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7.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9.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15.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8.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29.xml" ContentType="application/vnd.openxmlformats-officedocument.presentationml.tags+xml"/>
  <Override PartName="/ppt/notesSlides/notesSlide20.xml" ContentType="application/vnd.openxmlformats-officedocument.presentationml.notesSlide+xml"/>
  <Override PartName="/ppt/tags/tag30.xml" ContentType="application/vnd.openxmlformats-officedocument.presentationml.tags+xml"/>
  <Override PartName="/ppt/notesSlides/notesSlide21.xml" ContentType="application/vnd.openxmlformats-officedocument.presentationml.notesSlide+xml"/>
  <Override PartName="/ppt/tags/tag31.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0"/>
  </p:notesMasterIdLst>
  <p:handoutMasterIdLst>
    <p:handoutMasterId r:id="rId71"/>
  </p:handoutMasterIdLst>
  <p:sldIdLst>
    <p:sldId id="1655" r:id="rId2"/>
    <p:sldId id="375" r:id="rId3"/>
    <p:sldId id="2033" r:id="rId4"/>
    <p:sldId id="2072" r:id="rId5"/>
    <p:sldId id="2073" r:id="rId6"/>
    <p:sldId id="450" r:id="rId7"/>
    <p:sldId id="384" r:id="rId8"/>
    <p:sldId id="451" r:id="rId9"/>
    <p:sldId id="1597" r:id="rId10"/>
    <p:sldId id="1602" r:id="rId11"/>
    <p:sldId id="1603" r:id="rId12"/>
    <p:sldId id="1910" r:id="rId13"/>
    <p:sldId id="2050" r:id="rId14"/>
    <p:sldId id="2051" r:id="rId15"/>
    <p:sldId id="1912" r:id="rId16"/>
    <p:sldId id="1911" r:id="rId17"/>
    <p:sldId id="1913" r:id="rId18"/>
    <p:sldId id="1914" r:id="rId19"/>
    <p:sldId id="1915" r:id="rId20"/>
    <p:sldId id="1920" r:id="rId21"/>
    <p:sldId id="395" r:id="rId22"/>
    <p:sldId id="452" r:id="rId23"/>
    <p:sldId id="1634" r:id="rId24"/>
    <p:sldId id="1659" r:id="rId25"/>
    <p:sldId id="1635" r:id="rId26"/>
    <p:sldId id="1637" r:id="rId27"/>
    <p:sldId id="2052" r:id="rId28"/>
    <p:sldId id="2053" r:id="rId29"/>
    <p:sldId id="2054" r:id="rId30"/>
    <p:sldId id="1649" r:id="rId31"/>
    <p:sldId id="2055" r:id="rId32"/>
    <p:sldId id="2056" r:id="rId33"/>
    <p:sldId id="2057" r:id="rId34"/>
    <p:sldId id="1995" r:id="rId35"/>
    <p:sldId id="1998" r:id="rId36"/>
    <p:sldId id="1999" r:id="rId37"/>
    <p:sldId id="2000" r:id="rId38"/>
    <p:sldId id="1454" r:id="rId39"/>
    <p:sldId id="2002" r:id="rId40"/>
    <p:sldId id="2003" r:id="rId41"/>
    <p:sldId id="1640" r:id="rId42"/>
    <p:sldId id="2058" r:id="rId43"/>
    <p:sldId id="2059" r:id="rId44"/>
    <p:sldId id="2060" r:id="rId45"/>
    <p:sldId id="2061" r:id="rId46"/>
    <p:sldId id="2062" r:id="rId47"/>
    <p:sldId id="2063" r:id="rId48"/>
    <p:sldId id="2064" r:id="rId49"/>
    <p:sldId id="2065" r:id="rId50"/>
    <p:sldId id="2066" r:id="rId51"/>
    <p:sldId id="2004" r:id="rId52"/>
    <p:sldId id="2006" r:id="rId53"/>
    <p:sldId id="2012" r:id="rId54"/>
    <p:sldId id="2016" r:id="rId55"/>
    <p:sldId id="2020" r:id="rId56"/>
    <p:sldId id="2021" r:id="rId57"/>
    <p:sldId id="2024" r:id="rId58"/>
    <p:sldId id="2067" r:id="rId59"/>
    <p:sldId id="1596" r:id="rId60"/>
    <p:sldId id="2068" r:id="rId61"/>
    <p:sldId id="1622" r:id="rId62"/>
    <p:sldId id="2069" r:id="rId63"/>
    <p:sldId id="1618" r:id="rId64"/>
    <p:sldId id="2070" r:id="rId65"/>
    <p:sldId id="2045" r:id="rId66"/>
    <p:sldId id="2071" r:id="rId67"/>
    <p:sldId id="435" r:id="rId68"/>
    <p:sldId id="341" r:id="rId69"/>
  </p:sldIdLst>
  <p:sldSz cx="12192000" cy="6858000"/>
  <p:notesSz cx="6858000" cy="9144000"/>
  <p:custDataLst>
    <p:tags r:id="rId7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3" userDrawn="1">
          <p15:clr>
            <a:srgbClr val="A4A3A4"/>
          </p15:clr>
        </p15:guide>
        <p15:guide id="2" pos="3840" userDrawn="1">
          <p15:clr>
            <a:srgbClr val="A4A3A4"/>
          </p15:clr>
        </p15:guide>
        <p15:guide id="3" orient="horz" pos="145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chuen" initials="chuen" lastIdx="12" clrIdx="6"/>
  <p:cmAuthor id="1" name="Microsoft Office User" initials="MOU" lastIdx="5" clrIdx="0"/>
  <p:cmAuthor id="8" name="a" initials="a" lastIdx="2" clrIdx="7"/>
  <p:cmAuthor id="2" name="潘博" initials="潘博" lastIdx="0" clrIdx="1"/>
  <p:cmAuthor id="9" name="Microsoft 帐户" initials="M帐" lastIdx="12" clrIdx="8"/>
  <p:cmAuthor id="3" name="wangn" initials="w" lastIdx="21" clrIdx="2"/>
  <p:cmAuthor id="10" name="Windows 用户" initials="W用" lastIdx="1" clrIdx="9"/>
  <p:cmAuthor id="4" name="JWLGZQ" initials="J" lastIdx="2" clrIdx="3"/>
  <p:cmAuthor id="5" name="qyy111" initials="q" lastIdx="1" clrIdx="4"/>
  <p:cmAuthor id="6" name="edu" initials="e" lastIdx="28"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00000"/>
    <a:srgbClr val="F9FBFD"/>
    <a:srgbClr val="FFFDFD"/>
    <a:srgbClr val="EED1B7"/>
    <a:srgbClr val="D58C8A"/>
    <a:srgbClr val="AF261E"/>
    <a:srgbClr val="E28100"/>
    <a:srgbClr val="FF9000"/>
    <a:srgbClr val="CA3105"/>
    <a:srgbClr val="A61C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60" autoAdjust="0"/>
    <p:restoredTop sz="92308" autoAdjust="0"/>
  </p:normalViewPr>
  <p:slideViewPr>
    <p:cSldViewPr snapToGrid="0" showGuides="1">
      <p:cViewPr>
        <p:scale>
          <a:sx n="90" d="100"/>
          <a:sy n="90" d="100"/>
        </p:scale>
        <p:origin x="192" y="264"/>
      </p:cViewPr>
      <p:guideLst>
        <p:guide orient="horz" pos="2093"/>
        <p:guide pos="3840"/>
        <p:guide orient="horz" pos="1457"/>
      </p:guideLst>
    </p:cSldViewPr>
  </p:slideViewPr>
  <p:notesTextViewPr>
    <p:cViewPr>
      <p:scale>
        <a:sx n="100" d="100"/>
        <a:sy n="100" d="100"/>
      </p:scale>
      <p:origin x="0" y="0"/>
    </p:cViewPr>
  </p:notesTextViewPr>
  <p:sorterViewPr>
    <p:cViewPr>
      <p:scale>
        <a:sx n="70" d="100"/>
        <a:sy n="70" d="100"/>
      </p:scale>
      <p:origin x="0" y="-808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gs" Target="tags/tag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2023/8/30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2023/8/30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25</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26</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C1BDD63-D23F-43A5-A092-BC83989E3DA1}" type="slidenum">
              <a:rPr lang="zh-CN" altLang="en-US" smtClean="0"/>
              <a:t>27</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C1BDD63-D23F-43A5-A092-BC83989E3DA1}" type="slidenum">
              <a:rPr lang="zh-CN" altLang="en-US" smtClean="0"/>
              <a:t>28</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C1BDD63-D23F-43A5-A092-BC83989E3DA1}" type="slidenum">
              <a:rPr lang="zh-CN" altLang="en-US" smtClean="0"/>
              <a:t>29</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32</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42</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47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52</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53</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4</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54</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58</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62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64</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66</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10</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11</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13</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14</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21</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24</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p:bg>
      <p:bgPr>
        <a:solidFill>
          <a:srgbClr val="FFFDFD"/>
        </a:solidFill>
        <a:effectLst/>
      </p:bgPr>
    </p:bg>
    <p:spTree>
      <p:nvGrpSpPr>
        <p:cNvPr id="1" name=""/>
        <p:cNvGrpSpPr/>
        <p:nvPr/>
      </p:nvGrpSpPr>
      <p:grpSpPr>
        <a:xfrm>
          <a:off x="0" y="0"/>
          <a:ext cx="0" cy="0"/>
          <a:chOff x="0" y="0"/>
          <a:chExt cx="0" cy="0"/>
        </a:xfrm>
      </p:grpSpPr>
      <p:sp>
        <p:nvSpPr>
          <p:cNvPr id="6" name="矩形 5"/>
          <p:cNvSpPr/>
          <p:nvPr userDrawn="1"/>
        </p:nvSpPr>
        <p:spPr>
          <a:xfrm>
            <a:off x="9250326" y="210506"/>
            <a:ext cx="2839514" cy="26035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charset="-122"/>
                <a:ea typeface="微软雅黑" panose="020B0503020204020204" charset="-122"/>
              </a:rPr>
              <a:t>第九章  全面依法治国</a:t>
            </a:r>
          </a:p>
        </p:txBody>
      </p:sp>
      <p:sp>
        <p:nvSpPr>
          <p:cNvPr id="8" name="文本框 7"/>
          <p:cNvSpPr txBox="1"/>
          <p:nvPr userDrawn="1"/>
        </p:nvSpPr>
        <p:spPr>
          <a:xfrm>
            <a:off x="9250326" y="6440536"/>
            <a:ext cx="2876335" cy="323165"/>
          </a:xfrm>
          <a:prstGeom prst="rect">
            <a:avLst/>
          </a:prstGeom>
          <a:noFill/>
        </p:spPr>
        <p:txBody>
          <a:bodyPr wrap="square" rtlCol="0">
            <a:spAutoFit/>
          </a:bodyPr>
          <a:lstStyle/>
          <a:p>
            <a:pPr algn="r">
              <a:lnSpc>
                <a:spcPct val="150000"/>
              </a:lnSpc>
            </a:pPr>
            <a:r>
              <a:rPr lang="zh-CN" altLang="en-US" sz="1000" b="1" spc="120" dirty="0">
                <a:solidFill>
                  <a:schemeClr val="bg1">
                    <a:lumMod val="50000"/>
                  </a:schemeClr>
                </a:solidFill>
                <a:latin typeface="微软雅黑" panose="020B0503020204020204" charset="-122"/>
                <a:ea typeface="微软雅黑" panose="020B0503020204020204" charset="-122"/>
              </a:rPr>
              <a:t>习近平新时代中国特色社会主义思想概论</a:t>
            </a:r>
          </a:p>
        </p:txBody>
      </p:sp>
      <p:sp>
        <p:nvSpPr>
          <p:cNvPr id="9" name="矩形 8"/>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userDrawn="1"/>
        </p:nvSpPr>
        <p:spPr>
          <a:xfrm>
            <a:off x="45719" y="184281"/>
            <a:ext cx="2160000" cy="278281"/>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charset="-122"/>
                <a:ea typeface="+mn-ea"/>
              </a:rPr>
              <a:t>一、为什么要全面推进依法治国</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p:bg>
      <p:bgPr>
        <a:solidFill>
          <a:srgbClr val="FFFDFD"/>
        </a:solidFill>
        <a:effectLst/>
      </p:bgPr>
    </p:bg>
    <p:spTree>
      <p:nvGrpSpPr>
        <p:cNvPr id="1" name=""/>
        <p:cNvGrpSpPr/>
        <p:nvPr/>
      </p:nvGrpSpPr>
      <p:grpSpPr>
        <a:xfrm>
          <a:off x="0" y="0"/>
          <a:ext cx="0" cy="0"/>
          <a:chOff x="0" y="0"/>
          <a:chExt cx="0" cy="0"/>
        </a:xfrm>
      </p:grpSpPr>
      <p:sp>
        <p:nvSpPr>
          <p:cNvPr id="9" name="矩形 8"/>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9250326" y="6440536"/>
            <a:ext cx="2876335" cy="323165"/>
          </a:xfrm>
          <a:prstGeom prst="rect">
            <a:avLst/>
          </a:prstGeom>
          <a:noFill/>
        </p:spPr>
        <p:txBody>
          <a:bodyPr wrap="square" rtlCol="0">
            <a:spAutoFit/>
          </a:bodyPr>
          <a:lstStyle/>
          <a:p>
            <a:pPr algn="r">
              <a:lnSpc>
                <a:spcPct val="150000"/>
              </a:lnSpc>
            </a:pPr>
            <a:r>
              <a:rPr lang="zh-CN" altLang="en-US" sz="1000" b="1" spc="120" dirty="0">
                <a:solidFill>
                  <a:schemeClr val="bg1">
                    <a:lumMod val="50000"/>
                  </a:schemeClr>
                </a:solidFill>
                <a:latin typeface="微软雅黑" panose="020B0503020204020204" charset="-122"/>
                <a:ea typeface="微软雅黑" panose="020B0503020204020204" charset="-122"/>
              </a:rPr>
              <a:t>习近平新时代中国特色社会主义思想概论</a:t>
            </a:r>
          </a:p>
        </p:txBody>
      </p:sp>
      <p:sp>
        <p:nvSpPr>
          <p:cNvPr id="5" name="文本框 4"/>
          <p:cNvSpPr txBox="1"/>
          <p:nvPr userDrawn="1"/>
        </p:nvSpPr>
        <p:spPr>
          <a:xfrm>
            <a:off x="45718" y="184281"/>
            <a:ext cx="3452393" cy="295466"/>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charset="-122"/>
                <a:ea typeface="+mn-ea"/>
              </a:rPr>
              <a:t>二、为什么要走中国特色社会主义法治道路</a:t>
            </a:r>
          </a:p>
        </p:txBody>
      </p:sp>
      <p:sp>
        <p:nvSpPr>
          <p:cNvPr id="2" name="矩形 1"/>
          <p:cNvSpPr/>
          <p:nvPr userDrawn="1"/>
        </p:nvSpPr>
        <p:spPr>
          <a:xfrm>
            <a:off x="9250326" y="210506"/>
            <a:ext cx="2839514" cy="26035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charset="-122"/>
                <a:ea typeface="微软雅黑" panose="020B0503020204020204" charset="-122"/>
              </a:rPr>
              <a:t>第九章  全面依法治国</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p:bg>
      <p:bgPr>
        <a:solidFill>
          <a:srgbClr val="FFFDFD"/>
        </a:solidFill>
        <a:effectLst/>
      </p:bgPr>
    </p:bg>
    <p:spTree>
      <p:nvGrpSpPr>
        <p:cNvPr id="1" name=""/>
        <p:cNvGrpSpPr/>
        <p:nvPr/>
      </p:nvGrpSpPr>
      <p:grpSpPr>
        <a:xfrm>
          <a:off x="0" y="0"/>
          <a:ext cx="0" cy="0"/>
          <a:chOff x="0" y="0"/>
          <a:chExt cx="0" cy="0"/>
        </a:xfrm>
      </p:grpSpPr>
      <p:sp>
        <p:nvSpPr>
          <p:cNvPr id="9" name="矩形 8"/>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userDrawn="1"/>
        </p:nvSpPr>
        <p:spPr>
          <a:xfrm>
            <a:off x="9250326" y="6440536"/>
            <a:ext cx="2876335" cy="323165"/>
          </a:xfrm>
          <a:prstGeom prst="rect">
            <a:avLst/>
          </a:prstGeom>
          <a:noFill/>
        </p:spPr>
        <p:txBody>
          <a:bodyPr wrap="square" rtlCol="0">
            <a:spAutoFit/>
          </a:bodyPr>
          <a:lstStyle/>
          <a:p>
            <a:pPr algn="r">
              <a:lnSpc>
                <a:spcPct val="150000"/>
              </a:lnSpc>
            </a:pPr>
            <a:r>
              <a:rPr lang="zh-CN" altLang="en-US" sz="1000" b="1" spc="120" dirty="0">
                <a:solidFill>
                  <a:schemeClr val="bg1">
                    <a:lumMod val="50000"/>
                  </a:schemeClr>
                </a:solidFill>
                <a:latin typeface="微软雅黑" panose="020B0503020204020204" charset="-122"/>
                <a:ea typeface="微软雅黑" panose="020B0503020204020204" charset="-122"/>
              </a:rPr>
              <a:t>习近平新时代中国特色社会主义思想概论</a:t>
            </a:r>
          </a:p>
        </p:txBody>
      </p:sp>
      <p:sp>
        <p:nvSpPr>
          <p:cNvPr id="5" name="文本框 4"/>
          <p:cNvSpPr txBox="1"/>
          <p:nvPr userDrawn="1"/>
        </p:nvSpPr>
        <p:spPr>
          <a:xfrm>
            <a:off x="45718" y="184281"/>
            <a:ext cx="3261007" cy="295466"/>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charset="-122"/>
                <a:ea typeface="+mn-ea"/>
              </a:rPr>
              <a:t>三、如何理解全面依法治国的总目标</a:t>
            </a:r>
          </a:p>
        </p:txBody>
      </p:sp>
      <p:sp>
        <p:nvSpPr>
          <p:cNvPr id="2" name="矩形 1"/>
          <p:cNvSpPr/>
          <p:nvPr userDrawn="1"/>
        </p:nvSpPr>
        <p:spPr>
          <a:xfrm>
            <a:off x="9250326" y="210506"/>
            <a:ext cx="2839514" cy="26035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charset="-122"/>
                <a:ea typeface="微软雅黑" panose="020B0503020204020204" charset="-122"/>
              </a:rPr>
              <a:t>第九章  全面依法治国</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
    <p:bg>
      <p:bgPr>
        <a:solidFill>
          <a:srgbClr val="FFFDFD"/>
        </a:solidFill>
        <a:effectLst/>
      </p:bgPr>
    </p:bg>
    <p:spTree>
      <p:nvGrpSpPr>
        <p:cNvPr id="1" name=""/>
        <p:cNvGrpSpPr/>
        <p:nvPr/>
      </p:nvGrpSpPr>
      <p:grpSpPr>
        <a:xfrm>
          <a:off x="0" y="0"/>
          <a:ext cx="0" cy="0"/>
          <a:chOff x="0" y="0"/>
          <a:chExt cx="0" cy="0"/>
        </a:xfrm>
      </p:grpSpPr>
      <p:sp>
        <p:nvSpPr>
          <p:cNvPr id="9" name="矩形 8"/>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userDrawn="1"/>
        </p:nvSpPr>
        <p:spPr>
          <a:xfrm>
            <a:off x="9250326" y="6440536"/>
            <a:ext cx="2876335" cy="323165"/>
          </a:xfrm>
          <a:prstGeom prst="rect">
            <a:avLst/>
          </a:prstGeom>
          <a:noFill/>
        </p:spPr>
        <p:txBody>
          <a:bodyPr wrap="square" rtlCol="0">
            <a:spAutoFit/>
          </a:bodyPr>
          <a:lstStyle/>
          <a:p>
            <a:pPr algn="r">
              <a:lnSpc>
                <a:spcPct val="150000"/>
              </a:lnSpc>
            </a:pPr>
            <a:r>
              <a:rPr lang="zh-CN" altLang="en-US" sz="1000" b="1" spc="120" dirty="0">
                <a:solidFill>
                  <a:schemeClr val="bg1">
                    <a:lumMod val="50000"/>
                  </a:schemeClr>
                </a:solidFill>
                <a:latin typeface="微软雅黑" panose="020B0503020204020204" charset="-122"/>
                <a:ea typeface="微软雅黑" panose="020B0503020204020204" charset="-122"/>
              </a:rPr>
              <a:t>习近平新时代中国特色社会主义思想概论</a:t>
            </a:r>
          </a:p>
        </p:txBody>
      </p:sp>
      <p:sp>
        <p:nvSpPr>
          <p:cNvPr id="5" name="文本框 4"/>
          <p:cNvSpPr txBox="1"/>
          <p:nvPr userDrawn="1"/>
        </p:nvSpPr>
        <p:spPr>
          <a:xfrm>
            <a:off x="45719" y="184281"/>
            <a:ext cx="2160000" cy="278281"/>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charset="-122"/>
                <a:ea typeface="+mn-ea"/>
              </a:rPr>
              <a:t>四、如何加快建设法治中国</a:t>
            </a:r>
          </a:p>
        </p:txBody>
      </p:sp>
      <p:sp>
        <p:nvSpPr>
          <p:cNvPr id="2" name="矩形 1"/>
          <p:cNvSpPr/>
          <p:nvPr userDrawn="1"/>
        </p:nvSpPr>
        <p:spPr>
          <a:xfrm>
            <a:off x="9250326" y="210506"/>
            <a:ext cx="2839514" cy="26035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charset="-122"/>
                <a:ea typeface="微软雅黑" panose="020B0503020204020204" charset="-122"/>
              </a:rPr>
              <a:t>第九章  全面依法治国</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4.jpeg"/><Relationship Id="rId4"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4.jpeg"/><Relationship Id="rId4"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image" Target="../media/image14.jpe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4.xml"/><Relationship Id="rId1" Type="http://schemas.openxmlformats.org/officeDocument/2006/relationships/tags" Target="../tags/tag13.xml"/><Relationship Id="rId5" Type="http://schemas.openxmlformats.org/officeDocument/2006/relationships/image" Target="../media/image15.jpe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6.xml"/><Relationship Id="rId1" Type="http://schemas.openxmlformats.org/officeDocument/2006/relationships/tags" Target="../tags/tag15.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tiff"/><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18.jpe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21.png"/><Relationship Id="rId4" Type="http://schemas.openxmlformats.org/officeDocument/2006/relationships/image" Target="../media/image20.jpeg"/></Relationships>
</file>

<file path=ppt/slides/_rels/slide2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4.xml"/><Relationship Id="rId1" Type="http://schemas.openxmlformats.org/officeDocument/2006/relationships/tags" Target="../tags/tag23.xml"/><Relationship Id="rId4" Type="http://schemas.openxmlformats.org/officeDocument/2006/relationships/image" Target="../media/image24.png"/></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5.xml"/><Relationship Id="rId4" Type="http://schemas.openxmlformats.org/officeDocument/2006/relationships/image" Target="../media/image18.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4.jpeg"/><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4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image" Target="../media/image32.jpeg"/><Relationship Id="rId4" Type="http://schemas.openxmlformats.org/officeDocument/2006/relationships/notesSlide" Target="../notesSlides/notesSlide16.xml"/></Relationships>
</file>

<file path=ppt/slides/_rels/slide4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3.xml"/><Relationship Id="rId1" Type="http://schemas.openxmlformats.org/officeDocument/2006/relationships/tags" Target="../tags/tag28.xml"/><Relationship Id="rId5" Type="http://schemas.openxmlformats.org/officeDocument/2006/relationships/image" Target="../media/image38.jpeg"/><Relationship Id="rId4" Type="http://schemas.openxmlformats.org/officeDocument/2006/relationships/image" Target="../media/image17.png"/></Relationships>
</file>

<file path=ppt/slides/_rels/slide5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29.xml"/><Relationship Id="rId4" Type="http://schemas.openxmlformats.org/officeDocument/2006/relationships/image" Target="../media/image39.png"/></Relationships>
</file>

<file path=ppt/slides/_rels/slide5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5.xml"/><Relationship Id="rId4" Type="http://schemas.openxmlformats.org/officeDocument/2006/relationships/image" Target="../media/image18.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4.xml"/><Relationship Id="rId1" Type="http://schemas.openxmlformats.org/officeDocument/2006/relationships/tags" Target="../tags/tag30.xml"/></Relationships>
</file>

<file path=ppt/slides/_rels/slide5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image" Target="../media/image3.tiff"/></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slideLayout" Target="../slideLayouts/slideLayout4.xml"/><Relationship Id="rId1" Type="http://schemas.openxmlformats.org/officeDocument/2006/relationships/tags" Target="../tags/tag31.xml"/></Relationships>
</file>

<file path=ppt/slides/_rels/slide6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image" Target="../media/image44.jpeg"/><Relationship Id="rId4" Type="http://schemas.openxmlformats.org/officeDocument/2006/relationships/image" Target="../media/image43.jpeg"/></Relationships>
</file>

<file path=ppt/slides/_rels/slide65.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3.tiff"/><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3.tif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2" y="0"/>
            <a:ext cx="12192002" cy="6858000"/>
            <a:chOff x="-2" y="0"/>
            <a:chExt cx="12192002" cy="6858000"/>
          </a:xfrm>
        </p:grpSpPr>
        <p:grpSp>
          <p:nvGrpSpPr>
            <p:cNvPr id="50" name="组合 49"/>
            <p:cNvGrpSpPr/>
            <p:nvPr/>
          </p:nvGrpSpPr>
          <p:grpSpPr>
            <a:xfrm>
              <a:off x="-2" y="899998"/>
              <a:ext cx="12192002" cy="5958002"/>
              <a:chOff x="-2" y="899998"/>
              <a:chExt cx="12192002" cy="5958002"/>
            </a:xfrm>
          </p:grpSpPr>
          <p:pic>
            <p:nvPicPr>
              <p:cNvPr id="70" name="图片 69"/>
              <p:cNvPicPr>
                <a:picLocks noChangeAspect="1"/>
              </p:cNvPicPr>
              <p:nvPr/>
            </p:nvPicPr>
            <p:blipFill rotWithShape="1">
              <a:blip r:embed="rId3" cstate="print">
                <a:extLst>
                  <a:ext uri="{28A0092B-C50C-407E-A947-70E740481C1C}">
                    <a14:useLocalDpi xmlns:a14="http://schemas.microsoft.com/office/drawing/2010/main" val="0"/>
                  </a:ext>
                </a:extLst>
              </a:blip>
              <a:srcRect b="13124"/>
              <a:stretch>
                <a:fillRect/>
              </a:stretch>
            </p:blipFill>
            <p:spPr>
              <a:xfrm>
                <a:off x="-2" y="900000"/>
                <a:ext cx="12192000" cy="5958000"/>
              </a:xfrm>
              <a:prstGeom prst="rect">
                <a:avLst/>
              </a:prstGeom>
              <a:ln>
                <a:noFill/>
              </a:ln>
            </p:spPr>
          </p:pic>
          <p:sp>
            <p:nvSpPr>
              <p:cNvPr id="71" name="矩形 70"/>
              <p:cNvSpPr/>
              <p:nvPr/>
            </p:nvSpPr>
            <p:spPr>
              <a:xfrm>
                <a:off x="-1" y="899998"/>
                <a:ext cx="12192001" cy="5958001"/>
              </a:xfrm>
              <a:prstGeom prst="rect">
                <a:avLst/>
              </a:prstGeom>
              <a:gradFill>
                <a:gsLst>
                  <a:gs pos="50000">
                    <a:srgbClr val="FFFDFD"/>
                  </a:gs>
                  <a:gs pos="100000">
                    <a:srgbClr val="FFFDFD">
                      <a:alpha val="0"/>
                    </a:srgbClr>
                  </a:gs>
                  <a:gs pos="0">
                    <a:srgbClr val="FFFD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 name="组合 50"/>
            <p:cNvGrpSpPr/>
            <p:nvPr/>
          </p:nvGrpSpPr>
          <p:grpSpPr>
            <a:xfrm>
              <a:off x="-2" y="1"/>
              <a:ext cx="2582820" cy="2280468"/>
              <a:chOff x="426029" y="1"/>
              <a:chExt cx="2582820" cy="2280468"/>
            </a:xfrm>
          </p:grpSpPr>
          <p:cxnSp>
            <p:nvCxnSpPr>
              <p:cNvPr id="67" name="直接连接符 66"/>
              <p:cNvCxnSpPr/>
              <p:nvPr/>
            </p:nvCxnSpPr>
            <p:spPr>
              <a:xfrm flipV="1">
                <a:off x="426029" y="2"/>
                <a:ext cx="2258122" cy="2004563"/>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426029" y="1"/>
                <a:ext cx="2423216" cy="213954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426031" y="1"/>
                <a:ext cx="2582818" cy="228046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grpSp>
        <p:pic>
          <p:nvPicPr>
            <p:cNvPr id="52" name="图片 5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 y="0"/>
              <a:ext cx="2114568" cy="1872000"/>
            </a:xfrm>
            <a:prstGeom prst="rect">
              <a:avLst/>
            </a:prstGeom>
          </p:spPr>
        </p:pic>
        <p:sp>
          <p:nvSpPr>
            <p:cNvPr id="53" name="文本框 52"/>
            <p:cNvSpPr txBox="1"/>
            <p:nvPr/>
          </p:nvSpPr>
          <p:spPr>
            <a:xfrm>
              <a:off x="2136000" y="1889297"/>
              <a:ext cx="7920000" cy="1620000"/>
            </a:xfrm>
            <a:prstGeom prst="rect">
              <a:avLst/>
            </a:prstGeom>
            <a:noFill/>
          </p:spPr>
          <p:txBody>
            <a:bodyPr wrap="square" rtlCol="0">
              <a:spAutoFit/>
            </a:bodyPr>
            <a:lstStyle/>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charset="-122"/>
                  <a:ea typeface="微软雅黑" panose="020B0503020204020204" charset="-122"/>
                </a:rPr>
                <a:t>习近平新时代</a:t>
              </a:r>
            </a:p>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charset="-122"/>
                  <a:ea typeface="微软雅黑" panose="020B0503020204020204" charset="-122"/>
                </a:rPr>
                <a:t>中国特色社会主义思想概论</a:t>
              </a:r>
            </a:p>
          </p:txBody>
        </p:sp>
        <p:grpSp>
          <p:nvGrpSpPr>
            <p:cNvPr id="54" name="组合 53"/>
            <p:cNvGrpSpPr/>
            <p:nvPr/>
          </p:nvGrpSpPr>
          <p:grpSpPr>
            <a:xfrm>
              <a:off x="2855656" y="3672000"/>
              <a:ext cx="6483570" cy="461665"/>
              <a:chOff x="2855656" y="3816000"/>
              <a:chExt cx="6483570" cy="461665"/>
            </a:xfrm>
          </p:grpSpPr>
          <p:sp>
            <p:nvSpPr>
              <p:cNvPr id="62" name="文本框 61"/>
              <p:cNvSpPr txBox="1"/>
              <p:nvPr/>
            </p:nvSpPr>
            <p:spPr>
              <a:xfrm>
                <a:off x="5148000" y="3816000"/>
                <a:ext cx="1944000" cy="461665"/>
              </a:xfrm>
              <a:prstGeom prst="rect">
                <a:avLst/>
              </a:prstGeom>
              <a:noFill/>
            </p:spPr>
            <p:txBody>
              <a:bodyPr wrap="square" rtlCol="0">
                <a:spAutoFit/>
              </a:bodyPr>
              <a:lstStyle/>
              <a:p>
                <a:pPr marL="0" lvl="1" algn="ctr"/>
                <a:r>
                  <a:rPr lang="zh-CN" altLang="en-US" sz="2400" b="1" spc="300" dirty="0">
                    <a:solidFill>
                      <a:schemeClr val="tx1">
                        <a:lumMod val="85000"/>
                        <a:lumOff val="15000"/>
                      </a:schemeClr>
                    </a:solidFill>
                    <a:latin typeface="华文中宋" panose="02010600040101010101" pitchFamily="2" charset="-122"/>
                    <a:ea typeface="华文中宋" panose="02010600040101010101" pitchFamily="2" charset="-122"/>
                  </a:rPr>
                  <a:t>教学课件</a:t>
                </a:r>
              </a:p>
            </p:txBody>
          </p:sp>
          <p:cxnSp>
            <p:nvCxnSpPr>
              <p:cNvPr id="65" name="直接连接符 64"/>
              <p:cNvCxnSpPr/>
              <p:nvPr/>
            </p:nvCxnSpPr>
            <p:spPr>
              <a:xfrm>
                <a:off x="703522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285565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grpSp>
        <p:sp>
          <p:nvSpPr>
            <p:cNvPr id="55" name="矩形 54"/>
            <p:cNvSpPr/>
            <p:nvPr/>
          </p:nvSpPr>
          <p:spPr>
            <a:xfrm>
              <a:off x="0" y="6390000"/>
              <a:ext cx="12192000" cy="468000"/>
            </a:xfrm>
            <a:prstGeom prst="rect">
              <a:avLst/>
            </a:prstGeom>
            <a:gradFill>
              <a:gsLst>
                <a:gs pos="100000">
                  <a:srgbClr val="FAE7D0"/>
                </a:gs>
                <a:gs pos="0">
                  <a:srgbClr val="FFFDF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900" dirty="0">
                <a:solidFill>
                  <a:srgbClr val="FFFDFD"/>
                </a:solidFill>
                <a:latin typeface="微软雅黑" panose="020B0503020204020204" charset="-122"/>
                <a:ea typeface="微软雅黑" panose="020B0503020204020204" charset="-122"/>
              </a:endParaRPr>
            </a:p>
          </p:txBody>
        </p:sp>
        <p:grpSp>
          <p:nvGrpSpPr>
            <p:cNvPr id="56" name="组合 55"/>
            <p:cNvGrpSpPr/>
            <p:nvPr/>
          </p:nvGrpSpPr>
          <p:grpSpPr>
            <a:xfrm>
              <a:off x="1160499" y="6426509"/>
              <a:ext cx="9871003" cy="394980"/>
              <a:chOff x="591786" y="6414718"/>
              <a:chExt cx="9871003" cy="394980"/>
            </a:xfrm>
          </p:grpSpPr>
          <p:sp>
            <p:nvSpPr>
              <p:cNvPr id="58" name="文本框 57"/>
              <p:cNvSpPr txBox="1"/>
              <p:nvPr/>
            </p:nvSpPr>
            <p:spPr>
              <a:xfrm>
                <a:off x="591786" y="6414718"/>
                <a:ext cx="3384000" cy="394980"/>
              </a:xfrm>
              <a:prstGeom prst="rect">
                <a:avLst/>
              </a:prstGeom>
              <a:noFill/>
            </p:spPr>
            <p:txBody>
              <a:bodyPr wrap="square" rtlCol="0">
                <a:spAutoFit/>
              </a:bodyPr>
              <a:lstStyle/>
              <a:p>
                <a:pPr>
                  <a:spcAft>
                    <a:spcPts val="200"/>
                  </a:spcAft>
                </a:pPr>
                <a:r>
                  <a:rPr lang="zh-CN" altLang="en-US" sz="900" dirty="0">
                    <a:solidFill>
                      <a:schemeClr val="tx1">
                        <a:lumMod val="85000"/>
                        <a:lumOff val="15000"/>
                      </a:schemeClr>
                    </a:solidFill>
                    <a:latin typeface="微软雅黑" panose="020B0503020204020204" charset="-122"/>
                    <a:ea typeface="微软雅黑" panose="020B0503020204020204" charset="-122"/>
                  </a:rPr>
                  <a:t>教育部全国高校思想政治理论课教学指导委员会</a:t>
                </a:r>
                <a:endParaRPr lang="en-US" altLang="zh-CN" sz="900" dirty="0">
                  <a:solidFill>
                    <a:schemeClr val="tx1">
                      <a:lumMod val="85000"/>
                      <a:lumOff val="15000"/>
                    </a:schemeClr>
                  </a:solidFill>
                  <a:latin typeface="微软雅黑" panose="020B0503020204020204" charset="-122"/>
                  <a:ea typeface="微软雅黑" panose="020B0503020204020204" charset="-122"/>
                </a:endParaRPr>
              </a:p>
              <a:p>
                <a:pPr>
                  <a:spcAft>
                    <a:spcPts val="200"/>
                  </a:spcAft>
                </a:pPr>
                <a:r>
                  <a:rPr lang="zh-CN" altLang="en-US" sz="900" dirty="0">
                    <a:solidFill>
                      <a:schemeClr val="tx1">
                        <a:lumMod val="85000"/>
                        <a:lumOff val="15000"/>
                      </a:schemeClr>
                    </a:solidFill>
                    <a:latin typeface="微软雅黑" panose="020B0503020204020204" charset="-122"/>
                    <a:ea typeface="微软雅黑" panose="020B0503020204020204" charset="-122"/>
                  </a:rPr>
                  <a:t>“习近平新时代中国特色社会主义思想概论”分教学指导委员会</a:t>
                </a:r>
              </a:p>
            </p:txBody>
          </p:sp>
          <p:sp>
            <p:nvSpPr>
              <p:cNvPr id="59" name="文本框 58"/>
              <p:cNvSpPr txBox="1"/>
              <p:nvPr/>
            </p:nvSpPr>
            <p:spPr>
              <a:xfrm>
                <a:off x="4054789" y="6496792"/>
                <a:ext cx="6408000" cy="230832"/>
              </a:xfrm>
              <a:prstGeom prst="rect">
                <a:avLst/>
              </a:prstGeom>
              <a:noFill/>
            </p:spPr>
            <p:txBody>
              <a:bodyPr wrap="square" rtlCol="0">
                <a:spAutoFit/>
              </a:bodyPr>
              <a:lstStyle/>
              <a:p>
                <a:r>
                  <a:rPr lang="zh-CN" altLang="en-US" sz="900" dirty="0">
                    <a:solidFill>
                      <a:schemeClr val="tx1">
                        <a:lumMod val="85000"/>
                        <a:lumOff val="15000"/>
                      </a:schemeClr>
                    </a:solidFill>
                    <a:latin typeface="微软雅黑" panose="020B0503020204020204" charset="-122"/>
                    <a:ea typeface="微软雅黑" panose="020B0503020204020204" charset="-122"/>
                  </a:rPr>
                  <a:t>高等教育出版社  联合出品    </a:t>
                </a:r>
                <a:r>
                  <a:rPr lang="en-US" altLang="zh-CN" sz="900" dirty="0">
                    <a:solidFill>
                      <a:schemeClr val="tx1">
                        <a:lumMod val="85000"/>
                        <a:lumOff val="15000"/>
                      </a:schemeClr>
                    </a:solidFill>
                    <a:latin typeface="微软雅黑" panose="020B0503020204020204" charset="-122"/>
                    <a:ea typeface="微软雅黑" panose="020B0503020204020204" charset="-122"/>
                  </a:rPr>
                  <a:t>I</a:t>
                </a:r>
                <a:r>
                  <a:rPr lang="zh-CN" altLang="en-US" sz="900" dirty="0">
                    <a:solidFill>
                      <a:schemeClr val="tx1">
                        <a:lumMod val="85000"/>
                        <a:lumOff val="15000"/>
                      </a:schemeClr>
                    </a:solidFill>
                    <a:latin typeface="微软雅黑" panose="020B0503020204020204" charset="-122"/>
                    <a:ea typeface="微软雅黑" panose="020B0503020204020204" charset="-122"/>
                  </a:rPr>
                  <a:t>　全国高校“习近平新时代中国特色社会主义思想概论”教学创新中心（中国人民大学） 监制</a:t>
                </a:r>
              </a:p>
            </p:txBody>
          </p:sp>
        </p:grpSp>
        <p:cxnSp>
          <p:nvCxnSpPr>
            <p:cNvPr id="57" name="直接连接符 56"/>
            <p:cNvCxnSpPr/>
            <p:nvPr/>
          </p:nvCxnSpPr>
          <p:spPr>
            <a:xfrm>
              <a:off x="2112000" y="540000"/>
              <a:ext cx="10080000" cy="0"/>
            </a:xfrm>
            <a:prstGeom prst="line">
              <a:avLst/>
            </a:prstGeom>
            <a:ln w="6350">
              <a:gradFill>
                <a:gsLst>
                  <a:gs pos="0">
                    <a:srgbClr val="9E0406">
                      <a:alpha val="0"/>
                    </a:srgbClr>
                  </a:gs>
                  <a:gs pos="100000">
                    <a:srgbClr val="9E0406"/>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折角 3"/>
          <p:cNvSpPr/>
          <p:nvPr/>
        </p:nvSpPr>
        <p:spPr>
          <a:xfrm rot="21441938">
            <a:off x="639125" y="822959"/>
            <a:ext cx="10670058" cy="5547360"/>
          </a:xfrm>
          <a:prstGeom prst="foldedCorner">
            <a:avLst>
              <a:gd name="adj" fmla="val 5100"/>
            </a:avLst>
          </a:prstGeom>
          <a:solidFill>
            <a:srgbClr val="FFFDFA"/>
          </a:solidFill>
          <a:ln>
            <a:solidFill>
              <a:schemeClr val="bg1">
                <a:lumMod val="85000"/>
              </a:schemeClr>
            </a:solidFill>
          </a:ln>
          <a:effectLst>
            <a:outerShdw blurRad="127000" dist="38100" dir="10800000" algn="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折角 4"/>
          <p:cNvSpPr/>
          <p:nvPr/>
        </p:nvSpPr>
        <p:spPr>
          <a:xfrm>
            <a:off x="760971" y="822960"/>
            <a:ext cx="10670058" cy="5547360"/>
          </a:xfrm>
          <a:prstGeom prst="foldedCorner">
            <a:avLst>
              <a:gd name="adj" fmla="val 5100"/>
            </a:avLst>
          </a:prstGeom>
          <a:solidFill>
            <a:srgbClr val="FFFDFA"/>
          </a:solidFill>
          <a:ln>
            <a:solidFill>
              <a:schemeClr val="bg1">
                <a:lumMod val="85000"/>
              </a:schemeClr>
            </a:solidFill>
          </a:ln>
          <a:effectLst>
            <a:outerShdw blurRad="127000" dist="38100" dir="10800000" algn="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51138" y="1188702"/>
            <a:ext cx="10413999" cy="430887"/>
            <a:chOff x="651138" y="1726244"/>
            <a:chExt cx="10413999" cy="430887"/>
          </a:xfrm>
        </p:grpSpPr>
        <p:sp>
          <p:nvSpPr>
            <p:cNvPr id="6" name="文本框 5"/>
            <p:cNvSpPr txBox="1"/>
            <p:nvPr/>
          </p:nvSpPr>
          <p:spPr>
            <a:xfrm>
              <a:off x="651138" y="1726244"/>
              <a:ext cx="2296490" cy="430887"/>
            </a:xfrm>
            <a:prstGeom prst="rect">
              <a:avLst/>
            </a:prstGeom>
            <a:noFill/>
          </p:spPr>
          <p:txBody>
            <a:bodyPr wrap="square">
              <a:spAutoFit/>
            </a:bodyPr>
            <a:lstStyle/>
            <a:p>
              <a:pPr marL="431800" algn="ctr"/>
              <a:r>
                <a:rPr lang="en-US" altLang="zh-CN" sz="22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200" b="1" dirty="0">
                  <a:solidFill>
                    <a:schemeClr val="tx1">
                      <a:lumMod val="75000"/>
                      <a:lumOff val="25000"/>
                    </a:schemeClr>
                  </a:solidFill>
                  <a:latin typeface="华文中宋" panose="02010600040101010101" pitchFamily="2" charset="-122"/>
                  <a:ea typeface="华文中宋" panose="02010600040101010101" pitchFamily="2" charset="-122"/>
                </a:rPr>
                <a:t>典型案例</a:t>
              </a:r>
              <a:r>
                <a:rPr lang="en-US" altLang="zh-CN" sz="2200" b="1" dirty="0">
                  <a:solidFill>
                    <a:schemeClr val="tx1">
                      <a:lumMod val="75000"/>
                      <a:lumOff val="25000"/>
                    </a:schemeClr>
                  </a:solidFill>
                  <a:latin typeface="华文中宋" panose="02010600040101010101" pitchFamily="2" charset="-122"/>
                  <a:ea typeface="华文中宋" panose="02010600040101010101" pitchFamily="2" charset="-122"/>
                </a:rPr>
                <a:t>】</a:t>
              </a:r>
            </a:p>
          </p:txBody>
        </p:sp>
        <p:cxnSp>
          <p:nvCxnSpPr>
            <p:cNvPr id="7" name="直接连接符 6"/>
            <p:cNvCxnSpPr/>
            <p:nvPr/>
          </p:nvCxnSpPr>
          <p:spPr>
            <a:xfrm>
              <a:off x="2947629" y="1953262"/>
              <a:ext cx="811750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3167180" y="1692000"/>
            <a:ext cx="6078778" cy="454553"/>
            <a:chOff x="4884892" y="1026160"/>
            <a:chExt cx="6078778" cy="454553"/>
          </a:xfrm>
        </p:grpSpPr>
        <p:sp>
          <p:nvSpPr>
            <p:cNvPr id="9" name="对角圆角矩形 55"/>
            <p:cNvSpPr/>
            <p:nvPr/>
          </p:nvSpPr>
          <p:spPr>
            <a:xfrm flipH="1">
              <a:off x="4884892" y="1026160"/>
              <a:ext cx="2299258" cy="454553"/>
            </a:xfrm>
            <a:prstGeom prst="round2DiagRect">
              <a:avLst>
                <a:gd name="adj1" fmla="val 0"/>
                <a:gd name="adj2" fmla="val 0"/>
              </a:avLst>
            </a:prstGeom>
            <a:solidFill>
              <a:schemeClr val="bg1"/>
            </a:solidFill>
            <a:ln>
              <a:noFill/>
            </a:ln>
            <a:effectLst>
              <a:outerShdw blurRad="635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kern="100" dirty="0">
                  <a:solidFill>
                    <a:srgbClr val="B00000"/>
                  </a:solidFill>
                  <a:latin typeface="微软雅黑" panose="020B0503020204020204" charset="-122"/>
                  <a:ea typeface="微软雅黑" panose="020B0503020204020204" charset="-122"/>
                  <a:cs typeface="方正粗楷简体" panose="02000000000000000000" pitchFamily="2" charset="-122"/>
                  <a:sym typeface="+mn-lt"/>
                </a:rPr>
                <a:t>《</a:t>
              </a:r>
              <a:r>
                <a:rPr lang="zh-CN" altLang="en-US" sz="2000" b="1" kern="100" dirty="0">
                  <a:solidFill>
                    <a:srgbClr val="B00000"/>
                  </a:solidFill>
                  <a:latin typeface="微软雅黑" panose="020B0503020204020204" charset="-122"/>
                  <a:ea typeface="微软雅黑" panose="020B0503020204020204" charset="-122"/>
                  <a:cs typeface="方正粗楷简体" panose="02000000000000000000" pitchFamily="2" charset="-122"/>
                  <a:sym typeface="+mn-lt"/>
                </a:rPr>
                <a:t>汉谟拉比法典</a:t>
              </a:r>
              <a:r>
                <a:rPr lang="en-US" altLang="zh-CN" sz="2000" b="1" kern="100" dirty="0">
                  <a:solidFill>
                    <a:srgbClr val="B00000"/>
                  </a:solidFill>
                  <a:latin typeface="微软雅黑" panose="020B0503020204020204" charset="-122"/>
                  <a:ea typeface="微软雅黑" panose="020B0503020204020204" charset="-122"/>
                  <a:cs typeface="方正粗楷简体" panose="02000000000000000000" pitchFamily="2" charset="-122"/>
                  <a:sym typeface="+mn-lt"/>
                </a:rPr>
                <a:t>》</a:t>
              </a:r>
              <a:endParaRPr lang="zh-CN" altLang="en-US" sz="2000" b="1" kern="100" dirty="0">
                <a:solidFill>
                  <a:srgbClr val="B00000"/>
                </a:solidFill>
                <a:latin typeface="微软雅黑" panose="020B0503020204020204" charset="-122"/>
                <a:ea typeface="微软雅黑" panose="020B0503020204020204" charset="-122"/>
                <a:cs typeface="方正粗楷简体" panose="02000000000000000000" pitchFamily="2" charset="-122"/>
                <a:sym typeface="+mn-lt"/>
              </a:endParaRPr>
            </a:p>
          </p:txBody>
        </p:sp>
        <p:sp>
          <p:nvSpPr>
            <p:cNvPr id="10" name="对角圆角矩形 55"/>
            <p:cNvSpPr/>
            <p:nvPr/>
          </p:nvSpPr>
          <p:spPr>
            <a:xfrm flipH="1">
              <a:off x="7035726" y="1026160"/>
              <a:ext cx="3927944" cy="454553"/>
            </a:xfrm>
            <a:prstGeom prst="round2DiagRect">
              <a:avLst>
                <a:gd name="adj1" fmla="val 0"/>
                <a:gd name="adj2" fmla="val 0"/>
              </a:avLst>
            </a:prstGeom>
            <a:solidFill>
              <a:srgbClr val="B00000"/>
            </a:solidFill>
            <a:ln>
              <a:noFill/>
            </a:ln>
            <a:effectLst>
              <a:outerShdw blurRad="635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kern="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方正粗楷简体" panose="02000000000000000000" pitchFamily="2" charset="-122"/>
                  <a:sym typeface="+mn-lt"/>
                </a:rPr>
                <a:t>推动古巴比伦王国进入全盛时代</a:t>
              </a:r>
              <a:endParaRPr lang="zh-CN" altLang="en-US" sz="2000" b="1" kern="1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方正粗楷简体" panose="02000000000000000000" pitchFamily="2" charset="-122"/>
                <a:sym typeface="+mn-lt"/>
              </a:endParaRPr>
            </a:p>
          </p:txBody>
        </p:sp>
      </p:grpSp>
      <p:pic>
        <p:nvPicPr>
          <p:cNvPr id="3" name="图片 2"/>
          <p:cNvPicPr>
            <a:picLocks noChangeAspect="1"/>
          </p:cNvPicPr>
          <p:nvPr/>
        </p:nvPicPr>
        <p:blipFill rotWithShape="1">
          <a:blip r:embed="rId3" cstate="print">
            <a:extLst>
              <a:ext uri="{28A0092B-C50C-407E-A947-70E740481C1C}">
                <a14:useLocalDpi xmlns:a14="http://schemas.microsoft.com/office/drawing/2010/main" val="0"/>
              </a:ext>
            </a:extLst>
          </a:blip>
          <a:srcRect l="27147" r="25414"/>
          <a:stretch>
            <a:fillRect/>
          </a:stretch>
        </p:blipFill>
        <p:spPr>
          <a:xfrm>
            <a:off x="1766813" y="2463551"/>
            <a:ext cx="2367292" cy="3325786"/>
          </a:xfrm>
          <a:prstGeom prst="rect">
            <a:avLst/>
          </a:prstGeom>
          <a:noFill/>
          <a:ln w="25400">
            <a:solidFill>
              <a:srgbClr val="FFFFFF"/>
            </a:solidFill>
            <a:miter lim="800000"/>
            <a:headEnd/>
            <a:tailEnd/>
          </a:ln>
          <a:effectLst>
            <a:outerShdw blurRad="254000" sx="102000" sy="102000" algn="ctr" rotWithShape="0">
              <a:prstClr val="black">
                <a:alpha val="15000"/>
              </a:prstClr>
            </a:outerShdw>
          </a:effectLst>
        </p:spPr>
      </p:pic>
      <p:sp>
        <p:nvSpPr>
          <p:cNvPr id="11" name="文本框 10"/>
          <p:cNvSpPr txBox="1"/>
          <p:nvPr/>
        </p:nvSpPr>
        <p:spPr>
          <a:xfrm>
            <a:off x="4902793" y="2666463"/>
            <a:ext cx="5810130" cy="2862322"/>
          </a:xfrm>
          <a:prstGeom prst="rect">
            <a:avLst/>
          </a:prstGeom>
          <a:noFill/>
        </p:spPr>
        <p:txBody>
          <a:bodyPr wrap="square" rtlCol="0" anchor="t">
            <a:spAutoFit/>
          </a:bodyPr>
          <a:lstStyle/>
          <a:p>
            <a:pPr algn="just" fontAlgn="auto">
              <a:lnSpc>
                <a:spcPct val="150000"/>
              </a:lnSpc>
            </a:pPr>
            <a:r>
              <a:rPr lang="zh-CN" altLang="en-US" sz="2000" dirty="0">
                <a:solidFill>
                  <a:schemeClr val="tx1">
                    <a:lumMod val="85000"/>
                    <a:lumOff val="15000"/>
                  </a:schemeClr>
                </a:solidFill>
                <a:latin typeface="+mj-ea"/>
                <a:ea typeface="+mj-ea"/>
                <a:sym typeface="+mn-ea"/>
              </a:rPr>
              <a:t>   </a:t>
            </a:r>
            <a:r>
              <a:rPr lang="zh-CN" altLang="en-US" sz="2000" dirty="0">
                <a:solidFill>
                  <a:schemeClr val="tx1">
                    <a:lumMod val="85000"/>
                    <a:lumOff val="15000"/>
                  </a:schemeClr>
                </a:solidFill>
                <a:latin typeface="+mj-ea"/>
                <a:ea typeface="+mj-ea"/>
                <a:cs typeface="华文中宋" panose="02010600040101010101" pitchFamily="2" charset="-122"/>
                <a:sym typeface="+mn-ea"/>
              </a:rPr>
              <a:t>  “法者，治之端也。”法治兴则国兴，法治强则国强。从历史上看，国家强盛往往同法治相伴而生。</a:t>
            </a:r>
          </a:p>
          <a:p>
            <a:pPr algn="just" fontAlgn="auto">
              <a:lnSpc>
                <a:spcPct val="150000"/>
              </a:lnSpc>
            </a:pPr>
            <a:r>
              <a:rPr lang="zh-CN" altLang="en-US" sz="2000" dirty="0">
                <a:solidFill>
                  <a:schemeClr val="tx1">
                    <a:lumMod val="85000"/>
                    <a:lumOff val="15000"/>
                  </a:schemeClr>
                </a:solidFill>
                <a:latin typeface="+mj-ea"/>
                <a:ea typeface="+mj-ea"/>
                <a:cs typeface="华文中宋" panose="02010600040101010101" pitchFamily="2" charset="-122"/>
                <a:sym typeface="+mn-ea"/>
              </a:rPr>
              <a:t>       古巴比伦国王汉谟拉比统一全国法令，制定人类历史上第一部成文法</a:t>
            </a:r>
            <a:r>
              <a:rPr lang="en-US" altLang="zh-CN" sz="2000" dirty="0">
                <a:solidFill>
                  <a:schemeClr val="tx1">
                    <a:lumMod val="85000"/>
                    <a:lumOff val="15000"/>
                  </a:schemeClr>
                </a:solidFill>
                <a:latin typeface="+mj-ea"/>
                <a:ea typeface="+mj-ea"/>
                <a:cs typeface="华文中宋" panose="02010600040101010101" pitchFamily="2" charset="-122"/>
                <a:sym typeface="+mn-ea"/>
              </a:rPr>
              <a:t>《</a:t>
            </a:r>
            <a:r>
              <a:rPr lang="zh-CN" altLang="en-US" sz="2000" dirty="0">
                <a:solidFill>
                  <a:schemeClr val="tx1">
                    <a:lumMod val="85000"/>
                    <a:lumOff val="15000"/>
                  </a:schemeClr>
                </a:solidFill>
                <a:latin typeface="+mj-ea"/>
                <a:ea typeface="+mj-ea"/>
                <a:cs typeface="华文中宋" panose="02010600040101010101" pitchFamily="2" charset="-122"/>
                <a:sym typeface="+mn-ea"/>
              </a:rPr>
              <a:t>汉谟拉比法典</a:t>
            </a:r>
            <a:r>
              <a:rPr lang="en-US" altLang="zh-CN" sz="2000" dirty="0">
                <a:solidFill>
                  <a:schemeClr val="tx1">
                    <a:lumMod val="85000"/>
                    <a:lumOff val="15000"/>
                  </a:schemeClr>
                </a:solidFill>
                <a:latin typeface="+mj-ea"/>
                <a:ea typeface="+mj-ea"/>
                <a:cs typeface="华文中宋" panose="02010600040101010101" pitchFamily="2" charset="-122"/>
                <a:sym typeface="+mn-ea"/>
              </a:rPr>
              <a:t>》</a:t>
            </a:r>
            <a:r>
              <a:rPr lang="zh-CN" altLang="en-US" sz="2000" dirty="0">
                <a:solidFill>
                  <a:schemeClr val="tx1">
                    <a:lumMod val="85000"/>
                    <a:lumOff val="15000"/>
                  </a:schemeClr>
                </a:solidFill>
                <a:latin typeface="+mj-ea"/>
                <a:ea typeface="+mj-ea"/>
                <a:cs typeface="华文中宋" panose="02010600040101010101" pitchFamily="2" charset="-122"/>
                <a:sym typeface="+mn-ea"/>
              </a:rPr>
              <a:t>，推动古巴比伦王国进入上古两河流域的全盛时代。</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折角 1"/>
          <p:cNvSpPr/>
          <p:nvPr/>
        </p:nvSpPr>
        <p:spPr>
          <a:xfrm rot="21441938">
            <a:off x="639125" y="822959"/>
            <a:ext cx="10670058" cy="5547360"/>
          </a:xfrm>
          <a:prstGeom prst="foldedCorner">
            <a:avLst>
              <a:gd name="adj" fmla="val 5100"/>
            </a:avLst>
          </a:prstGeom>
          <a:solidFill>
            <a:srgbClr val="FFFDFA"/>
          </a:solidFill>
          <a:ln>
            <a:solidFill>
              <a:schemeClr val="bg1">
                <a:lumMod val="85000"/>
              </a:schemeClr>
            </a:solidFill>
          </a:ln>
          <a:effectLst>
            <a:outerShdw blurRad="127000" dist="38100" dir="10800000" algn="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折角 2"/>
          <p:cNvSpPr/>
          <p:nvPr/>
        </p:nvSpPr>
        <p:spPr>
          <a:xfrm>
            <a:off x="760972" y="822960"/>
            <a:ext cx="10670058" cy="5547360"/>
          </a:xfrm>
          <a:prstGeom prst="foldedCorner">
            <a:avLst>
              <a:gd name="adj" fmla="val 5100"/>
            </a:avLst>
          </a:prstGeom>
          <a:solidFill>
            <a:srgbClr val="FFFDFA"/>
          </a:solidFill>
          <a:ln>
            <a:solidFill>
              <a:schemeClr val="bg1">
                <a:lumMod val="85000"/>
              </a:schemeClr>
            </a:solidFill>
          </a:ln>
          <a:effectLst>
            <a:outerShdw blurRad="127000" dist="38100" dir="10800000" algn="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651138" y="1188702"/>
            <a:ext cx="10413999" cy="430887"/>
            <a:chOff x="651138" y="1726244"/>
            <a:chExt cx="10413999" cy="430887"/>
          </a:xfrm>
        </p:grpSpPr>
        <p:sp>
          <p:nvSpPr>
            <p:cNvPr id="4" name="文本框 3"/>
            <p:cNvSpPr txBox="1"/>
            <p:nvPr/>
          </p:nvSpPr>
          <p:spPr>
            <a:xfrm>
              <a:off x="651138" y="1726244"/>
              <a:ext cx="2296490" cy="430887"/>
            </a:xfrm>
            <a:prstGeom prst="rect">
              <a:avLst/>
            </a:prstGeom>
            <a:noFill/>
          </p:spPr>
          <p:txBody>
            <a:bodyPr wrap="square">
              <a:spAutoFit/>
            </a:bodyPr>
            <a:lstStyle/>
            <a:p>
              <a:pPr marL="431800" algn="ctr"/>
              <a:r>
                <a:rPr lang="en-US" altLang="zh-CN" sz="22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200" b="1" dirty="0">
                  <a:solidFill>
                    <a:schemeClr val="tx1">
                      <a:lumMod val="75000"/>
                      <a:lumOff val="25000"/>
                    </a:schemeClr>
                  </a:solidFill>
                  <a:latin typeface="华文中宋" panose="02010600040101010101" pitchFamily="2" charset="-122"/>
                  <a:ea typeface="华文中宋" panose="02010600040101010101" pitchFamily="2" charset="-122"/>
                </a:rPr>
                <a:t>典型案例</a:t>
              </a:r>
              <a:r>
                <a:rPr lang="en-US" altLang="zh-CN" sz="2200" b="1" dirty="0">
                  <a:solidFill>
                    <a:schemeClr val="tx1">
                      <a:lumMod val="75000"/>
                      <a:lumOff val="25000"/>
                    </a:schemeClr>
                  </a:solidFill>
                  <a:latin typeface="华文中宋" panose="02010600040101010101" pitchFamily="2" charset="-122"/>
                  <a:ea typeface="华文中宋" panose="02010600040101010101" pitchFamily="2" charset="-122"/>
                </a:rPr>
                <a:t>】</a:t>
              </a:r>
            </a:p>
          </p:txBody>
        </p:sp>
        <p:cxnSp>
          <p:nvCxnSpPr>
            <p:cNvPr id="5" name="直接连接符 4"/>
            <p:cNvCxnSpPr/>
            <p:nvPr/>
          </p:nvCxnSpPr>
          <p:spPr>
            <a:xfrm>
              <a:off x="2947629" y="1953262"/>
              <a:ext cx="811750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10" name="文本框 9"/>
          <p:cNvSpPr txBox="1"/>
          <p:nvPr/>
        </p:nvSpPr>
        <p:spPr>
          <a:xfrm>
            <a:off x="4902793" y="2483761"/>
            <a:ext cx="5810130" cy="3323987"/>
          </a:xfrm>
          <a:prstGeom prst="rect">
            <a:avLst/>
          </a:prstGeom>
          <a:noFill/>
        </p:spPr>
        <p:txBody>
          <a:bodyPr wrap="square" rtlCol="0" anchor="t">
            <a:spAutoFit/>
          </a:bodyPr>
          <a:lstStyle/>
          <a:p>
            <a:pPr algn="just" fontAlgn="auto">
              <a:lnSpc>
                <a:spcPct val="150000"/>
              </a:lnSpc>
            </a:pPr>
            <a:r>
              <a:rPr lang="zh-CN" altLang="en-US" sz="2000" dirty="0">
                <a:solidFill>
                  <a:schemeClr val="tx1">
                    <a:lumMod val="85000"/>
                    <a:lumOff val="15000"/>
                  </a:schemeClr>
                </a:solidFill>
                <a:latin typeface="+mj-ea"/>
                <a:ea typeface="+mj-ea"/>
                <a:sym typeface="+mn-ea"/>
              </a:rPr>
              <a:t>       唐太宗以奉法为治国之重，一部</a:t>
            </a:r>
            <a:r>
              <a:rPr lang="en-US" altLang="zh-CN" sz="2000" dirty="0">
                <a:solidFill>
                  <a:schemeClr val="tx1">
                    <a:lumMod val="85000"/>
                    <a:lumOff val="15000"/>
                  </a:schemeClr>
                </a:solidFill>
                <a:latin typeface="+mj-ea"/>
                <a:ea typeface="+mj-ea"/>
                <a:sym typeface="+mn-ea"/>
              </a:rPr>
              <a:t>《</a:t>
            </a:r>
            <a:r>
              <a:rPr lang="zh-CN" altLang="en-US" sz="2000" dirty="0">
                <a:solidFill>
                  <a:schemeClr val="tx1">
                    <a:lumMod val="85000"/>
                    <a:lumOff val="15000"/>
                  </a:schemeClr>
                </a:solidFill>
                <a:latin typeface="+mj-ea"/>
                <a:ea typeface="+mj-ea"/>
                <a:sym typeface="+mn-ea"/>
              </a:rPr>
              <a:t>贞观律</a:t>
            </a:r>
            <a:r>
              <a:rPr lang="en-US" altLang="zh-CN" sz="2000" dirty="0">
                <a:solidFill>
                  <a:schemeClr val="tx1">
                    <a:lumMod val="85000"/>
                    <a:lumOff val="15000"/>
                  </a:schemeClr>
                </a:solidFill>
                <a:latin typeface="+mj-ea"/>
                <a:ea typeface="+mj-ea"/>
                <a:sym typeface="+mn-ea"/>
              </a:rPr>
              <a:t>》</a:t>
            </a:r>
            <a:r>
              <a:rPr lang="zh-CN" altLang="en-US" sz="2000" dirty="0">
                <a:solidFill>
                  <a:schemeClr val="tx1">
                    <a:lumMod val="85000"/>
                    <a:lumOff val="15000"/>
                  </a:schemeClr>
                </a:solidFill>
                <a:latin typeface="+mj-ea"/>
                <a:ea typeface="+mj-ea"/>
                <a:sym typeface="+mn-ea"/>
              </a:rPr>
              <a:t>成就了“贞观之治”；在</a:t>
            </a:r>
            <a:r>
              <a:rPr lang="en-US" altLang="zh-CN" sz="2000" dirty="0">
                <a:solidFill>
                  <a:schemeClr val="tx1">
                    <a:lumMod val="85000"/>
                    <a:lumOff val="15000"/>
                  </a:schemeClr>
                </a:solidFill>
                <a:latin typeface="+mj-ea"/>
                <a:ea typeface="+mj-ea"/>
                <a:sym typeface="+mn-ea"/>
              </a:rPr>
              <a:t>《</a:t>
            </a:r>
            <a:r>
              <a:rPr lang="zh-CN" altLang="en-US" sz="2000" dirty="0">
                <a:solidFill>
                  <a:schemeClr val="tx1">
                    <a:lumMod val="85000"/>
                    <a:lumOff val="15000"/>
                  </a:schemeClr>
                </a:solidFill>
                <a:latin typeface="+mj-ea"/>
                <a:ea typeface="+mj-ea"/>
                <a:sym typeface="+mn-ea"/>
              </a:rPr>
              <a:t>贞观律</a:t>
            </a:r>
            <a:r>
              <a:rPr lang="en-US" altLang="zh-CN" sz="2000" dirty="0">
                <a:solidFill>
                  <a:schemeClr val="tx1">
                    <a:lumMod val="85000"/>
                    <a:lumOff val="15000"/>
                  </a:schemeClr>
                </a:solidFill>
                <a:latin typeface="+mj-ea"/>
                <a:ea typeface="+mj-ea"/>
                <a:sym typeface="+mn-ea"/>
              </a:rPr>
              <a:t>》</a:t>
            </a:r>
            <a:r>
              <a:rPr lang="zh-CN" altLang="en-US" sz="2000" dirty="0">
                <a:solidFill>
                  <a:schemeClr val="tx1">
                    <a:lumMod val="85000"/>
                    <a:lumOff val="15000"/>
                  </a:schemeClr>
                </a:solidFill>
                <a:latin typeface="+mj-ea"/>
                <a:ea typeface="+mj-ea"/>
                <a:sym typeface="+mn-ea"/>
              </a:rPr>
              <a:t>基础上修订而成的</a:t>
            </a:r>
            <a:r>
              <a:rPr lang="en-US" altLang="zh-CN" sz="2000" dirty="0">
                <a:solidFill>
                  <a:schemeClr val="tx1">
                    <a:lumMod val="85000"/>
                    <a:lumOff val="15000"/>
                  </a:schemeClr>
                </a:solidFill>
                <a:latin typeface="+mj-ea"/>
                <a:ea typeface="+mj-ea"/>
                <a:sym typeface="+mn-ea"/>
              </a:rPr>
              <a:t>《</a:t>
            </a:r>
            <a:r>
              <a:rPr lang="zh-CN" altLang="en-US" sz="2000" dirty="0">
                <a:solidFill>
                  <a:schemeClr val="tx1">
                    <a:lumMod val="85000"/>
                    <a:lumOff val="15000"/>
                  </a:schemeClr>
                </a:solidFill>
                <a:latin typeface="+mj-ea"/>
                <a:ea typeface="+mj-ea"/>
                <a:sym typeface="+mn-ea"/>
              </a:rPr>
              <a:t>唐律疏议</a:t>
            </a:r>
            <a:r>
              <a:rPr lang="en-US" altLang="zh-CN" sz="2000" dirty="0">
                <a:solidFill>
                  <a:schemeClr val="tx1">
                    <a:lumMod val="85000"/>
                    <a:lumOff val="15000"/>
                  </a:schemeClr>
                </a:solidFill>
                <a:latin typeface="+mj-ea"/>
                <a:ea typeface="+mj-ea"/>
                <a:sym typeface="+mn-ea"/>
              </a:rPr>
              <a:t>》</a:t>
            </a:r>
            <a:r>
              <a:rPr lang="zh-CN" altLang="en-US" sz="2000" dirty="0">
                <a:solidFill>
                  <a:schemeClr val="tx1">
                    <a:lumMod val="85000"/>
                    <a:lumOff val="15000"/>
                  </a:schemeClr>
                </a:solidFill>
                <a:latin typeface="+mj-ea"/>
                <a:ea typeface="+mj-ea"/>
                <a:sym typeface="+mn-ea"/>
              </a:rPr>
              <a:t>，为大唐盛世奠定了法律基石，成为中华法系的典范。</a:t>
            </a:r>
            <a:endParaRPr lang="en-US" altLang="zh-CN" sz="2000" dirty="0">
              <a:solidFill>
                <a:schemeClr val="tx1">
                  <a:lumMod val="85000"/>
                  <a:lumOff val="15000"/>
                </a:schemeClr>
              </a:solidFill>
              <a:latin typeface="+mj-ea"/>
              <a:ea typeface="+mj-ea"/>
              <a:sym typeface="+mn-ea"/>
            </a:endParaRPr>
          </a:p>
          <a:p>
            <a:pPr algn="just" fontAlgn="auto">
              <a:lnSpc>
                <a:spcPct val="150000"/>
              </a:lnSpc>
            </a:pPr>
            <a:r>
              <a:rPr lang="en-US" altLang="zh-CN" sz="2000" dirty="0">
                <a:solidFill>
                  <a:srgbClr val="C00000"/>
                </a:solidFill>
                <a:latin typeface="+mj-ea"/>
                <a:ea typeface="+mj-ea"/>
                <a:cs typeface="华文中宋" panose="02010600040101010101" pitchFamily="2" charset="-122"/>
                <a:sym typeface="+mn-ea"/>
              </a:rPr>
              <a:t>       </a:t>
            </a:r>
            <a:r>
              <a:rPr lang="zh-CN" altLang="en-US" sz="2000" dirty="0">
                <a:solidFill>
                  <a:srgbClr val="C00000"/>
                </a:solidFill>
                <a:latin typeface="+mj-ea"/>
                <a:ea typeface="+mj-ea"/>
                <a:cs typeface="华文中宋" panose="02010600040101010101" pitchFamily="2" charset="-122"/>
                <a:sym typeface="+mn-ea"/>
              </a:rPr>
              <a:t>从我国古代看，凡属盛世都是法制相对健全的时期；从世界历史看，国家强盛往往同法治相伴而生。</a:t>
            </a:r>
          </a:p>
        </p:txBody>
      </p:sp>
      <p:pic>
        <p:nvPicPr>
          <p:cNvPr id="17" name="图片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7652" y="2434052"/>
            <a:ext cx="3699953" cy="3699953"/>
          </a:xfrm>
          <a:prstGeom prst="rect">
            <a:avLst/>
          </a:prstGeom>
          <a:effectLst>
            <a:outerShdw blurRad="50800" dist="38100" dir="2700000" algn="tl" rotWithShape="0">
              <a:prstClr val="black">
                <a:alpha val="40000"/>
              </a:prstClr>
            </a:outerShdw>
          </a:effectLst>
        </p:spPr>
      </p:pic>
      <p:grpSp>
        <p:nvGrpSpPr>
          <p:cNvPr id="11" name="组合 10"/>
          <p:cNvGrpSpPr/>
          <p:nvPr/>
        </p:nvGrpSpPr>
        <p:grpSpPr>
          <a:xfrm>
            <a:off x="3679370" y="1692000"/>
            <a:ext cx="4937234" cy="454553"/>
            <a:chOff x="5397082" y="1026160"/>
            <a:chExt cx="4937234" cy="454553"/>
          </a:xfrm>
        </p:grpSpPr>
        <p:sp>
          <p:nvSpPr>
            <p:cNvPr id="12" name="对角圆角矩形 55"/>
            <p:cNvSpPr/>
            <p:nvPr/>
          </p:nvSpPr>
          <p:spPr>
            <a:xfrm flipH="1">
              <a:off x="5397082" y="1026160"/>
              <a:ext cx="1787067" cy="454553"/>
            </a:xfrm>
            <a:prstGeom prst="round2DiagRect">
              <a:avLst>
                <a:gd name="adj1" fmla="val 0"/>
                <a:gd name="adj2" fmla="val 0"/>
              </a:avLst>
            </a:prstGeom>
            <a:solidFill>
              <a:schemeClr val="bg1"/>
            </a:solidFill>
            <a:ln>
              <a:noFill/>
            </a:ln>
            <a:effectLst>
              <a:outerShdw blurRad="635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kern="100" dirty="0">
                  <a:solidFill>
                    <a:srgbClr val="B00000"/>
                  </a:solidFill>
                  <a:latin typeface="微软雅黑" panose="020B0503020204020204" charset="-122"/>
                  <a:ea typeface="微软雅黑" panose="020B0503020204020204" charset="-122"/>
                  <a:cs typeface="方正粗楷简体" panose="02000000000000000000" pitchFamily="2" charset="-122"/>
                  <a:sym typeface="+mn-lt"/>
                </a:rPr>
                <a:t>《</a:t>
              </a:r>
              <a:r>
                <a:rPr lang="zh-CN" altLang="en-US" sz="2000" b="1" kern="100" dirty="0">
                  <a:solidFill>
                    <a:srgbClr val="B00000"/>
                  </a:solidFill>
                  <a:latin typeface="微软雅黑" panose="020B0503020204020204" charset="-122"/>
                  <a:ea typeface="微软雅黑" panose="020B0503020204020204" charset="-122"/>
                  <a:cs typeface="方正粗楷简体" panose="02000000000000000000" pitchFamily="2" charset="-122"/>
                  <a:sym typeface="+mn-lt"/>
                </a:rPr>
                <a:t>唐律疏议</a:t>
              </a:r>
              <a:r>
                <a:rPr lang="en-US" altLang="zh-CN" sz="2000" b="1" kern="100" dirty="0">
                  <a:solidFill>
                    <a:srgbClr val="B00000"/>
                  </a:solidFill>
                  <a:latin typeface="微软雅黑" panose="020B0503020204020204" charset="-122"/>
                  <a:ea typeface="微软雅黑" panose="020B0503020204020204" charset="-122"/>
                  <a:cs typeface="方正粗楷简体" panose="02000000000000000000" pitchFamily="2" charset="-122"/>
                  <a:sym typeface="+mn-lt"/>
                </a:rPr>
                <a:t>》</a:t>
              </a:r>
              <a:endParaRPr lang="zh-CN" altLang="en-US" sz="2000" b="1" kern="100" dirty="0">
                <a:solidFill>
                  <a:srgbClr val="B00000"/>
                </a:solidFill>
                <a:latin typeface="微软雅黑" panose="020B0503020204020204" charset="-122"/>
                <a:ea typeface="微软雅黑" panose="020B0503020204020204" charset="-122"/>
                <a:cs typeface="方正粗楷简体" panose="02000000000000000000" pitchFamily="2" charset="-122"/>
                <a:sym typeface="+mn-lt"/>
              </a:endParaRPr>
            </a:p>
          </p:txBody>
        </p:sp>
        <p:sp>
          <p:nvSpPr>
            <p:cNvPr id="13" name="对角圆角矩形 55"/>
            <p:cNvSpPr/>
            <p:nvPr/>
          </p:nvSpPr>
          <p:spPr>
            <a:xfrm flipH="1">
              <a:off x="7035726" y="1026160"/>
              <a:ext cx="3298590" cy="454553"/>
            </a:xfrm>
            <a:prstGeom prst="round2DiagRect">
              <a:avLst>
                <a:gd name="adj1" fmla="val 0"/>
                <a:gd name="adj2" fmla="val 0"/>
              </a:avLst>
            </a:prstGeom>
            <a:solidFill>
              <a:srgbClr val="B00000"/>
            </a:solidFill>
            <a:ln>
              <a:noFill/>
            </a:ln>
            <a:effectLst>
              <a:outerShdw blurRad="635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kern="1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方正粗楷简体" panose="02000000000000000000" pitchFamily="2" charset="-122"/>
                  <a:sym typeface="+mn-lt"/>
                </a:rPr>
                <a:t>奠定大唐盛世的法律基石</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856000" y="889858"/>
            <a:ext cx="6480000" cy="429895"/>
          </a:xfrm>
          <a:prstGeom prst="rect">
            <a:avLst/>
          </a:prstGeom>
          <a:noFill/>
        </p:spPr>
        <p:txBody>
          <a:bodyPr wrap="square" rtlCol="0">
            <a:spAutoFit/>
          </a:bodyPr>
          <a:lstStyle/>
          <a:p>
            <a:pPr algn="ctr">
              <a:buClr>
                <a:srgbClr val="C00000"/>
              </a:buClr>
              <a:buSzPct val="80000"/>
            </a:pPr>
            <a:r>
              <a:rPr lang="zh-CN" altLang="en-US" sz="2200" b="1" dirty="0">
                <a:solidFill>
                  <a:schemeClr val="tx1">
                    <a:lumMod val="95000"/>
                    <a:lumOff val="5000"/>
                  </a:schemeClr>
                </a:solidFill>
                <a:latin typeface="微软雅黑" panose="020B0503020204020204" charset="-122"/>
                <a:ea typeface="微软雅黑" panose="020B0503020204020204" charset="-122"/>
              </a:rPr>
              <a:t>（二）全面依法治国是国家治理现代化的必然要求</a:t>
            </a:r>
          </a:p>
        </p:txBody>
      </p:sp>
      <p:pic>
        <p:nvPicPr>
          <p:cNvPr id="3" name="图片 2"/>
          <p:cNvPicPr>
            <a:picLocks noChangeAspect="1"/>
          </p:cNvPicPr>
          <p:nvPr>
            <p:custDataLst>
              <p:tags r:id="rId1"/>
            </p:custDataLst>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grpSp>
        <p:nvGrpSpPr>
          <p:cNvPr id="4" name="组合 3"/>
          <p:cNvGrpSpPr/>
          <p:nvPr/>
        </p:nvGrpSpPr>
        <p:grpSpPr>
          <a:xfrm>
            <a:off x="1193800" y="2140584"/>
            <a:ext cx="9804400" cy="3094211"/>
            <a:chOff x="1128395" y="2112010"/>
            <a:chExt cx="9804400" cy="2404746"/>
          </a:xfrm>
        </p:grpSpPr>
        <p:sp>
          <p:nvSpPr>
            <p:cNvPr id="5" name="立方体 4"/>
            <p:cNvSpPr/>
            <p:nvPr/>
          </p:nvSpPr>
          <p:spPr>
            <a:xfrm>
              <a:off x="1128395" y="2112010"/>
              <a:ext cx="9804400" cy="2404745"/>
            </a:xfrm>
            <a:prstGeom prst="cube">
              <a:avLst>
                <a:gd name="adj" fmla="val 2746"/>
              </a:avLst>
            </a:prstGeom>
            <a:gradFill>
              <a:gsLst>
                <a:gs pos="0">
                  <a:srgbClr val="9E0406"/>
                </a:gs>
                <a:gs pos="100000">
                  <a:schemeClr val="accent2"/>
                </a:gs>
              </a:gsLst>
              <a:lin ang="1200000" scaled="0"/>
            </a:gradFill>
            <a:ln w="6350">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8"/>
            <p:cNvSpPr/>
            <p:nvPr/>
          </p:nvSpPr>
          <p:spPr>
            <a:xfrm>
              <a:off x="1128395" y="2185206"/>
              <a:ext cx="9704197" cy="2331550"/>
            </a:xfrm>
            <a:prstGeom prst="rect">
              <a:avLst/>
            </a:prstGeom>
            <a:solidFill>
              <a:schemeClr val="bg1"/>
            </a:solidFill>
            <a:ln w="6350">
              <a:gradFill>
                <a:gsLst>
                  <a:gs pos="0">
                    <a:srgbClr val="B00000"/>
                  </a:gs>
                  <a:gs pos="87000">
                    <a:srgbClr val="B00000">
                      <a:alpha val="0"/>
                    </a:srgbClr>
                  </a:gs>
                </a:gsLst>
                <a:lin ang="2700000" scaled="0"/>
              </a:gradFill>
            </a:ln>
            <a:effectLst>
              <a:outerShdw blurRad="190500" dist="38100" dir="18900000" algn="b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7" name="文本框 6"/>
          <p:cNvSpPr txBox="1"/>
          <p:nvPr/>
        </p:nvSpPr>
        <p:spPr>
          <a:xfrm>
            <a:off x="1776000" y="2438780"/>
            <a:ext cx="8640000" cy="2592000"/>
          </a:xfrm>
          <a:prstGeom prst="rect">
            <a:avLst/>
          </a:prstGeom>
          <a:noFill/>
        </p:spPr>
        <p:txBody>
          <a:bodyPr wrap="square" rtlCol="0">
            <a:spAutoFit/>
          </a:bodyPr>
          <a:lstStyle/>
          <a:p>
            <a:pPr indent="457200" algn="just" fontAlgn="auto">
              <a:lnSpc>
                <a:spcPct val="190000"/>
              </a:lnSpc>
            </a:pPr>
            <a:r>
              <a:rPr lang="zh-CN" altLang="en-US" sz="2000" dirty="0">
                <a:latin typeface="+mj-ea"/>
                <a:ea typeface="+mj-ea"/>
                <a:cs typeface="华文中宋" panose="02010600040101010101" pitchFamily="2" charset="-122"/>
                <a:sym typeface="+mn-ea"/>
              </a:rPr>
              <a:t>法治是规则之治、制度之治。在现代社会，法治化是衡量国家治理体系和治理能力现代化水平的主要标准，同时也是实现国家治理体系和治理能力现代化的必然要求。</a:t>
            </a:r>
            <a:r>
              <a:rPr lang="zh-CN" altLang="en-US" sz="2000" dirty="0">
                <a:latin typeface="+mj-ea"/>
                <a:ea typeface="+mj-ea"/>
                <a:cs typeface="华文中宋" panose="02010600040101010101" pitchFamily="2" charset="-122"/>
              </a:rPr>
              <a:t>坚持全面依法治国，是中国特色社会主义国家制度和国家治理体系的显著优势。</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preferRelativeResize="0"/>
          <p:nvPr/>
        </p:nvPicPr>
        <p:blipFill rotWithShape="1">
          <a:blip r:embed="rId5" cstate="print">
            <a:extLst>
              <a:ext uri="{28A0092B-C50C-407E-A947-70E740481C1C}">
                <a14:useLocalDpi xmlns:a14="http://schemas.microsoft.com/office/drawing/2010/main" val="0"/>
              </a:ext>
            </a:extLst>
          </a:blip>
          <a:srcRect t="32043" b="48018"/>
          <a:stretch>
            <a:fillRect/>
          </a:stretch>
        </p:blipFill>
        <p:spPr>
          <a:xfrm>
            <a:off x="0" y="4782312"/>
            <a:ext cx="12192000" cy="1563681"/>
          </a:xfrm>
          <a:prstGeom prst="cube">
            <a:avLst>
              <a:gd name="adj" fmla="val 0"/>
            </a:avLst>
          </a:prstGeom>
          <a:noFill/>
          <a:effectLst>
            <a:outerShdw blurRad="381000" dist="127000" dir="5400000" algn="t" rotWithShape="0">
              <a:prstClr val="black">
                <a:alpha val="15000"/>
              </a:prstClr>
            </a:outerShdw>
          </a:effectLst>
        </p:spPr>
      </p:pic>
      <p:sp>
        <p:nvSpPr>
          <p:cNvPr id="41" name="işlídê"/>
          <p:cNvSpPr/>
          <p:nvPr/>
        </p:nvSpPr>
        <p:spPr>
          <a:xfrm>
            <a:off x="2199648" y="2807625"/>
            <a:ext cx="1800000" cy="3060000"/>
          </a:xfrm>
          <a:prstGeom prst="rect">
            <a:avLst/>
          </a:prstGeom>
          <a:solidFill>
            <a:schemeClr val="bg1"/>
          </a:solidFill>
          <a:ln>
            <a:noFill/>
          </a:ln>
          <a:effectLst>
            <a:outerShdw blurRad="508000" dist="127000" dir="4200000" algn="ctr" rotWithShape="0">
              <a:srgbClr val="000000">
                <a:alpha val="15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işlídê"/>
          <p:cNvSpPr/>
          <p:nvPr/>
        </p:nvSpPr>
        <p:spPr>
          <a:xfrm>
            <a:off x="197621" y="2807625"/>
            <a:ext cx="1800000" cy="3060000"/>
          </a:xfrm>
          <a:prstGeom prst="rect">
            <a:avLst/>
          </a:prstGeom>
          <a:solidFill>
            <a:schemeClr val="bg1"/>
          </a:solidFill>
          <a:ln>
            <a:noFill/>
          </a:ln>
          <a:effectLst>
            <a:outerShdw blurRad="508000" dist="127000" dir="4200000" algn="ctr" rotWithShape="0">
              <a:srgbClr val="000000">
                <a:alpha val="15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işlídê"/>
          <p:cNvSpPr/>
          <p:nvPr/>
        </p:nvSpPr>
        <p:spPr>
          <a:xfrm>
            <a:off x="4201675" y="2807625"/>
            <a:ext cx="1800000" cy="3060000"/>
          </a:xfrm>
          <a:prstGeom prst="rect">
            <a:avLst/>
          </a:prstGeom>
          <a:solidFill>
            <a:schemeClr val="bg1"/>
          </a:solidFill>
          <a:ln>
            <a:noFill/>
          </a:ln>
          <a:effectLst>
            <a:outerShdw blurRad="508000" dist="127000" dir="4200000" algn="ctr" rotWithShape="0">
              <a:srgbClr val="000000">
                <a:alpha val="15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işlídê"/>
          <p:cNvSpPr/>
          <p:nvPr/>
        </p:nvSpPr>
        <p:spPr>
          <a:xfrm>
            <a:off x="6203702" y="2807625"/>
            <a:ext cx="1800000" cy="3060000"/>
          </a:xfrm>
          <a:prstGeom prst="rect">
            <a:avLst/>
          </a:prstGeom>
          <a:solidFill>
            <a:schemeClr val="bg1"/>
          </a:solidFill>
          <a:ln>
            <a:noFill/>
          </a:ln>
          <a:effectLst>
            <a:outerShdw blurRad="508000" dist="127000" dir="4200000" algn="ctr" rotWithShape="0">
              <a:srgbClr val="000000">
                <a:alpha val="15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işlídê"/>
          <p:cNvSpPr/>
          <p:nvPr/>
        </p:nvSpPr>
        <p:spPr>
          <a:xfrm>
            <a:off x="8205729" y="2807625"/>
            <a:ext cx="1800000" cy="3060000"/>
          </a:xfrm>
          <a:prstGeom prst="rect">
            <a:avLst/>
          </a:prstGeom>
          <a:solidFill>
            <a:schemeClr val="bg1"/>
          </a:solidFill>
          <a:ln>
            <a:noFill/>
          </a:ln>
          <a:effectLst>
            <a:outerShdw blurRad="508000" dist="127000" dir="4200000" algn="ctr" rotWithShape="0">
              <a:srgbClr val="000000">
                <a:alpha val="15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işlídê"/>
          <p:cNvSpPr/>
          <p:nvPr/>
        </p:nvSpPr>
        <p:spPr>
          <a:xfrm>
            <a:off x="10207755" y="2807625"/>
            <a:ext cx="1800000" cy="3060000"/>
          </a:xfrm>
          <a:prstGeom prst="rect">
            <a:avLst/>
          </a:prstGeom>
          <a:solidFill>
            <a:schemeClr val="bg1"/>
          </a:solidFill>
          <a:ln>
            <a:noFill/>
          </a:ln>
          <a:effectLst>
            <a:outerShdw blurRad="508000" dist="127000" dir="4200000" algn="ctr" rotWithShape="0">
              <a:srgbClr val="000000">
                <a:alpha val="15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3" name="直接连接符 2"/>
          <p:cNvCxnSpPr/>
          <p:nvPr/>
        </p:nvCxnSpPr>
        <p:spPr>
          <a:xfrm>
            <a:off x="0" y="2565231"/>
            <a:ext cx="12192000" cy="0"/>
          </a:xfrm>
          <a:prstGeom prst="line">
            <a:avLst/>
          </a:prstGeom>
          <a:ln>
            <a:solidFill>
              <a:srgbClr val="AF1E22"/>
            </a:solidFil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1022119" y="2489884"/>
            <a:ext cx="150694" cy="150694"/>
          </a:xfrm>
          <a:prstGeom prst="ellipse">
            <a:avLst/>
          </a:prstGeom>
          <a:solidFill>
            <a:srgbClr val="FCFDF1"/>
          </a:solidFill>
          <a:ln w="38100">
            <a:solidFill>
              <a:srgbClr val="AF1E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4634" y="1980004"/>
            <a:ext cx="2145665" cy="398780"/>
          </a:xfrm>
          <a:prstGeom prst="rect">
            <a:avLst/>
          </a:prstGeom>
          <a:noFill/>
        </p:spPr>
        <p:txBody>
          <a:bodyPr wrap="square" rtlCol="0">
            <a:spAutoFit/>
          </a:bodyPr>
          <a:lstStyle/>
          <a:p>
            <a:pPr algn="ctr"/>
            <a:r>
              <a:rPr lang="zh-CN" altLang="en-US" sz="2000" b="1" dirty="0">
                <a:solidFill>
                  <a:srgbClr val="C00000"/>
                </a:solidFill>
                <a:latin typeface="华文中宋" panose="02010600040101010101" pitchFamily="2" charset="-122"/>
                <a:ea typeface="华文中宋" panose="02010600040101010101" pitchFamily="2" charset="-122"/>
              </a:rPr>
              <a:t>新中国成立初期</a:t>
            </a:r>
          </a:p>
        </p:txBody>
      </p:sp>
      <p:sp>
        <p:nvSpPr>
          <p:cNvPr id="65" name="椭圆 64"/>
          <p:cNvSpPr/>
          <p:nvPr/>
        </p:nvSpPr>
        <p:spPr>
          <a:xfrm>
            <a:off x="3051921" y="2489884"/>
            <a:ext cx="150694" cy="150694"/>
          </a:xfrm>
          <a:prstGeom prst="ellipse">
            <a:avLst/>
          </a:prstGeom>
          <a:solidFill>
            <a:srgbClr val="FCFDF1"/>
          </a:solidFill>
          <a:ln w="38100">
            <a:solidFill>
              <a:srgbClr val="AF1E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文本框 65"/>
          <p:cNvSpPr txBox="1"/>
          <p:nvPr/>
        </p:nvSpPr>
        <p:spPr>
          <a:xfrm>
            <a:off x="2031893" y="1981274"/>
            <a:ext cx="2190750" cy="398780"/>
          </a:xfrm>
          <a:prstGeom prst="rect">
            <a:avLst/>
          </a:prstGeom>
          <a:noFill/>
        </p:spPr>
        <p:txBody>
          <a:bodyPr wrap="square" rtlCol="0">
            <a:spAutoFit/>
          </a:bodyPr>
          <a:lstStyle/>
          <a:p>
            <a:pPr algn="ctr"/>
            <a:r>
              <a:rPr lang="zh-CN" altLang="en-US" sz="2000" b="1" dirty="0">
                <a:solidFill>
                  <a:srgbClr val="C00000"/>
                </a:solidFill>
                <a:latin typeface="华文中宋" panose="02010600040101010101" pitchFamily="2" charset="-122"/>
                <a:ea typeface="华文中宋" panose="02010600040101010101" pitchFamily="2" charset="-122"/>
              </a:rPr>
              <a:t>十一届三中全会</a:t>
            </a:r>
            <a:endParaRPr lang="zh-CN" altLang="en-US" sz="2200" b="1" dirty="0">
              <a:solidFill>
                <a:srgbClr val="C00000"/>
              </a:solidFill>
              <a:latin typeface="华文中宋" panose="02010600040101010101" pitchFamily="2" charset="-122"/>
              <a:ea typeface="华文中宋" panose="02010600040101010101" pitchFamily="2" charset="-122"/>
            </a:endParaRPr>
          </a:p>
        </p:txBody>
      </p:sp>
      <p:sp>
        <p:nvSpPr>
          <p:cNvPr id="68" name="椭圆 67"/>
          <p:cNvSpPr/>
          <p:nvPr/>
        </p:nvSpPr>
        <p:spPr>
          <a:xfrm>
            <a:off x="5035173" y="2489884"/>
            <a:ext cx="151200" cy="150694"/>
          </a:xfrm>
          <a:prstGeom prst="ellipse">
            <a:avLst/>
          </a:prstGeom>
          <a:solidFill>
            <a:srgbClr val="FCFDF1"/>
          </a:solidFill>
          <a:ln w="38100">
            <a:solidFill>
              <a:srgbClr val="AF1E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4339605" y="1980004"/>
            <a:ext cx="1542337" cy="398780"/>
          </a:xfrm>
          <a:prstGeom prst="rect">
            <a:avLst/>
          </a:prstGeom>
          <a:noFill/>
        </p:spPr>
        <p:txBody>
          <a:bodyPr wrap="square" rtlCol="0">
            <a:spAutoFit/>
          </a:bodyPr>
          <a:lstStyle/>
          <a:p>
            <a:pPr algn="ctr"/>
            <a:r>
              <a:rPr lang="zh-CN" altLang="en-US" sz="2000" b="1" dirty="0">
                <a:solidFill>
                  <a:srgbClr val="C00000"/>
                </a:solidFill>
                <a:latin typeface="华文中宋" panose="02010600040101010101" pitchFamily="2" charset="-122"/>
                <a:ea typeface="华文中宋" panose="02010600040101010101" pitchFamily="2" charset="-122"/>
              </a:rPr>
              <a:t>十五大</a:t>
            </a:r>
            <a:endParaRPr lang="zh-CN" altLang="en-US" sz="2200" b="1" dirty="0">
              <a:solidFill>
                <a:srgbClr val="C00000"/>
              </a:solidFill>
              <a:latin typeface="华文中宋" panose="02010600040101010101" pitchFamily="2" charset="-122"/>
              <a:ea typeface="华文中宋" panose="02010600040101010101" pitchFamily="2" charset="-122"/>
            </a:endParaRPr>
          </a:p>
        </p:txBody>
      </p:sp>
      <p:sp>
        <p:nvSpPr>
          <p:cNvPr id="71" name="椭圆 70"/>
          <p:cNvSpPr/>
          <p:nvPr/>
        </p:nvSpPr>
        <p:spPr>
          <a:xfrm>
            <a:off x="7006587" y="2488614"/>
            <a:ext cx="151200" cy="150694"/>
          </a:xfrm>
          <a:prstGeom prst="ellipse">
            <a:avLst/>
          </a:prstGeom>
          <a:solidFill>
            <a:srgbClr val="FCFDF1"/>
          </a:solidFill>
          <a:ln w="38100">
            <a:solidFill>
              <a:srgbClr val="AF1E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文本框 71"/>
          <p:cNvSpPr txBox="1"/>
          <p:nvPr/>
        </p:nvSpPr>
        <p:spPr>
          <a:xfrm>
            <a:off x="6211660" y="1980004"/>
            <a:ext cx="1741054" cy="398780"/>
          </a:xfrm>
          <a:prstGeom prst="rect">
            <a:avLst/>
          </a:prstGeom>
          <a:noFill/>
        </p:spPr>
        <p:txBody>
          <a:bodyPr wrap="square" rtlCol="0">
            <a:spAutoFit/>
          </a:bodyPr>
          <a:lstStyle/>
          <a:p>
            <a:pPr algn="ctr">
              <a:buClrTx/>
              <a:buSzTx/>
              <a:buFontTx/>
            </a:pPr>
            <a:r>
              <a:rPr lang="zh-CN" altLang="en-US" sz="2000" b="1" dirty="0">
                <a:solidFill>
                  <a:srgbClr val="C00000"/>
                </a:solidFill>
                <a:latin typeface="华文中宋" panose="02010600040101010101" pitchFamily="2" charset="-122"/>
                <a:ea typeface="华文中宋" panose="02010600040101010101" pitchFamily="2" charset="-122"/>
              </a:rPr>
              <a:t>十六大</a:t>
            </a:r>
          </a:p>
        </p:txBody>
      </p:sp>
      <p:sp>
        <p:nvSpPr>
          <p:cNvPr id="74" name="椭圆 73"/>
          <p:cNvSpPr/>
          <p:nvPr/>
        </p:nvSpPr>
        <p:spPr>
          <a:xfrm>
            <a:off x="9039482" y="2490962"/>
            <a:ext cx="150694" cy="150694"/>
          </a:xfrm>
          <a:prstGeom prst="ellipse">
            <a:avLst/>
          </a:prstGeom>
          <a:solidFill>
            <a:srgbClr val="FCFDF1"/>
          </a:solidFill>
          <a:ln w="38100">
            <a:solidFill>
              <a:srgbClr val="AF1E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文本框 74"/>
          <p:cNvSpPr txBox="1"/>
          <p:nvPr/>
        </p:nvSpPr>
        <p:spPr>
          <a:xfrm>
            <a:off x="7967702" y="1982352"/>
            <a:ext cx="2294255" cy="398780"/>
          </a:xfrm>
          <a:prstGeom prst="rect">
            <a:avLst/>
          </a:prstGeom>
          <a:noFill/>
        </p:spPr>
        <p:txBody>
          <a:bodyPr wrap="square" rtlCol="0">
            <a:spAutoFit/>
          </a:bodyPr>
          <a:lstStyle/>
          <a:p>
            <a:pPr algn="ctr">
              <a:buClrTx/>
              <a:buSzTx/>
              <a:buFontTx/>
            </a:pPr>
            <a:r>
              <a:rPr lang="zh-CN" altLang="en-US" sz="2000" b="1" dirty="0">
                <a:solidFill>
                  <a:srgbClr val="C00000"/>
                </a:solidFill>
                <a:latin typeface="华文中宋" panose="02010600040101010101" pitchFamily="2" charset="-122"/>
                <a:ea typeface="华文中宋" panose="02010600040101010101" pitchFamily="2" charset="-122"/>
              </a:rPr>
              <a:t>十六届四中全会</a:t>
            </a:r>
          </a:p>
        </p:txBody>
      </p:sp>
      <p:sp>
        <p:nvSpPr>
          <p:cNvPr id="77" name="椭圆 76"/>
          <p:cNvSpPr/>
          <p:nvPr/>
        </p:nvSpPr>
        <p:spPr>
          <a:xfrm>
            <a:off x="11037275" y="2489884"/>
            <a:ext cx="150694" cy="150694"/>
          </a:xfrm>
          <a:prstGeom prst="ellipse">
            <a:avLst/>
          </a:prstGeom>
          <a:solidFill>
            <a:srgbClr val="FCFDF1"/>
          </a:solidFill>
          <a:ln w="38100">
            <a:solidFill>
              <a:srgbClr val="AF1E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文本框 77"/>
          <p:cNvSpPr txBox="1"/>
          <p:nvPr/>
        </p:nvSpPr>
        <p:spPr>
          <a:xfrm>
            <a:off x="9916282" y="1980004"/>
            <a:ext cx="2392680" cy="398780"/>
          </a:xfrm>
          <a:prstGeom prst="rect">
            <a:avLst/>
          </a:prstGeom>
          <a:noFill/>
        </p:spPr>
        <p:txBody>
          <a:bodyPr wrap="square" rtlCol="0">
            <a:spAutoFit/>
          </a:bodyPr>
          <a:lstStyle/>
          <a:p>
            <a:pPr algn="ctr">
              <a:buClrTx/>
              <a:buSzTx/>
              <a:buFontTx/>
            </a:pPr>
            <a:r>
              <a:rPr lang="zh-CN" altLang="en-US" sz="2000" b="1" dirty="0">
                <a:solidFill>
                  <a:srgbClr val="C00000"/>
                </a:solidFill>
                <a:latin typeface="华文中宋" panose="02010600040101010101" pitchFamily="2" charset="-122"/>
                <a:ea typeface="华文中宋" panose="02010600040101010101" pitchFamily="2" charset="-122"/>
              </a:rPr>
              <a:t>十八大</a:t>
            </a:r>
          </a:p>
        </p:txBody>
      </p:sp>
      <p:sp>
        <p:nvSpPr>
          <p:cNvPr id="21" name="文本框 20"/>
          <p:cNvSpPr txBox="1"/>
          <p:nvPr/>
        </p:nvSpPr>
        <p:spPr>
          <a:xfrm>
            <a:off x="2235648" y="2944121"/>
            <a:ext cx="1728000" cy="1452705"/>
          </a:xfrm>
          <a:prstGeom prst="rect">
            <a:avLst/>
          </a:prstGeom>
          <a:noFill/>
        </p:spPr>
        <p:txBody>
          <a:bodyPr wrap="square" rtlCol="0">
            <a:spAutoFit/>
          </a:bodyPr>
          <a:lstStyle/>
          <a:p>
            <a:pPr algn="just">
              <a:lnSpc>
                <a:spcPct val="130000"/>
              </a:lnSpc>
              <a:buClrTx/>
              <a:buSzTx/>
              <a:buFontTx/>
            </a:pPr>
            <a:r>
              <a:rPr lang="zh-CN" altLang="en-US" sz="1700" dirty="0">
                <a:solidFill>
                  <a:schemeClr val="tx1">
                    <a:lumMod val="85000"/>
                    <a:lumOff val="15000"/>
                  </a:schemeClr>
                </a:solidFill>
                <a:latin typeface="微软雅黑" panose="020B0503020204020204" charset="-122"/>
                <a:ea typeface="微软雅黑" panose="020B0503020204020204" charset="-122"/>
              </a:rPr>
              <a:t>提出发展社会主义民主、健全社会主义法制的新时期重大方针</a:t>
            </a:r>
          </a:p>
        </p:txBody>
      </p:sp>
      <p:sp>
        <p:nvSpPr>
          <p:cNvPr id="25" name="文本框 24"/>
          <p:cNvSpPr txBox="1"/>
          <p:nvPr/>
        </p:nvSpPr>
        <p:spPr>
          <a:xfrm>
            <a:off x="233621" y="2944121"/>
            <a:ext cx="1728000" cy="2132892"/>
          </a:xfrm>
          <a:prstGeom prst="rect">
            <a:avLst/>
          </a:prstGeom>
          <a:noFill/>
        </p:spPr>
        <p:txBody>
          <a:bodyPr wrap="square" rtlCol="0">
            <a:spAutoFit/>
          </a:bodyPr>
          <a:lstStyle/>
          <a:p>
            <a:pPr algn="just">
              <a:lnSpc>
                <a:spcPct val="130000"/>
              </a:lnSpc>
            </a:pPr>
            <a:r>
              <a:rPr lang="zh-CN" altLang="en-US" sz="1700" dirty="0">
                <a:solidFill>
                  <a:schemeClr val="tx1">
                    <a:lumMod val="85000"/>
                    <a:lumOff val="15000"/>
                  </a:schemeClr>
                </a:solidFill>
                <a:latin typeface="微软雅黑" panose="020B0503020204020204" charset="-122"/>
                <a:ea typeface="微软雅黑" panose="020B0503020204020204" charset="-122"/>
              </a:rPr>
              <a:t>废除旧法统，运用新民主主义革命时期根据地法制建设经验，初步奠定了社会主义法治的基础</a:t>
            </a:r>
          </a:p>
        </p:txBody>
      </p:sp>
      <p:sp>
        <p:nvSpPr>
          <p:cNvPr id="39" name="文本框 38"/>
          <p:cNvSpPr txBox="1"/>
          <p:nvPr/>
        </p:nvSpPr>
        <p:spPr>
          <a:xfrm>
            <a:off x="4237675" y="2944121"/>
            <a:ext cx="1728000" cy="1792798"/>
          </a:xfrm>
          <a:prstGeom prst="rect">
            <a:avLst/>
          </a:prstGeom>
          <a:noFill/>
        </p:spPr>
        <p:txBody>
          <a:bodyPr wrap="square" rtlCol="0">
            <a:spAutoFit/>
          </a:bodyPr>
          <a:lstStyle/>
          <a:p>
            <a:pPr algn="just">
              <a:lnSpc>
                <a:spcPct val="130000"/>
              </a:lnSpc>
              <a:buClrTx/>
              <a:buSzTx/>
              <a:buFontTx/>
            </a:pPr>
            <a:r>
              <a:rPr lang="zh-CN" altLang="en-US" sz="1700" dirty="0">
                <a:solidFill>
                  <a:schemeClr val="tx1">
                    <a:lumMod val="85000"/>
                    <a:lumOff val="15000"/>
                  </a:schemeClr>
                </a:solidFill>
                <a:latin typeface="微软雅黑" panose="020B0503020204020204" charset="-122"/>
                <a:ea typeface="微软雅黑" panose="020B0503020204020204" charset="-122"/>
              </a:rPr>
              <a:t>提出“依法治国，建设社会主义法治国家”的治国基本方略和奋斗目标</a:t>
            </a:r>
          </a:p>
        </p:txBody>
      </p:sp>
      <p:sp>
        <p:nvSpPr>
          <p:cNvPr id="80" name="文本框 79"/>
          <p:cNvSpPr txBox="1"/>
          <p:nvPr/>
        </p:nvSpPr>
        <p:spPr>
          <a:xfrm>
            <a:off x="6239702" y="2944121"/>
            <a:ext cx="1728000" cy="2130425"/>
          </a:xfrm>
          <a:prstGeom prst="rect">
            <a:avLst/>
          </a:prstGeom>
          <a:noFill/>
        </p:spPr>
        <p:txBody>
          <a:bodyPr wrap="square" rtlCol="0">
            <a:spAutoFit/>
          </a:bodyPr>
          <a:lstStyle/>
          <a:p>
            <a:pPr algn="just">
              <a:lnSpc>
                <a:spcPct val="130000"/>
              </a:lnSpc>
              <a:buClrTx/>
              <a:buSzTx/>
              <a:buFontTx/>
            </a:pPr>
            <a:r>
              <a:rPr lang="zh-CN" altLang="en-US" sz="1700" dirty="0">
                <a:solidFill>
                  <a:schemeClr val="tx1">
                    <a:lumMod val="85000"/>
                    <a:lumOff val="15000"/>
                  </a:schemeClr>
                </a:solidFill>
                <a:latin typeface="微软雅黑" panose="020B0503020204020204" charset="-122"/>
                <a:ea typeface="微软雅黑" panose="020B0503020204020204" charset="-122"/>
              </a:rPr>
              <a:t>将“依法治国基本方略得到全面落实”列入全面建设小康社会的重要目标</a:t>
            </a:r>
          </a:p>
        </p:txBody>
      </p:sp>
      <p:sp>
        <p:nvSpPr>
          <p:cNvPr id="86" name="文本框 85"/>
          <p:cNvSpPr txBox="1"/>
          <p:nvPr>
            <p:custDataLst>
              <p:tags r:id="rId1"/>
            </p:custDataLst>
          </p:nvPr>
        </p:nvSpPr>
        <p:spPr>
          <a:xfrm>
            <a:off x="8241729" y="2944121"/>
            <a:ext cx="1728000" cy="1110615"/>
          </a:xfrm>
          <a:prstGeom prst="rect">
            <a:avLst/>
          </a:prstGeom>
          <a:noFill/>
        </p:spPr>
        <p:txBody>
          <a:bodyPr wrap="square" rtlCol="0">
            <a:spAutoFit/>
          </a:bodyPr>
          <a:lstStyle/>
          <a:p>
            <a:pPr algn="just">
              <a:lnSpc>
                <a:spcPct val="130000"/>
              </a:lnSpc>
              <a:buClrTx/>
              <a:buSzTx/>
              <a:buFontTx/>
            </a:pPr>
            <a:r>
              <a:rPr lang="zh-CN" altLang="en-US" sz="1700" dirty="0">
                <a:solidFill>
                  <a:schemeClr val="tx1">
                    <a:lumMod val="85000"/>
                    <a:lumOff val="15000"/>
                  </a:schemeClr>
                </a:solidFill>
                <a:latin typeface="微软雅黑" panose="020B0503020204020204" charset="-122"/>
                <a:ea typeface="微软雅黑" panose="020B0503020204020204" charset="-122"/>
              </a:rPr>
              <a:t>把依法执政确定为党治国理政的基本方式</a:t>
            </a:r>
          </a:p>
        </p:txBody>
      </p:sp>
      <p:sp>
        <p:nvSpPr>
          <p:cNvPr id="92" name="文本框 91"/>
          <p:cNvSpPr txBox="1"/>
          <p:nvPr/>
        </p:nvSpPr>
        <p:spPr>
          <a:xfrm>
            <a:off x="10243755" y="2944121"/>
            <a:ext cx="1728000" cy="2130425"/>
          </a:xfrm>
          <a:prstGeom prst="rect">
            <a:avLst/>
          </a:prstGeom>
          <a:noFill/>
        </p:spPr>
        <p:txBody>
          <a:bodyPr wrap="square" rtlCol="0">
            <a:spAutoFit/>
          </a:bodyPr>
          <a:lstStyle/>
          <a:p>
            <a:pPr algn="dist">
              <a:lnSpc>
                <a:spcPct val="130000"/>
              </a:lnSpc>
            </a:pPr>
            <a:r>
              <a:rPr lang="zh-CN" altLang="en-US" sz="1700" dirty="0">
                <a:solidFill>
                  <a:schemeClr val="tx1">
                    <a:lumMod val="85000"/>
                    <a:lumOff val="15000"/>
                  </a:schemeClr>
                </a:solidFill>
                <a:latin typeface="微软雅黑" panose="020B0503020204020204" charset="-122"/>
                <a:ea typeface="微软雅黑" panose="020B0503020204020204" charset="-122"/>
              </a:rPr>
              <a:t>提出“全面推进依法治国</a:t>
            </a:r>
            <a:r>
              <a:rPr lang="en-US" altLang="zh-CN" sz="1700" dirty="0">
                <a:solidFill>
                  <a:schemeClr val="tx1">
                    <a:lumMod val="85000"/>
                    <a:lumOff val="15000"/>
                  </a:schemeClr>
                </a:solidFill>
                <a:latin typeface="微软雅黑" panose="020B0503020204020204" charset="-122"/>
                <a:ea typeface="微软雅黑" panose="020B0503020204020204" charset="-122"/>
              </a:rPr>
              <a:t>”</a:t>
            </a:r>
            <a:r>
              <a:rPr lang="zh-CN" altLang="en-US" sz="1700" dirty="0">
                <a:solidFill>
                  <a:schemeClr val="tx1">
                    <a:lumMod val="85000"/>
                    <a:lumOff val="15000"/>
                  </a:schemeClr>
                </a:solidFill>
                <a:latin typeface="微软雅黑" panose="020B0503020204020204" charset="-122"/>
                <a:ea typeface="微软雅黑" panose="020B0503020204020204" charset="-122"/>
              </a:rPr>
              <a:t>新的战略部署，党的法治理论和法治纲领提升到新</a:t>
            </a:r>
            <a:endParaRPr lang="en-US" altLang="zh-CN" sz="1700" dirty="0">
              <a:solidFill>
                <a:schemeClr val="tx1">
                  <a:lumMod val="85000"/>
                  <a:lumOff val="15000"/>
                </a:schemeClr>
              </a:solidFill>
              <a:latin typeface="微软雅黑" panose="020B0503020204020204" charset="-122"/>
              <a:ea typeface="微软雅黑" panose="020B0503020204020204" charset="-122"/>
            </a:endParaRPr>
          </a:p>
          <a:p>
            <a:pPr algn="just">
              <a:lnSpc>
                <a:spcPct val="130000"/>
              </a:lnSpc>
            </a:pPr>
            <a:r>
              <a:rPr lang="zh-CN" altLang="en-US" sz="1700" dirty="0">
                <a:solidFill>
                  <a:schemeClr val="tx1">
                    <a:lumMod val="85000"/>
                    <a:lumOff val="15000"/>
                  </a:schemeClr>
                </a:solidFill>
                <a:latin typeface="微软雅黑" panose="020B0503020204020204" charset="-122"/>
                <a:ea typeface="微软雅黑" panose="020B0503020204020204" charset="-122"/>
              </a:rPr>
              <a:t>高度</a:t>
            </a:r>
            <a:endParaRPr lang="zh-CN" altLang="en-US" sz="2000" dirty="0">
              <a:solidFill>
                <a:schemeClr val="tx1">
                  <a:lumMod val="85000"/>
                  <a:lumOff val="15000"/>
                </a:schemeClr>
              </a:solidFill>
              <a:latin typeface="微软雅黑" panose="020B0503020204020204" charset="-122"/>
              <a:ea typeface="微软雅黑" panose="020B0503020204020204" charset="-122"/>
            </a:endParaRPr>
          </a:p>
        </p:txBody>
      </p:sp>
      <p:sp>
        <p:nvSpPr>
          <p:cNvPr id="6" name="对角圆角矩形 55"/>
          <p:cNvSpPr/>
          <p:nvPr>
            <p:custDataLst>
              <p:tags r:id="rId2"/>
            </p:custDataLst>
          </p:nvPr>
        </p:nvSpPr>
        <p:spPr>
          <a:xfrm flipH="1">
            <a:off x="2580958" y="916305"/>
            <a:ext cx="703008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党对法治的理论认识和实践探索经历了一个不断深化的过程</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preferRelativeResize="0"/>
          <p:nvPr/>
        </p:nvPicPr>
        <p:blipFill rotWithShape="1">
          <a:blip r:embed="rId5" cstate="print">
            <a:extLst>
              <a:ext uri="{28A0092B-C50C-407E-A947-70E740481C1C}">
                <a14:useLocalDpi xmlns:a14="http://schemas.microsoft.com/office/drawing/2010/main" val="0"/>
              </a:ext>
            </a:extLst>
          </a:blip>
          <a:srcRect t="32043" b="48018"/>
          <a:stretch>
            <a:fillRect/>
          </a:stretch>
        </p:blipFill>
        <p:spPr>
          <a:xfrm>
            <a:off x="0" y="4782312"/>
            <a:ext cx="12192000" cy="1563681"/>
          </a:xfrm>
          <a:prstGeom prst="cube">
            <a:avLst>
              <a:gd name="adj" fmla="val 0"/>
            </a:avLst>
          </a:prstGeom>
          <a:noFill/>
          <a:effectLst>
            <a:outerShdw blurRad="381000" dist="127000" dir="5400000" algn="t" rotWithShape="0">
              <a:prstClr val="black">
                <a:alpha val="15000"/>
              </a:prstClr>
            </a:outerShdw>
          </a:effectLst>
        </p:spPr>
      </p:pic>
      <p:cxnSp>
        <p:nvCxnSpPr>
          <p:cNvPr id="3" name="直接连接符 2"/>
          <p:cNvCxnSpPr/>
          <p:nvPr/>
        </p:nvCxnSpPr>
        <p:spPr>
          <a:xfrm>
            <a:off x="0" y="2565231"/>
            <a:ext cx="12192000" cy="0"/>
          </a:xfrm>
          <a:prstGeom prst="line">
            <a:avLst/>
          </a:prstGeom>
          <a:ln>
            <a:solidFill>
              <a:srgbClr val="AF1E22"/>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3368" y="1980004"/>
            <a:ext cx="2145665" cy="660574"/>
            <a:chOff x="70897" y="1488698"/>
            <a:chExt cx="2145665" cy="660574"/>
          </a:xfrm>
        </p:grpSpPr>
        <p:sp>
          <p:nvSpPr>
            <p:cNvPr id="4" name="椭圆 3"/>
            <p:cNvSpPr/>
            <p:nvPr/>
          </p:nvSpPr>
          <p:spPr>
            <a:xfrm>
              <a:off x="995695" y="1998578"/>
              <a:ext cx="150694" cy="150694"/>
            </a:xfrm>
            <a:prstGeom prst="ellipse">
              <a:avLst/>
            </a:prstGeom>
            <a:solidFill>
              <a:srgbClr val="FCFDF1"/>
            </a:solidFill>
            <a:ln w="38100">
              <a:solidFill>
                <a:srgbClr val="AF1E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5" name="文本框 4"/>
            <p:cNvSpPr txBox="1"/>
            <p:nvPr/>
          </p:nvSpPr>
          <p:spPr>
            <a:xfrm>
              <a:off x="70897" y="1488698"/>
              <a:ext cx="2145665" cy="398780"/>
            </a:xfrm>
            <a:prstGeom prst="rect">
              <a:avLst/>
            </a:prstGeom>
            <a:noFill/>
          </p:spPr>
          <p:txBody>
            <a:bodyPr wrap="square" rtlCol="0">
              <a:spAutoFit/>
            </a:bodyPr>
            <a:lstStyle/>
            <a:p>
              <a:pPr algn="ctr"/>
              <a:r>
                <a:rPr lang="zh-CN" altLang="en-US" sz="2000" b="1" dirty="0">
                  <a:solidFill>
                    <a:srgbClr val="C00000"/>
                  </a:solidFill>
                  <a:latin typeface="华文中宋" panose="02010600040101010101" pitchFamily="2" charset="-122"/>
                  <a:ea typeface="华文中宋" panose="02010600040101010101" pitchFamily="2" charset="-122"/>
                </a:rPr>
                <a:t>十八届三中全会</a:t>
              </a:r>
            </a:p>
          </p:txBody>
        </p:sp>
      </p:grpSp>
      <p:grpSp>
        <p:nvGrpSpPr>
          <p:cNvPr id="64" name="组合 63"/>
          <p:cNvGrpSpPr/>
          <p:nvPr/>
        </p:nvGrpSpPr>
        <p:grpSpPr>
          <a:xfrm>
            <a:off x="1930400" y="1981274"/>
            <a:ext cx="2322311" cy="659304"/>
            <a:chOff x="180117" y="1489968"/>
            <a:chExt cx="2190750" cy="659304"/>
          </a:xfrm>
        </p:grpSpPr>
        <p:sp>
          <p:nvSpPr>
            <p:cNvPr id="65" name="椭圆 64"/>
            <p:cNvSpPr/>
            <p:nvPr/>
          </p:nvSpPr>
          <p:spPr>
            <a:xfrm>
              <a:off x="1151304" y="1998578"/>
              <a:ext cx="150694" cy="150694"/>
            </a:xfrm>
            <a:prstGeom prst="ellipse">
              <a:avLst/>
            </a:prstGeom>
            <a:solidFill>
              <a:srgbClr val="FCFDF1"/>
            </a:solidFill>
            <a:ln w="38100">
              <a:solidFill>
                <a:srgbClr val="AF1E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66" name="文本框 65"/>
            <p:cNvSpPr txBox="1"/>
            <p:nvPr/>
          </p:nvSpPr>
          <p:spPr>
            <a:xfrm>
              <a:off x="180117" y="1489968"/>
              <a:ext cx="2190750" cy="398780"/>
            </a:xfrm>
            <a:prstGeom prst="rect">
              <a:avLst/>
            </a:prstGeom>
            <a:noFill/>
          </p:spPr>
          <p:txBody>
            <a:bodyPr wrap="square" rtlCol="0">
              <a:spAutoFit/>
            </a:bodyPr>
            <a:lstStyle/>
            <a:p>
              <a:pPr algn="ctr"/>
              <a:r>
                <a:rPr lang="zh-CN" altLang="en-US" sz="2000" b="1" dirty="0">
                  <a:solidFill>
                    <a:srgbClr val="C00000"/>
                  </a:solidFill>
                  <a:latin typeface="华文中宋" panose="02010600040101010101" pitchFamily="2" charset="-122"/>
                  <a:ea typeface="华文中宋" panose="02010600040101010101" pitchFamily="2" charset="-122"/>
                </a:rPr>
                <a:t>十八届四中全会</a:t>
              </a:r>
              <a:endParaRPr lang="zh-CN" altLang="en-US" sz="2200" b="1" dirty="0">
                <a:solidFill>
                  <a:srgbClr val="C00000"/>
                </a:solidFill>
                <a:latin typeface="华文中宋" panose="02010600040101010101" pitchFamily="2" charset="-122"/>
                <a:ea typeface="华文中宋" panose="02010600040101010101" pitchFamily="2" charset="-122"/>
              </a:endParaRPr>
            </a:p>
          </p:txBody>
        </p:sp>
      </p:grpSp>
      <p:grpSp>
        <p:nvGrpSpPr>
          <p:cNvPr id="67" name="组合 66"/>
          <p:cNvGrpSpPr/>
          <p:nvPr/>
        </p:nvGrpSpPr>
        <p:grpSpPr>
          <a:xfrm>
            <a:off x="4076065" y="1965256"/>
            <a:ext cx="2158199" cy="675322"/>
            <a:chOff x="-258211" y="1473950"/>
            <a:chExt cx="2756560" cy="675322"/>
          </a:xfrm>
        </p:grpSpPr>
        <p:sp>
          <p:nvSpPr>
            <p:cNvPr id="68" name="椭圆 67"/>
            <p:cNvSpPr/>
            <p:nvPr/>
          </p:nvSpPr>
          <p:spPr>
            <a:xfrm>
              <a:off x="995694" y="1998578"/>
              <a:ext cx="193120" cy="150694"/>
            </a:xfrm>
            <a:prstGeom prst="ellipse">
              <a:avLst/>
            </a:prstGeom>
            <a:solidFill>
              <a:srgbClr val="FCFDF1"/>
            </a:solidFill>
            <a:ln w="38100">
              <a:solidFill>
                <a:srgbClr val="AF1E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69" name="文本框 68"/>
            <p:cNvSpPr txBox="1"/>
            <p:nvPr/>
          </p:nvSpPr>
          <p:spPr>
            <a:xfrm>
              <a:off x="-258211" y="1473950"/>
              <a:ext cx="2756560" cy="430887"/>
            </a:xfrm>
            <a:prstGeom prst="rect">
              <a:avLst/>
            </a:prstGeom>
            <a:noFill/>
          </p:spPr>
          <p:txBody>
            <a:bodyPr wrap="square" rtlCol="0">
              <a:spAutoFit/>
            </a:bodyPr>
            <a:lstStyle/>
            <a:p>
              <a:pPr algn="ctr"/>
              <a:r>
                <a:rPr lang="zh-CN" altLang="en-US" sz="2200" b="1" dirty="0">
                  <a:solidFill>
                    <a:srgbClr val="C00000"/>
                  </a:solidFill>
                  <a:latin typeface="华文中宋" panose="02010600040101010101" pitchFamily="2" charset="-122"/>
                  <a:ea typeface="华文中宋" panose="02010600040101010101" pitchFamily="2" charset="-122"/>
                </a:rPr>
                <a:t>十八届五中全会</a:t>
              </a:r>
            </a:p>
          </p:txBody>
        </p:sp>
      </p:grpSp>
      <p:grpSp>
        <p:nvGrpSpPr>
          <p:cNvPr id="70" name="组合 69"/>
          <p:cNvGrpSpPr/>
          <p:nvPr/>
        </p:nvGrpSpPr>
        <p:grpSpPr>
          <a:xfrm>
            <a:off x="6357198" y="1992577"/>
            <a:ext cx="1530376" cy="648001"/>
            <a:chOff x="307873" y="1501271"/>
            <a:chExt cx="1530376" cy="648001"/>
          </a:xfrm>
        </p:grpSpPr>
        <p:sp>
          <p:nvSpPr>
            <p:cNvPr id="71" name="椭圆 70"/>
            <p:cNvSpPr/>
            <p:nvPr/>
          </p:nvSpPr>
          <p:spPr>
            <a:xfrm>
              <a:off x="995695" y="1998578"/>
              <a:ext cx="150694" cy="150694"/>
            </a:xfrm>
            <a:prstGeom prst="ellipse">
              <a:avLst/>
            </a:prstGeom>
            <a:solidFill>
              <a:srgbClr val="FCFDF1"/>
            </a:solidFill>
            <a:ln w="38100">
              <a:solidFill>
                <a:srgbClr val="AF1E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72" name="文本框 71"/>
            <p:cNvSpPr txBox="1"/>
            <p:nvPr/>
          </p:nvSpPr>
          <p:spPr>
            <a:xfrm>
              <a:off x="307873" y="1501271"/>
              <a:ext cx="1530376" cy="398780"/>
            </a:xfrm>
            <a:prstGeom prst="rect">
              <a:avLst/>
            </a:prstGeom>
            <a:noFill/>
          </p:spPr>
          <p:txBody>
            <a:bodyPr wrap="square" rtlCol="0">
              <a:spAutoFit/>
            </a:bodyPr>
            <a:lstStyle/>
            <a:p>
              <a:pPr algn="ctr">
                <a:buClrTx/>
                <a:buSzTx/>
                <a:buFontTx/>
              </a:pPr>
              <a:r>
                <a:rPr lang="zh-CN" altLang="en-US" sz="2000" b="1" dirty="0">
                  <a:solidFill>
                    <a:srgbClr val="C00000"/>
                  </a:solidFill>
                  <a:latin typeface="华文中宋" panose="02010600040101010101" pitchFamily="2" charset="-122"/>
                  <a:ea typeface="华文中宋" panose="02010600040101010101" pitchFamily="2" charset="-122"/>
                </a:rPr>
                <a:t>十九大</a:t>
              </a:r>
            </a:p>
          </p:txBody>
        </p:sp>
      </p:grpSp>
      <p:grpSp>
        <p:nvGrpSpPr>
          <p:cNvPr id="73" name="组合 72"/>
          <p:cNvGrpSpPr/>
          <p:nvPr/>
        </p:nvGrpSpPr>
        <p:grpSpPr>
          <a:xfrm>
            <a:off x="7946308" y="1679187"/>
            <a:ext cx="2294255" cy="961391"/>
            <a:chOff x="-69632" y="1187881"/>
            <a:chExt cx="2294255" cy="961391"/>
          </a:xfrm>
        </p:grpSpPr>
        <p:sp>
          <p:nvSpPr>
            <p:cNvPr id="74" name="椭圆 73"/>
            <p:cNvSpPr/>
            <p:nvPr/>
          </p:nvSpPr>
          <p:spPr>
            <a:xfrm>
              <a:off x="995695" y="1998578"/>
              <a:ext cx="150694" cy="150694"/>
            </a:xfrm>
            <a:prstGeom prst="ellipse">
              <a:avLst/>
            </a:prstGeom>
            <a:solidFill>
              <a:srgbClr val="FCFDF1"/>
            </a:solidFill>
            <a:ln w="38100">
              <a:solidFill>
                <a:srgbClr val="AF1E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75" name="文本框 74"/>
            <p:cNvSpPr txBox="1"/>
            <p:nvPr/>
          </p:nvSpPr>
          <p:spPr>
            <a:xfrm>
              <a:off x="-69632" y="1187881"/>
              <a:ext cx="2294255" cy="707886"/>
            </a:xfrm>
            <a:prstGeom prst="rect">
              <a:avLst/>
            </a:prstGeom>
            <a:noFill/>
          </p:spPr>
          <p:txBody>
            <a:bodyPr wrap="square" rtlCol="0">
              <a:spAutoFit/>
            </a:bodyPr>
            <a:lstStyle/>
            <a:p>
              <a:pPr algn="ctr">
                <a:buClrTx/>
                <a:buSzTx/>
                <a:buFontTx/>
              </a:pPr>
              <a:r>
                <a:rPr lang="zh-CN" altLang="en-US" sz="2000" b="1" dirty="0">
                  <a:solidFill>
                    <a:srgbClr val="C00000"/>
                  </a:solidFill>
                  <a:latin typeface="华文中宋" panose="02010600040101010101" pitchFamily="2" charset="-122"/>
                  <a:ea typeface="华文中宋" panose="02010600040101010101" pitchFamily="2" charset="-122"/>
                </a:rPr>
                <a:t>中央全面依法治国工作会议</a:t>
              </a:r>
            </a:p>
          </p:txBody>
        </p:sp>
      </p:grpSp>
      <p:grpSp>
        <p:nvGrpSpPr>
          <p:cNvPr id="76" name="组合 75"/>
          <p:cNvGrpSpPr/>
          <p:nvPr/>
        </p:nvGrpSpPr>
        <p:grpSpPr>
          <a:xfrm>
            <a:off x="9937074" y="1980004"/>
            <a:ext cx="2392680" cy="660574"/>
            <a:chOff x="-146908" y="1488698"/>
            <a:chExt cx="2392680" cy="660574"/>
          </a:xfrm>
        </p:grpSpPr>
        <p:sp>
          <p:nvSpPr>
            <p:cNvPr id="77" name="椭圆 76"/>
            <p:cNvSpPr/>
            <p:nvPr/>
          </p:nvSpPr>
          <p:spPr>
            <a:xfrm>
              <a:off x="995695" y="1998578"/>
              <a:ext cx="150694" cy="150694"/>
            </a:xfrm>
            <a:prstGeom prst="ellipse">
              <a:avLst/>
            </a:prstGeom>
            <a:solidFill>
              <a:srgbClr val="FCFDF1"/>
            </a:solidFill>
            <a:ln w="38100">
              <a:solidFill>
                <a:srgbClr val="AF1E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78" name="文本框 77"/>
            <p:cNvSpPr txBox="1"/>
            <p:nvPr/>
          </p:nvSpPr>
          <p:spPr>
            <a:xfrm>
              <a:off x="-146908" y="1488698"/>
              <a:ext cx="2392680" cy="398780"/>
            </a:xfrm>
            <a:prstGeom prst="rect">
              <a:avLst/>
            </a:prstGeom>
            <a:noFill/>
          </p:spPr>
          <p:txBody>
            <a:bodyPr wrap="square" rtlCol="0">
              <a:spAutoFit/>
            </a:bodyPr>
            <a:lstStyle/>
            <a:p>
              <a:pPr algn="ctr">
                <a:buClrTx/>
                <a:buSzTx/>
                <a:buFontTx/>
              </a:pPr>
              <a:r>
                <a:rPr lang="zh-CN" altLang="en-US" sz="2000" b="1" dirty="0">
                  <a:solidFill>
                    <a:srgbClr val="C00000"/>
                  </a:solidFill>
                  <a:latin typeface="华文中宋" panose="02010600040101010101" pitchFamily="2" charset="-122"/>
                  <a:ea typeface="华文中宋" panose="02010600040101010101" pitchFamily="2" charset="-122"/>
                </a:rPr>
                <a:t>二十大</a:t>
              </a:r>
            </a:p>
          </p:txBody>
        </p:sp>
      </p:grpSp>
      <p:sp>
        <p:nvSpPr>
          <p:cNvPr id="18" name="işlídê"/>
          <p:cNvSpPr/>
          <p:nvPr/>
        </p:nvSpPr>
        <p:spPr>
          <a:xfrm>
            <a:off x="2199648" y="2807625"/>
            <a:ext cx="1800000" cy="3060000"/>
          </a:xfrm>
          <a:prstGeom prst="rect">
            <a:avLst/>
          </a:prstGeom>
          <a:solidFill>
            <a:schemeClr val="bg1"/>
          </a:solidFill>
          <a:ln>
            <a:noFill/>
          </a:ln>
          <a:effectLst>
            <a:outerShdw blurRad="508000" dist="127000" dir="4200000" algn="ctr" rotWithShape="0">
              <a:srgbClr val="000000">
                <a:alpha val="15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文本框 20"/>
          <p:cNvSpPr txBox="1"/>
          <p:nvPr/>
        </p:nvSpPr>
        <p:spPr>
          <a:xfrm>
            <a:off x="2156598" y="2921207"/>
            <a:ext cx="1728000" cy="2472985"/>
          </a:xfrm>
          <a:prstGeom prst="rect">
            <a:avLst/>
          </a:prstGeom>
          <a:noFill/>
        </p:spPr>
        <p:txBody>
          <a:bodyPr wrap="square" rtlCol="0">
            <a:spAutoFit/>
          </a:bodyPr>
          <a:lstStyle/>
          <a:p>
            <a:pPr algn="just">
              <a:lnSpc>
                <a:spcPct val="130000"/>
              </a:lnSpc>
              <a:buClrTx/>
              <a:buSzTx/>
              <a:buFontTx/>
            </a:pPr>
            <a:r>
              <a:rPr lang="zh-CN" altLang="en-US" sz="1700" dirty="0">
                <a:solidFill>
                  <a:schemeClr val="tx1">
                    <a:lumMod val="85000"/>
                    <a:lumOff val="15000"/>
                  </a:schemeClr>
                </a:solidFill>
                <a:latin typeface="微软雅黑" panose="020B0503020204020204" charset="-122"/>
                <a:ea typeface="微软雅黑" panose="020B0503020204020204" charset="-122"/>
              </a:rPr>
              <a:t>提出全面推进依法治国的指导思想，总目标、基本原则，基本任务和工作格局。制订了法治中国建设的路线图</a:t>
            </a:r>
          </a:p>
        </p:txBody>
      </p:sp>
      <p:sp>
        <p:nvSpPr>
          <p:cNvPr id="26" name="işlídê"/>
          <p:cNvSpPr/>
          <p:nvPr/>
        </p:nvSpPr>
        <p:spPr>
          <a:xfrm>
            <a:off x="197621" y="2807625"/>
            <a:ext cx="1800000" cy="3060000"/>
          </a:xfrm>
          <a:prstGeom prst="rect">
            <a:avLst/>
          </a:prstGeom>
          <a:solidFill>
            <a:schemeClr val="bg1"/>
          </a:solidFill>
          <a:ln>
            <a:noFill/>
          </a:ln>
          <a:effectLst>
            <a:outerShdw blurRad="508000" dist="127000" dir="4200000" algn="ctr" rotWithShape="0">
              <a:srgbClr val="000000">
                <a:alpha val="15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文本框 24"/>
          <p:cNvSpPr txBox="1"/>
          <p:nvPr/>
        </p:nvSpPr>
        <p:spPr>
          <a:xfrm>
            <a:off x="332433" y="2921207"/>
            <a:ext cx="1530376" cy="2813078"/>
          </a:xfrm>
          <a:prstGeom prst="rect">
            <a:avLst/>
          </a:prstGeom>
          <a:noFill/>
        </p:spPr>
        <p:txBody>
          <a:bodyPr wrap="square" rtlCol="0">
            <a:spAutoFit/>
          </a:bodyPr>
          <a:lstStyle/>
          <a:p>
            <a:pPr algn="just">
              <a:lnSpc>
                <a:spcPct val="130000"/>
              </a:lnSpc>
            </a:pPr>
            <a:r>
              <a:rPr lang="zh-CN" altLang="en-US" sz="1700" dirty="0">
                <a:solidFill>
                  <a:schemeClr val="tx1">
                    <a:lumMod val="85000"/>
                    <a:lumOff val="15000"/>
                  </a:schemeClr>
                </a:solidFill>
                <a:latin typeface="微软雅黑" panose="020B0503020204020204" charset="-122"/>
                <a:ea typeface="微软雅黑" panose="020B0503020204020204" charset="-122"/>
              </a:rPr>
              <a:t>将“推进国家治理体系和治理能力现代化”作为全面深化改革的总目标，提出“推进建设法治中国”的崭新命题</a:t>
            </a:r>
          </a:p>
        </p:txBody>
      </p:sp>
      <p:sp>
        <p:nvSpPr>
          <p:cNvPr id="40" name="işlídê"/>
          <p:cNvSpPr/>
          <p:nvPr/>
        </p:nvSpPr>
        <p:spPr>
          <a:xfrm>
            <a:off x="4201675" y="2807625"/>
            <a:ext cx="1800000" cy="3060000"/>
          </a:xfrm>
          <a:prstGeom prst="rect">
            <a:avLst/>
          </a:prstGeom>
          <a:solidFill>
            <a:schemeClr val="bg1"/>
          </a:solidFill>
          <a:ln>
            <a:noFill/>
          </a:ln>
          <a:effectLst>
            <a:outerShdw blurRad="508000" dist="127000" dir="4200000" algn="ctr" rotWithShape="0">
              <a:srgbClr val="000000">
                <a:alpha val="15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文本框 38"/>
          <p:cNvSpPr txBox="1"/>
          <p:nvPr/>
        </p:nvSpPr>
        <p:spPr>
          <a:xfrm>
            <a:off x="4178387" y="2921207"/>
            <a:ext cx="1728000" cy="2132892"/>
          </a:xfrm>
          <a:prstGeom prst="rect">
            <a:avLst/>
          </a:prstGeom>
          <a:noFill/>
        </p:spPr>
        <p:txBody>
          <a:bodyPr wrap="square" rtlCol="0">
            <a:spAutoFit/>
          </a:bodyPr>
          <a:lstStyle/>
          <a:p>
            <a:pPr algn="just">
              <a:lnSpc>
                <a:spcPct val="130000"/>
              </a:lnSpc>
              <a:buClrTx/>
              <a:buSzTx/>
              <a:buFontTx/>
            </a:pPr>
            <a:r>
              <a:rPr lang="zh-CN" altLang="en-US" sz="1700" dirty="0">
                <a:solidFill>
                  <a:schemeClr val="tx1">
                    <a:lumMod val="85000"/>
                    <a:lumOff val="15000"/>
                  </a:schemeClr>
                </a:solidFill>
                <a:latin typeface="微软雅黑" panose="020B0503020204020204" charset="-122"/>
                <a:ea typeface="微软雅黑" panose="020B0503020204020204" charset="-122"/>
              </a:rPr>
              <a:t>强调法治是发展的可靠保障，必须加快建设法治经济和法治社会，把经济社会发展纳入法治轨道</a:t>
            </a:r>
          </a:p>
        </p:txBody>
      </p:sp>
      <p:sp>
        <p:nvSpPr>
          <p:cNvPr id="81" name="işlídê"/>
          <p:cNvSpPr/>
          <p:nvPr/>
        </p:nvSpPr>
        <p:spPr>
          <a:xfrm>
            <a:off x="6203702" y="2807625"/>
            <a:ext cx="1800000" cy="3060000"/>
          </a:xfrm>
          <a:prstGeom prst="rect">
            <a:avLst/>
          </a:prstGeom>
          <a:solidFill>
            <a:schemeClr val="bg1"/>
          </a:solidFill>
          <a:ln>
            <a:noFill/>
          </a:ln>
          <a:effectLst>
            <a:outerShdw blurRad="508000" dist="127000" dir="4200000" algn="ctr" rotWithShape="0">
              <a:srgbClr val="000000">
                <a:alpha val="15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0" name="文本框 79"/>
          <p:cNvSpPr txBox="1"/>
          <p:nvPr/>
        </p:nvSpPr>
        <p:spPr>
          <a:xfrm>
            <a:off x="6200176" y="2921207"/>
            <a:ext cx="1728000" cy="2132892"/>
          </a:xfrm>
          <a:prstGeom prst="rect">
            <a:avLst/>
          </a:prstGeom>
          <a:noFill/>
        </p:spPr>
        <p:txBody>
          <a:bodyPr wrap="square" rtlCol="0">
            <a:spAutoFit/>
          </a:bodyPr>
          <a:lstStyle/>
          <a:p>
            <a:pPr algn="just">
              <a:lnSpc>
                <a:spcPct val="130000"/>
              </a:lnSpc>
              <a:buClrTx/>
              <a:buSzTx/>
              <a:buFontTx/>
            </a:pPr>
            <a:r>
              <a:rPr lang="zh-CN" altLang="en-US" sz="1700" dirty="0">
                <a:solidFill>
                  <a:schemeClr val="tx1">
                    <a:lumMod val="85000"/>
                    <a:lumOff val="15000"/>
                  </a:schemeClr>
                </a:solidFill>
                <a:latin typeface="微软雅黑" panose="020B0503020204020204" charset="-122"/>
                <a:ea typeface="微软雅黑" panose="020B0503020204020204" charset="-122"/>
              </a:rPr>
              <a:t>提出“全面依法治国是国家治理的一场深刻革命”重要论断，要求加强对法治中国建设的统一领导</a:t>
            </a:r>
          </a:p>
        </p:txBody>
      </p:sp>
      <p:sp>
        <p:nvSpPr>
          <p:cNvPr id="87" name="işlídê"/>
          <p:cNvSpPr/>
          <p:nvPr/>
        </p:nvSpPr>
        <p:spPr>
          <a:xfrm>
            <a:off x="8205729" y="2807625"/>
            <a:ext cx="1800000" cy="3060000"/>
          </a:xfrm>
          <a:prstGeom prst="rect">
            <a:avLst/>
          </a:prstGeom>
          <a:solidFill>
            <a:schemeClr val="bg1"/>
          </a:solidFill>
          <a:ln>
            <a:noFill/>
          </a:ln>
          <a:effectLst>
            <a:outerShdw blurRad="508000" dist="127000" dir="4200000" algn="ctr" rotWithShape="0">
              <a:srgbClr val="000000">
                <a:alpha val="15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6" name="文本框 85"/>
          <p:cNvSpPr txBox="1"/>
          <p:nvPr>
            <p:custDataLst>
              <p:tags r:id="rId1"/>
            </p:custDataLst>
          </p:nvPr>
        </p:nvSpPr>
        <p:spPr>
          <a:xfrm>
            <a:off x="8221965" y="2921207"/>
            <a:ext cx="1728000" cy="2132892"/>
          </a:xfrm>
          <a:prstGeom prst="rect">
            <a:avLst/>
          </a:prstGeom>
          <a:noFill/>
        </p:spPr>
        <p:txBody>
          <a:bodyPr wrap="square" rtlCol="0">
            <a:spAutoFit/>
          </a:bodyPr>
          <a:lstStyle/>
          <a:p>
            <a:pPr algn="just">
              <a:lnSpc>
                <a:spcPct val="130000"/>
              </a:lnSpc>
              <a:buClrTx/>
              <a:buSzTx/>
              <a:buFontTx/>
            </a:pPr>
            <a:r>
              <a:rPr lang="zh-CN" altLang="en-US" sz="1700" dirty="0">
                <a:solidFill>
                  <a:schemeClr val="tx1">
                    <a:lumMod val="85000"/>
                    <a:lumOff val="15000"/>
                  </a:schemeClr>
                </a:solidFill>
                <a:latin typeface="微软雅黑" panose="020B0503020204020204" charset="-122"/>
                <a:ea typeface="微软雅黑" panose="020B0503020204020204" charset="-122"/>
              </a:rPr>
              <a:t>确立</a:t>
            </a:r>
            <a:r>
              <a:rPr lang="zh-CN" altLang="en-US" sz="1700" b="1" dirty="0">
                <a:solidFill>
                  <a:srgbClr val="C00000"/>
                </a:solidFill>
                <a:latin typeface="微软雅黑" panose="020B0503020204020204" charset="-122"/>
                <a:ea typeface="微软雅黑" panose="020B0503020204020204" charset="-122"/>
              </a:rPr>
              <a:t>习近平法治思想</a:t>
            </a:r>
            <a:r>
              <a:rPr lang="zh-CN" altLang="en-US" sz="1700" dirty="0">
                <a:solidFill>
                  <a:schemeClr val="tx1">
                    <a:lumMod val="85000"/>
                    <a:lumOff val="15000"/>
                  </a:schemeClr>
                </a:solidFill>
                <a:latin typeface="微软雅黑" panose="020B0503020204020204" charset="-122"/>
                <a:ea typeface="微软雅黑" panose="020B0503020204020204" charset="-122"/>
              </a:rPr>
              <a:t>，用“十一个坚持”系统阐述了新时代全面依法治国的根本遵循和行动纲领</a:t>
            </a:r>
          </a:p>
        </p:txBody>
      </p:sp>
      <p:sp>
        <p:nvSpPr>
          <p:cNvPr id="93" name="işlídê"/>
          <p:cNvSpPr/>
          <p:nvPr/>
        </p:nvSpPr>
        <p:spPr>
          <a:xfrm>
            <a:off x="10207755" y="2807625"/>
            <a:ext cx="1800000" cy="3060000"/>
          </a:xfrm>
          <a:prstGeom prst="rect">
            <a:avLst/>
          </a:prstGeom>
          <a:solidFill>
            <a:schemeClr val="bg1"/>
          </a:solidFill>
          <a:ln>
            <a:noFill/>
          </a:ln>
          <a:effectLst>
            <a:outerShdw blurRad="508000" dist="127000" dir="4200000" algn="ctr" rotWithShape="0">
              <a:srgbClr val="000000">
                <a:alpha val="15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2" name="文本框 91"/>
          <p:cNvSpPr txBox="1"/>
          <p:nvPr/>
        </p:nvSpPr>
        <p:spPr>
          <a:xfrm>
            <a:off x="10243755" y="2921207"/>
            <a:ext cx="1728000" cy="2472985"/>
          </a:xfrm>
          <a:prstGeom prst="rect">
            <a:avLst/>
          </a:prstGeom>
          <a:noFill/>
        </p:spPr>
        <p:txBody>
          <a:bodyPr wrap="square" rtlCol="0">
            <a:spAutoFit/>
          </a:bodyPr>
          <a:lstStyle/>
          <a:p>
            <a:pPr algn="just">
              <a:lnSpc>
                <a:spcPct val="130000"/>
              </a:lnSpc>
            </a:pPr>
            <a:r>
              <a:rPr lang="zh-CN" altLang="en-US" sz="1700" dirty="0">
                <a:solidFill>
                  <a:schemeClr val="tx1">
                    <a:lumMod val="85000"/>
                    <a:lumOff val="15000"/>
                  </a:schemeClr>
                </a:solidFill>
                <a:latin typeface="微软雅黑" panose="020B0503020204020204" charset="-122"/>
                <a:ea typeface="微软雅黑" panose="020B0503020204020204" charset="-122"/>
              </a:rPr>
              <a:t>要求更好发挥法治固根本、稳预期、利长远的保障作用，在法治轨道上全面建设社会主义现代化国家</a:t>
            </a:r>
          </a:p>
        </p:txBody>
      </p:sp>
      <p:sp>
        <p:nvSpPr>
          <p:cNvPr id="6" name="对角圆角矩形 55"/>
          <p:cNvSpPr/>
          <p:nvPr>
            <p:custDataLst>
              <p:tags r:id="rId2"/>
            </p:custDataLst>
          </p:nvPr>
        </p:nvSpPr>
        <p:spPr>
          <a:xfrm flipH="1">
            <a:off x="2580958" y="916305"/>
            <a:ext cx="703008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党对法治的理论认识和实践探索经历了一个不断深化的过程</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53055" y="786731"/>
            <a:ext cx="9285889" cy="846386"/>
          </a:xfrm>
          <a:prstGeom prst="rect">
            <a:avLst/>
          </a:prstGeom>
          <a:noFill/>
        </p:spPr>
        <p:txBody>
          <a:bodyPr wrap="square" rtlCol="0">
            <a:spAutoFit/>
          </a:bodyPr>
          <a:lstStyle/>
          <a:p>
            <a:pPr algn="ctr" fontAlgn="auto">
              <a:spcAft>
                <a:spcPts val="600"/>
              </a:spcAft>
              <a:buClr>
                <a:srgbClr val="C00000"/>
              </a:buClr>
              <a:buSzPct val="80000"/>
            </a:pPr>
            <a:r>
              <a:rPr lang="en-US" altLang="zh-CN" sz="2200" b="1" dirty="0">
                <a:solidFill>
                  <a:srgbClr val="C00000"/>
                </a:solidFill>
                <a:latin typeface="+mj-ea"/>
                <a:ea typeface="+mj-ea"/>
                <a:sym typeface="+mn-ea"/>
              </a:rPr>
              <a:t>1. </a:t>
            </a:r>
            <a:r>
              <a:rPr lang="zh-CN" altLang="en-US" sz="2200" b="1" dirty="0">
                <a:solidFill>
                  <a:srgbClr val="C00000"/>
                </a:solidFill>
                <a:latin typeface="+mj-ea"/>
                <a:ea typeface="+mj-ea"/>
                <a:sym typeface="+mn-ea"/>
              </a:rPr>
              <a:t>全面依法治国是坚持和发展中国特色社会主义制度、</a:t>
            </a:r>
            <a:endParaRPr lang="en-US" altLang="zh-CN" sz="2200" b="1" dirty="0">
              <a:solidFill>
                <a:srgbClr val="C00000"/>
              </a:solidFill>
              <a:latin typeface="+mj-ea"/>
              <a:ea typeface="+mj-ea"/>
              <a:sym typeface="+mn-ea"/>
            </a:endParaRPr>
          </a:p>
          <a:p>
            <a:pPr algn="ctr" fontAlgn="auto">
              <a:spcAft>
                <a:spcPts val="600"/>
              </a:spcAft>
              <a:buClr>
                <a:srgbClr val="C00000"/>
              </a:buClr>
              <a:buSzPct val="80000"/>
            </a:pPr>
            <a:r>
              <a:rPr lang="zh-CN" altLang="en-US" sz="2200" b="1" dirty="0">
                <a:solidFill>
                  <a:srgbClr val="C00000"/>
                </a:solidFill>
                <a:latin typeface="+mj-ea"/>
                <a:ea typeface="+mj-ea"/>
                <a:sym typeface="+mn-ea"/>
              </a:rPr>
              <a:t>推进国家治理体系和治理能力现代化的重要方面</a:t>
            </a:r>
            <a:endParaRPr lang="zh-CN" altLang="en-US" sz="2200" b="1" dirty="0">
              <a:solidFill>
                <a:srgbClr val="C00000"/>
              </a:solidFill>
              <a:latin typeface="微软雅黑" panose="020B0503020204020204" charset="-122"/>
              <a:ea typeface="微软雅黑" panose="020B0503020204020204" charset="-122"/>
            </a:endParaRPr>
          </a:p>
        </p:txBody>
      </p:sp>
      <p:pic>
        <p:nvPicPr>
          <p:cNvPr id="3" name="图片 2"/>
          <p:cNvPicPr>
            <a:picLocks noChangeAspect="1"/>
          </p:cNvPicPr>
          <p:nvPr>
            <p:custDataLst>
              <p:tags r:id="rId1"/>
            </p:custDataLst>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grpSp>
        <p:nvGrpSpPr>
          <p:cNvPr id="4" name="组合 3"/>
          <p:cNvGrpSpPr/>
          <p:nvPr/>
        </p:nvGrpSpPr>
        <p:grpSpPr>
          <a:xfrm>
            <a:off x="1035871" y="1870525"/>
            <a:ext cx="10120258" cy="4354284"/>
            <a:chOff x="1128395" y="2112010"/>
            <a:chExt cx="9804400" cy="2404746"/>
          </a:xfrm>
        </p:grpSpPr>
        <p:sp>
          <p:nvSpPr>
            <p:cNvPr id="5" name="立方体 4"/>
            <p:cNvSpPr/>
            <p:nvPr/>
          </p:nvSpPr>
          <p:spPr>
            <a:xfrm>
              <a:off x="1128395" y="2112010"/>
              <a:ext cx="9804400" cy="2404745"/>
            </a:xfrm>
            <a:prstGeom prst="cube">
              <a:avLst>
                <a:gd name="adj" fmla="val 2746"/>
              </a:avLst>
            </a:prstGeom>
            <a:gradFill>
              <a:gsLst>
                <a:gs pos="0">
                  <a:srgbClr val="9E0406"/>
                </a:gs>
                <a:gs pos="100000">
                  <a:schemeClr val="accent2"/>
                </a:gs>
              </a:gsLst>
              <a:lin ang="1200000" scaled="0"/>
            </a:gradFill>
            <a:ln w="6350">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8"/>
            <p:cNvSpPr/>
            <p:nvPr/>
          </p:nvSpPr>
          <p:spPr>
            <a:xfrm>
              <a:off x="1128395" y="2185206"/>
              <a:ext cx="9704197" cy="2331550"/>
            </a:xfrm>
            <a:prstGeom prst="rect">
              <a:avLst/>
            </a:prstGeom>
            <a:solidFill>
              <a:schemeClr val="bg1"/>
            </a:solidFill>
            <a:ln w="6350">
              <a:gradFill>
                <a:gsLst>
                  <a:gs pos="0">
                    <a:srgbClr val="B00000"/>
                  </a:gs>
                  <a:gs pos="87000">
                    <a:srgbClr val="B00000">
                      <a:alpha val="0"/>
                    </a:srgbClr>
                  </a:gs>
                </a:gsLst>
                <a:lin ang="2700000" scaled="0"/>
              </a:gradFill>
            </a:ln>
            <a:effectLst>
              <a:outerShdw blurRad="190500" dist="38100" dir="18900000" algn="b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7" name="文本框 6"/>
          <p:cNvSpPr txBox="1"/>
          <p:nvPr/>
        </p:nvSpPr>
        <p:spPr>
          <a:xfrm>
            <a:off x="1596000" y="2385672"/>
            <a:ext cx="9000000" cy="3323987"/>
          </a:xfrm>
          <a:prstGeom prst="rect">
            <a:avLst/>
          </a:prstGeom>
          <a:noFill/>
        </p:spPr>
        <p:txBody>
          <a:bodyPr wrap="square" rtlCol="0">
            <a:spAutoFit/>
          </a:bodyPr>
          <a:lstStyle/>
          <a:p>
            <a:pPr algn="just">
              <a:lnSpc>
                <a:spcPct val="150000"/>
              </a:lnSpc>
            </a:pPr>
            <a:r>
              <a:rPr lang="zh-CN" altLang="en-US" sz="2000" dirty="0">
                <a:solidFill>
                  <a:schemeClr val="tx1">
                    <a:lumMod val="85000"/>
                    <a:lumOff val="15000"/>
                  </a:schemeClr>
                </a:solidFill>
                <a:latin typeface="+mn-ea"/>
                <a:cs typeface="华文中宋" panose="02010600040101010101" pitchFamily="2" charset="-122"/>
                <a:sym typeface="+mn-ea"/>
              </a:rPr>
              <a:t>　　全面依法治国重在</a:t>
            </a:r>
            <a:r>
              <a:rPr lang="zh-CN" altLang="en-US" sz="2000" b="1" dirty="0">
                <a:solidFill>
                  <a:srgbClr val="C00000"/>
                </a:solidFill>
                <a:latin typeface="+mn-ea"/>
                <a:cs typeface="华文中宋" panose="02010600040101010101" pitchFamily="2" charset="-122"/>
                <a:sym typeface="+mn-ea"/>
              </a:rPr>
              <a:t>“全面”</a:t>
            </a:r>
            <a:r>
              <a:rPr lang="zh-CN" altLang="en-US" sz="2000" dirty="0">
                <a:solidFill>
                  <a:schemeClr val="tx1">
                    <a:lumMod val="85000"/>
                    <a:lumOff val="15000"/>
                  </a:schemeClr>
                </a:solidFill>
                <a:latin typeface="+mn-ea"/>
                <a:cs typeface="华文中宋" panose="02010600040101010101" pitchFamily="2" charset="-122"/>
                <a:sym typeface="+mn-ea"/>
              </a:rPr>
              <a:t>二字。全面依法治国是一个</a:t>
            </a:r>
            <a:r>
              <a:rPr lang="zh-CN" altLang="en-US" sz="2000" b="1" dirty="0">
                <a:solidFill>
                  <a:srgbClr val="C00000"/>
                </a:solidFill>
                <a:latin typeface="+mn-ea"/>
                <a:cs typeface="华文中宋" panose="02010600040101010101" pitchFamily="2" charset="-122"/>
                <a:sym typeface="+mn-ea"/>
              </a:rPr>
              <a:t>系统工程，</a:t>
            </a:r>
            <a:r>
              <a:rPr lang="zh-CN" altLang="en-US" sz="2000" dirty="0">
                <a:solidFill>
                  <a:schemeClr val="tx1">
                    <a:lumMod val="85000"/>
                    <a:lumOff val="15000"/>
                  </a:schemeClr>
                </a:solidFill>
                <a:latin typeface="+mn-ea"/>
                <a:cs typeface="华文中宋" panose="02010600040101010101" pitchFamily="2" charset="-122"/>
                <a:sym typeface="+mn-ea"/>
              </a:rPr>
              <a:t>要求通过固根基、扬优势、补短板、强弱项，推动各方面制度更加成熟、更加定型，逐步实现国家治理制度化、程序化、规范化、法治化。</a:t>
            </a:r>
            <a:endParaRPr lang="zh-CN" altLang="en-US" sz="2000" dirty="0">
              <a:latin typeface="+mj-ea"/>
              <a:ea typeface="+mj-ea"/>
              <a:cs typeface="华文中宋" panose="02010600040101010101" pitchFamily="2" charset="-122"/>
              <a:sym typeface="+mn-ea"/>
            </a:endParaRPr>
          </a:p>
          <a:p>
            <a:pPr algn="just">
              <a:lnSpc>
                <a:spcPct val="150000"/>
              </a:lnSpc>
            </a:pPr>
            <a:r>
              <a:rPr lang="zh-CN" altLang="en-US" sz="2000" dirty="0">
                <a:latin typeface="+mj-ea"/>
                <a:ea typeface="+mj-ea"/>
                <a:cs typeface="华文中宋" panose="02010600040101010101" pitchFamily="2" charset="-122"/>
                <a:sym typeface="+mn-ea"/>
              </a:rPr>
              <a:t>　　改革开放以来，从“依法治国”到“全面依法治国”，从“社会主义法律体系”到“社会主义法治体系”，从“有法可依、有法必依、执法必严、违法必究”到“科学立法、严格执法、公正司法、全民守法”，法治建设的思路越来越清晰，定位越来越精准，举措越来越到位。</a:t>
            </a:r>
            <a:endParaRPr lang="en-US" altLang="zh-CN" sz="2000" dirty="0">
              <a:latin typeface="+mj-ea"/>
              <a:ea typeface="+mj-ea"/>
              <a:cs typeface="华文中宋" panose="02010600040101010101" pitchFamily="2" charset="-122"/>
              <a:sym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custDataLst>
              <p:tags r:id="rId1"/>
            </p:custDataLst>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sp>
        <p:nvSpPr>
          <p:cNvPr id="9" name="矩形 8"/>
          <p:cNvSpPr/>
          <p:nvPr>
            <p:custDataLst>
              <p:tags r:id="rId2"/>
            </p:custDataLst>
          </p:nvPr>
        </p:nvSpPr>
        <p:spPr>
          <a:xfrm>
            <a:off x="1534697" y="796733"/>
            <a:ext cx="9122605" cy="846386"/>
          </a:xfrm>
          <a:prstGeom prst="rect">
            <a:avLst/>
          </a:prstGeom>
          <a:noFill/>
        </p:spPr>
        <p:txBody>
          <a:bodyPr wrap="square" rtlCol="0">
            <a:spAutoFit/>
          </a:bodyPr>
          <a:lstStyle/>
          <a:p>
            <a:pPr algn="ctr" fontAlgn="auto">
              <a:spcAft>
                <a:spcPts val="600"/>
              </a:spcAft>
              <a:buClr>
                <a:srgbClr val="C00000"/>
              </a:buClr>
              <a:buSzPct val="80000"/>
              <a:buFontTx/>
            </a:pPr>
            <a:r>
              <a:rPr lang="zh-CN" altLang="en-US" sz="2200" b="1" dirty="0">
                <a:solidFill>
                  <a:srgbClr val="C00000"/>
                </a:solidFill>
                <a:latin typeface="+mj-ea"/>
                <a:ea typeface="+mj-ea"/>
                <a:sym typeface="+mn-ea"/>
              </a:rPr>
              <a:t>2. 全面依法治国是社会主义法治建设的“全面升级版”，</a:t>
            </a:r>
            <a:endParaRPr lang="en-US" altLang="zh-CN" sz="2200" b="1" dirty="0">
              <a:solidFill>
                <a:srgbClr val="C00000"/>
              </a:solidFill>
              <a:latin typeface="+mj-ea"/>
              <a:ea typeface="+mj-ea"/>
              <a:sym typeface="+mn-ea"/>
            </a:endParaRPr>
          </a:p>
          <a:p>
            <a:pPr algn="ctr" fontAlgn="auto">
              <a:spcAft>
                <a:spcPts val="600"/>
              </a:spcAft>
              <a:buClr>
                <a:srgbClr val="C00000"/>
              </a:buClr>
              <a:buSzPct val="80000"/>
              <a:buFontTx/>
            </a:pPr>
            <a:r>
              <a:rPr lang="zh-CN" altLang="en-US" sz="2200" b="1" dirty="0">
                <a:solidFill>
                  <a:srgbClr val="C00000"/>
                </a:solidFill>
                <a:latin typeface="+mj-ea"/>
                <a:ea typeface="+mj-ea"/>
                <a:sym typeface="+mn-ea"/>
              </a:rPr>
              <a:t>是国家治理的一场深刻革命</a:t>
            </a:r>
          </a:p>
        </p:txBody>
      </p:sp>
      <p:pic>
        <p:nvPicPr>
          <p:cNvPr id="12" name="图片 11"/>
          <p:cNvPicPr preferRelativeResize="0"/>
          <p:nvPr/>
        </p:nvPicPr>
        <p:blipFill rotWithShape="1">
          <a:blip r:embed="rId5" cstate="print">
            <a:extLst>
              <a:ext uri="{28A0092B-C50C-407E-A947-70E740481C1C}">
                <a14:useLocalDpi xmlns:a14="http://schemas.microsoft.com/office/drawing/2010/main" val="0"/>
              </a:ext>
            </a:extLst>
          </a:blip>
          <a:srcRect t="20605" b="48017"/>
          <a:stretch>
            <a:fillRect/>
          </a:stretch>
        </p:blipFill>
        <p:spPr>
          <a:xfrm>
            <a:off x="0" y="4032611"/>
            <a:ext cx="12192000" cy="2390499"/>
          </a:xfrm>
          <a:prstGeom prst="cube">
            <a:avLst>
              <a:gd name="adj" fmla="val 0"/>
            </a:avLst>
          </a:prstGeom>
          <a:noFill/>
          <a:effectLst>
            <a:outerShdw blurRad="381000" dist="127000" dir="5400000" algn="t" rotWithShape="0">
              <a:prstClr val="black">
                <a:alpha val="15000"/>
              </a:prstClr>
            </a:outerShdw>
          </a:effectLst>
        </p:spPr>
      </p:pic>
      <p:grpSp>
        <p:nvGrpSpPr>
          <p:cNvPr id="13" name="组合 12"/>
          <p:cNvGrpSpPr/>
          <p:nvPr/>
        </p:nvGrpSpPr>
        <p:grpSpPr>
          <a:xfrm>
            <a:off x="235084" y="2023912"/>
            <a:ext cx="3713057" cy="4089570"/>
            <a:chOff x="235084" y="1903798"/>
            <a:chExt cx="3713057" cy="4209684"/>
          </a:xfrm>
        </p:grpSpPr>
        <p:grpSp>
          <p:nvGrpSpPr>
            <p:cNvPr id="14" name="组合 13"/>
            <p:cNvGrpSpPr/>
            <p:nvPr/>
          </p:nvGrpSpPr>
          <p:grpSpPr>
            <a:xfrm>
              <a:off x="235084" y="1903798"/>
              <a:ext cx="3713057" cy="4209684"/>
              <a:chOff x="961432" y="1776477"/>
              <a:chExt cx="3713057" cy="4209684"/>
            </a:xfrm>
          </p:grpSpPr>
          <p:grpSp>
            <p:nvGrpSpPr>
              <p:cNvPr id="16" name="组合 15"/>
              <p:cNvGrpSpPr/>
              <p:nvPr/>
            </p:nvGrpSpPr>
            <p:grpSpPr>
              <a:xfrm>
                <a:off x="961432" y="1776477"/>
                <a:ext cx="3713057" cy="4209684"/>
                <a:chOff x="1090437" y="1822776"/>
                <a:chExt cx="4789400" cy="4209684"/>
              </a:xfrm>
            </p:grpSpPr>
            <p:sp>
              <p:nvSpPr>
                <p:cNvPr id="22" name="矩形 21"/>
                <p:cNvSpPr/>
                <p:nvPr/>
              </p:nvSpPr>
              <p:spPr>
                <a:xfrm>
                  <a:off x="1090437" y="1858776"/>
                  <a:ext cx="4789400" cy="4121634"/>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090437" y="1822776"/>
                  <a:ext cx="4789400" cy="52050"/>
                </a:xfrm>
                <a:prstGeom prst="rect">
                  <a:avLst/>
                </a:prstGeom>
                <a:gradFill>
                  <a:gsLst>
                    <a:gs pos="0">
                      <a:srgbClr val="C80F19"/>
                    </a:gs>
                    <a:gs pos="100000">
                      <a:srgbClr val="C80F19">
                        <a:alpha val="0"/>
                      </a:srgbClr>
                    </a:gs>
                  </a:gsLst>
                  <a:lin ang="0" scaled="0"/>
                </a:gradFill>
                <a:ln>
                  <a:noFill/>
                </a:ln>
                <a:effectLst>
                  <a:outerShdw blurRad="50800" dist="38100" dir="13500000" algn="b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090437" y="5980410"/>
                  <a:ext cx="4789400" cy="52050"/>
                </a:xfrm>
                <a:prstGeom prst="rect">
                  <a:avLst/>
                </a:prstGeom>
                <a:gradFill>
                  <a:gsLst>
                    <a:gs pos="100000">
                      <a:srgbClr val="C80F19"/>
                    </a:gs>
                    <a:gs pos="0">
                      <a:srgbClr val="C80F19">
                        <a:alpha val="0"/>
                      </a:srgbClr>
                    </a:gs>
                  </a:gsLst>
                  <a:lin ang="0" scaled="0"/>
                </a:gradFill>
                <a:ln>
                  <a:no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386067" y="2137942"/>
                <a:ext cx="2808348" cy="3541032"/>
                <a:chOff x="1849054" y="2033770"/>
                <a:chExt cx="2808348" cy="3541032"/>
              </a:xfrm>
              <a:effectLst>
                <a:outerShdw blurRad="76200" dir="13500000" sy="23000" kx="1200000" algn="br" rotWithShape="0">
                  <a:prstClr val="black">
                    <a:alpha val="8000"/>
                  </a:prstClr>
                </a:outerShdw>
              </a:effectLst>
            </p:grpSpPr>
            <p:sp>
              <p:nvSpPr>
                <p:cNvPr id="18" name="缺角矩形 17"/>
                <p:cNvSpPr/>
                <p:nvPr/>
              </p:nvSpPr>
              <p:spPr>
                <a:xfrm rot="16200000" flipV="1">
                  <a:off x="1639673" y="2557074"/>
                  <a:ext cx="3227109" cy="2808348"/>
                </a:xfrm>
                <a:prstGeom prst="plaque">
                  <a:avLst>
                    <a:gd name="adj" fmla="val 0"/>
                  </a:avLst>
                </a:prstGeom>
                <a:solidFill>
                  <a:srgbClr val="FEFBF8"/>
                </a:solidFill>
                <a:ln w="12700" cap="rnd">
                  <a:gradFill>
                    <a:gsLst>
                      <a:gs pos="0">
                        <a:srgbClr val="D58C8A"/>
                      </a:gs>
                      <a:gs pos="100000">
                        <a:schemeClr val="accent2">
                          <a:lumMod val="60000"/>
                          <a:lumOff val="40000"/>
                          <a:alpha val="20000"/>
                        </a:schemeClr>
                      </a:gs>
                    </a:gsLst>
                    <a:lin ang="2700000" scaled="0"/>
                  </a:gradFill>
                  <a:prstDash val="solid"/>
                  <a:round/>
                </a:ln>
                <a:effectLst>
                  <a:outerShdw blurRad="114300" dist="38100" dir="2700000" algn="tl"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3765"/>
                  <a:endParaRPr lang="en-GB" sz="1600" b="1">
                    <a:solidFill>
                      <a:schemeClr val="tx1"/>
                    </a:solidFill>
                  </a:endParaRPr>
                </a:p>
              </p:txBody>
            </p:sp>
            <p:sp>
              <p:nvSpPr>
                <p:cNvPr id="19" name="立方体 18"/>
                <p:cNvSpPr/>
                <p:nvPr/>
              </p:nvSpPr>
              <p:spPr>
                <a:xfrm>
                  <a:off x="2336059" y="2033770"/>
                  <a:ext cx="1820092" cy="539444"/>
                </a:xfrm>
                <a:prstGeom prst="cube">
                  <a:avLst>
                    <a:gd name="adj" fmla="val 9212"/>
                  </a:avLst>
                </a:prstGeom>
                <a:solidFill>
                  <a:schemeClr val="bg1"/>
                </a:solidFill>
                <a:ln>
                  <a:solidFill>
                    <a:srgbClr val="C0504D">
                      <a:alpha val="38000"/>
                    </a:srgbClr>
                  </a:soli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57"/>
                <p:cNvSpPr txBox="1"/>
                <p:nvPr/>
              </p:nvSpPr>
              <p:spPr>
                <a:xfrm>
                  <a:off x="2651755" y="2098209"/>
                  <a:ext cx="1188701" cy="443542"/>
                </a:xfrm>
                <a:prstGeom prst="rect">
                  <a:avLst/>
                </a:prstGeom>
                <a:noFill/>
              </p:spPr>
              <p:txBody>
                <a:bodyPr wrap="square">
                  <a:spAutoFit/>
                </a:bodyPr>
                <a:lstStyle/>
                <a:p>
                  <a:r>
                    <a:rPr lang="zh-CN" altLang="en-US" sz="2200" b="1" spc="300" dirty="0">
                      <a:solidFill>
                        <a:srgbClr val="C00000"/>
                      </a:solidFill>
                      <a:latin typeface="华文中宋" panose="02010600040101010101" pitchFamily="2" charset="-122"/>
                      <a:ea typeface="华文中宋" panose="02010600040101010101" pitchFamily="2" charset="-122"/>
                    </a:rPr>
                    <a:t>全方位</a:t>
                  </a:r>
                </a:p>
              </p:txBody>
            </p:sp>
            <p:sp>
              <p:nvSpPr>
                <p:cNvPr id="21" name="矩形 20"/>
                <p:cNvSpPr/>
                <p:nvPr/>
              </p:nvSpPr>
              <p:spPr>
                <a:xfrm>
                  <a:off x="2161019" y="2760919"/>
                  <a:ext cx="2170171" cy="2471166"/>
                </a:xfrm>
                <a:prstGeom prst="rect">
                  <a:avLst/>
                </a:prstGeom>
              </p:spPr>
              <p:txBody>
                <a:bodyPr wrap="square">
                  <a:spAutoFit/>
                </a:bodyPr>
                <a:lstStyle/>
                <a:p>
                  <a:pPr marL="342900" indent="-342900" algn="just">
                    <a:lnSpc>
                      <a:spcPct val="150000"/>
                    </a:lnSpc>
                    <a:buClr>
                      <a:srgbClr val="AF261E"/>
                    </a:buClr>
                    <a:buFont typeface="Wingdings" panose="05000000000000000000" pitchFamily="2" charset="2"/>
                    <a:buChar char="n"/>
                  </a:pPr>
                  <a:r>
                    <a:rPr lang="zh-CN" altLang="en-US" sz="2000" dirty="0">
                      <a:solidFill>
                        <a:schemeClr val="tx1">
                          <a:lumMod val="85000"/>
                          <a:lumOff val="15000"/>
                        </a:schemeClr>
                      </a:solidFill>
                      <a:latin typeface="微软雅黑" panose="020B0503020204020204" charset="-122"/>
                      <a:ea typeface="微软雅黑" panose="020B0503020204020204" charset="-122"/>
                    </a:rPr>
                    <a:t>法律规范体系</a:t>
                  </a:r>
                </a:p>
                <a:p>
                  <a:pPr marL="342900" indent="-342900" algn="just">
                    <a:lnSpc>
                      <a:spcPct val="150000"/>
                    </a:lnSpc>
                    <a:buClr>
                      <a:srgbClr val="AF261E"/>
                    </a:buClr>
                    <a:buFont typeface="Wingdings" panose="05000000000000000000" pitchFamily="2" charset="2"/>
                    <a:buChar char="n"/>
                  </a:pPr>
                  <a:r>
                    <a:rPr lang="zh-CN" altLang="en-US" sz="2000" dirty="0">
                      <a:solidFill>
                        <a:schemeClr val="tx1">
                          <a:lumMod val="85000"/>
                          <a:lumOff val="15000"/>
                        </a:schemeClr>
                      </a:solidFill>
                      <a:latin typeface="微软雅黑" panose="020B0503020204020204" charset="-122"/>
                      <a:ea typeface="微软雅黑" panose="020B0503020204020204" charset="-122"/>
                    </a:rPr>
                    <a:t>法治实施体系</a:t>
                  </a:r>
                  <a:endParaRPr lang="en-US" altLang="zh-CN" sz="2000" dirty="0">
                    <a:solidFill>
                      <a:schemeClr val="tx1">
                        <a:lumMod val="85000"/>
                        <a:lumOff val="15000"/>
                      </a:schemeClr>
                    </a:solidFill>
                    <a:latin typeface="微软雅黑" panose="020B0503020204020204" charset="-122"/>
                    <a:ea typeface="微软雅黑" panose="020B0503020204020204" charset="-122"/>
                  </a:endParaRPr>
                </a:p>
                <a:p>
                  <a:pPr marL="342900" lvl="0" indent="-342900" algn="just">
                    <a:lnSpc>
                      <a:spcPct val="150000"/>
                    </a:lnSpc>
                    <a:buClr>
                      <a:srgbClr val="AF261E"/>
                    </a:buClr>
                    <a:buFont typeface="Wingdings" panose="05000000000000000000" pitchFamily="2" charset="2"/>
                    <a:buChar char="n"/>
                  </a:pPr>
                  <a:r>
                    <a:rPr lang="zh-CN" altLang="en-US" sz="2000" dirty="0">
                      <a:solidFill>
                        <a:prstClr val="black">
                          <a:lumMod val="85000"/>
                          <a:lumOff val="15000"/>
                        </a:prstClr>
                      </a:solidFill>
                      <a:latin typeface="微软雅黑" panose="020B0503020204020204" charset="-122"/>
                      <a:ea typeface="微软雅黑" panose="020B0503020204020204" charset="-122"/>
                    </a:rPr>
                    <a:t>法治监督体系</a:t>
                  </a:r>
                  <a:endParaRPr lang="zh-CN" altLang="en-US" sz="2000" dirty="0">
                    <a:solidFill>
                      <a:schemeClr val="tx1">
                        <a:lumMod val="85000"/>
                        <a:lumOff val="15000"/>
                      </a:schemeClr>
                    </a:solidFill>
                    <a:latin typeface="微软雅黑" panose="020B0503020204020204" charset="-122"/>
                    <a:ea typeface="微软雅黑" panose="020B0503020204020204" charset="-122"/>
                  </a:endParaRPr>
                </a:p>
                <a:p>
                  <a:pPr marL="342900" indent="-342900" algn="just">
                    <a:lnSpc>
                      <a:spcPct val="150000"/>
                    </a:lnSpc>
                    <a:buClr>
                      <a:srgbClr val="AF261E"/>
                    </a:buClr>
                    <a:buFont typeface="Wingdings" panose="05000000000000000000" pitchFamily="2" charset="2"/>
                    <a:buChar char="n"/>
                  </a:pPr>
                  <a:r>
                    <a:rPr lang="zh-CN" altLang="en-US" sz="2000" dirty="0">
                      <a:solidFill>
                        <a:schemeClr val="tx1">
                          <a:lumMod val="85000"/>
                          <a:lumOff val="15000"/>
                        </a:schemeClr>
                      </a:solidFill>
                      <a:latin typeface="微软雅黑" panose="020B0503020204020204" charset="-122"/>
                      <a:ea typeface="微软雅黑" panose="020B0503020204020204" charset="-122"/>
                    </a:rPr>
                    <a:t>法治保障体系</a:t>
                  </a:r>
                </a:p>
                <a:p>
                  <a:pPr marL="342900" indent="-342900" algn="just">
                    <a:lnSpc>
                      <a:spcPct val="150000"/>
                    </a:lnSpc>
                    <a:buClr>
                      <a:srgbClr val="AF261E"/>
                    </a:buClr>
                    <a:buFont typeface="Wingdings" panose="05000000000000000000" pitchFamily="2" charset="2"/>
                    <a:buChar char="n"/>
                  </a:pPr>
                  <a:r>
                    <a:rPr lang="zh-CN" altLang="en-US" sz="2000" dirty="0">
                      <a:solidFill>
                        <a:schemeClr val="tx1">
                          <a:lumMod val="85000"/>
                          <a:lumOff val="15000"/>
                        </a:schemeClr>
                      </a:solidFill>
                      <a:latin typeface="微软雅黑" panose="020B0503020204020204" charset="-122"/>
                      <a:ea typeface="微软雅黑" panose="020B0503020204020204" charset="-122"/>
                    </a:rPr>
                    <a:t>党内法规体系</a:t>
                  </a:r>
                </a:p>
              </p:txBody>
            </p:sp>
          </p:grpSp>
        </p:grpSp>
        <p:cxnSp>
          <p:nvCxnSpPr>
            <p:cNvPr id="15" name="直接连接符 14"/>
            <p:cNvCxnSpPr/>
            <p:nvPr/>
          </p:nvCxnSpPr>
          <p:spPr>
            <a:xfrm>
              <a:off x="1264920" y="5785520"/>
              <a:ext cx="1584960" cy="0"/>
            </a:xfrm>
            <a:prstGeom prst="line">
              <a:avLst/>
            </a:prstGeom>
            <a:ln w="50800">
              <a:solidFill>
                <a:srgbClr val="FF9000"/>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4202036" y="2023912"/>
            <a:ext cx="3713057" cy="4089570"/>
            <a:chOff x="4202036" y="1903798"/>
            <a:chExt cx="3713057" cy="4209684"/>
          </a:xfrm>
        </p:grpSpPr>
        <p:grpSp>
          <p:nvGrpSpPr>
            <p:cNvPr id="26" name="组合 25"/>
            <p:cNvGrpSpPr/>
            <p:nvPr/>
          </p:nvGrpSpPr>
          <p:grpSpPr>
            <a:xfrm>
              <a:off x="4202036" y="1903798"/>
              <a:ext cx="3713057" cy="4209684"/>
              <a:chOff x="961432" y="1776477"/>
              <a:chExt cx="3713057" cy="4209684"/>
            </a:xfrm>
          </p:grpSpPr>
          <p:grpSp>
            <p:nvGrpSpPr>
              <p:cNvPr id="28" name="组合 27"/>
              <p:cNvGrpSpPr/>
              <p:nvPr/>
            </p:nvGrpSpPr>
            <p:grpSpPr>
              <a:xfrm>
                <a:off x="961432" y="1776477"/>
                <a:ext cx="3713057" cy="4209684"/>
                <a:chOff x="1090437" y="1822776"/>
                <a:chExt cx="4789400" cy="4209684"/>
              </a:xfrm>
            </p:grpSpPr>
            <p:sp>
              <p:nvSpPr>
                <p:cNvPr id="34" name="矩形 33"/>
                <p:cNvSpPr/>
                <p:nvPr/>
              </p:nvSpPr>
              <p:spPr>
                <a:xfrm>
                  <a:off x="1090437" y="1858776"/>
                  <a:ext cx="4789400" cy="4121634"/>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1090437" y="1822776"/>
                  <a:ext cx="4789400" cy="52050"/>
                </a:xfrm>
                <a:prstGeom prst="rect">
                  <a:avLst/>
                </a:prstGeom>
                <a:gradFill>
                  <a:gsLst>
                    <a:gs pos="0">
                      <a:srgbClr val="C80F19"/>
                    </a:gs>
                    <a:gs pos="100000">
                      <a:srgbClr val="C80F19">
                        <a:alpha val="0"/>
                      </a:srgbClr>
                    </a:gs>
                  </a:gsLst>
                  <a:lin ang="0" scaled="0"/>
                </a:gradFill>
                <a:ln>
                  <a:noFill/>
                </a:ln>
                <a:effectLst>
                  <a:outerShdw blurRad="50800" dist="38100" dir="13500000" algn="b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1090437" y="5980410"/>
                  <a:ext cx="4789400" cy="52050"/>
                </a:xfrm>
                <a:prstGeom prst="rect">
                  <a:avLst/>
                </a:prstGeom>
                <a:gradFill>
                  <a:gsLst>
                    <a:gs pos="100000">
                      <a:srgbClr val="C80F19"/>
                    </a:gs>
                    <a:gs pos="0">
                      <a:srgbClr val="C80F19">
                        <a:alpha val="0"/>
                      </a:srgbClr>
                    </a:gs>
                  </a:gsLst>
                  <a:lin ang="0" scaled="0"/>
                </a:gradFill>
                <a:ln>
                  <a:no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1386067" y="2137942"/>
                <a:ext cx="2808348" cy="3541032"/>
                <a:chOff x="1849054" y="2033770"/>
                <a:chExt cx="2808348" cy="3541032"/>
              </a:xfrm>
              <a:effectLst>
                <a:outerShdw blurRad="76200" dir="13500000" sy="23000" kx="1200000" algn="br" rotWithShape="0">
                  <a:prstClr val="black">
                    <a:alpha val="8000"/>
                  </a:prstClr>
                </a:outerShdw>
              </a:effectLst>
            </p:grpSpPr>
            <p:sp>
              <p:nvSpPr>
                <p:cNvPr id="30" name="缺角矩形 29"/>
                <p:cNvSpPr/>
                <p:nvPr/>
              </p:nvSpPr>
              <p:spPr>
                <a:xfrm rot="16200000" flipV="1">
                  <a:off x="1639673" y="2557074"/>
                  <a:ext cx="3227109" cy="2808348"/>
                </a:xfrm>
                <a:prstGeom prst="plaque">
                  <a:avLst>
                    <a:gd name="adj" fmla="val 0"/>
                  </a:avLst>
                </a:prstGeom>
                <a:solidFill>
                  <a:srgbClr val="FEFBF8"/>
                </a:solidFill>
                <a:ln w="12700" cap="rnd">
                  <a:gradFill>
                    <a:gsLst>
                      <a:gs pos="0">
                        <a:srgbClr val="D58C8A"/>
                      </a:gs>
                      <a:gs pos="100000">
                        <a:schemeClr val="accent2">
                          <a:lumMod val="60000"/>
                          <a:lumOff val="40000"/>
                          <a:alpha val="20000"/>
                        </a:schemeClr>
                      </a:gs>
                    </a:gsLst>
                    <a:lin ang="2700000" scaled="0"/>
                  </a:gradFill>
                  <a:prstDash val="solid"/>
                  <a:round/>
                </a:ln>
                <a:effectLst>
                  <a:outerShdw blurRad="114300" dist="38100" dir="2700000" algn="tl"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3765"/>
                  <a:endParaRPr lang="en-GB" sz="1600" b="1">
                    <a:solidFill>
                      <a:schemeClr val="tx1"/>
                    </a:solidFill>
                  </a:endParaRPr>
                </a:p>
              </p:txBody>
            </p:sp>
            <p:sp>
              <p:nvSpPr>
                <p:cNvPr id="31" name="立方体 30"/>
                <p:cNvSpPr/>
                <p:nvPr/>
              </p:nvSpPr>
              <p:spPr>
                <a:xfrm>
                  <a:off x="2336059" y="2033770"/>
                  <a:ext cx="1820092" cy="539444"/>
                </a:xfrm>
                <a:prstGeom prst="cube">
                  <a:avLst>
                    <a:gd name="adj" fmla="val 9212"/>
                  </a:avLst>
                </a:prstGeom>
                <a:solidFill>
                  <a:schemeClr val="bg1"/>
                </a:solidFill>
                <a:ln>
                  <a:solidFill>
                    <a:srgbClr val="C0504D">
                      <a:alpha val="38000"/>
                    </a:srgbClr>
                  </a:soli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7"/>
                <p:cNvSpPr txBox="1"/>
                <p:nvPr/>
              </p:nvSpPr>
              <p:spPr>
                <a:xfrm>
                  <a:off x="2651755" y="2098209"/>
                  <a:ext cx="1188701" cy="443542"/>
                </a:xfrm>
                <a:prstGeom prst="rect">
                  <a:avLst/>
                </a:prstGeom>
                <a:noFill/>
              </p:spPr>
              <p:txBody>
                <a:bodyPr wrap="square">
                  <a:spAutoFit/>
                </a:bodyPr>
                <a:lstStyle/>
                <a:p>
                  <a:r>
                    <a:rPr lang="zh-CN" altLang="en-US" sz="2200" b="1" spc="300" dirty="0">
                      <a:solidFill>
                        <a:srgbClr val="C00000"/>
                      </a:solidFill>
                      <a:latin typeface="华文中宋" panose="02010600040101010101" pitchFamily="2" charset="-122"/>
                      <a:ea typeface="华文中宋" panose="02010600040101010101" pitchFamily="2" charset="-122"/>
                    </a:rPr>
                    <a:t>全层次</a:t>
                  </a:r>
                </a:p>
              </p:txBody>
            </p:sp>
            <p:sp>
              <p:nvSpPr>
                <p:cNvPr id="33" name="矩形 32"/>
                <p:cNvSpPr/>
                <p:nvPr/>
              </p:nvSpPr>
              <p:spPr>
                <a:xfrm>
                  <a:off x="1976155" y="2733461"/>
                  <a:ext cx="2554143" cy="2526081"/>
                </a:xfrm>
                <a:prstGeom prst="rect">
                  <a:avLst/>
                </a:prstGeom>
              </p:spPr>
              <p:txBody>
                <a:bodyPr wrap="square">
                  <a:spAutoFit/>
                </a:bodyPr>
                <a:lstStyle/>
                <a:p>
                  <a:pPr marL="342900" indent="-342900" algn="just">
                    <a:lnSpc>
                      <a:spcPct val="130000"/>
                    </a:lnSpc>
                    <a:buClr>
                      <a:srgbClr val="AF261E"/>
                    </a:buClr>
                    <a:buFont typeface="Wingdings" panose="05000000000000000000" pitchFamily="2" charset="2"/>
                    <a:buChar char="n"/>
                  </a:pPr>
                  <a:r>
                    <a:rPr lang="zh-CN" altLang="en-US" sz="2000" dirty="0">
                      <a:solidFill>
                        <a:schemeClr val="tx1">
                          <a:lumMod val="85000"/>
                          <a:lumOff val="15000"/>
                        </a:schemeClr>
                      </a:solidFill>
                      <a:latin typeface="微软雅黑" panose="020B0503020204020204" charset="-122"/>
                      <a:ea typeface="微软雅黑" panose="020B0503020204020204" charset="-122"/>
                    </a:rPr>
                    <a:t>依法治国、依法执政、依法行政共同推进</a:t>
                  </a:r>
                  <a:endParaRPr lang="en-US" altLang="zh-CN" sz="2000" dirty="0">
                    <a:solidFill>
                      <a:schemeClr val="tx1">
                        <a:lumMod val="85000"/>
                        <a:lumOff val="15000"/>
                      </a:schemeClr>
                    </a:solidFill>
                    <a:latin typeface="微软雅黑" panose="020B0503020204020204" charset="-122"/>
                    <a:ea typeface="微软雅黑" panose="020B0503020204020204" charset="-122"/>
                  </a:endParaRPr>
                </a:p>
                <a:p>
                  <a:pPr marL="342900" indent="-342900" algn="just">
                    <a:lnSpc>
                      <a:spcPct val="130000"/>
                    </a:lnSpc>
                    <a:buClr>
                      <a:srgbClr val="AF261E"/>
                    </a:buClr>
                    <a:buFont typeface="Wingdings" panose="05000000000000000000" pitchFamily="2" charset="2"/>
                    <a:buChar char="n"/>
                  </a:pPr>
                  <a:r>
                    <a:rPr lang="zh-CN" altLang="en-US" sz="2000" dirty="0">
                      <a:solidFill>
                        <a:schemeClr val="tx1">
                          <a:lumMod val="85000"/>
                          <a:lumOff val="15000"/>
                        </a:schemeClr>
                      </a:solidFill>
                      <a:latin typeface="微软雅黑" panose="020B0503020204020204" charset="-122"/>
                      <a:ea typeface="微软雅黑" panose="020B0503020204020204" charset="-122"/>
                    </a:rPr>
                    <a:t>法治国家、法治政府、法治社会一体建设</a:t>
                  </a:r>
                </a:p>
              </p:txBody>
            </p:sp>
          </p:grpSp>
        </p:grpSp>
        <p:cxnSp>
          <p:nvCxnSpPr>
            <p:cNvPr id="27" name="直接连接符 26"/>
            <p:cNvCxnSpPr/>
            <p:nvPr/>
          </p:nvCxnSpPr>
          <p:spPr>
            <a:xfrm>
              <a:off x="5205116" y="5785520"/>
              <a:ext cx="1584960" cy="0"/>
            </a:xfrm>
            <a:prstGeom prst="line">
              <a:avLst/>
            </a:prstGeom>
            <a:ln w="50800">
              <a:solidFill>
                <a:srgbClr val="FF9000"/>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8168988" y="2023912"/>
            <a:ext cx="3713057" cy="4089570"/>
            <a:chOff x="8168988" y="1903798"/>
            <a:chExt cx="3713057" cy="4209684"/>
          </a:xfrm>
        </p:grpSpPr>
        <p:grpSp>
          <p:nvGrpSpPr>
            <p:cNvPr id="38" name="组合 37"/>
            <p:cNvGrpSpPr/>
            <p:nvPr/>
          </p:nvGrpSpPr>
          <p:grpSpPr>
            <a:xfrm>
              <a:off x="8168988" y="1903798"/>
              <a:ext cx="3713057" cy="4209684"/>
              <a:chOff x="961432" y="1776477"/>
              <a:chExt cx="3713057" cy="4209684"/>
            </a:xfrm>
          </p:grpSpPr>
          <p:grpSp>
            <p:nvGrpSpPr>
              <p:cNvPr id="40" name="组合 39"/>
              <p:cNvGrpSpPr/>
              <p:nvPr/>
            </p:nvGrpSpPr>
            <p:grpSpPr>
              <a:xfrm>
                <a:off x="961432" y="1776477"/>
                <a:ext cx="3713057" cy="4209684"/>
                <a:chOff x="1090437" y="1822776"/>
                <a:chExt cx="4789400" cy="4209684"/>
              </a:xfrm>
            </p:grpSpPr>
            <p:sp>
              <p:nvSpPr>
                <p:cNvPr id="46" name="矩形 45"/>
                <p:cNvSpPr/>
                <p:nvPr/>
              </p:nvSpPr>
              <p:spPr>
                <a:xfrm>
                  <a:off x="1090437" y="1858776"/>
                  <a:ext cx="4789400" cy="4121634"/>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090437" y="1822776"/>
                  <a:ext cx="4789400" cy="52050"/>
                </a:xfrm>
                <a:prstGeom prst="rect">
                  <a:avLst/>
                </a:prstGeom>
                <a:gradFill>
                  <a:gsLst>
                    <a:gs pos="0">
                      <a:srgbClr val="C80F19"/>
                    </a:gs>
                    <a:gs pos="100000">
                      <a:srgbClr val="C80F19">
                        <a:alpha val="0"/>
                      </a:srgbClr>
                    </a:gs>
                  </a:gsLst>
                  <a:lin ang="0" scaled="0"/>
                </a:gradFill>
                <a:ln>
                  <a:noFill/>
                </a:ln>
                <a:effectLst>
                  <a:outerShdw blurRad="50800" dist="38100" dir="13500000" algn="b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090437" y="5980410"/>
                  <a:ext cx="4789400" cy="52050"/>
                </a:xfrm>
                <a:prstGeom prst="rect">
                  <a:avLst/>
                </a:prstGeom>
                <a:gradFill>
                  <a:gsLst>
                    <a:gs pos="100000">
                      <a:srgbClr val="C80F19"/>
                    </a:gs>
                    <a:gs pos="0">
                      <a:srgbClr val="C80F19">
                        <a:alpha val="0"/>
                      </a:srgbClr>
                    </a:gs>
                  </a:gsLst>
                  <a:lin ang="0" scaled="0"/>
                </a:gradFill>
                <a:ln>
                  <a:no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1386067" y="2137942"/>
                <a:ext cx="2808348" cy="3541032"/>
                <a:chOff x="1849054" y="2033770"/>
                <a:chExt cx="2808348" cy="3541032"/>
              </a:xfrm>
              <a:effectLst>
                <a:outerShdw blurRad="76200" dir="13500000" sy="23000" kx="1200000" algn="br" rotWithShape="0">
                  <a:prstClr val="black">
                    <a:alpha val="8000"/>
                  </a:prstClr>
                </a:outerShdw>
              </a:effectLst>
            </p:grpSpPr>
            <p:sp>
              <p:nvSpPr>
                <p:cNvPr id="42" name="缺角矩形 41"/>
                <p:cNvSpPr/>
                <p:nvPr/>
              </p:nvSpPr>
              <p:spPr>
                <a:xfrm rot="16200000" flipV="1">
                  <a:off x="1639673" y="2557074"/>
                  <a:ext cx="3227109" cy="2808348"/>
                </a:xfrm>
                <a:prstGeom prst="plaque">
                  <a:avLst>
                    <a:gd name="adj" fmla="val 0"/>
                  </a:avLst>
                </a:prstGeom>
                <a:solidFill>
                  <a:srgbClr val="FEFBF8"/>
                </a:solidFill>
                <a:ln w="12700" cap="rnd">
                  <a:gradFill>
                    <a:gsLst>
                      <a:gs pos="0">
                        <a:srgbClr val="D58C8A"/>
                      </a:gs>
                      <a:gs pos="100000">
                        <a:schemeClr val="accent2">
                          <a:lumMod val="60000"/>
                          <a:lumOff val="40000"/>
                          <a:alpha val="20000"/>
                        </a:schemeClr>
                      </a:gs>
                    </a:gsLst>
                    <a:lin ang="2700000" scaled="0"/>
                  </a:gradFill>
                  <a:prstDash val="solid"/>
                  <a:round/>
                </a:ln>
                <a:effectLst>
                  <a:outerShdw blurRad="114300" dist="38100" dir="2700000" algn="tl"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3765"/>
                  <a:endParaRPr lang="en-GB" sz="1600" b="1">
                    <a:solidFill>
                      <a:schemeClr val="tx1"/>
                    </a:solidFill>
                  </a:endParaRPr>
                </a:p>
              </p:txBody>
            </p:sp>
            <p:sp>
              <p:nvSpPr>
                <p:cNvPr id="43" name="立方体 42"/>
                <p:cNvSpPr/>
                <p:nvPr/>
              </p:nvSpPr>
              <p:spPr>
                <a:xfrm>
                  <a:off x="2336059" y="2033770"/>
                  <a:ext cx="1820092" cy="539444"/>
                </a:xfrm>
                <a:prstGeom prst="cube">
                  <a:avLst>
                    <a:gd name="adj" fmla="val 9212"/>
                  </a:avLst>
                </a:prstGeom>
                <a:solidFill>
                  <a:schemeClr val="bg1"/>
                </a:solidFill>
                <a:ln>
                  <a:solidFill>
                    <a:srgbClr val="C0504D">
                      <a:alpha val="38000"/>
                    </a:srgbClr>
                  </a:soli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67"/>
                <p:cNvSpPr txBox="1"/>
                <p:nvPr/>
              </p:nvSpPr>
              <p:spPr>
                <a:xfrm>
                  <a:off x="2651755" y="2098209"/>
                  <a:ext cx="1188701" cy="443542"/>
                </a:xfrm>
                <a:prstGeom prst="rect">
                  <a:avLst/>
                </a:prstGeom>
                <a:noFill/>
              </p:spPr>
              <p:txBody>
                <a:bodyPr wrap="square">
                  <a:spAutoFit/>
                </a:bodyPr>
                <a:lstStyle/>
                <a:p>
                  <a:r>
                    <a:rPr lang="zh-CN" altLang="en-US" sz="2200" b="1" spc="300" dirty="0">
                      <a:solidFill>
                        <a:srgbClr val="C00000"/>
                      </a:solidFill>
                      <a:latin typeface="华文中宋" panose="02010600040101010101" pitchFamily="2" charset="-122"/>
                      <a:ea typeface="华文中宋" panose="02010600040101010101" pitchFamily="2" charset="-122"/>
                    </a:rPr>
                    <a:t>全过程</a:t>
                  </a:r>
                </a:p>
              </p:txBody>
            </p:sp>
            <p:sp>
              <p:nvSpPr>
                <p:cNvPr id="45" name="矩形 44"/>
                <p:cNvSpPr/>
                <p:nvPr/>
              </p:nvSpPr>
              <p:spPr>
                <a:xfrm>
                  <a:off x="2370901" y="2962483"/>
                  <a:ext cx="1820092" cy="1995941"/>
                </a:xfrm>
                <a:prstGeom prst="rect">
                  <a:avLst/>
                </a:prstGeom>
              </p:spPr>
              <p:txBody>
                <a:bodyPr wrap="square">
                  <a:spAutoFit/>
                </a:bodyPr>
                <a:lstStyle/>
                <a:p>
                  <a:pPr marL="342900" indent="-342900" algn="just">
                    <a:lnSpc>
                      <a:spcPct val="150000"/>
                    </a:lnSpc>
                    <a:buClr>
                      <a:srgbClr val="AF261E"/>
                    </a:buClr>
                    <a:buFont typeface="Wingdings" panose="05000000000000000000" pitchFamily="2" charset="2"/>
                    <a:buChar char="n"/>
                  </a:pPr>
                  <a:r>
                    <a:rPr lang="zh-CN" altLang="en-US" sz="2000" dirty="0">
                      <a:solidFill>
                        <a:schemeClr val="tx1">
                          <a:lumMod val="85000"/>
                          <a:lumOff val="15000"/>
                        </a:schemeClr>
                      </a:solidFill>
                      <a:latin typeface="微软雅黑" panose="020B0503020204020204" charset="-122"/>
                      <a:ea typeface="微软雅黑" panose="020B0503020204020204" charset="-122"/>
                    </a:rPr>
                    <a:t>科学立法</a:t>
                  </a:r>
                  <a:endParaRPr lang="en-US" altLang="zh-CN" sz="2000" dirty="0">
                    <a:solidFill>
                      <a:schemeClr val="tx1">
                        <a:lumMod val="85000"/>
                        <a:lumOff val="15000"/>
                      </a:schemeClr>
                    </a:solidFill>
                    <a:latin typeface="微软雅黑" panose="020B0503020204020204" charset="-122"/>
                    <a:ea typeface="微软雅黑" panose="020B0503020204020204" charset="-122"/>
                  </a:endParaRPr>
                </a:p>
                <a:p>
                  <a:pPr marL="342900" indent="-342900" algn="just">
                    <a:lnSpc>
                      <a:spcPct val="150000"/>
                    </a:lnSpc>
                    <a:buClr>
                      <a:srgbClr val="AF261E"/>
                    </a:buClr>
                    <a:buFont typeface="Wingdings" panose="05000000000000000000" pitchFamily="2" charset="2"/>
                    <a:buChar char="n"/>
                  </a:pPr>
                  <a:r>
                    <a:rPr lang="zh-CN" altLang="en-US" sz="2000" dirty="0">
                      <a:solidFill>
                        <a:schemeClr val="tx1">
                          <a:lumMod val="85000"/>
                          <a:lumOff val="15000"/>
                        </a:schemeClr>
                      </a:solidFill>
                      <a:latin typeface="微软雅黑" panose="020B0503020204020204" charset="-122"/>
                      <a:ea typeface="微软雅黑" panose="020B0503020204020204" charset="-122"/>
                    </a:rPr>
                    <a:t>严格执法</a:t>
                  </a:r>
                  <a:endParaRPr lang="en-US" altLang="zh-CN" sz="2000" dirty="0">
                    <a:solidFill>
                      <a:schemeClr val="tx1">
                        <a:lumMod val="85000"/>
                        <a:lumOff val="15000"/>
                      </a:schemeClr>
                    </a:solidFill>
                    <a:latin typeface="微软雅黑" panose="020B0503020204020204" charset="-122"/>
                    <a:ea typeface="微软雅黑" panose="020B0503020204020204" charset="-122"/>
                  </a:endParaRPr>
                </a:p>
                <a:p>
                  <a:pPr marL="342900" indent="-342900" algn="just">
                    <a:lnSpc>
                      <a:spcPct val="150000"/>
                    </a:lnSpc>
                    <a:buClr>
                      <a:srgbClr val="AF261E"/>
                    </a:buClr>
                    <a:buFont typeface="Wingdings" panose="05000000000000000000" pitchFamily="2" charset="2"/>
                    <a:buChar char="n"/>
                  </a:pPr>
                  <a:r>
                    <a:rPr lang="zh-CN" altLang="en-US" sz="2000" dirty="0">
                      <a:solidFill>
                        <a:schemeClr val="tx1">
                          <a:lumMod val="85000"/>
                          <a:lumOff val="15000"/>
                        </a:schemeClr>
                      </a:solidFill>
                      <a:latin typeface="微软雅黑" panose="020B0503020204020204" charset="-122"/>
                      <a:ea typeface="微软雅黑" panose="020B0503020204020204" charset="-122"/>
                    </a:rPr>
                    <a:t>公正司法</a:t>
                  </a:r>
                  <a:endParaRPr lang="en-US" altLang="zh-CN" sz="2000" dirty="0">
                    <a:solidFill>
                      <a:schemeClr val="tx1">
                        <a:lumMod val="85000"/>
                        <a:lumOff val="15000"/>
                      </a:schemeClr>
                    </a:solidFill>
                    <a:latin typeface="微软雅黑" panose="020B0503020204020204" charset="-122"/>
                    <a:ea typeface="微软雅黑" panose="020B0503020204020204" charset="-122"/>
                  </a:endParaRPr>
                </a:p>
                <a:p>
                  <a:pPr marL="342900" indent="-342900" algn="just">
                    <a:lnSpc>
                      <a:spcPct val="150000"/>
                    </a:lnSpc>
                    <a:buClr>
                      <a:srgbClr val="AF261E"/>
                    </a:buClr>
                    <a:buFont typeface="Wingdings" panose="05000000000000000000" pitchFamily="2" charset="2"/>
                    <a:buChar char="n"/>
                  </a:pPr>
                  <a:r>
                    <a:rPr lang="zh-CN" altLang="en-US" sz="2000" dirty="0">
                      <a:solidFill>
                        <a:schemeClr val="tx1">
                          <a:lumMod val="85000"/>
                          <a:lumOff val="15000"/>
                        </a:schemeClr>
                      </a:solidFill>
                      <a:latin typeface="微软雅黑" panose="020B0503020204020204" charset="-122"/>
                      <a:ea typeface="微软雅黑" panose="020B0503020204020204" charset="-122"/>
                    </a:rPr>
                    <a:t>全民守法</a:t>
                  </a:r>
                </a:p>
              </p:txBody>
            </p:sp>
          </p:grpSp>
        </p:grpSp>
        <p:cxnSp>
          <p:nvCxnSpPr>
            <p:cNvPr id="39" name="直接连接符 38"/>
            <p:cNvCxnSpPr/>
            <p:nvPr/>
          </p:nvCxnSpPr>
          <p:spPr>
            <a:xfrm>
              <a:off x="9172068" y="5785520"/>
              <a:ext cx="1584960" cy="0"/>
            </a:xfrm>
            <a:prstGeom prst="line">
              <a:avLst/>
            </a:prstGeom>
            <a:ln w="50800">
              <a:solidFill>
                <a:srgbClr val="FF9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custDataLst>
              <p:tags r:id="rId1"/>
            </p:custDataLst>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sp>
        <p:nvSpPr>
          <p:cNvPr id="8" name="矩形 7"/>
          <p:cNvSpPr/>
          <p:nvPr/>
        </p:nvSpPr>
        <p:spPr>
          <a:xfrm>
            <a:off x="0" y="3347886"/>
            <a:ext cx="12192000" cy="3060000"/>
          </a:xfrm>
          <a:prstGeom prst="rect">
            <a:avLst/>
          </a:prstGeom>
          <a:gradFill>
            <a:gsLst>
              <a:gs pos="0">
                <a:srgbClr val="7E9B78">
                  <a:alpha val="52000"/>
                </a:srgbClr>
              </a:gs>
              <a:gs pos="50000">
                <a:srgbClr val="86A177"/>
              </a:gs>
              <a:gs pos="100000">
                <a:srgbClr val="75836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987673" y="1863841"/>
            <a:ext cx="10216654" cy="1815544"/>
            <a:chOff x="1128395" y="2112010"/>
            <a:chExt cx="9804400" cy="2404746"/>
          </a:xfrm>
        </p:grpSpPr>
        <p:sp>
          <p:nvSpPr>
            <p:cNvPr id="5" name="立方体 4"/>
            <p:cNvSpPr/>
            <p:nvPr/>
          </p:nvSpPr>
          <p:spPr>
            <a:xfrm>
              <a:off x="1128395" y="2112010"/>
              <a:ext cx="9804400" cy="2404745"/>
            </a:xfrm>
            <a:prstGeom prst="cube">
              <a:avLst>
                <a:gd name="adj" fmla="val 2746"/>
              </a:avLst>
            </a:prstGeom>
            <a:gradFill>
              <a:gsLst>
                <a:gs pos="0">
                  <a:srgbClr val="9E0406"/>
                </a:gs>
                <a:gs pos="100000">
                  <a:schemeClr val="accent2"/>
                </a:gs>
              </a:gsLst>
              <a:lin ang="1200000" scaled="0"/>
            </a:gradFill>
            <a:ln w="6350">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8"/>
            <p:cNvSpPr/>
            <p:nvPr/>
          </p:nvSpPr>
          <p:spPr>
            <a:xfrm>
              <a:off x="1128395" y="2185206"/>
              <a:ext cx="9704197" cy="2331550"/>
            </a:xfrm>
            <a:prstGeom prst="rect">
              <a:avLst/>
            </a:prstGeom>
            <a:solidFill>
              <a:schemeClr val="bg1"/>
            </a:solidFill>
            <a:ln w="6350">
              <a:gradFill>
                <a:gsLst>
                  <a:gs pos="0">
                    <a:srgbClr val="B00000"/>
                  </a:gs>
                  <a:gs pos="87000">
                    <a:srgbClr val="B00000">
                      <a:alpha val="0"/>
                    </a:srgbClr>
                  </a:gs>
                </a:gsLst>
                <a:lin ang="2700000" scaled="0"/>
              </a:gradFill>
            </a:ln>
            <a:effectLst>
              <a:outerShdw blurRad="190500" dist="38100" dir="18900000" algn="b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7" name="文本框 6"/>
          <p:cNvSpPr txBox="1"/>
          <p:nvPr/>
        </p:nvSpPr>
        <p:spPr>
          <a:xfrm>
            <a:off x="1249619" y="2060135"/>
            <a:ext cx="9692762" cy="1477328"/>
          </a:xfrm>
          <a:prstGeom prst="rect">
            <a:avLst/>
          </a:prstGeom>
          <a:noFill/>
        </p:spPr>
        <p:txBody>
          <a:bodyPr wrap="square" rtlCol="0">
            <a:spAutoFit/>
          </a:bodyPr>
          <a:lstStyle/>
          <a:p>
            <a:pPr indent="457200" algn="just" fontAlgn="auto">
              <a:lnSpc>
                <a:spcPct val="150000"/>
              </a:lnSpc>
            </a:pPr>
            <a:r>
              <a:rPr lang="zh-CN" altLang="en-US" sz="2000" dirty="0">
                <a:latin typeface="+mj-ea"/>
                <a:ea typeface="+mj-ea"/>
                <a:cs typeface="华文中宋" panose="02010600040101010101" pitchFamily="2" charset="-122"/>
                <a:sym typeface="+mn-ea"/>
              </a:rPr>
              <a:t> 当前，我国改革发展稳定形势总体是好的，但发展不平衡不充分的一些突出问题尚未解决，人民内部矛盾和其他社会矛盾凸显，党风政风也存在一些不容忽视的问题，其中大量矛盾和问题与</a:t>
            </a:r>
            <a:r>
              <a:rPr lang="zh-CN" altLang="en-US" sz="2000" b="1" dirty="0">
                <a:solidFill>
                  <a:srgbClr val="C00000"/>
                </a:solidFill>
                <a:latin typeface="微软雅黑" panose="020B0503020204020204" charset="-122"/>
                <a:ea typeface="微软雅黑" panose="020B0503020204020204" charset="-122"/>
                <a:sym typeface="+mn-ea"/>
              </a:rPr>
              <a:t>有法不依、执法不严、违法不究</a:t>
            </a:r>
            <a:r>
              <a:rPr lang="zh-CN" altLang="en-US" sz="2000" dirty="0">
                <a:latin typeface="+mj-ea"/>
                <a:ea typeface="+mj-ea"/>
                <a:cs typeface="华文中宋" panose="02010600040101010101" pitchFamily="2" charset="-122"/>
                <a:sym typeface="+mn-ea"/>
              </a:rPr>
              <a:t>相关。</a:t>
            </a:r>
          </a:p>
        </p:txBody>
      </p:sp>
      <p:sp>
        <p:nvSpPr>
          <p:cNvPr id="9" name="矩形 8"/>
          <p:cNvSpPr/>
          <p:nvPr>
            <p:custDataLst>
              <p:tags r:id="rId2"/>
            </p:custDataLst>
          </p:nvPr>
        </p:nvSpPr>
        <p:spPr>
          <a:xfrm>
            <a:off x="1720424" y="781519"/>
            <a:ext cx="8751152" cy="846386"/>
          </a:xfrm>
          <a:prstGeom prst="rect">
            <a:avLst/>
          </a:prstGeom>
          <a:noFill/>
        </p:spPr>
        <p:txBody>
          <a:bodyPr wrap="square" rtlCol="0">
            <a:spAutoFit/>
          </a:bodyPr>
          <a:lstStyle/>
          <a:p>
            <a:pPr algn="ctr" fontAlgn="auto">
              <a:spcAft>
                <a:spcPts val="600"/>
              </a:spcAft>
              <a:buClr>
                <a:srgbClr val="C00000"/>
              </a:buClr>
              <a:buSzPct val="80000"/>
              <a:buFontTx/>
            </a:pPr>
            <a:r>
              <a:rPr lang="en-US" altLang="zh-CN" sz="2200" b="1" dirty="0">
                <a:solidFill>
                  <a:srgbClr val="C00000"/>
                </a:solidFill>
                <a:latin typeface="+mj-ea"/>
                <a:ea typeface="+mj-ea"/>
                <a:sym typeface="+mn-ea"/>
              </a:rPr>
              <a:t>3. </a:t>
            </a:r>
            <a:r>
              <a:rPr lang="zh-CN" altLang="en-US" sz="2200" b="1" dirty="0">
                <a:solidFill>
                  <a:srgbClr val="C00000"/>
                </a:solidFill>
                <a:latin typeface="+mj-ea"/>
                <a:ea typeface="+mj-ea"/>
                <a:sym typeface="+mn-ea"/>
              </a:rPr>
              <a:t>全面依法治国是解决党和国家事业发展面临的重大问题、</a:t>
            </a:r>
            <a:endParaRPr lang="en-US" altLang="zh-CN" sz="2200" b="1" dirty="0">
              <a:solidFill>
                <a:srgbClr val="C00000"/>
              </a:solidFill>
              <a:latin typeface="+mj-ea"/>
              <a:ea typeface="+mj-ea"/>
              <a:sym typeface="+mn-ea"/>
            </a:endParaRPr>
          </a:p>
          <a:p>
            <a:pPr algn="ctr" fontAlgn="auto">
              <a:spcAft>
                <a:spcPts val="600"/>
              </a:spcAft>
              <a:buClr>
                <a:srgbClr val="C00000"/>
              </a:buClr>
              <a:buSzPct val="80000"/>
              <a:buFontTx/>
            </a:pPr>
            <a:r>
              <a:rPr lang="zh-CN" altLang="en-US" sz="2200" b="1" dirty="0">
                <a:solidFill>
                  <a:srgbClr val="C00000"/>
                </a:solidFill>
                <a:latin typeface="+mj-ea"/>
                <a:ea typeface="+mj-ea"/>
                <a:sym typeface="+mn-ea"/>
              </a:rPr>
              <a:t>促进社会公平正义、确保党和国家长治久安的根本要求</a:t>
            </a:r>
          </a:p>
        </p:txBody>
      </p:sp>
      <p:sp>
        <p:nvSpPr>
          <p:cNvPr id="10" name="矩形 9"/>
          <p:cNvSpPr/>
          <p:nvPr/>
        </p:nvSpPr>
        <p:spPr>
          <a:xfrm>
            <a:off x="5144070" y="3852951"/>
            <a:ext cx="5711481" cy="1974900"/>
          </a:xfrm>
          <a:prstGeom prst="rect">
            <a:avLst/>
          </a:prstGeom>
        </p:spPr>
        <p:txBody>
          <a:bodyPr wrap="square">
            <a:spAutoFit/>
          </a:bodyPr>
          <a:lstStyle/>
          <a:p>
            <a:pPr algn="ctr">
              <a:lnSpc>
                <a:spcPct val="150000"/>
              </a:lnSpc>
            </a:pPr>
            <a:r>
              <a:rPr lang="zh-CN" altLang="en-US" b="1" kern="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 </a:t>
            </a:r>
            <a:r>
              <a:rPr lang="zh-CN" altLang="en-US" sz="2200" b="1" kern="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长生疫苗等事件为法治建设敲响警钟</a:t>
            </a:r>
            <a:endParaRPr lang="en-US" altLang="zh-CN" sz="2200" b="1" kern="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a:p>
            <a:pPr algn="just">
              <a:lnSpc>
                <a:spcPct val="150000"/>
              </a:lnSpc>
              <a:spcBef>
                <a:spcPts val="1000"/>
              </a:spcBef>
              <a:spcAft>
                <a:spcPts val="600"/>
              </a:spcAft>
            </a:pPr>
            <a:r>
              <a:rPr lang="en-US" altLang="zh-CN" b="1" kern="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       </a:t>
            </a:r>
            <a:r>
              <a:rPr lang="zh-CN" altLang="en-US" b="1" kern="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长春长生疫苗造假案、</a:t>
            </a:r>
            <a:r>
              <a:rPr lang="zh-CN" altLang="en-US" b="1" kern="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祁连山国家级自然保护区生态环境破坏等事件，产生了恶劣影响。这要求我们厉行法治，做到有法可依、有法必依、执法必严、违法必究。</a:t>
            </a:r>
          </a:p>
        </p:txBody>
      </p:sp>
      <p:pic>
        <p:nvPicPr>
          <p:cNvPr id="12" name="图片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9238" y="3754935"/>
            <a:ext cx="3745799" cy="2170932"/>
          </a:xfrm>
          <a:prstGeom prst="rect">
            <a:avLst/>
          </a:prstGeom>
          <a:noFill/>
          <a:ln w="25400">
            <a:solidFill>
              <a:srgbClr val="FFFFFF"/>
            </a:solidFill>
            <a:miter lim="800000"/>
            <a:headEnd/>
            <a:tailEnd/>
          </a:ln>
          <a:effectLst>
            <a:outerShdw blurRad="254000" sx="102000" sy="102000" algn="ctr" rotWithShape="0">
              <a:prstClr val="black">
                <a:alpha val="15000"/>
              </a:prstClr>
            </a:outerShdw>
          </a:effectLst>
        </p:spPr>
      </p:pic>
      <p:sp>
        <p:nvSpPr>
          <p:cNvPr id="13" name="矩形 12"/>
          <p:cNvSpPr/>
          <p:nvPr/>
        </p:nvSpPr>
        <p:spPr>
          <a:xfrm>
            <a:off x="881373" y="5925867"/>
            <a:ext cx="4041527" cy="516745"/>
          </a:xfrm>
          <a:prstGeom prst="rect">
            <a:avLst/>
          </a:prstGeom>
        </p:spPr>
        <p:txBody>
          <a:bodyPr wrap="square">
            <a:spAutoFit/>
          </a:bodyPr>
          <a:lstStyle/>
          <a:p>
            <a:pPr algn="just">
              <a:lnSpc>
                <a:spcPct val="120000"/>
              </a:lnSpc>
            </a:pPr>
            <a:r>
              <a:rPr lang="en-US" altLang="zh-CN"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       2022</a:t>
            </a: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年</a:t>
            </a:r>
            <a:r>
              <a:rPr lang="en-US" altLang="zh-CN"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8</a:t>
            </a: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月</a:t>
            </a:r>
            <a:r>
              <a:rPr lang="en-US" altLang="zh-CN"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8</a:t>
            </a: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日，青海海北，祁连山国家公园大拉洞管护站的管护员将无人机搬到室外准备开展巡护工作</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custDataLst>
              <p:tags r:id="rId1"/>
            </p:custDataLst>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grpSp>
        <p:nvGrpSpPr>
          <p:cNvPr id="4" name="组合 3"/>
          <p:cNvGrpSpPr/>
          <p:nvPr/>
        </p:nvGrpSpPr>
        <p:grpSpPr>
          <a:xfrm>
            <a:off x="1177925" y="2101525"/>
            <a:ext cx="9836150" cy="3568065"/>
            <a:chOff x="1128395" y="2112010"/>
            <a:chExt cx="9804400" cy="2404746"/>
          </a:xfrm>
        </p:grpSpPr>
        <p:sp>
          <p:nvSpPr>
            <p:cNvPr id="5" name="立方体 4"/>
            <p:cNvSpPr/>
            <p:nvPr/>
          </p:nvSpPr>
          <p:spPr>
            <a:xfrm>
              <a:off x="1128395" y="2112010"/>
              <a:ext cx="9804400" cy="2404745"/>
            </a:xfrm>
            <a:prstGeom prst="cube">
              <a:avLst>
                <a:gd name="adj" fmla="val 2746"/>
              </a:avLst>
            </a:prstGeom>
            <a:gradFill>
              <a:gsLst>
                <a:gs pos="0">
                  <a:srgbClr val="9E0406"/>
                </a:gs>
                <a:gs pos="100000">
                  <a:schemeClr val="accent2"/>
                </a:gs>
              </a:gsLst>
              <a:lin ang="1200000" scaled="0"/>
            </a:gradFill>
            <a:ln w="6350">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8"/>
            <p:cNvSpPr/>
            <p:nvPr/>
          </p:nvSpPr>
          <p:spPr>
            <a:xfrm>
              <a:off x="1128395" y="2185206"/>
              <a:ext cx="9704197" cy="2331550"/>
            </a:xfrm>
            <a:prstGeom prst="rect">
              <a:avLst/>
            </a:prstGeom>
            <a:solidFill>
              <a:schemeClr val="bg1"/>
            </a:solidFill>
            <a:ln w="6350">
              <a:gradFill>
                <a:gsLst>
                  <a:gs pos="0">
                    <a:srgbClr val="B00000"/>
                  </a:gs>
                  <a:gs pos="87000">
                    <a:srgbClr val="B00000">
                      <a:alpha val="0"/>
                    </a:srgbClr>
                  </a:gs>
                </a:gsLst>
                <a:lin ang="2700000" scaled="0"/>
              </a:gradFill>
            </a:ln>
            <a:effectLst>
              <a:outerShdw blurRad="190500" dist="38100" dir="18900000" algn="b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7" name="文本框 6"/>
          <p:cNvSpPr txBox="1"/>
          <p:nvPr/>
        </p:nvSpPr>
        <p:spPr>
          <a:xfrm>
            <a:off x="1611818" y="2454396"/>
            <a:ext cx="8968365" cy="2862322"/>
          </a:xfrm>
          <a:prstGeom prst="rect">
            <a:avLst/>
          </a:prstGeom>
          <a:noFill/>
        </p:spPr>
        <p:txBody>
          <a:bodyPr wrap="square" rtlCol="0">
            <a:spAutoFit/>
          </a:bodyPr>
          <a:lstStyle/>
          <a:p>
            <a:pPr indent="457200" algn="just" fontAlgn="auto">
              <a:lnSpc>
                <a:spcPct val="150000"/>
              </a:lnSpc>
            </a:pPr>
            <a:r>
              <a:rPr lang="zh-CN" altLang="en-US" sz="2000" dirty="0">
                <a:latin typeface="+mj-ea"/>
                <a:ea typeface="+mj-ea"/>
                <a:cs typeface="华文中宋" panose="02010600040101010101" pitchFamily="2" charset="-122"/>
                <a:sym typeface="+mn-ea"/>
              </a:rPr>
              <a:t>实现国家长治久安和人民幸福安康，必须依靠法治。我国人口众多、地域辽阔、国情复杂，党在这样的大国执政并非一件易事。只有把党和国家工作纳入法治化轨道，坚持在法治轨道上统筹社会力量、平衡社会利益、调节社会关系、规范社会行为，才能使我国社会在快速发展和深刻变革中既生机勃勃又井然有序，实现经济发展、政治清明、文化昌盛、社会公正、生态良好，实现建成社会主义现代化强国的战略目标。</a:t>
            </a:r>
          </a:p>
        </p:txBody>
      </p:sp>
      <p:sp>
        <p:nvSpPr>
          <p:cNvPr id="9" name="矩形 8"/>
          <p:cNvSpPr/>
          <p:nvPr>
            <p:custDataLst>
              <p:tags r:id="rId2"/>
            </p:custDataLst>
          </p:nvPr>
        </p:nvSpPr>
        <p:spPr>
          <a:xfrm>
            <a:off x="1616710" y="795752"/>
            <a:ext cx="8958580" cy="846386"/>
          </a:xfrm>
          <a:prstGeom prst="rect">
            <a:avLst/>
          </a:prstGeom>
          <a:noFill/>
        </p:spPr>
        <p:txBody>
          <a:bodyPr wrap="square" rtlCol="0">
            <a:spAutoFit/>
          </a:bodyPr>
          <a:lstStyle/>
          <a:p>
            <a:pPr algn="ctr" fontAlgn="auto">
              <a:spcAft>
                <a:spcPts val="600"/>
              </a:spcAft>
              <a:buClr>
                <a:srgbClr val="C00000"/>
              </a:buClr>
              <a:buSzPct val="80000"/>
              <a:buFontTx/>
            </a:pPr>
            <a:r>
              <a:rPr lang="zh-CN" altLang="en-US" sz="2200" b="1" dirty="0">
                <a:solidFill>
                  <a:srgbClr val="B00000"/>
                </a:solidFill>
                <a:latin typeface="+mj-ea"/>
                <a:ea typeface="+mj-ea"/>
                <a:sym typeface="+mn-ea"/>
              </a:rPr>
              <a:t>4. 全面依法治国，既是立足于解决事关我国发展大局的现实考量，</a:t>
            </a:r>
            <a:endParaRPr lang="en-US" altLang="zh-CN" sz="2200" b="1" dirty="0">
              <a:solidFill>
                <a:srgbClr val="B00000"/>
              </a:solidFill>
              <a:latin typeface="+mj-ea"/>
              <a:ea typeface="+mj-ea"/>
              <a:sym typeface="+mn-ea"/>
            </a:endParaRPr>
          </a:p>
          <a:p>
            <a:pPr algn="ctr" fontAlgn="auto">
              <a:spcAft>
                <a:spcPts val="600"/>
              </a:spcAft>
              <a:buClr>
                <a:srgbClr val="C00000"/>
              </a:buClr>
              <a:buSzPct val="80000"/>
              <a:buFontTx/>
            </a:pPr>
            <a:r>
              <a:rPr lang="zh-CN" altLang="en-US" sz="2200" b="1" dirty="0">
                <a:solidFill>
                  <a:srgbClr val="B00000"/>
                </a:solidFill>
                <a:latin typeface="+mj-ea"/>
                <a:ea typeface="+mj-ea"/>
                <a:sym typeface="+mn-ea"/>
              </a:rPr>
              <a:t>也是着眼于长远的战略谋划</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56015" y="889858"/>
            <a:ext cx="6480000" cy="429895"/>
          </a:xfrm>
          <a:prstGeom prst="rect">
            <a:avLst/>
          </a:prstGeom>
          <a:noFill/>
        </p:spPr>
        <p:txBody>
          <a:bodyPr wrap="square" rtlCol="0">
            <a:spAutoFit/>
          </a:bodyPr>
          <a:lstStyle/>
          <a:p>
            <a:pPr algn="ctr">
              <a:buClr>
                <a:srgbClr val="C00000"/>
              </a:buClr>
              <a:buSzPct val="80000"/>
            </a:pPr>
            <a:r>
              <a:rPr lang="zh-CN" altLang="en-US" sz="2200" b="1">
                <a:solidFill>
                  <a:schemeClr val="tx1">
                    <a:lumMod val="95000"/>
                    <a:lumOff val="5000"/>
                  </a:schemeClr>
                </a:solidFill>
                <a:latin typeface="微软雅黑" panose="020B0503020204020204" charset="-122"/>
                <a:ea typeface="微软雅黑" panose="020B0503020204020204" charset="-122"/>
              </a:rPr>
              <a:t>（三）在法治轨道上全面建设社会主义现代化国家</a:t>
            </a:r>
          </a:p>
        </p:txBody>
      </p:sp>
      <p:pic>
        <p:nvPicPr>
          <p:cNvPr id="3" name="图片 2"/>
          <p:cNvPicPr>
            <a:picLocks noChangeAspect="1"/>
          </p:cNvPicPr>
          <p:nvPr>
            <p:custDataLst>
              <p:tags r:id="rId1"/>
            </p:custDataLst>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grpSp>
        <p:nvGrpSpPr>
          <p:cNvPr id="4" name="组合 3"/>
          <p:cNvGrpSpPr/>
          <p:nvPr/>
        </p:nvGrpSpPr>
        <p:grpSpPr>
          <a:xfrm>
            <a:off x="1199832" y="1793511"/>
            <a:ext cx="9792335" cy="4185761"/>
            <a:chOff x="1128395" y="2112010"/>
            <a:chExt cx="9804400" cy="2404746"/>
          </a:xfrm>
        </p:grpSpPr>
        <p:sp>
          <p:nvSpPr>
            <p:cNvPr id="5" name="立方体 4"/>
            <p:cNvSpPr/>
            <p:nvPr/>
          </p:nvSpPr>
          <p:spPr>
            <a:xfrm>
              <a:off x="1128395" y="2112010"/>
              <a:ext cx="9804400" cy="2404745"/>
            </a:xfrm>
            <a:prstGeom prst="cube">
              <a:avLst>
                <a:gd name="adj" fmla="val 2746"/>
              </a:avLst>
            </a:prstGeom>
            <a:gradFill>
              <a:gsLst>
                <a:gs pos="0">
                  <a:srgbClr val="9E0406"/>
                </a:gs>
                <a:gs pos="100000">
                  <a:schemeClr val="accent2"/>
                </a:gs>
              </a:gsLst>
              <a:lin ang="1200000" scaled="0"/>
            </a:gradFill>
            <a:ln w="6350">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8"/>
            <p:cNvSpPr/>
            <p:nvPr/>
          </p:nvSpPr>
          <p:spPr>
            <a:xfrm>
              <a:off x="1128395" y="2185206"/>
              <a:ext cx="9704197" cy="2331550"/>
            </a:xfrm>
            <a:prstGeom prst="rect">
              <a:avLst/>
            </a:prstGeom>
            <a:solidFill>
              <a:schemeClr val="bg1"/>
            </a:solidFill>
            <a:ln w="6350">
              <a:gradFill>
                <a:gsLst>
                  <a:gs pos="0">
                    <a:srgbClr val="B00000"/>
                  </a:gs>
                  <a:gs pos="87000">
                    <a:srgbClr val="B00000">
                      <a:alpha val="0"/>
                    </a:srgbClr>
                  </a:gs>
                </a:gsLst>
                <a:lin ang="2700000" scaled="0"/>
              </a:gradFill>
            </a:ln>
            <a:effectLst>
              <a:outerShdw blurRad="190500" dist="38100" dir="18900000" algn="b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7" name="文本框 6"/>
          <p:cNvSpPr txBox="1"/>
          <p:nvPr/>
        </p:nvSpPr>
        <p:spPr>
          <a:xfrm>
            <a:off x="1771718" y="2288101"/>
            <a:ext cx="8648562" cy="3323987"/>
          </a:xfrm>
          <a:prstGeom prst="rect">
            <a:avLst/>
          </a:prstGeom>
          <a:noFill/>
        </p:spPr>
        <p:txBody>
          <a:bodyPr wrap="square" rtlCol="0">
            <a:spAutoFit/>
          </a:bodyPr>
          <a:lstStyle/>
          <a:p>
            <a:pPr indent="457200" algn="just" fontAlgn="auto">
              <a:lnSpc>
                <a:spcPct val="150000"/>
              </a:lnSpc>
              <a:buClrTx/>
              <a:buSzTx/>
              <a:buFontTx/>
            </a:pPr>
            <a:r>
              <a:rPr lang="zh-CN" altLang="en-US" sz="2000" dirty="0">
                <a:solidFill>
                  <a:schemeClr val="tx1">
                    <a:lumMod val="85000"/>
                    <a:lumOff val="15000"/>
                  </a:schemeClr>
                </a:solidFill>
                <a:latin typeface="+mj-ea"/>
                <a:ea typeface="+mj-ea"/>
                <a:cs typeface="华文中宋" panose="02010600040101010101" pitchFamily="2" charset="-122"/>
                <a:sym typeface="+mn-ea"/>
              </a:rPr>
              <a:t> 党的二十大强调在法治轨道上全面建设社会主义现代化国家，凸显了法治建设事关根本的战略地位，明确了法治建设服务保障党和国家工作大局的战略任务。</a:t>
            </a:r>
            <a:r>
              <a:rPr lang="zh-CN" altLang="zh-CN" sz="2000" dirty="0"/>
              <a:t>体现了我们党对社会主义现代化国家建设规律、中国式现代化发展规律、中华民族伟大复兴历史规律的科学把握和正确认识</a:t>
            </a:r>
            <a:r>
              <a:rPr lang="zh-CN" altLang="en-US" sz="2000" dirty="0"/>
              <a:t>。</a:t>
            </a:r>
            <a:r>
              <a:rPr lang="zh-CN" altLang="en-US" sz="2000" dirty="0">
                <a:solidFill>
                  <a:schemeClr val="tx1">
                    <a:lumMod val="85000"/>
                    <a:lumOff val="15000"/>
                  </a:schemeClr>
                </a:solidFill>
                <a:latin typeface="+mj-ea"/>
                <a:ea typeface="+mj-ea"/>
                <a:cs typeface="华文中宋" panose="02010600040101010101" pitchFamily="2" charset="-122"/>
                <a:sym typeface="+mn-ea"/>
              </a:rPr>
              <a:t>落实这一要求，要</a:t>
            </a:r>
            <a:r>
              <a:rPr lang="zh-CN" altLang="en-US" sz="2000" b="1" dirty="0">
                <a:solidFill>
                  <a:srgbClr val="C00000"/>
                </a:solidFill>
                <a:latin typeface="+mj-ea"/>
                <a:ea typeface="+mj-ea"/>
                <a:cs typeface="华文中宋" panose="02010600040101010101" pitchFamily="2" charset="-122"/>
                <a:sym typeface="+mn-ea"/>
              </a:rPr>
              <a:t>深入贯彻习近平法治思想，坚持党的领导、人民当家作主、依法治国有机统一，更好发挥法治固根本、稳预期、利长远的保障作用，</a:t>
            </a:r>
            <a:r>
              <a:rPr lang="zh-CN" altLang="en-US" sz="2000" dirty="0">
                <a:solidFill>
                  <a:schemeClr val="tx1">
                    <a:lumMod val="85000"/>
                    <a:lumOff val="15000"/>
                  </a:schemeClr>
                </a:solidFill>
                <a:latin typeface="+mj-ea"/>
                <a:ea typeface="+mj-ea"/>
                <a:cs typeface="华文中宋" panose="02010600040101010101" pitchFamily="2" charset="-122"/>
                <a:sym typeface="+mn-ea"/>
              </a:rPr>
              <a:t>为全面建设社会主义现代化国家保驾护航。</a:t>
            </a:r>
            <a:endParaRPr lang="zh-CN" altLang="en-US" sz="2000" dirty="0">
              <a:latin typeface="+mj-ea"/>
              <a:ea typeface="+mj-ea"/>
              <a:cs typeface="华文中宋" panose="02010600040101010101" pitchFamily="2" charset="-122"/>
              <a:sym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35" y="0"/>
            <a:ext cx="12192001" cy="6858000"/>
            <a:chOff x="0" y="0"/>
            <a:chExt cx="12192001" cy="6858000"/>
          </a:xfrm>
        </p:grpSpPr>
        <p:pic>
          <p:nvPicPr>
            <p:cNvPr id="6" name="图片 5"/>
            <p:cNvPicPr>
              <a:picLocks noChangeAspect="1"/>
            </p:cNvPicPr>
            <p:nvPr/>
          </p:nvPicPr>
          <p:blipFill>
            <a:blip r:embed="rId2"/>
            <a:stretch>
              <a:fillRect/>
            </a:stretch>
          </p:blipFill>
          <p:spPr>
            <a:xfrm>
              <a:off x="1" y="0"/>
              <a:ext cx="12192000" cy="6858000"/>
            </a:xfrm>
            <a:prstGeom prst="rect">
              <a:avLst/>
            </a:prstGeom>
            <a:noFill/>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56000" y="0"/>
              <a:ext cx="6480000" cy="3240000"/>
            </a:xfrm>
            <a:prstGeom prst="rect">
              <a:avLst/>
            </a:prstGeom>
          </p:spPr>
        </p:pic>
        <p:pic>
          <p:nvPicPr>
            <p:cNvPr id="7" name="图片 6"/>
            <p:cNvPicPr>
              <a:picLocks noChangeAspect="1"/>
            </p:cNvPicPr>
            <p:nvPr/>
          </p:nvPicPr>
          <p:blipFill rotWithShape="1">
            <a:blip r:embed="rId4"/>
            <a:srcRect b="37589"/>
            <a:stretch>
              <a:fillRect/>
            </a:stretch>
          </p:blipFill>
          <p:spPr>
            <a:xfrm>
              <a:off x="0" y="4694174"/>
              <a:ext cx="12192000" cy="2163826"/>
            </a:xfrm>
            <a:prstGeom prst="rect">
              <a:avLst/>
            </a:prstGeom>
          </p:spPr>
        </p:pic>
      </p:grpSp>
      <p:sp>
        <p:nvSpPr>
          <p:cNvPr id="3" name="文本框 2"/>
          <p:cNvSpPr txBox="1"/>
          <p:nvPr/>
        </p:nvSpPr>
        <p:spPr>
          <a:xfrm>
            <a:off x="4173856" y="3168000"/>
            <a:ext cx="3844290" cy="829945"/>
          </a:xfrm>
          <a:prstGeom prst="rect">
            <a:avLst/>
          </a:prstGeom>
          <a:noFill/>
        </p:spPr>
        <p:txBody>
          <a:bodyPr wrap="none" rtlCol="0">
            <a:spAutoFit/>
          </a:bodyPr>
          <a:lstStyle/>
          <a:p>
            <a:pPr algn="ctr"/>
            <a:r>
              <a:rPr lang="zh-CN" altLang="en-US" sz="48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全面依法治国</a:t>
            </a:r>
          </a:p>
        </p:txBody>
      </p:sp>
      <p:sp>
        <p:nvSpPr>
          <p:cNvPr id="4" name="文本框 3"/>
          <p:cNvSpPr txBox="1"/>
          <p:nvPr/>
        </p:nvSpPr>
        <p:spPr>
          <a:xfrm>
            <a:off x="3962400" y="2088000"/>
            <a:ext cx="4267200" cy="829945"/>
          </a:xfrm>
          <a:prstGeom prst="rect">
            <a:avLst/>
          </a:prstGeom>
          <a:noFill/>
        </p:spPr>
        <p:txBody>
          <a:bodyPr wrap="square" rtlCol="0">
            <a:spAutoFit/>
          </a:bodyPr>
          <a:lstStyle/>
          <a:p>
            <a:pPr algn="ctr"/>
            <a:r>
              <a:rPr lang="zh-CN" altLang="en-US" sz="480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第九章</a:t>
            </a:r>
          </a:p>
        </p:txBody>
      </p:sp>
      <p:cxnSp>
        <p:nvCxnSpPr>
          <p:cNvPr id="5" name="直接连接符 4"/>
          <p:cNvCxnSpPr/>
          <p:nvPr/>
        </p:nvCxnSpPr>
        <p:spPr>
          <a:xfrm>
            <a:off x="1416000" y="3060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2540" y="779803"/>
            <a:ext cx="12192000" cy="6078197"/>
            <a:chOff x="-2540" y="779803"/>
            <a:chExt cx="12192000" cy="6078197"/>
          </a:xfrm>
        </p:grpSpPr>
        <p:pic>
          <p:nvPicPr>
            <p:cNvPr id="34" name="图片 33"/>
            <p:cNvPicPr>
              <a:picLocks noChangeAspect="1"/>
            </p:cNvPicPr>
            <p:nvPr/>
          </p:nvPicPr>
          <p:blipFill rotWithShape="1">
            <a:blip r:embed="rId2" cstate="print">
              <a:extLst>
                <a:ext uri="{28A0092B-C50C-407E-A947-70E740481C1C}">
                  <a14:useLocalDpi xmlns:a14="http://schemas.microsoft.com/office/drawing/2010/main" val="0"/>
                </a:ext>
              </a:extLst>
            </a:blip>
            <a:srcRect t="11815"/>
            <a:stretch>
              <a:fillRect/>
            </a:stretch>
          </p:blipFill>
          <p:spPr>
            <a:xfrm>
              <a:off x="0" y="810228"/>
              <a:ext cx="12189460" cy="6047772"/>
            </a:xfrm>
            <a:prstGeom prst="rect">
              <a:avLst/>
            </a:prstGeom>
          </p:spPr>
        </p:pic>
        <p:sp>
          <p:nvSpPr>
            <p:cNvPr id="36" name="矩形 35"/>
            <p:cNvSpPr/>
            <p:nvPr/>
          </p:nvSpPr>
          <p:spPr>
            <a:xfrm>
              <a:off x="-2540" y="779803"/>
              <a:ext cx="12192000" cy="5212042"/>
            </a:xfrm>
            <a:prstGeom prst="rect">
              <a:avLst/>
            </a:prstGeom>
            <a:gradFill>
              <a:gsLst>
                <a:gs pos="50000">
                  <a:schemeClr val="bg1">
                    <a:alpha val="95000"/>
                  </a:schemeClr>
                </a:gs>
                <a:gs pos="0">
                  <a:srgbClr val="FFFDFD"/>
                </a:gs>
                <a:gs pos="100000">
                  <a:srgbClr val="FFFDFD">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pic>
        <p:nvPicPr>
          <p:cNvPr id="33" name="图片 32"/>
          <p:cNvPicPr>
            <a:picLocks noChangeAspect="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0" y="4008425"/>
            <a:ext cx="12192000" cy="2880000"/>
          </a:xfrm>
          <a:prstGeom prst="rect">
            <a:avLst/>
          </a:prstGeom>
        </p:spPr>
      </p:pic>
      <p:pic>
        <p:nvPicPr>
          <p:cNvPr id="32" name="图片 31"/>
          <p:cNvPicPr>
            <a:picLocks noChangeAspect="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flipH="1">
            <a:off x="10718" y="5094464"/>
            <a:ext cx="12192000" cy="1777999"/>
          </a:xfrm>
          <a:prstGeom prst="rect">
            <a:avLst/>
          </a:prstGeom>
        </p:spPr>
      </p:pic>
      <p:sp>
        <p:nvSpPr>
          <p:cNvPr id="2" name="对角圆角矩形 55"/>
          <p:cNvSpPr/>
          <p:nvPr/>
        </p:nvSpPr>
        <p:spPr>
          <a:xfrm flipH="1">
            <a:off x="1051845" y="1165416"/>
            <a:ext cx="2502736"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法治固根本</a:t>
            </a:r>
          </a:p>
        </p:txBody>
      </p:sp>
      <p:grpSp>
        <p:nvGrpSpPr>
          <p:cNvPr id="39" name="组合 38"/>
          <p:cNvGrpSpPr/>
          <p:nvPr/>
        </p:nvGrpSpPr>
        <p:grpSpPr>
          <a:xfrm>
            <a:off x="683213" y="1972757"/>
            <a:ext cx="3240000" cy="3708000"/>
            <a:chOff x="1406844" y="2067865"/>
            <a:chExt cx="9105900" cy="2880000"/>
          </a:xfrm>
        </p:grpSpPr>
        <p:sp>
          <p:nvSpPr>
            <p:cNvPr id="3" name="矩形 2"/>
            <p:cNvSpPr/>
            <p:nvPr/>
          </p:nvSpPr>
          <p:spPr>
            <a:xfrm>
              <a:off x="1409385" y="2067865"/>
              <a:ext cx="9103359" cy="2880000"/>
            </a:xfrm>
            <a:prstGeom prst="rect">
              <a:avLst/>
            </a:prstGeom>
            <a:solidFill>
              <a:schemeClr val="bg1"/>
            </a:solidFill>
            <a:ln>
              <a:noFill/>
            </a:ln>
            <a:effectLst>
              <a:outerShdw blurRad="3556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dirty="0"/>
            </a:p>
          </p:txBody>
        </p:sp>
        <p:sp>
          <p:nvSpPr>
            <p:cNvPr id="38" name="矩形 37"/>
            <p:cNvSpPr/>
            <p:nvPr/>
          </p:nvSpPr>
          <p:spPr>
            <a:xfrm flipV="1">
              <a:off x="1406844" y="2067865"/>
              <a:ext cx="9103359" cy="2865292"/>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935213" y="2191951"/>
            <a:ext cx="2736000" cy="3269613"/>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just">
              <a:lnSpc>
                <a:spcPct val="150000"/>
              </a:lnSpc>
            </a:pPr>
            <a:r>
              <a:rPr lang="zh-CN" altLang="en-US" sz="2000" dirty="0">
                <a:latin typeface="+mj-ea"/>
                <a:ea typeface="+mj-ea"/>
              </a:rPr>
              <a:t>通过宪法法律坚持和完善中国特色社会主义的根本制度、基本制度、重要制度，搭建起治国理政的“四梁八柱”，筑牢党和国家事业发展的根基</a:t>
            </a:r>
          </a:p>
        </p:txBody>
      </p:sp>
      <p:grpSp>
        <p:nvGrpSpPr>
          <p:cNvPr id="24" name="组合 23"/>
          <p:cNvGrpSpPr/>
          <p:nvPr/>
        </p:nvGrpSpPr>
        <p:grpSpPr>
          <a:xfrm>
            <a:off x="4482364" y="1972757"/>
            <a:ext cx="3240000" cy="3708000"/>
            <a:chOff x="1544320" y="2369102"/>
            <a:chExt cx="9103360" cy="2888380"/>
          </a:xfrm>
        </p:grpSpPr>
        <p:sp>
          <p:nvSpPr>
            <p:cNvPr id="26" name="矩形 25"/>
            <p:cNvSpPr/>
            <p:nvPr/>
          </p:nvSpPr>
          <p:spPr>
            <a:xfrm>
              <a:off x="1544320" y="2377482"/>
              <a:ext cx="9103360" cy="2880000"/>
            </a:xfrm>
            <a:prstGeom prst="rect">
              <a:avLst/>
            </a:prstGeom>
            <a:solidFill>
              <a:schemeClr val="bg1"/>
            </a:solidFill>
            <a:ln>
              <a:noFill/>
            </a:ln>
            <a:effectLst>
              <a:outerShdw blurRad="3556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dirty="0"/>
            </a:p>
          </p:txBody>
        </p:sp>
        <p:sp>
          <p:nvSpPr>
            <p:cNvPr id="35" name="矩形 34"/>
            <p:cNvSpPr/>
            <p:nvPr/>
          </p:nvSpPr>
          <p:spPr>
            <a:xfrm flipV="1">
              <a:off x="1544320" y="2369102"/>
              <a:ext cx="9103360" cy="2879998"/>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对角圆角矩形 55"/>
          <p:cNvSpPr/>
          <p:nvPr/>
        </p:nvSpPr>
        <p:spPr>
          <a:xfrm flipH="1">
            <a:off x="4850996" y="1165416"/>
            <a:ext cx="2502736"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法治稳预期</a:t>
            </a:r>
          </a:p>
        </p:txBody>
      </p:sp>
      <p:sp>
        <p:nvSpPr>
          <p:cNvPr id="41" name="文本框 5"/>
          <p:cNvSpPr txBox="1"/>
          <p:nvPr/>
        </p:nvSpPr>
        <p:spPr>
          <a:xfrm>
            <a:off x="4734364" y="2191951"/>
            <a:ext cx="2736000" cy="3269613"/>
          </a:xfrm>
          <a:prstGeom prst="rect">
            <a:avLst/>
          </a:prstGeom>
          <a:noFill/>
        </p:spPr>
        <p:txBody>
          <a:bodyPr wrap="square">
            <a:spAutoFit/>
          </a:bodyPr>
          <a:lstStyle/>
          <a:p>
            <a:pPr algn="just">
              <a:lnSpc>
                <a:spcPct val="150000"/>
              </a:lnSpc>
            </a:pPr>
            <a:r>
              <a:rPr lang="zh-CN" altLang="en-US" sz="2000" dirty="0">
                <a:latin typeface="微软雅黑" panose="020B0503020204020204" charset="-122"/>
                <a:ea typeface="微软雅黑" panose="020B0503020204020204" charset="-122"/>
              </a:rPr>
              <a:t>运用法律制度有效统筹社会力量、平衡社会利益、调节社会关系、规范社会行为、化解社会矛盾，保证经济社会活动的稳定性、确定性、可预期性</a:t>
            </a:r>
          </a:p>
        </p:txBody>
      </p:sp>
      <p:grpSp>
        <p:nvGrpSpPr>
          <p:cNvPr id="42" name="组合 41"/>
          <p:cNvGrpSpPr/>
          <p:nvPr/>
        </p:nvGrpSpPr>
        <p:grpSpPr>
          <a:xfrm>
            <a:off x="8281515" y="1972757"/>
            <a:ext cx="3240000" cy="3708000"/>
            <a:chOff x="1544320" y="2369102"/>
            <a:chExt cx="9103360" cy="2888380"/>
          </a:xfrm>
        </p:grpSpPr>
        <p:sp>
          <p:nvSpPr>
            <p:cNvPr id="43" name="矩形 42"/>
            <p:cNvSpPr/>
            <p:nvPr/>
          </p:nvSpPr>
          <p:spPr>
            <a:xfrm>
              <a:off x="1544320" y="2377482"/>
              <a:ext cx="9103360" cy="2880000"/>
            </a:xfrm>
            <a:prstGeom prst="rect">
              <a:avLst/>
            </a:prstGeom>
            <a:solidFill>
              <a:schemeClr val="bg1"/>
            </a:solidFill>
            <a:ln>
              <a:noFill/>
            </a:ln>
            <a:effectLst>
              <a:outerShdw blurRad="3556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dirty="0"/>
            </a:p>
          </p:txBody>
        </p:sp>
        <p:sp>
          <p:nvSpPr>
            <p:cNvPr id="44" name="矩形 43"/>
            <p:cNvSpPr/>
            <p:nvPr/>
          </p:nvSpPr>
          <p:spPr>
            <a:xfrm flipV="1">
              <a:off x="1544320" y="2369102"/>
              <a:ext cx="9103360" cy="2879998"/>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文本框 11"/>
          <p:cNvSpPr txBox="1"/>
          <p:nvPr/>
        </p:nvSpPr>
        <p:spPr>
          <a:xfrm>
            <a:off x="8551515" y="2191951"/>
            <a:ext cx="2700000" cy="2346283"/>
          </a:xfrm>
          <a:prstGeom prst="rect">
            <a:avLst/>
          </a:prstGeom>
          <a:noFill/>
        </p:spPr>
        <p:txBody>
          <a:bodyPr wrap="square">
            <a:spAutoFit/>
          </a:bodyPr>
          <a:lstStyle/>
          <a:p>
            <a:pPr algn="just">
              <a:lnSpc>
                <a:spcPct val="150000"/>
              </a:lnSpc>
              <a:buClrTx/>
              <a:buSzTx/>
              <a:buFontTx/>
            </a:pPr>
            <a:r>
              <a:rPr lang="zh-CN" altLang="en-US" sz="2000" dirty="0">
                <a:solidFill>
                  <a:schemeClr val="dk1"/>
                </a:solidFill>
                <a:latin typeface="+mj-ea"/>
                <a:ea typeface="+mj-ea"/>
              </a:rPr>
              <a:t>坚持为子孙后代计、为长远发展谋来制定和实施法律，保障党和国家事业持续发展、不断进步</a:t>
            </a:r>
          </a:p>
        </p:txBody>
      </p:sp>
      <p:sp>
        <p:nvSpPr>
          <p:cNvPr id="46" name="对角圆角矩形 55"/>
          <p:cNvSpPr/>
          <p:nvPr/>
        </p:nvSpPr>
        <p:spPr>
          <a:xfrm flipH="1">
            <a:off x="8650147" y="1165416"/>
            <a:ext cx="2502736"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法治利长远</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000" y="-1494"/>
            <a:ext cx="12420000" cy="6860989"/>
            <a:chOff x="-114000" y="-1494"/>
            <a:chExt cx="12420000" cy="6860989"/>
          </a:xfrm>
        </p:grpSpPr>
        <p:pic>
          <p:nvPicPr>
            <p:cNvPr id="3" name="图片 2"/>
            <p:cNvPicPr>
              <a:picLocks noChangeAspect="1"/>
            </p:cNvPicPr>
            <p:nvPr/>
          </p:nvPicPr>
          <p:blipFill rotWithShape="1">
            <a:blip r:embed="rId3"/>
            <a:srcRect l="126"/>
            <a:stretch>
              <a:fillRect/>
            </a:stretch>
          </p:blipFill>
          <p:spPr>
            <a:xfrm>
              <a:off x="0" y="-1494"/>
              <a:ext cx="12191999" cy="6860989"/>
            </a:xfrm>
            <a:prstGeom prst="rect">
              <a:avLst/>
            </a:prstGeom>
          </p:spPr>
        </p:pic>
        <p:sp>
          <p:nvSpPr>
            <p:cNvPr id="4" name="矩形 3"/>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5" name="图片 4"/>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6" name="图片 5"/>
            <p:cNvPicPr preferRelativeResize="0"/>
            <p:nvPr/>
          </p:nvPicPr>
          <p:blipFill rotWithShape="1">
            <a:blip r:embed="rId5"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grpSp>
      <p:grpSp>
        <p:nvGrpSpPr>
          <p:cNvPr id="10" name="组合 9"/>
          <p:cNvGrpSpPr/>
          <p:nvPr/>
        </p:nvGrpSpPr>
        <p:grpSpPr>
          <a:xfrm>
            <a:off x="1415999" y="2668482"/>
            <a:ext cx="9360000" cy="837000"/>
            <a:chOff x="1416000" y="2592000"/>
            <a:chExt cx="9360000" cy="837000"/>
          </a:xfrm>
        </p:grpSpPr>
        <p:sp>
          <p:nvSpPr>
            <p:cNvPr id="11" name="文本框 10"/>
            <p:cNvSpPr txBox="1"/>
            <p:nvPr/>
          </p:nvSpPr>
          <p:spPr>
            <a:xfrm>
              <a:off x="1617849" y="2592000"/>
              <a:ext cx="8956298" cy="646331"/>
            </a:xfrm>
            <a:prstGeom prst="rect">
              <a:avLst/>
            </a:prstGeom>
            <a:noFill/>
          </p:spPr>
          <p:txBody>
            <a:bodyPr wrap="non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二、为什么要走中国特色社会主义法治道路</a:t>
              </a:r>
            </a:p>
          </p:txBody>
        </p:sp>
        <p:cxnSp>
          <p:nvCxnSpPr>
            <p:cNvPr id="12" name="直接连接符 11"/>
            <p:cNvCxnSpPr/>
            <p:nvPr/>
          </p:nvCxnSpPr>
          <p:spPr>
            <a:xfrm>
              <a:off x="1416000"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13" name="文本框 3"/>
          <p:cNvSpPr txBox="1"/>
          <p:nvPr/>
        </p:nvSpPr>
        <p:spPr>
          <a:xfrm>
            <a:off x="3671291" y="3614327"/>
            <a:ext cx="4849405" cy="461665"/>
          </a:xfrm>
          <a:prstGeom prst="rect">
            <a:avLst/>
          </a:prstGeom>
          <a:noFill/>
        </p:spPr>
        <p:txBody>
          <a:bodyPr wrap="none" rtlCol="0">
            <a:spAutoFit/>
          </a:bodyPr>
          <a:lstStyle/>
          <a:p>
            <a:pPr algn="ctr"/>
            <a:r>
              <a:rPr lang="en-US" altLang="zh-CN" sz="2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a:t>
            </a:r>
            <a:r>
              <a:rPr lang="zh-CN" altLang="en-US" sz="2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全面依法治国的唯一正确道路</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50887" y="959980"/>
            <a:ext cx="16200000" cy="5112635"/>
            <a:chOff x="-1656000" y="560041"/>
            <a:chExt cx="16200000" cy="5112635"/>
          </a:xfrm>
        </p:grpSpPr>
        <p:sp>
          <p:nvSpPr>
            <p:cNvPr id="3" name="平行四边形 2"/>
            <p:cNvSpPr/>
            <p:nvPr/>
          </p:nvSpPr>
          <p:spPr>
            <a:xfrm>
              <a:off x="-1656000" y="4160676"/>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立方体 3"/>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0" y="1764000"/>
              <a:ext cx="1800000" cy="624176"/>
              <a:chOff x="11762383" y="4254174"/>
              <a:chExt cx="1800000" cy="624176"/>
            </a:xfrm>
          </p:grpSpPr>
          <p:sp>
            <p:nvSpPr>
              <p:cNvPr id="7" name="矩形 6"/>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矩形 7"/>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矩形 8"/>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6" name="立方体 5"/>
            <p:cNvSpPr/>
            <p:nvPr/>
          </p:nvSpPr>
          <p:spPr>
            <a:xfrm>
              <a:off x="876000" y="930240"/>
              <a:ext cx="10440000" cy="4320000"/>
            </a:xfrm>
            <a:prstGeom prst="cube">
              <a:avLst>
                <a:gd name="adj" fmla="val 1590"/>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1850346" y="2199939"/>
            <a:ext cx="7565113" cy="568907"/>
            <a:chOff x="1416000" y="1780152"/>
            <a:chExt cx="7565113" cy="568907"/>
          </a:xfrm>
        </p:grpSpPr>
        <p:cxnSp>
          <p:nvCxnSpPr>
            <p:cNvPr id="11" name="直接连接符 10"/>
            <p:cNvCxnSpPr/>
            <p:nvPr/>
          </p:nvCxnSpPr>
          <p:spPr>
            <a:xfrm>
              <a:off x="1416000" y="2349059"/>
              <a:ext cx="75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421113" y="1780152"/>
              <a:ext cx="75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（一）</a:t>
              </a:r>
              <a:r>
                <a:rPr sz="2200" dirty="0">
                  <a:solidFill>
                    <a:schemeClr val="bg1"/>
                  </a:solidFill>
                  <a:effectLst>
                    <a:outerShdw blurRad="38100" dist="38100" dir="2700000" algn="tl">
                      <a:srgbClr val="000000">
                        <a:alpha val="43137"/>
                      </a:srgbClr>
                    </a:outerShdw>
                  </a:effectLst>
                </a:rPr>
                <a:t>全面依法治国必须走对路</a:t>
              </a:r>
            </a:p>
          </p:txBody>
        </p:sp>
      </p:grpSp>
      <p:grpSp>
        <p:nvGrpSpPr>
          <p:cNvPr id="13" name="组合 12"/>
          <p:cNvGrpSpPr/>
          <p:nvPr/>
        </p:nvGrpSpPr>
        <p:grpSpPr>
          <a:xfrm>
            <a:off x="1850346" y="3111939"/>
            <a:ext cx="7565113" cy="568907"/>
            <a:chOff x="1416000" y="1780152"/>
            <a:chExt cx="7565113" cy="568907"/>
          </a:xfrm>
        </p:grpSpPr>
        <p:cxnSp>
          <p:nvCxnSpPr>
            <p:cNvPr id="14" name="直接连接符 13"/>
            <p:cNvCxnSpPr/>
            <p:nvPr/>
          </p:nvCxnSpPr>
          <p:spPr>
            <a:xfrm>
              <a:off x="1416000" y="2349059"/>
              <a:ext cx="75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421113" y="1780152"/>
              <a:ext cx="75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（二）中国特色社会主义法治道路的核心要义</a:t>
              </a:r>
            </a:p>
          </p:txBody>
        </p:sp>
      </p:grpSp>
      <p:grpSp>
        <p:nvGrpSpPr>
          <p:cNvPr id="16" name="组合 15"/>
          <p:cNvGrpSpPr/>
          <p:nvPr/>
        </p:nvGrpSpPr>
        <p:grpSpPr>
          <a:xfrm>
            <a:off x="1850346" y="4023939"/>
            <a:ext cx="7565113" cy="568907"/>
            <a:chOff x="1416000" y="1780152"/>
            <a:chExt cx="7565113" cy="568907"/>
          </a:xfrm>
        </p:grpSpPr>
        <p:cxnSp>
          <p:nvCxnSpPr>
            <p:cNvPr id="17" name="直接连接符 16"/>
            <p:cNvCxnSpPr/>
            <p:nvPr/>
          </p:nvCxnSpPr>
          <p:spPr>
            <a:xfrm>
              <a:off x="1416000" y="2349059"/>
              <a:ext cx="75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1421113" y="1780152"/>
              <a:ext cx="75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（三）走中国特色社会主义法治道路必须坚持的基本原则</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856000" y="1068694"/>
            <a:ext cx="6480000" cy="429895"/>
          </a:xfrm>
          <a:prstGeom prst="rect">
            <a:avLst/>
          </a:prstGeom>
          <a:noFill/>
        </p:spPr>
        <p:txBody>
          <a:bodyPr wrap="square" rtlCol="0">
            <a:spAutoFit/>
          </a:bodyPr>
          <a:lstStyle/>
          <a:p>
            <a:pPr algn="ctr">
              <a:buClr>
                <a:srgbClr val="C00000"/>
              </a:buClr>
              <a:buSzPct val="80000"/>
            </a:pPr>
            <a:r>
              <a:rPr lang="zh-CN" altLang="en-US" sz="2200" b="1" dirty="0">
                <a:solidFill>
                  <a:schemeClr val="tx1">
                    <a:lumMod val="95000"/>
                    <a:lumOff val="5000"/>
                  </a:schemeClr>
                </a:solidFill>
                <a:latin typeface="微软雅黑" panose="020B0503020204020204" charset="-122"/>
                <a:ea typeface="微软雅黑" panose="020B0503020204020204" charset="-122"/>
              </a:rPr>
              <a:t>（一）全面依法治国必须走对路</a:t>
            </a:r>
          </a:p>
        </p:txBody>
      </p:sp>
      <p:pic>
        <p:nvPicPr>
          <p:cNvPr id="3" name="图片 2"/>
          <p:cNvPicPr>
            <a:picLocks noChangeAspect="1"/>
          </p:cNvPicPr>
          <p:nvPr>
            <p:custDataLst>
              <p:tags r:id="rId1"/>
            </p:custDataLst>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grpSp>
        <p:nvGrpSpPr>
          <p:cNvPr id="4" name="组合 3"/>
          <p:cNvGrpSpPr/>
          <p:nvPr/>
        </p:nvGrpSpPr>
        <p:grpSpPr>
          <a:xfrm>
            <a:off x="1128395" y="2112009"/>
            <a:ext cx="9804400" cy="3246410"/>
            <a:chOff x="1128395" y="2112010"/>
            <a:chExt cx="9804400" cy="2404746"/>
          </a:xfrm>
        </p:grpSpPr>
        <p:sp>
          <p:nvSpPr>
            <p:cNvPr id="5" name="立方体 4"/>
            <p:cNvSpPr/>
            <p:nvPr/>
          </p:nvSpPr>
          <p:spPr>
            <a:xfrm>
              <a:off x="1128395" y="2112010"/>
              <a:ext cx="9804400" cy="2404745"/>
            </a:xfrm>
            <a:prstGeom prst="cube">
              <a:avLst>
                <a:gd name="adj" fmla="val 2746"/>
              </a:avLst>
            </a:prstGeom>
            <a:gradFill>
              <a:gsLst>
                <a:gs pos="0">
                  <a:srgbClr val="9E0406"/>
                </a:gs>
                <a:gs pos="100000">
                  <a:schemeClr val="accent2"/>
                </a:gs>
              </a:gsLst>
              <a:lin ang="1200000" scaled="0"/>
            </a:gradFill>
            <a:ln w="6350">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8"/>
            <p:cNvSpPr/>
            <p:nvPr/>
          </p:nvSpPr>
          <p:spPr>
            <a:xfrm>
              <a:off x="1128395" y="2185206"/>
              <a:ext cx="9704197" cy="2331550"/>
            </a:xfrm>
            <a:prstGeom prst="rect">
              <a:avLst/>
            </a:prstGeom>
            <a:solidFill>
              <a:schemeClr val="bg1"/>
            </a:solidFill>
            <a:ln w="6350">
              <a:gradFill>
                <a:gsLst>
                  <a:gs pos="0">
                    <a:srgbClr val="B00000"/>
                  </a:gs>
                  <a:gs pos="87000">
                    <a:srgbClr val="B00000">
                      <a:alpha val="0"/>
                    </a:srgbClr>
                  </a:gs>
                </a:gsLst>
                <a:lin ang="2700000" scaled="0"/>
              </a:gradFill>
            </a:ln>
            <a:effectLst>
              <a:outerShdw blurRad="190500" dist="38100" dir="18900000" algn="b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7" name="文本框 6"/>
          <p:cNvSpPr txBox="1"/>
          <p:nvPr/>
        </p:nvSpPr>
        <p:spPr>
          <a:xfrm>
            <a:off x="1585871" y="2353972"/>
            <a:ext cx="8820000" cy="2861310"/>
          </a:xfrm>
          <a:prstGeom prst="rect">
            <a:avLst/>
          </a:prstGeom>
          <a:noFill/>
        </p:spPr>
        <p:txBody>
          <a:bodyPr wrap="square" rtlCol="0">
            <a:spAutoFit/>
          </a:bodyPr>
          <a:lstStyle/>
          <a:p>
            <a:pPr indent="457200" algn="just" fontAlgn="auto">
              <a:lnSpc>
                <a:spcPct val="150000"/>
              </a:lnSpc>
              <a:buClrTx/>
              <a:buSzTx/>
              <a:buFontTx/>
            </a:pPr>
            <a:r>
              <a:rPr lang="en-US" altLang="zh-CN" sz="2000" dirty="0">
                <a:solidFill>
                  <a:schemeClr val="tx1">
                    <a:lumMod val="85000"/>
                    <a:lumOff val="15000"/>
                  </a:schemeClr>
                </a:solidFill>
                <a:latin typeface="+mn-ea"/>
              </a:rPr>
              <a:t> </a:t>
            </a:r>
            <a:r>
              <a:rPr lang="en-US" altLang="zh-CN" sz="2000" dirty="0" err="1">
                <a:solidFill>
                  <a:schemeClr val="tx1">
                    <a:lumMod val="85000"/>
                    <a:lumOff val="15000"/>
                  </a:schemeClr>
                </a:solidFill>
                <a:latin typeface="+mn-ea"/>
              </a:rPr>
              <a:t>方向</a:t>
            </a:r>
            <a:r>
              <a:rPr lang="zh-CN" altLang="en-US" sz="2000" dirty="0">
                <a:solidFill>
                  <a:schemeClr val="tx1">
                    <a:lumMod val="85000"/>
                    <a:lumOff val="15000"/>
                  </a:schemeClr>
                </a:solidFill>
                <a:latin typeface="+mn-ea"/>
                <a:cs typeface="华文中宋" panose="02010600040101010101" pitchFamily="2" charset="-122"/>
              </a:rPr>
              <a:t>决定道路，道路决定命运。习近平指出：“全面推进依法治国，必须走对路。如果路走错了，南辕北辙了，那再提什么要求和举措也都没有意义了。”</a:t>
            </a:r>
            <a:r>
              <a:rPr lang="zh-CN" altLang="en-US" sz="2000" b="1" dirty="0">
                <a:solidFill>
                  <a:srgbClr val="C00000"/>
                </a:solidFill>
                <a:latin typeface="+mn-ea"/>
                <a:cs typeface="华文中宋" panose="02010600040101010101" pitchFamily="2" charset="-122"/>
              </a:rPr>
              <a:t>中国特色社会主义法治道路是一个管总的纲领。</a:t>
            </a:r>
            <a:r>
              <a:rPr lang="zh-CN" altLang="en-US" sz="2000" dirty="0">
                <a:solidFill>
                  <a:schemeClr val="tx1">
                    <a:lumMod val="85000"/>
                    <a:lumOff val="15000"/>
                  </a:schemeClr>
                </a:solidFill>
                <a:latin typeface="+mn-ea"/>
                <a:cs typeface="华文中宋" panose="02010600040101010101" pitchFamily="2" charset="-122"/>
              </a:rPr>
              <a:t>我国法治建设的成就，大大小小可以列举出十几条、几十条，但归结起来就是开辟了中国特色社会主义法治道路这一条。</a:t>
            </a:r>
            <a:r>
              <a:rPr lang="zh-CN" altLang="en-US" sz="2000" b="1" dirty="0">
                <a:solidFill>
                  <a:srgbClr val="C00000"/>
                </a:solidFill>
                <a:latin typeface="+mn-ea"/>
                <a:cs typeface="华文中宋" panose="02010600040101010101" pitchFamily="2" charset="-122"/>
              </a:rPr>
              <a:t>中国特色社会主义法治道路，从根本上保证了我国社会主义法治建设的正确方向。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图片 72"/>
          <p:cNvPicPr preferRelativeResize="0"/>
          <p:nvPr/>
        </p:nvPicPr>
        <p:blipFill rotWithShape="1">
          <a:blip r:embed="rId3" cstate="print">
            <a:extLst>
              <a:ext uri="{28A0092B-C50C-407E-A947-70E740481C1C}">
                <a14:useLocalDpi xmlns:a14="http://schemas.microsoft.com/office/drawing/2010/main" val="0"/>
              </a:ext>
            </a:extLst>
          </a:blip>
          <a:srcRect t="20605" b="48017"/>
          <a:stretch>
            <a:fillRect/>
          </a:stretch>
        </p:blipFill>
        <p:spPr>
          <a:xfrm>
            <a:off x="0" y="3962401"/>
            <a:ext cx="12192000" cy="2460710"/>
          </a:xfrm>
          <a:prstGeom prst="cube">
            <a:avLst>
              <a:gd name="adj" fmla="val 0"/>
            </a:avLst>
          </a:prstGeom>
          <a:noFill/>
          <a:effectLst>
            <a:outerShdw blurRad="381000" dist="127000" dir="5400000" algn="t" rotWithShape="0">
              <a:prstClr val="black">
                <a:alpha val="15000"/>
              </a:prstClr>
            </a:outerShdw>
          </a:effectLst>
        </p:spPr>
      </p:pic>
      <p:sp>
        <p:nvSpPr>
          <p:cNvPr id="2" name="对角圆角矩形 55"/>
          <p:cNvSpPr/>
          <p:nvPr/>
        </p:nvSpPr>
        <p:spPr>
          <a:xfrm flipH="1">
            <a:off x="1940409" y="918845"/>
            <a:ext cx="8311182" cy="4552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中国特色社会主义法治道路，有着深厚的中华优秀传统法律文化底蕴</a:t>
            </a:r>
          </a:p>
        </p:txBody>
      </p:sp>
      <p:grpSp>
        <p:nvGrpSpPr>
          <p:cNvPr id="80" name="组合 79"/>
          <p:cNvGrpSpPr/>
          <p:nvPr/>
        </p:nvGrpSpPr>
        <p:grpSpPr>
          <a:xfrm>
            <a:off x="235084" y="1862233"/>
            <a:ext cx="3713057" cy="4209684"/>
            <a:chOff x="235084" y="1903798"/>
            <a:chExt cx="3713057" cy="4209684"/>
          </a:xfrm>
        </p:grpSpPr>
        <p:grpSp>
          <p:nvGrpSpPr>
            <p:cNvPr id="53" name="组合 52"/>
            <p:cNvGrpSpPr/>
            <p:nvPr/>
          </p:nvGrpSpPr>
          <p:grpSpPr>
            <a:xfrm>
              <a:off x="235084" y="1903798"/>
              <a:ext cx="3713057" cy="4209684"/>
              <a:chOff x="961432" y="1776477"/>
              <a:chExt cx="3713057" cy="4209684"/>
            </a:xfrm>
          </p:grpSpPr>
          <p:grpSp>
            <p:nvGrpSpPr>
              <p:cNvPr id="54" name="组合 53"/>
              <p:cNvGrpSpPr/>
              <p:nvPr/>
            </p:nvGrpSpPr>
            <p:grpSpPr>
              <a:xfrm>
                <a:off x="961432" y="1776477"/>
                <a:ext cx="3713057" cy="4209684"/>
                <a:chOff x="1090437" y="1822776"/>
                <a:chExt cx="4789400" cy="4209684"/>
              </a:xfrm>
            </p:grpSpPr>
            <p:sp>
              <p:nvSpPr>
                <p:cNvPr id="60" name="矩形 59"/>
                <p:cNvSpPr/>
                <p:nvPr/>
              </p:nvSpPr>
              <p:spPr>
                <a:xfrm>
                  <a:off x="1090437" y="1858776"/>
                  <a:ext cx="4789400" cy="4121634"/>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090437" y="1822776"/>
                  <a:ext cx="4789400" cy="52050"/>
                </a:xfrm>
                <a:prstGeom prst="rect">
                  <a:avLst/>
                </a:prstGeom>
                <a:gradFill>
                  <a:gsLst>
                    <a:gs pos="0">
                      <a:srgbClr val="C80F19"/>
                    </a:gs>
                    <a:gs pos="100000">
                      <a:srgbClr val="C80F19">
                        <a:alpha val="0"/>
                      </a:srgbClr>
                    </a:gs>
                  </a:gsLst>
                  <a:lin ang="0" scaled="0"/>
                </a:gradFill>
                <a:ln>
                  <a:noFill/>
                </a:ln>
                <a:effectLst>
                  <a:outerShdw blurRad="50800" dist="38100" dir="13500000" algn="b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1090437" y="5980410"/>
                  <a:ext cx="4789400" cy="52050"/>
                </a:xfrm>
                <a:prstGeom prst="rect">
                  <a:avLst/>
                </a:prstGeom>
                <a:gradFill>
                  <a:gsLst>
                    <a:gs pos="100000">
                      <a:srgbClr val="C80F19"/>
                    </a:gs>
                    <a:gs pos="0">
                      <a:srgbClr val="C80F19">
                        <a:alpha val="0"/>
                      </a:srgbClr>
                    </a:gs>
                  </a:gsLst>
                  <a:lin ang="0" scaled="0"/>
                </a:gradFill>
                <a:ln>
                  <a:no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1386067" y="2137942"/>
                <a:ext cx="2808348" cy="3541033"/>
                <a:chOff x="1849054" y="2033770"/>
                <a:chExt cx="2808348" cy="3541033"/>
              </a:xfrm>
              <a:effectLst>
                <a:outerShdw blurRad="76200" dir="13500000" sy="23000" kx="1200000" algn="br" rotWithShape="0">
                  <a:prstClr val="black">
                    <a:alpha val="8000"/>
                  </a:prstClr>
                </a:outerShdw>
              </a:effectLst>
            </p:grpSpPr>
            <p:sp>
              <p:nvSpPr>
                <p:cNvPr id="56" name="缺角矩形 55"/>
                <p:cNvSpPr/>
                <p:nvPr/>
              </p:nvSpPr>
              <p:spPr>
                <a:xfrm rot="16200000" flipV="1">
                  <a:off x="1639673" y="2557074"/>
                  <a:ext cx="3227109" cy="2808348"/>
                </a:xfrm>
                <a:prstGeom prst="plaque">
                  <a:avLst>
                    <a:gd name="adj" fmla="val 0"/>
                  </a:avLst>
                </a:prstGeom>
                <a:solidFill>
                  <a:srgbClr val="FEFBF8"/>
                </a:solidFill>
                <a:ln w="12700" cap="rnd">
                  <a:gradFill>
                    <a:gsLst>
                      <a:gs pos="0">
                        <a:srgbClr val="D58C8A"/>
                      </a:gs>
                      <a:gs pos="100000">
                        <a:schemeClr val="accent2">
                          <a:lumMod val="60000"/>
                          <a:lumOff val="40000"/>
                          <a:alpha val="20000"/>
                        </a:schemeClr>
                      </a:gs>
                    </a:gsLst>
                    <a:lin ang="2700000" scaled="0"/>
                  </a:gradFill>
                  <a:prstDash val="solid"/>
                  <a:round/>
                </a:ln>
                <a:effectLst>
                  <a:outerShdw blurRad="114300" dist="38100" dir="2700000" algn="tl"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3765"/>
                  <a:endParaRPr lang="en-GB" sz="1600" b="1">
                    <a:solidFill>
                      <a:schemeClr val="tx1"/>
                    </a:solidFill>
                  </a:endParaRPr>
                </a:p>
              </p:txBody>
            </p:sp>
            <p:sp>
              <p:nvSpPr>
                <p:cNvPr id="57" name="立方体 56"/>
                <p:cNvSpPr/>
                <p:nvPr/>
              </p:nvSpPr>
              <p:spPr>
                <a:xfrm>
                  <a:off x="2336059" y="2033770"/>
                  <a:ext cx="1820092" cy="539444"/>
                </a:xfrm>
                <a:prstGeom prst="cube">
                  <a:avLst>
                    <a:gd name="adj" fmla="val 9212"/>
                  </a:avLst>
                </a:prstGeom>
                <a:solidFill>
                  <a:schemeClr val="bg1"/>
                </a:solidFill>
                <a:ln>
                  <a:solidFill>
                    <a:srgbClr val="C0504D">
                      <a:alpha val="38000"/>
                    </a:srgbClr>
                  </a:soli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文本框 57"/>
                <p:cNvSpPr txBox="1"/>
                <p:nvPr/>
              </p:nvSpPr>
              <p:spPr>
                <a:xfrm>
                  <a:off x="2460799" y="2098209"/>
                  <a:ext cx="1578416" cy="430887"/>
                </a:xfrm>
                <a:prstGeom prst="rect">
                  <a:avLst/>
                </a:prstGeom>
                <a:noFill/>
              </p:spPr>
              <p:txBody>
                <a:bodyPr wrap="square">
                  <a:spAutoFit/>
                </a:bodyPr>
                <a:lstStyle/>
                <a:p>
                  <a:pPr algn="ctr"/>
                  <a:r>
                    <a:rPr lang="zh-CN" altLang="en-US" sz="2200" b="1" spc="300" dirty="0">
                      <a:solidFill>
                        <a:srgbClr val="C00000"/>
                      </a:solidFill>
                      <a:latin typeface="华文中宋" panose="02010600040101010101" pitchFamily="2" charset="-122"/>
                      <a:ea typeface="华文中宋" panose="02010600040101010101" pitchFamily="2" charset="-122"/>
                    </a:rPr>
                    <a:t>中华法系</a:t>
                  </a:r>
                </a:p>
              </p:txBody>
            </p:sp>
            <p:sp>
              <p:nvSpPr>
                <p:cNvPr id="59" name="矩形 58"/>
                <p:cNvSpPr/>
                <p:nvPr/>
              </p:nvSpPr>
              <p:spPr>
                <a:xfrm>
                  <a:off x="2033782" y="2551738"/>
                  <a:ext cx="2376264" cy="2999740"/>
                </a:xfrm>
                <a:prstGeom prst="rect">
                  <a:avLst/>
                </a:prstGeom>
              </p:spPr>
              <p:txBody>
                <a:bodyPr wrap="square">
                  <a:spAutoFit/>
                </a:bodyPr>
                <a:lstStyle/>
                <a:p>
                  <a:pPr indent="0" algn="just">
                    <a:lnSpc>
                      <a:spcPct val="150000"/>
                    </a:lnSpc>
                    <a:buClr>
                      <a:srgbClr val="AF261E"/>
                    </a:buClr>
                    <a:buFont typeface="Arial" panose="020B0604020202020204" pitchFamily="34" charset="0"/>
                    <a:buNone/>
                  </a:pPr>
                  <a:r>
                    <a:rPr lang="zh-CN" altLang="en-US" dirty="0">
                      <a:solidFill>
                        <a:schemeClr val="tx1">
                          <a:lumMod val="85000"/>
                          <a:lumOff val="15000"/>
                        </a:schemeClr>
                      </a:solidFill>
                      <a:latin typeface="微软雅黑" panose="020B0503020204020204" charset="-122"/>
                      <a:ea typeface="微软雅黑" panose="020B0503020204020204" charset="-122"/>
                    </a:rPr>
                    <a:t>中华法系在世界法制史上独树一帜，形成于秦朝，到隋唐时期逐步成熟，《唐律疏议》是代表性的法典，清末以后中华法系影响日渐衰微</a:t>
                  </a:r>
                </a:p>
              </p:txBody>
            </p:sp>
          </p:grpSp>
        </p:grpSp>
        <p:cxnSp>
          <p:nvCxnSpPr>
            <p:cNvPr id="75" name="直接连接符 74"/>
            <p:cNvCxnSpPr/>
            <p:nvPr/>
          </p:nvCxnSpPr>
          <p:spPr>
            <a:xfrm>
              <a:off x="1264920" y="5785520"/>
              <a:ext cx="1584960" cy="0"/>
            </a:xfrm>
            <a:prstGeom prst="line">
              <a:avLst/>
            </a:prstGeom>
            <a:ln w="50800">
              <a:solidFill>
                <a:srgbClr val="FF9000"/>
              </a:solidFill>
            </a:ln>
          </p:spPr>
          <p:style>
            <a:lnRef idx="1">
              <a:schemeClr val="accent1"/>
            </a:lnRef>
            <a:fillRef idx="0">
              <a:schemeClr val="accent1"/>
            </a:fillRef>
            <a:effectRef idx="0">
              <a:schemeClr val="accent1"/>
            </a:effectRef>
            <a:fontRef idx="minor">
              <a:schemeClr val="tx1"/>
            </a:fontRef>
          </p:style>
        </p:cxnSp>
      </p:grpSp>
      <p:grpSp>
        <p:nvGrpSpPr>
          <p:cNvPr id="79" name="组合 78"/>
          <p:cNvGrpSpPr/>
          <p:nvPr/>
        </p:nvGrpSpPr>
        <p:grpSpPr>
          <a:xfrm>
            <a:off x="4202036" y="1862233"/>
            <a:ext cx="3713057" cy="4209684"/>
            <a:chOff x="4202036" y="1903798"/>
            <a:chExt cx="3713057" cy="4209684"/>
          </a:xfrm>
        </p:grpSpPr>
        <p:grpSp>
          <p:nvGrpSpPr>
            <p:cNvPr id="33" name="组合 32"/>
            <p:cNvGrpSpPr/>
            <p:nvPr/>
          </p:nvGrpSpPr>
          <p:grpSpPr>
            <a:xfrm>
              <a:off x="4202036" y="1903798"/>
              <a:ext cx="3713057" cy="4209684"/>
              <a:chOff x="961432" y="1776477"/>
              <a:chExt cx="3713057" cy="4209684"/>
            </a:xfrm>
          </p:grpSpPr>
          <p:grpSp>
            <p:nvGrpSpPr>
              <p:cNvPr id="34" name="组合 33"/>
              <p:cNvGrpSpPr/>
              <p:nvPr/>
            </p:nvGrpSpPr>
            <p:grpSpPr>
              <a:xfrm>
                <a:off x="961432" y="1776477"/>
                <a:ext cx="3713057" cy="4209684"/>
                <a:chOff x="1090437" y="1822776"/>
                <a:chExt cx="4789400" cy="4209684"/>
              </a:xfrm>
            </p:grpSpPr>
            <p:sp>
              <p:nvSpPr>
                <p:cNvPr id="40" name="矩形 39"/>
                <p:cNvSpPr/>
                <p:nvPr/>
              </p:nvSpPr>
              <p:spPr>
                <a:xfrm>
                  <a:off x="1090437" y="1858776"/>
                  <a:ext cx="4789400" cy="4121634"/>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1090437" y="1822776"/>
                  <a:ext cx="4789400" cy="52050"/>
                </a:xfrm>
                <a:prstGeom prst="rect">
                  <a:avLst/>
                </a:prstGeom>
                <a:gradFill>
                  <a:gsLst>
                    <a:gs pos="0">
                      <a:srgbClr val="C80F19"/>
                    </a:gs>
                    <a:gs pos="100000">
                      <a:srgbClr val="C80F19">
                        <a:alpha val="0"/>
                      </a:srgbClr>
                    </a:gs>
                  </a:gsLst>
                  <a:lin ang="0" scaled="0"/>
                </a:gradFill>
                <a:ln>
                  <a:noFill/>
                </a:ln>
                <a:effectLst>
                  <a:outerShdw blurRad="50800" dist="38100" dir="13500000" algn="b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1090437" y="5980410"/>
                  <a:ext cx="4789400" cy="52050"/>
                </a:xfrm>
                <a:prstGeom prst="rect">
                  <a:avLst/>
                </a:prstGeom>
                <a:gradFill>
                  <a:gsLst>
                    <a:gs pos="100000">
                      <a:srgbClr val="C80F19"/>
                    </a:gs>
                    <a:gs pos="0">
                      <a:srgbClr val="C80F19">
                        <a:alpha val="0"/>
                      </a:srgbClr>
                    </a:gs>
                  </a:gsLst>
                  <a:lin ang="0" scaled="0"/>
                </a:gradFill>
                <a:ln>
                  <a:no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1386067" y="1965080"/>
                <a:ext cx="2808348" cy="3713895"/>
                <a:chOff x="1849054" y="1860908"/>
                <a:chExt cx="2808348" cy="3713895"/>
              </a:xfrm>
              <a:effectLst>
                <a:outerShdw blurRad="76200" dir="13500000" sy="23000" kx="1200000" algn="br" rotWithShape="0">
                  <a:prstClr val="black">
                    <a:alpha val="8000"/>
                  </a:prstClr>
                </a:outerShdw>
              </a:effectLst>
            </p:grpSpPr>
            <p:sp>
              <p:nvSpPr>
                <p:cNvPr id="36" name="缺角矩形 35"/>
                <p:cNvSpPr/>
                <p:nvPr/>
              </p:nvSpPr>
              <p:spPr>
                <a:xfrm rot="16200000" flipV="1">
                  <a:off x="1639673" y="2557074"/>
                  <a:ext cx="3227109" cy="2808348"/>
                </a:xfrm>
                <a:prstGeom prst="plaque">
                  <a:avLst>
                    <a:gd name="adj" fmla="val 0"/>
                  </a:avLst>
                </a:prstGeom>
                <a:solidFill>
                  <a:srgbClr val="FEFBF8"/>
                </a:solidFill>
                <a:ln w="12700" cap="rnd">
                  <a:gradFill>
                    <a:gsLst>
                      <a:gs pos="0">
                        <a:srgbClr val="D58C8A"/>
                      </a:gs>
                      <a:gs pos="100000">
                        <a:schemeClr val="accent2">
                          <a:lumMod val="60000"/>
                          <a:lumOff val="40000"/>
                          <a:alpha val="20000"/>
                        </a:schemeClr>
                      </a:gs>
                    </a:gsLst>
                    <a:lin ang="2700000" scaled="0"/>
                  </a:gradFill>
                  <a:prstDash val="solid"/>
                  <a:round/>
                </a:ln>
                <a:effectLst>
                  <a:outerShdw blurRad="114300" dist="38100" dir="2700000" algn="tl"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3765"/>
                  <a:endParaRPr lang="en-GB" sz="1600" b="1">
                    <a:solidFill>
                      <a:schemeClr val="tx1"/>
                    </a:solidFill>
                  </a:endParaRPr>
                </a:p>
              </p:txBody>
            </p:sp>
            <p:sp>
              <p:nvSpPr>
                <p:cNvPr id="37" name="立方体 36"/>
                <p:cNvSpPr/>
                <p:nvPr/>
              </p:nvSpPr>
              <p:spPr>
                <a:xfrm>
                  <a:off x="2227148" y="1860908"/>
                  <a:ext cx="2182898" cy="882858"/>
                </a:xfrm>
                <a:prstGeom prst="cube">
                  <a:avLst>
                    <a:gd name="adj" fmla="val 9212"/>
                  </a:avLst>
                </a:prstGeom>
                <a:solidFill>
                  <a:schemeClr val="bg1"/>
                </a:solidFill>
                <a:ln>
                  <a:solidFill>
                    <a:srgbClr val="C0504D">
                      <a:alpha val="38000"/>
                    </a:srgbClr>
                  </a:soli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2273514" y="1961518"/>
                  <a:ext cx="2090167" cy="769441"/>
                </a:xfrm>
                <a:prstGeom prst="rect">
                  <a:avLst/>
                </a:prstGeom>
                <a:noFill/>
              </p:spPr>
              <p:txBody>
                <a:bodyPr wrap="square">
                  <a:spAutoFit/>
                </a:bodyPr>
                <a:lstStyle/>
                <a:p>
                  <a:pPr algn="ctr"/>
                  <a:r>
                    <a:rPr lang="zh-CN" altLang="en-US" sz="2200" b="1" spc="300" dirty="0">
                      <a:solidFill>
                        <a:srgbClr val="C00000"/>
                      </a:solidFill>
                      <a:latin typeface="华文中宋" panose="02010600040101010101" pitchFamily="2" charset="-122"/>
                      <a:ea typeface="华文中宋" panose="02010600040101010101" pitchFamily="2" charset="-122"/>
                    </a:rPr>
                    <a:t>中华优秀传统法律文化</a:t>
                  </a:r>
                </a:p>
              </p:txBody>
            </p:sp>
            <p:sp>
              <p:nvSpPr>
                <p:cNvPr id="39" name="矩形 38"/>
                <p:cNvSpPr/>
                <p:nvPr/>
              </p:nvSpPr>
              <p:spPr>
                <a:xfrm>
                  <a:off x="1976155" y="2831569"/>
                  <a:ext cx="2554143" cy="2584450"/>
                </a:xfrm>
                <a:prstGeom prst="rect">
                  <a:avLst/>
                </a:prstGeom>
              </p:spPr>
              <p:txBody>
                <a:bodyPr wrap="square">
                  <a:spAutoFit/>
                </a:bodyPr>
                <a:lstStyle/>
                <a:p>
                  <a:pPr algn="just">
                    <a:lnSpc>
                      <a:spcPct val="150000"/>
                    </a:lnSpc>
                    <a:buClr>
                      <a:srgbClr val="AF261E"/>
                    </a:buClr>
                    <a:buSzTx/>
                    <a:buFont typeface="Arial" panose="020B0604020202020204" pitchFamily="34" charset="0"/>
                    <a:buNone/>
                  </a:pPr>
                  <a:r>
                    <a:rPr lang="zh-CN" altLang="en-US" sz="1800" dirty="0">
                      <a:solidFill>
                        <a:schemeClr val="tx1">
                          <a:lumMod val="85000"/>
                          <a:lumOff val="15000"/>
                        </a:schemeClr>
                      </a:solidFill>
                      <a:latin typeface="微软雅黑" panose="020B0503020204020204" charset="-122"/>
                      <a:ea typeface="微软雅黑" panose="020B0503020204020204" charset="-122"/>
                    </a:rPr>
                    <a:t>出礼入刑、隆礼重法的治国策略，民惟邦本、本固邦宁的民本理念，天下无讼、以和为贵的价值追求，德主刑辅、明德慎罚的慎刑思想等</a:t>
                  </a:r>
                </a:p>
              </p:txBody>
            </p:sp>
          </p:grpSp>
        </p:grpSp>
        <p:cxnSp>
          <p:nvCxnSpPr>
            <p:cNvPr id="76" name="直接连接符 75"/>
            <p:cNvCxnSpPr/>
            <p:nvPr/>
          </p:nvCxnSpPr>
          <p:spPr>
            <a:xfrm>
              <a:off x="5205116" y="5785520"/>
              <a:ext cx="1584960" cy="0"/>
            </a:xfrm>
            <a:prstGeom prst="line">
              <a:avLst/>
            </a:prstGeom>
            <a:ln w="50800">
              <a:solidFill>
                <a:srgbClr val="FF9000"/>
              </a:solidFill>
            </a:ln>
          </p:spPr>
          <p:style>
            <a:lnRef idx="1">
              <a:schemeClr val="accent1"/>
            </a:lnRef>
            <a:fillRef idx="0">
              <a:schemeClr val="accent1"/>
            </a:fillRef>
            <a:effectRef idx="0">
              <a:schemeClr val="accent1"/>
            </a:effectRef>
            <a:fontRef idx="minor">
              <a:schemeClr val="tx1"/>
            </a:fontRef>
          </p:style>
        </p:cxnSp>
      </p:grpSp>
      <p:grpSp>
        <p:nvGrpSpPr>
          <p:cNvPr id="78" name="组合 77"/>
          <p:cNvGrpSpPr/>
          <p:nvPr/>
        </p:nvGrpSpPr>
        <p:grpSpPr>
          <a:xfrm>
            <a:off x="8168988" y="1862233"/>
            <a:ext cx="3713057" cy="4209684"/>
            <a:chOff x="8168988" y="1903798"/>
            <a:chExt cx="3713057" cy="4209684"/>
          </a:xfrm>
        </p:grpSpPr>
        <p:grpSp>
          <p:nvGrpSpPr>
            <p:cNvPr id="63" name="组合 62"/>
            <p:cNvGrpSpPr/>
            <p:nvPr/>
          </p:nvGrpSpPr>
          <p:grpSpPr>
            <a:xfrm>
              <a:off x="8168988" y="1903798"/>
              <a:ext cx="3713057" cy="4209684"/>
              <a:chOff x="961432" y="1776477"/>
              <a:chExt cx="3713057" cy="4209684"/>
            </a:xfrm>
          </p:grpSpPr>
          <p:grpSp>
            <p:nvGrpSpPr>
              <p:cNvPr id="64" name="组合 63"/>
              <p:cNvGrpSpPr/>
              <p:nvPr/>
            </p:nvGrpSpPr>
            <p:grpSpPr>
              <a:xfrm>
                <a:off x="961432" y="1776477"/>
                <a:ext cx="3713057" cy="4209684"/>
                <a:chOff x="1090437" y="1822776"/>
                <a:chExt cx="4789400" cy="4209684"/>
              </a:xfrm>
            </p:grpSpPr>
            <p:sp>
              <p:nvSpPr>
                <p:cNvPr id="70" name="矩形 69"/>
                <p:cNvSpPr/>
                <p:nvPr/>
              </p:nvSpPr>
              <p:spPr>
                <a:xfrm>
                  <a:off x="1090437" y="1858776"/>
                  <a:ext cx="4789400" cy="4121634"/>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1090437" y="1822776"/>
                  <a:ext cx="4789400" cy="52050"/>
                </a:xfrm>
                <a:prstGeom prst="rect">
                  <a:avLst/>
                </a:prstGeom>
                <a:gradFill>
                  <a:gsLst>
                    <a:gs pos="0">
                      <a:srgbClr val="C80F19"/>
                    </a:gs>
                    <a:gs pos="100000">
                      <a:srgbClr val="C80F19">
                        <a:alpha val="0"/>
                      </a:srgbClr>
                    </a:gs>
                  </a:gsLst>
                  <a:lin ang="0" scaled="0"/>
                </a:gradFill>
                <a:ln>
                  <a:noFill/>
                </a:ln>
                <a:effectLst>
                  <a:outerShdw blurRad="50800" dist="38100" dir="13500000" algn="b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p:cNvSpPr/>
                <p:nvPr/>
              </p:nvSpPr>
              <p:spPr>
                <a:xfrm>
                  <a:off x="1090437" y="5980410"/>
                  <a:ext cx="4789400" cy="52050"/>
                </a:xfrm>
                <a:prstGeom prst="rect">
                  <a:avLst/>
                </a:prstGeom>
                <a:gradFill>
                  <a:gsLst>
                    <a:gs pos="100000">
                      <a:srgbClr val="C80F19"/>
                    </a:gs>
                    <a:gs pos="0">
                      <a:srgbClr val="C80F19">
                        <a:alpha val="0"/>
                      </a:srgbClr>
                    </a:gs>
                  </a:gsLst>
                  <a:lin ang="0" scaled="0"/>
                </a:gradFill>
                <a:ln>
                  <a:noFill/>
                </a:ln>
                <a:effectLst>
                  <a:outerShdw blurRad="508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5" name="组合 64"/>
              <p:cNvGrpSpPr/>
              <p:nvPr/>
            </p:nvGrpSpPr>
            <p:grpSpPr>
              <a:xfrm>
                <a:off x="1386067" y="2137942"/>
                <a:ext cx="2808348" cy="3541033"/>
                <a:chOff x="1849054" y="2033770"/>
                <a:chExt cx="2808348" cy="3541033"/>
              </a:xfrm>
              <a:effectLst>
                <a:outerShdw blurRad="76200" dir="13500000" sy="23000" kx="1200000" algn="br" rotWithShape="0">
                  <a:prstClr val="black">
                    <a:alpha val="8000"/>
                  </a:prstClr>
                </a:outerShdw>
              </a:effectLst>
            </p:grpSpPr>
            <p:sp>
              <p:nvSpPr>
                <p:cNvPr id="66" name="缺角矩形 65"/>
                <p:cNvSpPr/>
                <p:nvPr/>
              </p:nvSpPr>
              <p:spPr>
                <a:xfrm rot="16200000" flipV="1">
                  <a:off x="1639673" y="2557074"/>
                  <a:ext cx="3227109" cy="2808348"/>
                </a:xfrm>
                <a:prstGeom prst="plaque">
                  <a:avLst>
                    <a:gd name="adj" fmla="val 0"/>
                  </a:avLst>
                </a:prstGeom>
                <a:solidFill>
                  <a:srgbClr val="FEFBF8"/>
                </a:solidFill>
                <a:ln w="12700" cap="rnd">
                  <a:gradFill>
                    <a:gsLst>
                      <a:gs pos="0">
                        <a:srgbClr val="D58C8A"/>
                      </a:gs>
                      <a:gs pos="100000">
                        <a:schemeClr val="accent2">
                          <a:lumMod val="60000"/>
                          <a:lumOff val="40000"/>
                          <a:alpha val="20000"/>
                        </a:schemeClr>
                      </a:gs>
                    </a:gsLst>
                    <a:lin ang="2700000" scaled="0"/>
                  </a:gradFill>
                  <a:prstDash val="solid"/>
                  <a:round/>
                </a:ln>
                <a:effectLst>
                  <a:outerShdw blurRad="114300" dist="38100" dir="2700000" algn="tl"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3765"/>
                  <a:endParaRPr lang="en-GB" sz="1600" b="1">
                    <a:solidFill>
                      <a:schemeClr val="tx1"/>
                    </a:solidFill>
                  </a:endParaRPr>
                </a:p>
              </p:txBody>
            </p:sp>
            <p:sp>
              <p:nvSpPr>
                <p:cNvPr id="67" name="立方体 66"/>
                <p:cNvSpPr/>
                <p:nvPr/>
              </p:nvSpPr>
              <p:spPr>
                <a:xfrm>
                  <a:off x="2336059" y="2033770"/>
                  <a:ext cx="1820092" cy="539444"/>
                </a:xfrm>
                <a:prstGeom prst="cube">
                  <a:avLst>
                    <a:gd name="adj" fmla="val 9212"/>
                  </a:avLst>
                </a:prstGeom>
                <a:solidFill>
                  <a:schemeClr val="bg1"/>
                </a:solidFill>
                <a:ln>
                  <a:solidFill>
                    <a:srgbClr val="C0504D">
                      <a:alpha val="38000"/>
                    </a:srgbClr>
                  </a:soli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67"/>
                <p:cNvSpPr txBox="1"/>
                <p:nvPr/>
              </p:nvSpPr>
              <p:spPr>
                <a:xfrm>
                  <a:off x="2375767" y="2098209"/>
                  <a:ext cx="1780384" cy="430887"/>
                </a:xfrm>
                <a:prstGeom prst="rect">
                  <a:avLst/>
                </a:prstGeom>
                <a:noFill/>
              </p:spPr>
              <p:txBody>
                <a:bodyPr wrap="square">
                  <a:spAutoFit/>
                </a:bodyPr>
                <a:lstStyle/>
                <a:p>
                  <a:pPr algn="ctr"/>
                  <a:r>
                    <a:rPr lang="zh-CN" altLang="en-US" sz="2200" b="1" spc="300" dirty="0">
                      <a:solidFill>
                        <a:srgbClr val="C00000"/>
                      </a:solidFill>
                      <a:latin typeface="华文中宋" panose="02010600040101010101" pitchFamily="2" charset="-122"/>
                      <a:ea typeface="华文中宋" panose="02010600040101010101" pitchFamily="2" charset="-122"/>
                    </a:rPr>
                    <a:t>基本结论</a:t>
                  </a:r>
                </a:p>
              </p:txBody>
            </p:sp>
            <p:sp>
              <p:nvSpPr>
                <p:cNvPr id="69" name="矩形 68"/>
                <p:cNvSpPr/>
                <p:nvPr/>
              </p:nvSpPr>
              <p:spPr>
                <a:xfrm>
                  <a:off x="1923309" y="2565096"/>
                  <a:ext cx="2593340" cy="2999740"/>
                </a:xfrm>
                <a:prstGeom prst="rect">
                  <a:avLst/>
                </a:prstGeom>
              </p:spPr>
              <p:txBody>
                <a:bodyPr wrap="square">
                  <a:spAutoFit/>
                </a:bodyPr>
                <a:lstStyle/>
                <a:p>
                  <a:pPr indent="0" algn="just">
                    <a:lnSpc>
                      <a:spcPct val="150000"/>
                    </a:lnSpc>
                    <a:buClr>
                      <a:srgbClr val="AF261E"/>
                    </a:buClr>
                    <a:buFont typeface="Arial" panose="020B0604020202020204" pitchFamily="34" charset="0"/>
                    <a:buNone/>
                  </a:pPr>
                  <a:r>
                    <a:rPr lang="zh-CN" altLang="en-US" dirty="0">
                      <a:solidFill>
                        <a:schemeClr val="tx1">
                          <a:lumMod val="85000"/>
                          <a:lumOff val="15000"/>
                        </a:schemeClr>
                      </a:solidFill>
                      <a:latin typeface="微软雅黑" panose="020B0503020204020204" charset="-122"/>
                      <a:ea typeface="微软雅黑" panose="020B0503020204020204" charset="-122"/>
                    </a:rPr>
                    <a:t>只有传承中华优秀传统法律文化，从我国革命、建设、改革的实践中探索适合自己的法治道路，同时借鉴国外法治有益成果，才能夯实我国社会主义法治基础 </a:t>
                  </a:r>
                </a:p>
              </p:txBody>
            </p:sp>
          </p:grpSp>
        </p:grpSp>
        <p:cxnSp>
          <p:nvCxnSpPr>
            <p:cNvPr id="77" name="直接连接符 76"/>
            <p:cNvCxnSpPr/>
            <p:nvPr/>
          </p:nvCxnSpPr>
          <p:spPr>
            <a:xfrm>
              <a:off x="9172068" y="5785520"/>
              <a:ext cx="1584960" cy="0"/>
            </a:xfrm>
            <a:prstGeom prst="line">
              <a:avLst/>
            </a:prstGeom>
            <a:ln w="50800">
              <a:solidFill>
                <a:srgbClr val="FF9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preferRelativeResize="0"/>
          <p:nvPr/>
        </p:nvPicPr>
        <p:blipFill rotWithShape="1">
          <a:blip r:embed="rId3" cstate="print">
            <a:extLst>
              <a:ext uri="{28A0092B-C50C-407E-A947-70E740481C1C}">
                <a14:useLocalDpi xmlns:a14="http://schemas.microsoft.com/office/drawing/2010/main" val="0"/>
              </a:ext>
            </a:extLst>
          </a:blip>
          <a:srcRect t="32043" b="48018"/>
          <a:stretch>
            <a:fillRect/>
          </a:stretch>
        </p:blipFill>
        <p:spPr>
          <a:xfrm>
            <a:off x="0" y="4782312"/>
            <a:ext cx="12192000" cy="1563681"/>
          </a:xfrm>
          <a:prstGeom prst="cube">
            <a:avLst>
              <a:gd name="adj" fmla="val 0"/>
            </a:avLst>
          </a:prstGeom>
          <a:noFill/>
          <a:effectLst>
            <a:outerShdw blurRad="381000" dist="127000" dir="5400000" algn="t" rotWithShape="0">
              <a:prstClr val="black">
                <a:alpha val="15000"/>
              </a:prstClr>
            </a:outerShdw>
          </a:effectLst>
        </p:spPr>
      </p:pic>
      <p:sp>
        <p:nvSpPr>
          <p:cNvPr id="2" name="对角圆角矩形 55"/>
          <p:cNvSpPr/>
          <p:nvPr/>
        </p:nvSpPr>
        <p:spPr>
          <a:xfrm flipH="1">
            <a:off x="979805" y="913130"/>
            <a:ext cx="1023239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 中国特色社会主义法治道路，是中国人民长期探索出来的，符合中国国情的法治道路</a:t>
            </a:r>
          </a:p>
        </p:txBody>
      </p:sp>
      <p:cxnSp>
        <p:nvCxnSpPr>
          <p:cNvPr id="3" name="直接连接符 2"/>
          <p:cNvCxnSpPr/>
          <p:nvPr/>
        </p:nvCxnSpPr>
        <p:spPr>
          <a:xfrm>
            <a:off x="0" y="2565231"/>
            <a:ext cx="12192000" cy="0"/>
          </a:xfrm>
          <a:prstGeom prst="line">
            <a:avLst/>
          </a:prstGeom>
          <a:ln>
            <a:solidFill>
              <a:srgbClr val="AF1E22"/>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117995" y="1998226"/>
            <a:ext cx="2871584" cy="642352"/>
            <a:chOff x="-170033" y="1506920"/>
            <a:chExt cx="2871584" cy="642352"/>
          </a:xfrm>
        </p:grpSpPr>
        <p:sp>
          <p:nvSpPr>
            <p:cNvPr id="4" name="椭圆 3"/>
            <p:cNvSpPr/>
            <p:nvPr/>
          </p:nvSpPr>
          <p:spPr>
            <a:xfrm>
              <a:off x="1199192" y="1998578"/>
              <a:ext cx="150694" cy="150694"/>
            </a:xfrm>
            <a:prstGeom prst="ellipse">
              <a:avLst/>
            </a:prstGeom>
            <a:solidFill>
              <a:srgbClr val="FCFDF1"/>
            </a:solidFill>
            <a:ln w="38100">
              <a:solidFill>
                <a:srgbClr val="AF1E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5" name="文本框 4"/>
            <p:cNvSpPr txBox="1"/>
            <p:nvPr/>
          </p:nvSpPr>
          <p:spPr>
            <a:xfrm>
              <a:off x="-170033" y="1506920"/>
              <a:ext cx="2871584" cy="430887"/>
            </a:xfrm>
            <a:prstGeom prst="rect">
              <a:avLst/>
            </a:prstGeom>
            <a:noFill/>
          </p:spPr>
          <p:txBody>
            <a:bodyPr wrap="square" rtlCol="0">
              <a:spAutoFit/>
            </a:bodyPr>
            <a:lstStyle/>
            <a:p>
              <a:pPr algn="ctr">
                <a:buClrTx/>
                <a:buSzTx/>
                <a:buFontTx/>
              </a:pPr>
              <a:r>
                <a:rPr lang="zh-CN" altLang="en-US" sz="2200" b="1" dirty="0">
                  <a:solidFill>
                    <a:srgbClr val="C00000"/>
                  </a:solidFill>
                  <a:latin typeface="华文中宋" panose="02010600040101010101" pitchFamily="2" charset="-122"/>
                  <a:ea typeface="华文中宋" panose="02010600040101010101" pitchFamily="2" charset="-122"/>
                </a:rPr>
                <a:t>新民主主义革命时期</a:t>
              </a:r>
            </a:p>
          </p:txBody>
        </p:sp>
      </p:grpSp>
      <p:grpSp>
        <p:nvGrpSpPr>
          <p:cNvPr id="64" name="组合 63"/>
          <p:cNvGrpSpPr/>
          <p:nvPr/>
        </p:nvGrpSpPr>
        <p:grpSpPr>
          <a:xfrm>
            <a:off x="3812986" y="2011119"/>
            <a:ext cx="2221230" cy="629459"/>
            <a:chOff x="2468657" y="1519813"/>
            <a:chExt cx="2221230" cy="629459"/>
          </a:xfrm>
        </p:grpSpPr>
        <p:sp>
          <p:nvSpPr>
            <p:cNvPr id="65" name="椭圆 64"/>
            <p:cNvSpPr/>
            <p:nvPr/>
          </p:nvSpPr>
          <p:spPr>
            <a:xfrm>
              <a:off x="3503925" y="1998578"/>
              <a:ext cx="150694" cy="150694"/>
            </a:xfrm>
            <a:prstGeom prst="ellipse">
              <a:avLst/>
            </a:prstGeom>
            <a:solidFill>
              <a:srgbClr val="FCFDF1"/>
            </a:solidFill>
            <a:ln w="38100">
              <a:solidFill>
                <a:srgbClr val="AF1E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66" name="文本框 65"/>
            <p:cNvSpPr txBox="1"/>
            <p:nvPr/>
          </p:nvSpPr>
          <p:spPr>
            <a:xfrm>
              <a:off x="2468657" y="1519813"/>
              <a:ext cx="2221230" cy="429895"/>
            </a:xfrm>
            <a:prstGeom prst="rect">
              <a:avLst/>
            </a:prstGeom>
            <a:noFill/>
          </p:spPr>
          <p:txBody>
            <a:bodyPr wrap="square" rtlCol="0">
              <a:spAutoFit/>
            </a:bodyPr>
            <a:lstStyle/>
            <a:p>
              <a:pPr algn="ctr">
                <a:buClrTx/>
                <a:buSzTx/>
                <a:buFontTx/>
              </a:pPr>
              <a:r>
                <a:rPr lang="zh-CN" altLang="en-US" sz="2200" b="1">
                  <a:solidFill>
                    <a:srgbClr val="C00000"/>
                  </a:solidFill>
                  <a:latin typeface="华文中宋" panose="02010600040101010101" pitchFamily="2" charset="-122"/>
                  <a:ea typeface="华文中宋" panose="02010600040101010101" pitchFamily="2" charset="-122"/>
                </a:rPr>
                <a:t>新中国成立后</a:t>
              </a:r>
            </a:p>
          </p:txBody>
        </p:sp>
      </p:grpSp>
      <p:grpSp>
        <p:nvGrpSpPr>
          <p:cNvPr id="73" name="组合 72"/>
          <p:cNvGrpSpPr/>
          <p:nvPr/>
        </p:nvGrpSpPr>
        <p:grpSpPr>
          <a:xfrm>
            <a:off x="8377926" y="1998226"/>
            <a:ext cx="2167172" cy="629459"/>
            <a:chOff x="418621" y="1519813"/>
            <a:chExt cx="2167172" cy="629459"/>
          </a:xfrm>
        </p:grpSpPr>
        <p:sp>
          <p:nvSpPr>
            <p:cNvPr id="74" name="椭圆 73"/>
            <p:cNvSpPr/>
            <p:nvPr/>
          </p:nvSpPr>
          <p:spPr>
            <a:xfrm>
              <a:off x="1426860" y="1998578"/>
              <a:ext cx="150694" cy="150694"/>
            </a:xfrm>
            <a:prstGeom prst="ellipse">
              <a:avLst/>
            </a:prstGeom>
            <a:solidFill>
              <a:srgbClr val="FCFDF1"/>
            </a:solidFill>
            <a:ln w="38100">
              <a:solidFill>
                <a:srgbClr val="AF1E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75" name="文本框 74"/>
            <p:cNvSpPr txBox="1"/>
            <p:nvPr/>
          </p:nvSpPr>
          <p:spPr>
            <a:xfrm>
              <a:off x="418621" y="1519813"/>
              <a:ext cx="2167172" cy="429895"/>
            </a:xfrm>
            <a:prstGeom prst="rect">
              <a:avLst/>
            </a:prstGeom>
            <a:noFill/>
          </p:spPr>
          <p:txBody>
            <a:bodyPr wrap="square" rtlCol="0">
              <a:spAutoFit/>
            </a:bodyPr>
            <a:lstStyle/>
            <a:p>
              <a:pPr algn="ctr"/>
              <a:r>
                <a:rPr lang="zh-CN" altLang="en-US" sz="2200" b="1" dirty="0">
                  <a:solidFill>
                    <a:srgbClr val="C00000"/>
                  </a:solidFill>
                  <a:latin typeface="华文中宋" panose="02010600040101010101" pitchFamily="2" charset="-122"/>
                  <a:ea typeface="华文中宋" panose="02010600040101010101" pitchFamily="2" charset="-122"/>
                </a:rPr>
                <a:t>改革开放以来</a:t>
              </a:r>
            </a:p>
          </p:txBody>
        </p:sp>
      </p:grpSp>
      <p:grpSp>
        <p:nvGrpSpPr>
          <p:cNvPr id="22" name="组合 21"/>
          <p:cNvGrpSpPr/>
          <p:nvPr/>
        </p:nvGrpSpPr>
        <p:grpSpPr>
          <a:xfrm>
            <a:off x="3042894" y="2807335"/>
            <a:ext cx="3772579" cy="2792730"/>
            <a:chOff x="3035875" y="2383552"/>
            <a:chExt cx="3632455" cy="2792730"/>
          </a:xfrm>
        </p:grpSpPr>
        <p:sp>
          <p:nvSpPr>
            <p:cNvPr id="18" name="işlídê"/>
            <p:cNvSpPr/>
            <p:nvPr/>
          </p:nvSpPr>
          <p:spPr>
            <a:xfrm>
              <a:off x="3035875" y="2383552"/>
              <a:ext cx="3632455" cy="2792730"/>
            </a:xfrm>
            <a:prstGeom prst="rect">
              <a:avLst/>
            </a:prstGeom>
            <a:solidFill>
              <a:schemeClr val="bg1"/>
            </a:solidFill>
            <a:ln>
              <a:noFill/>
            </a:ln>
            <a:effectLst>
              <a:outerShdw blurRad="508000" dist="127000" dir="4200000" algn="ctr" rotWithShape="0">
                <a:srgbClr val="000000">
                  <a:alpha val="15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文本框 20"/>
            <p:cNvSpPr txBox="1"/>
            <p:nvPr/>
          </p:nvSpPr>
          <p:spPr>
            <a:xfrm>
              <a:off x="3127501" y="2523030"/>
              <a:ext cx="3438452" cy="2068195"/>
            </a:xfrm>
            <a:prstGeom prst="rect">
              <a:avLst/>
            </a:prstGeom>
            <a:noFill/>
          </p:spPr>
          <p:txBody>
            <a:bodyPr wrap="square" rtlCol="0">
              <a:noAutofit/>
            </a:bodyPr>
            <a:lstStyle/>
            <a:p>
              <a:pPr algn="just">
                <a:lnSpc>
                  <a:spcPct val="130000"/>
                </a:lnSpc>
                <a:buClrTx/>
                <a:buSzTx/>
                <a:buFontTx/>
              </a:pPr>
              <a:r>
                <a:rPr lang="zh-CN" altLang="en-US" sz="1700" dirty="0">
                  <a:solidFill>
                    <a:schemeClr val="tx1">
                      <a:lumMod val="85000"/>
                      <a:lumOff val="15000"/>
                    </a:schemeClr>
                  </a:solidFill>
                  <a:latin typeface="微软雅黑" panose="020B0503020204020204" charset="-122"/>
                  <a:ea typeface="微软雅黑" panose="020B0503020204020204" charset="-122"/>
                </a:rPr>
                <a:t>废除了以国民党《六法全书》为代表的旧法统，在《中国人民政治协商会议共同纲领》和“五四宪法”的基础上，确立了新中国的宪法制度和立法行政司法体制，我国社会主义法治实现了历史性跨越和根本性转变</a:t>
              </a:r>
            </a:p>
          </p:txBody>
        </p:sp>
      </p:grpSp>
      <p:grpSp>
        <p:nvGrpSpPr>
          <p:cNvPr id="23" name="组合 22"/>
          <p:cNvGrpSpPr/>
          <p:nvPr/>
        </p:nvGrpSpPr>
        <p:grpSpPr>
          <a:xfrm>
            <a:off x="291001" y="2807335"/>
            <a:ext cx="2557583" cy="2771140"/>
            <a:chOff x="2302837" y="2383552"/>
            <a:chExt cx="2318385" cy="2771140"/>
          </a:xfrm>
        </p:grpSpPr>
        <p:sp>
          <p:nvSpPr>
            <p:cNvPr id="26" name="işlídê"/>
            <p:cNvSpPr/>
            <p:nvPr/>
          </p:nvSpPr>
          <p:spPr>
            <a:xfrm>
              <a:off x="2302837" y="2383552"/>
              <a:ext cx="2318385" cy="2771140"/>
            </a:xfrm>
            <a:prstGeom prst="rect">
              <a:avLst/>
            </a:prstGeom>
            <a:solidFill>
              <a:schemeClr val="bg1"/>
            </a:solidFill>
            <a:ln>
              <a:noFill/>
            </a:ln>
            <a:effectLst>
              <a:outerShdw blurRad="508000" dist="127000" dir="4200000" algn="ctr" rotWithShape="0">
                <a:srgbClr val="000000">
                  <a:alpha val="15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文本框 24"/>
            <p:cNvSpPr txBox="1"/>
            <p:nvPr/>
          </p:nvSpPr>
          <p:spPr>
            <a:xfrm>
              <a:off x="2415449" y="2543498"/>
              <a:ext cx="2064143" cy="2360930"/>
            </a:xfrm>
            <a:prstGeom prst="rect">
              <a:avLst/>
            </a:prstGeom>
            <a:noFill/>
          </p:spPr>
          <p:txBody>
            <a:bodyPr wrap="square" rtlCol="0">
              <a:noAutofit/>
            </a:bodyPr>
            <a:lstStyle/>
            <a:p>
              <a:pPr lvl="0" algn="just">
                <a:lnSpc>
                  <a:spcPct val="130000"/>
                </a:lnSpc>
                <a:buClrTx/>
                <a:buSzTx/>
                <a:buFontTx/>
              </a:pPr>
              <a:r>
                <a:rPr lang="zh-CN" altLang="en-US" sz="1700" dirty="0">
                  <a:solidFill>
                    <a:schemeClr val="tx1">
                      <a:lumMod val="85000"/>
                      <a:lumOff val="15000"/>
                    </a:schemeClr>
                  </a:solidFill>
                  <a:latin typeface="微软雅黑" panose="020B0503020204020204" charset="-122"/>
                  <a:ea typeface="微软雅黑" panose="020B0503020204020204" charset="-122"/>
                  <a:sym typeface="+mn-ea"/>
                </a:rPr>
                <a:t>党在中央苏区、陕甘宁边区等地区制定实施了涉及土地、婚姻、劳动、财经等方面的法律</a:t>
              </a:r>
            </a:p>
          </p:txBody>
        </p:sp>
      </p:grpSp>
      <p:grpSp>
        <p:nvGrpSpPr>
          <p:cNvPr id="84" name="组合 83"/>
          <p:cNvGrpSpPr/>
          <p:nvPr/>
        </p:nvGrpSpPr>
        <p:grpSpPr>
          <a:xfrm>
            <a:off x="7009783" y="2807335"/>
            <a:ext cx="4903458" cy="2895660"/>
            <a:chOff x="1693655" y="2249822"/>
            <a:chExt cx="3785235" cy="4355857"/>
          </a:xfrm>
        </p:grpSpPr>
        <p:sp>
          <p:nvSpPr>
            <p:cNvPr id="87" name="işlídê"/>
            <p:cNvSpPr/>
            <p:nvPr/>
          </p:nvSpPr>
          <p:spPr>
            <a:xfrm>
              <a:off x="1693655" y="2249822"/>
              <a:ext cx="3785235" cy="4201022"/>
            </a:xfrm>
            <a:prstGeom prst="rect">
              <a:avLst/>
            </a:prstGeom>
            <a:solidFill>
              <a:schemeClr val="bg1"/>
            </a:solidFill>
            <a:ln>
              <a:noFill/>
            </a:ln>
            <a:effectLst>
              <a:outerShdw blurRad="508000" dist="127000" dir="4200000" algn="ctr" rotWithShape="0">
                <a:srgbClr val="000000">
                  <a:alpha val="15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6" name="文本框 85"/>
            <p:cNvSpPr txBox="1"/>
            <p:nvPr/>
          </p:nvSpPr>
          <p:spPr>
            <a:xfrm>
              <a:off x="1847331" y="2459635"/>
              <a:ext cx="3477882" cy="4146044"/>
            </a:xfrm>
            <a:prstGeom prst="rect">
              <a:avLst/>
            </a:prstGeom>
            <a:noFill/>
          </p:spPr>
          <p:txBody>
            <a:bodyPr wrap="square" rtlCol="0">
              <a:noAutofit/>
            </a:bodyPr>
            <a:lstStyle/>
            <a:p>
              <a:pPr algn="just">
                <a:lnSpc>
                  <a:spcPct val="130000"/>
                </a:lnSpc>
                <a:buClrTx/>
                <a:buSzTx/>
                <a:buFontTx/>
              </a:pPr>
              <a:r>
                <a:rPr lang="zh-CN" altLang="en-US" sz="1700" dirty="0">
                  <a:solidFill>
                    <a:schemeClr val="tx1">
                      <a:lumMod val="85000"/>
                      <a:lumOff val="15000"/>
                    </a:schemeClr>
                  </a:solidFill>
                  <a:latin typeface="微软雅黑" panose="020B0503020204020204" charset="-122"/>
                  <a:ea typeface="微软雅黑" panose="020B0503020204020204" charset="-122"/>
                </a:rPr>
                <a:t>党深刻总结历史经验教训，在实践中探索适合自己的法治道路，把依法治国确定为党领导人民治理国家的基本方略，把依法执政确定为党治国理政的基本方式，走出了一条既有世界法治普遍特征、又有中国优秀传统文化基因的内生式中国特色社会主义法治道路</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856000" y="1068694"/>
            <a:ext cx="6480000" cy="429895"/>
          </a:xfrm>
          <a:prstGeom prst="rect">
            <a:avLst/>
          </a:prstGeom>
          <a:noFill/>
        </p:spPr>
        <p:txBody>
          <a:bodyPr wrap="square" rtlCol="0">
            <a:spAutoFit/>
          </a:bodyPr>
          <a:lstStyle/>
          <a:p>
            <a:pPr algn="ctr">
              <a:buClr>
                <a:srgbClr val="C00000"/>
              </a:buClr>
              <a:buSzPct val="80000"/>
            </a:pPr>
            <a:r>
              <a:rPr lang="zh-CN" altLang="en-US" sz="2200" b="1" dirty="0">
                <a:solidFill>
                  <a:schemeClr val="tx1">
                    <a:lumMod val="95000"/>
                    <a:lumOff val="5000"/>
                  </a:schemeClr>
                </a:solidFill>
                <a:latin typeface="微软雅黑" panose="020B0503020204020204" charset="-122"/>
                <a:ea typeface="微软雅黑" panose="020B0503020204020204" charset="-122"/>
              </a:rPr>
              <a:t>（二）中国特色社会主义法治道路的核心要义</a:t>
            </a:r>
          </a:p>
        </p:txBody>
      </p:sp>
      <p:pic>
        <p:nvPicPr>
          <p:cNvPr id="3" name="图片 2"/>
          <p:cNvPicPr>
            <a:picLocks noChangeAspect="1"/>
          </p:cNvPicPr>
          <p:nvPr>
            <p:custDataLst>
              <p:tags r:id="rId1"/>
            </p:custDataLst>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grpSp>
        <p:nvGrpSpPr>
          <p:cNvPr id="4" name="组合 3"/>
          <p:cNvGrpSpPr/>
          <p:nvPr/>
        </p:nvGrpSpPr>
        <p:grpSpPr>
          <a:xfrm>
            <a:off x="940434" y="2007852"/>
            <a:ext cx="10311130" cy="3955417"/>
            <a:chOff x="1128395" y="2112010"/>
            <a:chExt cx="9804400" cy="2404746"/>
          </a:xfrm>
        </p:grpSpPr>
        <p:sp>
          <p:nvSpPr>
            <p:cNvPr id="5" name="立方体 4"/>
            <p:cNvSpPr/>
            <p:nvPr/>
          </p:nvSpPr>
          <p:spPr>
            <a:xfrm>
              <a:off x="1128395" y="2112010"/>
              <a:ext cx="9804400" cy="2404745"/>
            </a:xfrm>
            <a:prstGeom prst="cube">
              <a:avLst>
                <a:gd name="adj" fmla="val 2746"/>
              </a:avLst>
            </a:prstGeom>
            <a:gradFill>
              <a:gsLst>
                <a:gs pos="0">
                  <a:srgbClr val="9E0406"/>
                </a:gs>
                <a:gs pos="100000">
                  <a:schemeClr val="accent2"/>
                </a:gs>
              </a:gsLst>
              <a:lin ang="1200000" scaled="0"/>
            </a:gradFill>
            <a:ln w="6350">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8"/>
            <p:cNvSpPr/>
            <p:nvPr/>
          </p:nvSpPr>
          <p:spPr>
            <a:xfrm>
              <a:off x="1128395" y="2185206"/>
              <a:ext cx="9704197" cy="2331550"/>
            </a:xfrm>
            <a:prstGeom prst="rect">
              <a:avLst/>
            </a:prstGeom>
            <a:solidFill>
              <a:schemeClr val="bg1"/>
            </a:solidFill>
            <a:ln w="6350">
              <a:gradFill>
                <a:gsLst>
                  <a:gs pos="0">
                    <a:srgbClr val="B00000"/>
                  </a:gs>
                  <a:gs pos="87000">
                    <a:srgbClr val="B00000">
                      <a:alpha val="0"/>
                    </a:srgbClr>
                  </a:gs>
                </a:gsLst>
                <a:lin ang="2700000" scaled="0"/>
              </a:gradFill>
            </a:ln>
            <a:effectLst>
              <a:outerShdw blurRad="190500" dist="38100" dir="18900000" algn="b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8" name="文本框 7"/>
          <p:cNvSpPr txBox="1"/>
          <p:nvPr/>
        </p:nvSpPr>
        <p:spPr>
          <a:xfrm>
            <a:off x="1737843" y="2431955"/>
            <a:ext cx="8610930" cy="3079497"/>
          </a:xfrm>
          <a:prstGeom prst="rect">
            <a:avLst/>
          </a:prstGeom>
          <a:noFill/>
        </p:spPr>
        <p:txBody>
          <a:bodyPr wrap="square" rtlCol="0">
            <a:spAutoFit/>
          </a:bodyPr>
          <a:lstStyle/>
          <a:p>
            <a:pPr algn="just">
              <a:lnSpc>
                <a:spcPct val="150000"/>
              </a:lnSpc>
            </a:pPr>
            <a:r>
              <a:rPr lang="zh-CN" altLang="en-US" sz="2200" dirty="0">
                <a:solidFill>
                  <a:schemeClr val="tx1">
                    <a:lumMod val="85000"/>
                    <a:lumOff val="15000"/>
                  </a:schemeClr>
                </a:solidFill>
                <a:latin typeface="微软雅黑" panose="020B0503020204020204" charset="-122"/>
                <a:ea typeface="微软雅黑" panose="020B0503020204020204" charset="-122"/>
              </a:rPr>
              <a:t>       </a:t>
            </a:r>
            <a:r>
              <a:rPr lang="en-US" altLang="zh-CN" sz="2200" dirty="0" err="1">
                <a:solidFill>
                  <a:schemeClr val="tx1">
                    <a:lumMod val="85000"/>
                    <a:lumOff val="15000"/>
                  </a:schemeClr>
                </a:solidFill>
                <a:latin typeface="微软雅黑" panose="020B0503020204020204" charset="-122"/>
                <a:ea typeface="微软雅黑" panose="020B0503020204020204" charset="-122"/>
              </a:rPr>
              <a:t>习近平指出</a:t>
            </a:r>
            <a:r>
              <a:rPr lang="zh-CN" altLang="en-US" sz="2200" dirty="0">
                <a:solidFill>
                  <a:schemeClr val="tx1">
                    <a:lumMod val="85000"/>
                    <a:lumOff val="15000"/>
                  </a:schemeClr>
                </a:solidFill>
                <a:latin typeface="微软雅黑" panose="020B0503020204020204" charset="-122"/>
                <a:ea typeface="微软雅黑" panose="020B0503020204020204" charset="-122"/>
              </a:rPr>
              <a:t>：</a:t>
            </a:r>
            <a:r>
              <a:rPr lang="en-US" altLang="zh-CN" sz="2200" dirty="0">
                <a:solidFill>
                  <a:schemeClr val="tx1">
                    <a:lumMod val="85000"/>
                    <a:lumOff val="15000"/>
                  </a:schemeClr>
                </a:solidFill>
                <a:latin typeface="微软雅黑" panose="020B0503020204020204" charset="-122"/>
                <a:ea typeface="微软雅黑" panose="020B0503020204020204" charset="-122"/>
              </a:rPr>
              <a:t>“</a:t>
            </a:r>
            <a:r>
              <a:rPr lang="en-US" altLang="zh-CN" sz="2200" dirty="0" err="1">
                <a:solidFill>
                  <a:schemeClr val="tx1">
                    <a:lumMod val="85000"/>
                    <a:lumOff val="15000"/>
                  </a:schemeClr>
                </a:solidFill>
                <a:latin typeface="微软雅黑" panose="020B0503020204020204" charset="-122"/>
                <a:ea typeface="微软雅黑" panose="020B0503020204020204" charset="-122"/>
              </a:rPr>
              <a:t>全面推进依法治国这件大事能不能办好，最关键的是方向是不是正确、政治保证是不是坚强有力</a:t>
            </a:r>
            <a:r>
              <a:rPr lang="en-US" altLang="zh-CN" sz="2200" dirty="0">
                <a:solidFill>
                  <a:schemeClr val="tx1">
                    <a:lumMod val="85000"/>
                    <a:lumOff val="15000"/>
                  </a:schemeClr>
                </a:solidFill>
                <a:latin typeface="微软雅黑" panose="020B0503020204020204" charset="-122"/>
                <a:ea typeface="微软雅黑" panose="020B0503020204020204" charset="-122"/>
              </a:rPr>
              <a:t>，</a:t>
            </a:r>
            <a:r>
              <a:rPr lang="zh-CN" altLang="en-US" sz="2200" b="1" dirty="0">
                <a:solidFill>
                  <a:srgbClr val="C00000"/>
                </a:solidFill>
                <a:latin typeface="微软雅黑" panose="020B0503020204020204" charset="-122"/>
                <a:ea typeface="微软雅黑" panose="020B0503020204020204" charset="-122"/>
              </a:rPr>
              <a:t>具体讲就是要坚持党的领导，坚持中国特色社会主义制度，贯彻中国特色社会主义法治理论。</a:t>
            </a:r>
            <a:r>
              <a:rPr lang="en-US" altLang="zh-CN" sz="2200" dirty="0">
                <a:solidFill>
                  <a:schemeClr val="tx1">
                    <a:lumMod val="85000"/>
                    <a:lumOff val="15000"/>
                  </a:schemeClr>
                </a:solidFill>
                <a:latin typeface="微软雅黑" panose="020B0503020204020204" charset="-122"/>
                <a:ea typeface="微软雅黑" panose="020B0503020204020204" charset="-122"/>
              </a:rPr>
              <a:t>”</a:t>
            </a:r>
          </a:p>
          <a:p>
            <a:pPr algn="just">
              <a:lnSpc>
                <a:spcPct val="150000"/>
              </a:lnSpc>
            </a:pPr>
            <a:r>
              <a:rPr lang="en-US" altLang="zh-CN" sz="2200" dirty="0">
                <a:solidFill>
                  <a:schemeClr val="tx1">
                    <a:lumMod val="85000"/>
                    <a:lumOff val="15000"/>
                  </a:schemeClr>
                </a:solidFill>
                <a:latin typeface="微软雅黑" panose="020B0503020204020204" charset="-122"/>
                <a:ea typeface="微软雅黑" panose="020B0503020204020204" charset="-122"/>
              </a:rPr>
              <a:t>        </a:t>
            </a:r>
            <a:r>
              <a:rPr lang="en-US" altLang="zh-CN" sz="2200" dirty="0" err="1">
                <a:solidFill>
                  <a:schemeClr val="tx1">
                    <a:lumMod val="85000"/>
                    <a:lumOff val="15000"/>
                  </a:schemeClr>
                </a:solidFill>
                <a:latin typeface="微软雅黑" panose="020B0503020204020204" charset="-122"/>
                <a:ea typeface="微软雅黑" panose="020B0503020204020204" charset="-122"/>
              </a:rPr>
              <a:t>这三个方面是中国特色社会主义法治道路的</a:t>
            </a:r>
            <a:r>
              <a:rPr lang="zh-CN" altLang="en-US" sz="2200" b="1" dirty="0">
                <a:solidFill>
                  <a:srgbClr val="C00000"/>
                </a:solidFill>
                <a:latin typeface="微软雅黑" panose="020B0503020204020204" charset="-122"/>
                <a:ea typeface="微软雅黑" panose="020B0503020204020204" charset="-122"/>
              </a:rPr>
              <a:t>核心要义</a:t>
            </a:r>
            <a:r>
              <a:rPr lang="en-US" altLang="zh-CN" sz="2200" dirty="0">
                <a:solidFill>
                  <a:schemeClr val="tx1">
                    <a:lumMod val="85000"/>
                    <a:lumOff val="15000"/>
                  </a:schemeClr>
                </a:solidFill>
                <a:latin typeface="微软雅黑" panose="020B0503020204020204" charset="-122"/>
                <a:ea typeface="微软雅黑" panose="020B0503020204020204" charset="-122"/>
              </a:rPr>
              <a:t>，</a:t>
            </a:r>
            <a:r>
              <a:rPr lang="en-US" altLang="zh-CN" sz="2200" dirty="0" err="1">
                <a:solidFill>
                  <a:schemeClr val="tx1">
                    <a:lumMod val="85000"/>
                    <a:lumOff val="15000"/>
                  </a:schemeClr>
                </a:solidFill>
                <a:latin typeface="微软雅黑" panose="020B0503020204020204" charset="-122"/>
                <a:ea typeface="微软雅黑" panose="020B0503020204020204" charset="-122"/>
              </a:rPr>
              <a:t>规定和确保了中国特色社会主义法治体系的本质属性和前进方向</a:t>
            </a:r>
            <a:r>
              <a:rPr lang="en-US" altLang="zh-CN" sz="2200" dirty="0">
                <a:solidFill>
                  <a:schemeClr val="tx1">
                    <a:lumMod val="85000"/>
                    <a:lumOff val="15000"/>
                  </a:schemeClr>
                </a:solidFill>
                <a:latin typeface="微软雅黑" panose="020B0503020204020204" charset="-122"/>
                <a:ea typeface="微软雅黑" panose="020B0503020204020204" charset="-122"/>
              </a:rPr>
              <a: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84B20297-13FA-E4D5-616E-0BFB817B9D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7551658" cy="4610953"/>
          </a:xfrm>
          <a:prstGeom prst="rect">
            <a:avLst/>
          </a:prstGeom>
        </p:spPr>
      </p:pic>
      <p:sp>
        <p:nvSpPr>
          <p:cNvPr id="14" name="矩形 13">
            <a:extLst>
              <a:ext uri="{FF2B5EF4-FFF2-40B4-BE49-F238E27FC236}">
                <a16:creationId xmlns:a16="http://schemas.microsoft.com/office/drawing/2014/main" id="{946618BE-D135-E2EB-6996-AC97FEB60999}"/>
              </a:ext>
            </a:extLst>
          </p:cNvPr>
          <p:cNvSpPr/>
          <p:nvPr/>
        </p:nvSpPr>
        <p:spPr>
          <a:xfrm flipH="1" flipV="1">
            <a:off x="-2" y="839227"/>
            <a:ext cx="8831408" cy="3771726"/>
          </a:xfrm>
          <a:prstGeom prst="rect">
            <a:avLst/>
          </a:prstGeom>
          <a:gradFill>
            <a:gsLst>
              <a:gs pos="16000">
                <a:schemeClr val="bg1"/>
              </a:gs>
              <a:gs pos="100000">
                <a:srgbClr val="FDFCFA">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a16="http://schemas.microsoft.com/office/drawing/2014/main" id="{F5C00F02-8375-4143-AC70-0C0C2179193D}"/>
              </a:ext>
            </a:extLst>
          </p:cNvPr>
          <p:cNvSpPr/>
          <p:nvPr/>
        </p:nvSpPr>
        <p:spPr>
          <a:xfrm flipH="1">
            <a:off x="4158205" y="0"/>
            <a:ext cx="3393453" cy="3567659"/>
          </a:xfrm>
          <a:prstGeom prst="rect">
            <a:avLst/>
          </a:prstGeom>
          <a:gradFill>
            <a:gsLst>
              <a:gs pos="16000">
                <a:schemeClr val="bg1"/>
              </a:gs>
              <a:gs pos="100000">
                <a:srgbClr val="FDFCFA">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对角圆角矩形 55"/>
          <p:cNvSpPr/>
          <p:nvPr/>
        </p:nvSpPr>
        <p:spPr>
          <a:xfrm flipH="1">
            <a:off x="4353066" y="857614"/>
            <a:ext cx="3485869"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1. </a:t>
            </a: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坚持党的领导</a:t>
            </a:r>
          </a:p>
        </p:txBody>
      </p:sp>
      <p:grpSp>
        <p:nvGrpSpPr>
          <p:cNvPr id="19" name="组合 18">
            <a:extLst>
              <a:ext uri="{FF2B5EF4-FFF2-40B4-BE49-F238E27FC236}">
                <a16:creationId xmlns:a16="http://schemas.microsoft.com/office/drawing/2014/main" id="{C5950ECD-B7C1-5593-73FA-E09080A6DCD8}"/>
              </a:ext>
            </a:extLst>
          </p:cNvPr>
          <p:cNvGrpSpPr/>
          <p:nvPr/>
        </p:nvGrpSpPr>
        <p:grpSpPr>
          <a:xfrm flipH="1">
            <a:off x="3628766" y="1792308"/>
            <a:ext cx="7991576" cy="3986622"/>
            <a:chOff x="3844019" y="1792308"/>
            <a:chExt cx="7991576" cy="3986622"/>
          </a:xfrm>
        </p:grpSpPr>
        <p:sp>
          <p:nvSpPr>
            <p:cNvPr id="20" name="矩形 19">
              <a:extLst>
                <a:ext uri="{FF2B5EF4-FFF2-40B4-BE49-F238E27FC236}">
                  <a16:creationId xmlns:a16="http://schemas.microsoft.com/office/drawing/2014/main" id="{253E802A-628E-105E-E413-3FC4777926F5}"/>
                </a:ext>
              </a:extLst>
            </p:cNvPr>
            <p:cNvSpPr/>
            <p:nvPr/>
          </p:nvSpPr>
          <p:spPr>
            <a:xfrm flipV="1">
              <a:off x="3844019" y="1899884"/>
              <a:ext cx="7884000" cy="3879046"/>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a16="http://schemas.microsoft.com/office/drawing/2014/main" id="{D45A2250-11E8-BBC1-B91E-DBB6078C0F97}"/>
                </a:ext>
              </a:extLst>
            </p:cNvPr>
            <p:cNvSpPr/>
            <p:nvPr/>
          </p:nvSpPr>
          <p:spPr>
            <a:xfrm flipV="1">
              <a:off x="3951595" y="1792308"/>
              <a:ext cx="7884000" cy="3879046"/>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6" name="组合 5"/>
          <p:cNvGrpSpPr/>
          <p:nvPr/>
        </p:nvGrpSpPr>
        <p:grpSpPr>
          <a:xfrm>
            <a:off x="1124554" y="2540333"/>
            <a:ext cx="2746206" cy="3778132"/>
            <a:chOff x="463184" y="1885895"/>
            <a:chExt cx="2746206" cy="3778132"/>
          </a:xfrm>
          <a:effectLst>
            <a:outerShdw blurRad="76200" dir="13500000" sy="23000" kx="1200000" algn="br" rotWithShape="0">
              <a:prstClr val="black">
                <a:alpha val="20000"/>
              </a:prstClr>
            </a:outerShdw>
          </a:effectLst>
        </p:grpSpPr>
        <p:sp>
          <p:nvSpPr>
            <p:cNvPr id="17" name="流程图: 手动操作 6"/>
            <p:cNvSpPr/>
            <p:nvPr/>
          </p:nvSpPr>
          <p:spPr>
            <a:xfrm rot="5400000">
              <a:off x="-1368521" y="3717600"/>
              <a:ext cx="3771726" cy="10831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1" fmla="*/ 0 w 10000"/>
                <a:gd name="connsiteY0-2" fmla="*/ 0 h 10499"/>
                <a:gd name="connsiteX1-3" fmla="*/ 10000 w 10000"/>
                <a:gd name="connsiteY1-4" fmla="*/ 0 h 10499"/>
                <a:gd name="connsiteX2-5" fmla="*/ 8000 w 10000"/>
                <a:gd name="connsiteY2-6" fmla="*/ 10000 h 10499"/>
                <a:gd name="connsiteX3-7" fmla="*/ 334 w 10000"/>
                <a:gd name="connsiteY3-8" fmla="*/ 10499 h 10499"/>
                <a:gd name="connsiteX4-9" fmla="*/ 0 w 10000"/>
                <a:gd name="connsiteY4-10" fmla="*/ 0 h 10499"/>
                <a:gd name="connsiteX0-11" fmla="*/ 0 w 10000"/>
                <a:gd name="connsiteY0-12" fmla="*/ 0 h 10499"/>
                <a:gd name="connsiteX1-13" fmla="*/ 10000 w 10000"/>
                <a:gd name="connsiteY1-14" fmla="*/ 0 h 10499"/>
                <a:gd name="connsiteX2-15" fmla="*/ 9694 w 10000"/>
                <a:gd name="connsiteY2-16" fmla="*/ 10499 h 10499"/>
                <a:gd name="connsiteX3-17" fmla="*/ 334 w 10000"/>
                <a:gd name="connsiteY3-18" fmla="*/ 10499 h 10499"/>
                <a:gd name="connsiteX4-19" fmla="*/ 0 w 10000"/>
                <a:gd name="connsiteY4-20" fmla="*/ 0 h 10499"/>
                <a:gd name="connsiteX0-21" fmla="*/ 0 w 10000"/>
                <a:gd name="connsiteY0-22" fmla="*/ 0 h 10499"/>
                <a:gd name="connsiteX1-23" fmla="*/ 10000 w 10000"/>
                <a:gd name="connsiteY1-24" fmla="*/ 0 h 10499"/>
                <a:gd name="connsiteX2-25" fmla="*/ 9694 w 10000"/>
                <a:gd name="connsiteY2-26" fmla="*/ 10499 h 10499"/>
                <a:gd name="connsiteX3-27" fmla="*/ 188 w 10000"/>
                <a:gd name="connsiteY3-28" fmla="*/ 10499 h 10499"/>
                <a:gd name="connsiteX4-29" fmla="*/ 0 w 10000"/>
                <a:gd name="connsiteY4-30" fmla="*/ 0 h 10499"/>
                <a:gd name="connsiteX0-31" fmla="*/ 0 w 10000"/>
                <a:gd name="connsiteY0-32" fmla="*/ 0 h 11270"/>
                <a:gd name="connsiteX1-33" fmla="*/ 10000 w 10000"/>
                <a:gd name="connsiteY1-34" fmla="*/ 0 h 11270"/>
                <a:gd name="connsiteX2-35" fmla="*/ 9859 w 10000"/>
                <a:gd name="connsiteY2-36" fmla="*/ 11270 h 11270"/>
                <a:gd name="connsiteX3-37" fmla="*/ 188 w 10000"/>
                <a:gd name="connsiteY3-38" fmla="*/ 10499 h 11270"/>
                <a:gd name="connsiteX4-39" fmla="*/ 0 w 10000"/>
                <a:gd name="connsiteY4-40" fmla="*/ 0 h 1127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1270">
                  <a:moveTo>
                    <a:pt x="0" y="0"/>
                  </a:moveTo>
                  <a:lnTo>
                    <a:pt x="10000" y="0"/>
                  </a:lnTo>
                  <a:lnTo>
                    <a:pt x="9859" y="11270"/>
                  </a:lnTo>
                  <a:lnTo>
                    <a:pt x="188" y="10499"/>
                  </a:lnTo>
                  <a:cubicBezTo>
                    <a:pt x="77" y="6999"/>
                    <a:pt x="111" y="3500"/>
                    <a:pt x="0" y="0"/>
                  </a:cubicBezTo>
                  <a:close/>
                </a:path>
              </a:pathLst>
            </a:custGeom>
            <a:solidFill>
              <a:schemeClr val="bg1">
                <a:lumMod val="85000"/>
              </a:schemeClr>
            </a:solidFill>
            <a:ln>
              <a:noFill/>
            </a:ln>
            <a:effectLst>
              <a:outerShdw blurRad="419100" dist="76200" dir="8100000" algn="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571500" y="1892301"/>
              <a:ext cx="2637890" cy="3771726"/>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5219" r="12091"/>
            <a:stretch>
              <a:fillRect/>
            </a:stretch>
          </p:blipFill>
          <p:spPr bwMode="auto">
            <a:xfrm>
              <a:off x="786027" y="2118190"/>
              <a:ext cx="2423363" cy="3333750"/>
            </a:xfrm>
            <a:prstGeom prst="rect">
              <a:avLst/>
            </a:prstGeom>
            <a:noFill/>
            <a:extLst>
              <a:ext uri="{909E8E84-426E-40DD-AFC4-6F175D3DCCD1}">
                <a14:hiddenFill xmlns:a14="http://schemas.microsoft.com/office/drawing/2010/main">
                  <a:solidFill>
                    <a:srgbClr val="FFFFFF"/>
                  </a:solidFill>
                </a14:hiddenFill>
              </a:ext>
            </a:extLst>
          </p:spPr>
        </p:pic>
      </p:grpSp>
      <p:pic>
        <p:nvPicPr>
          <p:cNvPr id="7" name="图片 6">
            <a:extLst>
              <a:ext uri="{FF2B5EF4-FFF2-40B4-BE49-F238E27FC236}">
                <a16:creationId xmlns:a16="http://schemas.microsoft.com/office/drawing/2014/main" id="{26F50A2B-D992-A27F-417E-2B8EDECD2F79}"/>
              </a:ext>
            </a:extLst>
          </p:cNvPr>
          <p:cNvPicPr>
            <a:picLocks noChangeAspect="1"/>
          </p:cNvPicPr>
          <p:nvPr/>
        </p:nvPicPr>
        <p:blipFill rotWithShape="1">
          <a:blip r:embed="rId5" cstate="print">
            <a:duotone>
              <a:schemeClr val="accent2">
                <a:shade val="45000"/>
                <a:satMod val="135000"/>
              </a:schemeClr>
              <a:prstClr val="white"/>
            </a:duotone>
            <a:extLst>
              <a:ext uri="{BEBA8EAE-BF5A-486C-A8C5-ECC9F3942E4B}">
                <a14:imgProps xmlns:a14="http://schemas.microsoft.com/office/drawing/2010/main">
                  <a14:imgLayer r:embed="rId6">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4034241" y="5671354"/>
            <a:ext cx="8157759" cy="1186646"/>
          </a:xfrm>
          <a:prstGeom prst="rect">
            <a:avLst/>
          </a:prstGeom>
        </p:spPr>
      </p:pic>
      <p:sp>
        <p:nvSpPr>
          <p:cNvPr id="21" name="文本框 20"/>
          <p:cNvSpPr txBox="1"/>
          <p:nvPr/>
        </p:nvSpPr>
        <p:spPr>
          <a:xfrm>
            <a:off x="4181663" y="2088000"/>
            <a:ext cx="6885783" cy="3323987"/>
          </a:xfrm>
          <a:prstGeom prst="rect">
            <a:avLst/>
          </a:prstGeom>
          <a:noFill/>
        </p:spPr>
        <p:txBody>
          <a:bodyPr wrap="square" rtlCol="0">
            <a:spAutoFit/>
          </a:bodyPr>
          <a:lstStyle>
            <a:defPPr>
              <a:defRPr lang="zh-CN"/>
            </a:defPPr>
            <a:lvl1pPr indent="504190" algn="just">
              <a:lnSpc>
                <a:spcPct val="150000"/>
              </a:lnSpc>
              <a:defRPr b="0">
                <a:solidFill>
                  <a:schemeClr val="tx1">
                    <a:lumMod val="85000"/>
                    <a:lumOff val="15000"/>
                  </a:schemeClr>
                </a:solidFill>
                <a:latin typeface="微软雅黑" panose="020B0503020204020204" charset="-122"/>
                <a:ea typeface="微软雅黑" panose="020B0503020204020204" charset="-122"/>
              </a:defRPr>
            </a:lvl1pPr>
          </a:lstStyle>
          <a:p>
            <a:pPr marL="0" marR="0" lvl="0" indent="406400" algn="just" defTabSz="914400" rtl="0" eaLnBrk="1" fontAlgn="auto" latinLnBrk="0" hangingPunct="1">
              <a:lnSpc>
                <a:spcPct val="150000"/>
              </a:lnSpc>
              <a:spcBef>
                <a:spcPts val="800"/>
              </a:spcBef>
              <a:spcAft>
                <a:spcPts val="0"/>
              </a:spcAft>
              <a:buClrTx/>
              <a:buSzTx/>
              <a:buFontTx/>
              <a:buNone/>
              <a:defRPr/>
            </a:pPr>
            <a:r>
              <a:rPr kumimoji="0" lang="zh-CN" altLang="en-US" sz="20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rPr>
              <a:t> 中国共产党领导是中国特色社会主义最本质的特征，是社会主义法治最根本的保证。</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rPr>
              <a:t>坚持中国特色社会主义法治道路，最根本的是坚持党的领导。全面依法治国要加强和改善党的领导，健全党领导全面依法治国的制度和工作机制，推进党的领导制度化、法治化，通过法治保障党的路线方针政策有效实施。把党的领导贯彻到依法治国全过程和各方面，是我国社会主义法治建设的一条基本经验。</a:t>
            </a:r>
            <a:endParaRPr kumimoji="0" lang="en-US" altLang="zh-CN" b="1" i="0" u="none" strike="noStrike" kern="1200" cap="none" spc="0" normalizeH="0" baseline="0" noProof="0" dirty="0">
              <a:ln>
                <a:noFill/>
              </a:ln>
              <a:solidFill>
                <a:prstClr val="black">
                  <a:lumMod val="85000"/>
                  <a:lumOff val="15000"/>
                </a:prstClr>
              </a:solidFill>
              <a:effectLst/>
              <a:uLnTx/>
              <a:uFillTx/>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id="{154B717D-19CA-B33C-EB64-CC59A577D6C5}"/>
              </a:ext>
            </a:extLst>
          </p:cNvPr>
          <p:cNvPicPr>
            <a:picLocks noChangeAspect="1"/>
          </p:cNvPicPr>
          <p:nvPr/>
        </p:nvPicPr>
        <p:blipFill rotWithShape="1">
          <a:blip r:embed="rId3">
            <a:extLst>
              <a:ext uri="{28A0092B-C50C-407E-A947-70E740481C1C}">
                <a14:useLocalDpi xmlns:a14="http://schemas.microsoft.com/office/drawing/2010/main" val="0"/>
              </a:ext>
            </a:extLst>
          </a:blip>
          <a:srcRect l="1246" t="10443"/>
          <a:stretch/>
        </p:blipFill>
        <p:spPr>
          <a:xfrm>
            <a:off x="0" y="746552"/>
            <a:ext cx="10111563" cy="6111447"/>
          </a:xfrm>
          <a:prstGeom prst="rect">
            <a:avLst/>
          </a:prstGeom>
        </p:spPr>
      </p:pic>
      <p:sp>
        <p:nvSpPr>
          <p:cNvPr id="8" name="矩形 7">
            <a:extLst>
              <a:ext uri="{FF2B5EF4-FFF2-40B4-BE49-F238E27FC236}">
                <a16:creationId xmlns:a16="http://schemas.microsoft.com/office/drawing/2014/main" id="{3DC03AA1-7EB2-C142-5D11-6A481C3545D6}"/>
              </a:ext>
            </a:extLst>
          </p:cNvPr>
          <p:cNvSpPr/>
          <p:nvPr/>
        </p:nvSpPr>
        <p:spPr>
          <a:xfrm flipH="1">
            <a:off x="-2" y="658712"/>
            <a:ext cx="11078125" cy="3771726"/>
          </a:xfrm>
          <a:prstGeom prst="rect">
            <a:avLst/>
          </a:prstGeom>
          <a:gradFill>
            <a:gsLst>
              <a:gs pos="16000">
                <a:schemeClr val="bg1"/>
              </a:gs>
              <a:gs pos="100000">
                <a:srgbClr val="FDFCFA">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id="{FC466BCA-3EE3-E569-A4EB-689EAECA66D6}"/>
              </a:ext>
            </a:extLst>
          </p:cNvPr>
          <p:cNvSpPr/>
          <p:nvPr/>
        </p:nvSpPr>
        <p:spPr>
          <a:xfrm flipH="1">
            <a:off x="1438587" y="1064696"/>
            <a:ext cx="8905429" cy="5793304"/>
          </a:xfrm>
          <a:prstGeom prst="rect">
            <a:avLst/>
          </a:prstGeom>
          <a:gradFill>
            <a:gsLst>
              <a:gs pos="16000">
                <a:schemeClr val="bg1"/>
              </a:gs>
              <a:gs pos="100000">
                <a:srgbClr val="FDFCFA">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p:cNvPicPr>
            <a:picLocks noChangeAspect="1"/>
          </p:cNvPicPr>
          <p:nvPr/>
        </p:nvPicPr>
        <p:blipFill rotWithShape="1">
          <a:blip r:embed="rId4" cstate="print">
            <a:duotone>
              <a:schemeClr val="accent2">
                <a:shade val="45000"/>
                <a:satMod val="135000"/>
              </a:schemeClr>
              <a:prstClr val="white"/>
            </a:duotone>
            <a:extLst>
              <a:ext uri="{BEBA8EAE-BF5A-486C-A8C5-ECC9F3942E4B}">
                <a14:imgProps xmlns:a14="http://schemas.microsoft.com/office/drawing/2010/main">
                  <a14:imgLayer r:embed="rId5">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4034241" y="5671354"/>
            <a:ext cx="8157759" cy="1186646"/>
          </a:xfrm>
          <a:prstGeom prst="rect">
            <a:avLst/>
          </a:prstGeom>
        </p:spPr>
      </p:pic>
      <p:sp>
        <p:nvSpPr>
          <p:cNvPr id="28" name="对角圆角矩形 55"/>
          <p:cNvSpPr/>
          <p:nvPr/>
        </p:nvSpPr>
        <p:spPr>
          <a:xfrm flipH="1">
            <a:off x="3992929" y="857614"/>
            <a:ext cx="4206143"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2. </a:t>
            </a: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坚持中国特色社会主义制度</a:t>
            </a:r>
          </a:p>
        </p:txBody>
      </p:sp>
      <p:grpSp>
        <p:nvGrpSpPr>
          <p:cNvPr id="7" name="组合 6">
            <a:extLst>
              <a:ext uri="{FF2B5EF4-FFF2-40B4-BE49-F238E27FC236}">
                <a16:creationId xmlns:a16="http://schemas.microsoft.com/office/drawing/2014/main" id="{10CF168F-D3F6-F420-2EC7-4C3169589AD6}"/>
              </a:ext>
            </a:extLst>
          </p:cNvPr>
          <p:cNvGrpSpPr/>
          <p:nvPr/>
        </p:nvGrpSpPr>
        <p:grpSpPr>
          <a:xfrm flipH="1">
            <a:off x="3448886" y="1792308"/>
            <a:ext cx="7991576" cy="3986622"/>
            <a:chOff x="3844019" y="1792308"/>
            <a:chExt cx="7991576" cy="3986622"/>
          </a:xfrm>
        </p:grpSpPr>
        <p:sp>
          <p:nvSpPr>
            <p:cNvPr id="5" name="矩形 4">
              <a:extLst>
                <a:ext uri="{FF2B5EF4-FFF2-40B4-BE49-F238E27FC236}">
                  <a16:creationId xmlns:a16="http://schemas.microsoft.com/office/drawing/2014/main" id="{1DB4D809-936B-2702-3944-548B3A54EA79}"/>
                </a:ext>
              </a:extLst>
            </p:cNvPr>
            <p:cNvSpPr/>
            <p:nvPr/>
          </p:nvSpPr>
          <p:spPr>
            <a:xfrm flipV="1">
              <a:off x="3844019" y="1899884"/>
              <a:ext cx="7884000" cy="3879046"/>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a16="http://schemas.microsoft.com/office/drawing/2014/main" id="{FBB5CFD1-874D-5ADB-2DAE-528077CF04B2}"/>
                </a:ext>
              </a:extLst>
            </p:cNvPr>
            <p:cNvSpPr/>
            <p:nvPr/>
          </p:nvSpPr>
          <p:spPr>
            <a:xfrm flipV="1">
              <a:off x="3951595" y="1792308"/>
              <a:ext cx="7884000" cy="3879046"/>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1" name="文本框 20"/>
          <p:cNvSpPr txBox="1"/>
          <p:nvPr/>
        </p:nvSpPr>
        <p:spPr>
          <a:xfrm>
            <a:off x="3661325" y="2078417"/>
            <a:ext cx="7416799" cy="3354444"/>
          </a:xfrm>
          <a:prstGeom prst="rect">
            <a:avLst/>
          </a:prstGeom>
          <a:noFill/>
        </p:spPr>
        <p:txBody>
          <a:bodyPr wrap="square" rtlCol="0">
            <a:spAutoFit/>
          </a:bodyPr>
          <a:lstStyle>
            <a:defPPr>
              <a:defRPr lang="zh-CN"/>
            </a:defPPr>
            <a:lvl1pPr indent="504190" algn="just">
              <a:lnSpc>
                <a:spcPct val="150000"/>
              </a:lnSpc>
              <a:defRPr b="0">
                <a:solidFill>
                  <a:schemeClr val="tx1">
                    <a:lumMod val="85000"/>
                    <a:lumOff val="15000"/>
                  </a:schemeClr>
                </a:solidFill>
                <a:latin typeface="微软雅黑" panose="020B0503020204020204" charset="-122"/>
                <a:ea typeface="微软雅黑" panose="020B0503020204020204" charset="-122"/>
              </a:defRPr>
            </a:lvl1pPr>
          </a:lstStyle>
          <a:p>
            <a:pPr marR="0" lvl="0" indent="508000" algn="just" defTabSz="914400" rtl="0" fontAlgn="auto">
              <a:lnSpc>
                <a:spcPct val="150000"/>
              </a:lnSpc>
              <a:spcBef>
                <a:spcPts val="800"/>
              </a:spcBef>
              <a:spcAft>
                <a:spcPts val="0"/>
              </a:spcAft>
              <a:buClrTx/>
              <a:buSzTx/>
              <a:buFontTx/>
              <a:buNone/>
              <a:defRPr/>
              <a:extLst>
                <a:ext uri="{35155182-B16C-46BC-9424-99874614C6A1}">
                  <wpsdc:indentchars xmlns:wpsdc="http://www.wps.cn/officeDocument/2017/drawingmlCustomData" xmlns="" val="200" checksum="282533468"/>
                </a:ext>
              </a:extLst>
            </a:pPr>
            <a:r>
              <a:rPr kumimoji="0" lang="zh-CN" altLang="en-US" sz="20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rPr>
              <a:t>中国特色社会主义制度充分保障党的主张和人民意志的统一，充分保证法律制度的科学性和先进性，是中国特色社会主义法治体系的根本制度基础。</a:t>
            </a:r>
          </a:p>
          <a:p>
            <a:pPr marR="0" lvl="0" indent="508000" algn="just" defTabSz="914400" rtl="0" fontAlgn="auto">
              <a:lnSpc>
                <a:spcPct val="150000"/>
              </a:lnSpc>
              <a:spcBef>
                <a:spcPts val="800"/>
              </a:spcBef>
              <a:spcAft>
                <a:spcPts val="0"/>
              </a:spcAft>
              <a:buClrTx/>
              <a:buSzTx/>
              <a:buFontTx/>
              <a:buNone/>
              <a:defRPr/>
              <a:extLst>
                <a:ext uri="{35155182-B16C-46BC-9424-99874614C6A1}">
                  <wpsdc:indentchars xmlns:wpsdc="http://www.wps.cn/officeDocument/2017/drawingmlCustomData" xmlns="" val="200" checksum="282533468"/>
                </a:ext>
              </a:extLst>
            </a:pPr>
            <a:r>
              <a:rPr kumimoji="0" lang="zh-CN" altLang="en-US" sz="2000" b="1" i="0" u="none" strike="noStrike" kern="1200" cap="none" spc="0" normalizeH="0" baseline="0" noProof="0" dirty="0">
                <a:ln>
                  <a:noFill/>
                </a:ln>
                <a:effectLst/>
                <a:uLnTx/>
                <a:uFillTx/>
                <a:latin typeface="楷体" panose="02010609060101010101" pitchFamily="49" charset="-122"/>
                <a:ea typeface="楷体" panose="02010609060101010101" pitchFamily="49" charset="-122"/>
              </a:rPr>
              <a:t>中国特色社会主义法律体系正是在这一根本</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rPr>
              <a:t>制度</a:t>
            </a:r>
            <a:r>
              <a:rPr kumimoji="0" lang="zh-CN" altLang="en-US" sz="2000" b="1" i="0" u="none" strike="noStrike" kern="1200" cap="none" spc="0" normalizeH="0" baseline="0" noProof="0" dirty="0">
                <a:ln>
                  <a:noFill/>
                </a:ln>
                <a:effectLst/>
                <a:uLnTx/>
                <a:uFillTx/>
                <a:latin typeface="楷体" panose="02010609060101010101" pitchFamily="49" charset="-122"/>
                <a:ea typeface="楷体" panose="02010609060101010101" pitchFamily="49" charset="-122"/>
              </a:rPr>
              <a:t>基础之上形成的，也是为适应巩固和发展中国特色社会主义制度的需要而发展的。建设中国特色社会主义法治体系、建设社会主义法治国家是坚持和发展中国特色社会主义制度的内在要求。</a:t>
            </a:r>
            <a:r>
              <a:rPr lang="en-US" altLang="zh-CN" b="1" dirty="0">
                <a:solidFill>
                  <a:prstClr val="black">
                    <a:lumMod val="85000"/>
                    <a:lumOff val="15000"/>
                  </a:prstClr>
                </a:solidFill>
                <a:latin typeface="楷体" panose="02010609060101010101" pitchFamily="49" charset="-122"/>
                <a:ea typeface="楷体" panose="02010609060101010101" pitchFamily="49" charset="-122"/>
              </a:rPr>
              <a:t> </a:t>
            </a:r>
            <a:endParaRPr kumimoji="0" lang="en-US" altLang="zh-CN" b="1" i="0" u="none" strike="noStrike" kern="1200" cap="none" spc="0" normalizeH="0" baseline="0" noProof="0" dirty="0">
              <a:ln>
                <a:noFill/>
              </a:ln>
              <a:solidFill>
                <a:prstClr val="black">
                  <a:lumMod val="85000"/>
                  <a:lumOff val="15000"/>
                </a:prstClr>
              </a:solidFill>
              <a:effectLst/>
              <a:uLnTx/>
              <a:uFillTx/>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a:extLst>
              <a:ext uri="{FF2B5EF4-FFF2-40B4-BE49-F238E27FC236}">
                <a16:creationId xmlns:a16="http://schemas.microsoft.com/office/drawing/2014/main" id="{6833F778-07A3-CE31-79BB-AEFB68733435}"/>
              </a:ext>
            </a:extLst>
          </p:cNvPr>
          <p:cNvGrpSpPr/>
          <p:nvPr/>
        </p:nvGrpSpPr>
        <p:grpSpPr>
          <a:xfrm>
            <a:off x="2743200" y="509666"/>
            <a:ext cx="9448800" cy="6348334"/>
            <a:chOff x="2538403" y="482689"/>
            <a:chExt cx="9653597" cy="6375311"/>
          </a:xfrm>
        </p:grpSpPr>
        <p:grpSp>
          <p:nvGrpSpPr>
            <p:cNvPr id="10" name="组合 9">
              <a:extLst>
                <a:ext uri="{FF2B5EF4-FFF2-40B4-BE49-F238E27FC236}">
                  <a16:creationId xmlns:a16="http://schemas.microsoft.com/office/drawing/2014/main" id="{1B24BF65-B8BD-BE80-1CAE-909175F105A3}"/>
                </a:ext>
              </a:extLst>
            </p:cNvPr>
            <p:cNvGrpSpPr/>
            <p:nvPr/>
          </p:nvGrpSpPr>
          <p:grpSpPr>
            <a:xfrm>
              <a:off x="2668249" y="482689"/>
              <a:ext cx="9523751" cy="6375311"/>
              <a:chOff x="3537679" y="1064696"/>
              <a:chExt cx="8654321" cy="5793304"/>
            </a:xfrm>
          </p:grpSpPr>
          <p:pic>
            <p:nvPicPr>
              <p:cNvPr id="3" name="图片 2">
                <a:extLst>
                  <a:ext uri="{FF2B5EF4-FFF2-40B4-BE49-F238E27FC236}">
                    <a16:creationId xmlns:a16="http://schemas.microsoft.com/office/drawing/2014/main" id="{92FF439C-3E7B-EEA6-B0C1-06CEEDC729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37679" y="1064696"/>
                <a:ext cx="8654321" cy="5793304"/>
              </a:xfrm>
              <a:prstGeom prst="rect">
                <a:avLst/>
              </a:prstGeom>
            </p:spPr>
          </p:pic>
          <p:sp>
            <p:nvSpPr>
              <p:cNvPr id="5" name="矩形 4">
                <a:extLst>
                  <a:ext uri="{FF2B5EF4-FFF2-40B4-BE49-F238E27FC236}">
                    <a16:creationId xmlns:a16="http://schemas.microsoft.com/office/drawing/2014/main" id="{8CAE2DCD-5174-52FD-C091-6A398FE7F679}"/>
                  </a:ext>
                </a:extLst>
              </p:cNvPr>
              <p:cNvSpPr/>
              <p:nvPr/>
            </p:nvSpPr>
            <p:spPr>
              <a:xfrm>
                <a:off x="3537679" y="1064696"/>
                <a:ext cx="8357875" cy="5793304"/>
              </a:xfrm>
              <a:prstGeom prst="rect">
                <a:avLst/>
              </a:prstGeom>
              <a:gradFill>
                <a:gsLst>
                  <a:gs pos="16000">
                    <a:schemeClr val="bg1"/>
                  </a:gs>
                  <a:gs pos="100000">
                    <a:srgbClr val="FDFCFA">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a:extLst>
                <a:ext uri="{FF2B5EF4-FFF2-40B4-BE49-F238E27FC236}">
                  <a16:creationId xmlns:a16="http://schemas.microsoft.com/office/drawing/2014/main" id="{034F8436-0138-D8F7-4F5E-54DBF721D60B}"/>
                </a:ext>
              </a:extLst>
            </p:cNvPr>
            <p:cNvSpPr/>
            <p:nvPr/>
          </p:nvSpPr>
          <p:spPr>
            <a:xfrm flipH="1">
              <a:off x="2538403" y="482689"/>
              <a:ext cx="9653597" cy="3368699"/>
            </a:xfrm>
            <a:prstGeom prst="rect">
              <a:avLst/>
            </a:prstGeom>
            <a:gradFill>
              <a:gsLst>
                <a:gs pos="16000">
                  <a:schemeClr val="bg1"/>
                </a:gs>
                <a:gs pos="100000">
                  <a:srgbClr val="FDFCFA">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对角圆角矩形 55"/>
          <p:cNvSpPr/>
          <p:nvPr/>
        </p:nvSpPr>
        <p:spPr>
          <a:xfrm flipH="1">
            <a:off x="3834125" y="857614"/>
            <a:ext cx="452375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3. </a:t>
            </a: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贯彻中国特色社会主义法治理论</a:t>
            </a:r>
          </a:p>
        </p:txBody>
      </p:sp>
      <p:pic>
        <p:nvPicPr>
          <p:cNvPr id="6" name="图片 5">
            <a:extLst>
              <a:ext uri="{FF2B5EF4-FFF2-40B4-BE49-F238E27FC236}">
                <a16:creationId xmlns:a16="http://schemas.microsoft.com/office/drawing/2014/main" id="{8F25DF84-DC95-34C8-2C25-FD9560C55AB1}"/>
              </a:ext>
            </a:extLst>
          </p:cNvPr>
          <p:cNvPicPr>
            <a:picLocks noChangeAspect="1"/>
          </p:cNvPicPr>
          <p:nvPr/>
        </p:nvPicPr>
        <p:blipFill rotWithShape="1">
          <a:blip r:embed="rId4" cstate="print">
            <a:duotone>
              <a:schemeClr val="accent2">
                <a:shade val="45000"/>
                <a:satMod val="135000"/>
              </a:schemeClr>
              <a:prstClr val="white"/>
            </a:duotone>
            <a:extLst>
              <a:ext uri="{BEBA8EAE-BF5A-486C-A8C5-ECC9F3942E4B}">
                <a14:imgProps xmlns:a14="http://schemas.microsoft.com/office/drawing/2010/main">
                  <a14:imgLayer r:embed="rId5">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a:off x="0" y="5671354"/>
            <a:ext cx="8157759" cy="1186646"/>
          </a:xfrm>
          <a:prstGeom prst="rect">
            <a:avLst/>
          </a:prstGeom>
        </p:spPr>
      </p:pic>
      <p:sp>
        <p:nvSpPr>
          <p:cNvPr id="7" name="矩形 6">
            <a:extLst>
              <a:ext uri="{FF2B5EF4-FFF2-40B4-BE49-F238E27FC236}">
                <a16:creationId xmlns:a16="http://schemas.microsoft.com/office/drawing/2014/main" id="{B07C5EC8-6FF4-5670-BC47-2EBC0EBBBD36}"/>
              </a:ext>
            </a:extLst>
          </p:cNvPr>
          <p:cNvSpPr/>
          <p:nvPr/>
        </p:nvSpPr>
        <p:spPr>
          <a:xfrm flipV="1">
            <a:off x="806422" y="1899884"/>
            <a:ext cx="7443877" cy="3879046"/>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id="{82475C44-44D6-23EF-0FB2-2F3950BEB1B2}"/>
              </a:ext>
            </a:extLst>
          </p:cNvPr>
          <p:cNvSpPr/>
          <p:nvPr/>
        </p:nvSpPr>
        <p:spPr>
          <a:xfrm flipV="1">
            <a:off x="913998" y="1792308"/>
            <a:ext cx="7443877" cy="3879046"/>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1307157" y="2054609"/>
            <a:ext cx="6657558" cy="3354444"/>
          </a:xfrm>
          <a:prstGeom prst="rect">
            <a:avLst/>
          </a:prstGeom>
          <a:noFill/>
        </p:spPr>
        <p:txBody>
          <a:bodyPr wrap="square" rtlCol="0">
            <a:spAutoFit/>
          </a:bodyPr>
          <a:lstStyle>
            <a:defPPr>
              <a:defRPr lang="zh-CN"/>
            </a:defPPr>
            <a:lvl1pPr indent="504190" algn="just">
              <a:lnSpc>
                <a:spcPct val="150000"/>
              </a:lnSpc>
              <a:defRPr b="0">
                <a:solidFill>
                  <a:schemeClr val="tx1">
                    <a:lumMod val="85000"/>
                    <a:lumOff val="15000"/>
                  </a:schemeClr>
                </a:solidFill>
                <a:latin typeface="微软雅黑" panose="020B0503020204020204" charset="-122"/>
                <a:ea typeface="微软雅黑" panose="020B0503020204020204" charset="-122"/>
              </a:defRPr>
            </a:lvl1pPr>
          </a:lstStyle>
          <a:p>
            <a:pPr lvl="0" indent="508000" fontAlgn="auto">
              <a:spcBef>
                <a:spcPts val="800"/>
              </a:spcBef>
              <a:defRPr/>
              <a:extLst>
                <a:ext uri="{35155182-B16C-46BC-9424-99874614C6A1}">
                  <wpsdc:indentchars xmlns:wpsdc="http://www.wps.cn/officeDocument/2017/drawingmlCustomData" xmlns="" val="200" checksum="282533468"/>
                </a:ext>
              </a:extLst>
            </a:pPr>
            <a:r>
              <a:rPr lang="zh-CN" altLang="en-US" sz="2000" b="1" noProof="0" dirty="0">
                <a:ln>
                  <a:noFill/>
                </a:ln>
                <a:effectLst/>
                <a:uLnTx/>
                <a:uFillTx/>
                <a:latin typeface="楷体" panose="02010609060101010101" pitchFamily="49" charset="-122"/>
                <a:ea typeface="楷体" panose="02010609060101010101" pitchFamily="49" charset="-122"/>
                <a:sym typeface="+mn-lt"/>
              </a:rPr>
              <a:t>中国特色</a:t>
            </a:r>
            <a:r>
              <a:rPr lang="zh-CN" altLang="en-US" sz="2000" b="1" dirty="0">
                <a:latin typeface="楷体" panose="02010609060101010101" pitchFamily="49" charset="-122"/>
                <a:ea typeface="楷体" panose="02010609060101010101" pitchFamily="49" charset="-122"/>
                <a:sym typeface="+mn-lt"/>
              </a:rPr>
              <a:t>社会主义法治理论</a:t>
            </a:r>
            <a:r>
              <a:rPr lang="zh-CN" altLang="zh-CN" sz="2000" b="1" dirty="0">
                <a:latin typeface="楷体" panose="02010609060101010101" pitchFamily="49" charset="-122"/>
                <a:ea typeface="楷体" panose="02010609060101010101" pitchFamily="49" charset="-122"/>
              </a:rPr>
              <a:t>，是社会主义法治精神、法治文化、法治意识和法学理论体系的总和，</a:t>
            </a:r>
            <a:r>
              <a:rPr lang="zh-CN" altLang="en-US" sz="2000" b="1" dirty="0">
                <a:latin typeface="楷体" panose="02010609060101010101" pitchFamily="49" charset="-122"/>
                <a:ea typeface="楷体" panose="02010609060101010101" pitchFamily="49" charset="-122"/>
              </a:rPr>
              <a:t>为</a:t>
            </a:r>
            <a:r>
              <a:rPr lang="zh-CN" altLang="zh-CN" sz="2000" b="1" dirty="0">
                <a:latin typeface="楷体" panose="02010609060101010101" pitchFamily="49" charset="-122"/>
                <a:ea typeface="楷体" panose="02010609060101010101" pitchFamily="49" charset="-122"/>
              </a:rPr>
              <a:t>中国特色社会主义法治体系</a:t>
            </a:r>
            <a:r>
              <a:rPr lang="zh-CN" altLang="en-US" sz="2000" b="1" dirty="0">
                <a:latin typeface="楷体" panose="02010609060101010101" pitchFamily="49" charset="-122"/>
                <a:ea typeface="楷体" panose="02010609060101010101" pitchFamily="49" charset="-122"/>
              </a:rPr>
              <a:t>提供理论指导和学理支撑，是全面依法治国的</a:t>
            </a:r>
            <a:r>
              <a:rPr lang="zh-CN" altLang="zh-CN" sz="2000" b="1" dirty="0">
                <a:latin typeface="楷体" panose="02010609060101010101" pitchFamily="49" charset="-122"/>
                <a:ea typeface="楷体" panose="02010609060101010101" pitchFamily="49" charset="-122"/>
              </a:rPr>
              <a:t>行动指南。</a:t>
            </a:r>
            <a:endParaRPr lang="en-US" altLang="zh-CN" sz="2000" b="1" dirty="0">
              <a:latin typeface="楷体" panose="02010609060101010101" pitchFamily="49" charset="-122"/>
              <a:ea typeface="楷体" panose="02010609060101010101" pitchFamily="49" charset="-122"/>
            </a:endParaRPr>
          </a:p>
          <a:p>
            <a:pPr lvl="0" indent="508000" fontAlgn="auto">
              <a:spcBef>
                <a:spcPts val="800"/>
              </a:spcBef>
              <a:defRPr/>
              <a:extLst>
                <a:ext uri="{35155182-B16C-46BC-9424-99874614C6A1}">
                  <wpsdc:indentchars xmlns:wpsdc="http://www.wps.cn/officeDocument/2017/drawingmlCustomData" xmlns="" val="200" checksum="282533468"/>
                </a:ext>
              </a:extLst>
            </a:pPr>
            <a:r>
              <a:rPr lang="zh-CN" altLang="en-US" sz="2000" b="1" noProof="0" dirty="0">
                <a:ln>
                  <a:noFill/>
                </a:ln>
                <a:effectLst/>
                <a:uLnTx/>
                <a:uFillTx/>
                <a:latin typeface="楷体" panose="02010609060101010101" pitchFamily="49" charset="-122"/>
                <a:ea typeface="楷体" panose="02010609060101010101" pitchFamily="49" charset="-122"/>
                <a:sym typeface="+mn-lt"/>
              </a:rPr>
              <a:t>中国特色社会主义法治理论，是马克思主义基本原理同当代中国法治实践相结合的产物，反映了人类法治发展基本规律，凝结着党领导社会主义法治建设的宝贵经验。</a:t>
            </a:r>
            <a:endParaRPr kumimoji="0" lang="zh-CN" altLang="en-US" sz="20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sym typeface="+mn-l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445" y="-4445"/>
            <a:ext cx="12192001" cy="6857999"/>
            <a:chOff x="0" y="0"/>
            <a:chExt cx="12192001" cy="6857999"/>
          </a:xfrm>
        </p:grpSpPr>
        <p:sp>
          <p:nvSpPr>
            <p:cNvPr id="11" name="矩形 10"/>
            <p:cNvSpPr/>
            <p:nvPr/>
          </p:nvSpPr>
          <p:spPr>
            <a:xfrm>
              <a:off x="0" y="0"/>
              <a:ext cx="12192001" cy="6857999"/>
            </a:xfrm>
            <a:prstGeom prst="rect">
              <a:avLst/>
            </a:prstGeom>
            <a:gradFill>
              <a:gsLst>
                <a:gs pos="61000">
                  <a:srgbClr val="D04D3A"/>
                </a:gs>
                <a:gs pos="0">
                  <a:srgbClr val="B00000"/>
                </a:gs>
                <a:gs pos="100000">
                  <a:srgbClr val="9E0406"/>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rotWithShape="1">
            <a:blip r:embed="rId2"/>
            <a:srcRect b="8243"/>
            <a:stretch>
              <a:fillRect/>
            </a:stretch>
          </p:blipFill>
          <p:spPr>
            <a:xfrm>
              <a:off x="516001" y="552893"/>
              <a:ext cx="11159999" cy="5760000"/>
            </a:xfrm>
            <a:prstGeom prst="rect">
              <a:avLst/>
            </a:prstGeom>
            <a:noFill/>
            <a:effectLst>
              <a:outerShdw blurRad="381000" dist="127000" dir="2700000" algn="tl" rotWithShape="0">
                <a:prstClr val="black">
                  <a:alpha val="30000"/>
                </a:prstClr>
              </a:outerShdw>
            </a:effectLst>
          </p:spPr>
        </p:pic>
        <p:pic>
          <p:nvPicPr>
            <p:cNvPr id="14" name="图片 13" descr="图片包含 游戏机, 食物&#10;&#10;描述已自动生成"/>
            <p:cNvPicPr preferRelativeResize="0"/>
            <p:nvPr/>
          </p:nvPicPr>
          <p:blipFill>
            <a:blip r:embed="rId3">
              <a:duotone>
                <a:schemeClr val="accent2">
                  <a:shade val="45000"/>
                  <a:satMod val="135000"/>
                </a:schemeClr>
                <a:prstClr val="white"/>
              </a:duotone>
            </a:blip>
            <a:stretch>
              <a:fillRect/>
            </a:stretch>
          </p:blipFill>
          <p:spPr>
            <a:xfrm>
              <a:off x="516000" y="3522893"/>
              <a:ext cx="11160000" cy="2790000"/>
            </a:xfrm>
            <a:prstGeom prst="rect">
              <a:avLst/>
            </a:prstGeom>
          </p:spPr>
        </p:pic>
        <p:sp>
          <p:nvSpPr>
            <p:cNvPr id="16" name="图文框 15"/>
            <p:cNvSpPr/>
            <p:nvPr/>
          </p:nvSpPr>
          <p:spPr>
            <a:xfrm>
              <a:off x="516000" y="552893"/>
              <a:ext cx="11160000" cy="5760000"/>
            </a:xfrm>
            <a:prstGeom prst="frame">
              <a:avLst>
                <a:gd name="adj1" fmla="val 3681"/>
              </a:avLst>
            </a:prstGeom>
            <a:gradFill flip="none" rotWithShape="1">
              <a:gsLst>
                <a:gs pos="35000">
                  <a:srgbClr val="FAE7D0"/>
                </a:gs>
                <a:gs pos="0">
                  <a:srgbClr val="FFFDEB"/>
                </a:gs>
                <a:gs pos="100000">
                  <a:srgbClr val="FFFDFD">
                    <a:alpha val="0"/>
                  </a:srgbClr>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p:cNvSpPr txBox="1"/>
          <p:nvPr/>
        </p:nvSpPr>
        <p:spPr>
          <a:xfrm>
            <a:off x="2083265" y="4865529"/>
            <a:ext cx="8573415" cy="757130"/>
          </a:xfrm>
          <a:prstGeom prst="rect">
            <a:avLst/>
          </a:prstGeom>
          <a:noFill/>
        </p:spPr>
        <p:txBody>
          <a:bodyPr wrap="square" rtlCol="0">
            <a:spAutoFit/>
          </a:bodyPr>
          <a:lstStyle/>
          <a:p>
            <a:pPr algn="r">
              <a:lnSpc>
                <a:spcPct val="120000"/>
              </a:lnSpc>
              <a:spcBef>
                <a:spcPts val="0"/>
              </a:spcBef>
              <a:spcAft>
                <a:spcPts val="0"/>
              </a:spcAft>
            </a:pP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sym typeface="+mn-ea"/>
              </a:rPr>
              <a:t>——</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sym typeface="+mn-ea"/>
              </a:rPr>
              <a:t>习近平</a:t>
            </a:r>
            <a:r>
              <a:rPr lang="zh-CN"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在中国共产党第二十次全国代表大会上的报告</a:t>
            </a:r>
            <a:endPar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endParaRPr>
          </a:p>
          <a:p>
            <a:pPr algn="r">
              <a:lnSpc>
                <a:spcPct val="120000"/>
              </a:lnSpc>
              <a:spcBef>
                <a:spcPts val="0"/>
              </a:spcBef>
              <a:spcAft>
                <a:spcPts val="0"/>
              </a:spcAft>
            </a:pP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sym typeface="+mn-ea"/>
              </a:rPr>
              <a:t>（</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sym typeface="+mn-ea"/>
              </a:rPr>
              <a:t>2022</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sym typeface="+mn-ea"/>
              </a:rPr>
              <a:t>年</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sym typeface="+mn-ea"/>
              </a:rPr>
              <a:t>10</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sym typeface="+mn-ea"/>
              </a:rPr>
              <a:t>月</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sym typeface="+mn-ea"/>
              </a:rPr>
              <a:t>16</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sym typeface="+mn-ea"/>
              </a:rPr>
              <a:t>日）</a:t>
            </a:r>
          </a:p>
        </p:txBody>
      </p:sp>
      <p:sp>
        <p:nvSpPr>
          <p:cNvPr id="12" name="文本框 11"/>
          <p:cNvSpPr txBox="1"/>
          <p:nvPr/>
        </p:nvSpPr>
        <p:spPr>
          <a:xfrm>
            <a:off x="1656490" y="1414676"/>
            <a:ext cx="9000190" cy="3276525"/>
          </a:xfrm>
          <a:custGeom>
            <a:avLst/>
            <a:gdLst/>
            <a:ahLst/>
            <a:cxnLst/>
            <a:rect l="l" t="t" r="r" b="b"/>
            <a:pathLst>
              <a:path w="9000190" h="3276525">
                <a:moveTo>
                  <a:pt x="1730682" y="3208809"/>
                </a:moveTo>
                <a:cubicBezTo>
                  <a:pt x="1716791" y="3208809"/>
                  <a:pt x="1709411" y="3213584"/>
                  <a:pt x="1708544" y="3223134"/>
                </a:cubicBezTo>
                <a:cubicBezTo>
                  <a:pt x="1708544" y="3228343"/>
                  <a:pt x="1710713" y="3231381"/>
                  <a:pt x="1715054" y="3232249"/>
                </a:cubicBezTo>
                <a:cubicBezTo>
                  <a:pt x="1717659" y="3234854"/>
                  <a:pt x="1718962" y="3237024"/>
                  <a:pt x="1718962" y="3238761"/>
                </a:cubicBezTo>
                <a:cubicBezTo>
                  <a:pt x="1721566" y="3239629"/>
                  <a:pt x="1723736" y="3240063"/>
                  <a:pt x="1725472" y="3240063"/>
                </a:cubicBezTo>
                <a:cubicBezTo>
                  <a:pt x="1741099" y="3240063"/>
                  <a:pt x="1748913" y="3234854"/>
                  <a:pt x="1748913" y="3224436"/>
                </a:cubicBezTo>
                <a:cubicBezTo>
                  <a:pt x="1748045" y="3214886"/>
                  <a:pt x="1741967" y="3209677"/>
                  <a:pt x="1730682" y="3208809"/>
                </a:cubicBezTo>
                <a:close/>
                <a:moveTo>
                  <a:pt x="1730682" y="3189275"/>
                </a:moveTo>
                <a:cubicBezTo>
                  <a:pt x="1760199" y="3191012"/>
                  <a:pt x="1775826" y="3202732"/>
                  <a:pt x="1777562" y="3224436"/>
                </a:cubicBezTo>
                <a:cubicBezTo>
                  <a:pt x="1775826" y="3244404"/>
                  <a:pt x="1763238" y="3255690"/>
                  <a:pt x="1739797" y="3258294"/>
                </a:cubicBezTo>
                <a:cubicBezTo>
                  <a:pt x="1729379" y="3258294"/>
                  <a:pt x="1718962" y="3255690"/>
                  <a:pt x="1708544" y="3250481"/>
                </a:cubicBezTo>
                <a:cubicBezTo>
                  <a:pt x="1706807" y="3252217"/>
                  <a:pt x="1704202" y="3253085"/>
                  <a:pt x="1700730" y="3253085"/>
                </a:cubicBezTo>
                <a:cubicBezTo>
                  <a:pt x="1687708" y="3253085"/>
                  <a:pt x="1681196" y="3245272"/>
                  <a:pt x="1681196" y="3229645"/>
                </a:cubicBezTo>
                <a:cubicBezTo>
                  <a:pt x="1683801" y="3205336"/>
                  <a:pt x="1700296" y="3191880"/>
                  <a:pt x="1730682" y="3189275"/>
                </a:cubicBezTo>
                <a:close/>
                <a:moveTo>
                  <a:pt x="1205877" y="3171044"/>
                </a:moveTo>
                <a:cubicBezTo>
                  <a:pt x="1198931" y="3171912"/>
                  <a:pt x="1186777" y="3173648"/>
                  <a:pt x="1169414" y="3176253"/>
                </a:cubicBezTo>
                <a:cubicBezTo>
                  <a:pt x="1161600" y="3177121"/>
                  <a:pt x="1155523" y="3177989"/>
                  <a:pt x="1151182" y="3178857"/>
                </a:cubicBezTo>
                <a:cubicBezTo>
                  <a:pt x="1152050" y="3182330"/>
                  <a:pt x="1152484" y="3188841"/>
                  <a:pt x="1152484" y="3198391"/>
                </a:cubicBezTo>
                <a:cubicBezTo>
                  <a:pt x="1153353" y="3207073"/>
                  <a:pt x="1153787" y="3213584"/>
                  <a:pt x="1153787" y="3217925"/>
                </a:cubicBezTo>
                <a:cubicBezTo>
                  <a:pt x="1158128" y="3217057"/>
                  <a:pt x="1165941" y="3216188"/>
                  <a:pt x="1177227" y="3215320"/>
                </a:cubicBezTo>
                <a:cubicBezTo>
                  <a:pt x="1193722" y="3212716"/>
                  <a:pt x="1204574" y="3210979"/>
                  <a:pt x="1209783" y="3210111"/>
                </a:cubicBezTo>
                <a:cubicBezTo>
                  <a:pt x="1210652" y="3206639"/>
                  <a:pt x="1211520" y="3201430"/>
                  <a:pt x="1212388" y="3194484"/>
                </a:cubicBezTo>
                <a:cubicBezTo>
                  <a:pt x="1213256" y="3187539"/>
                  <a:pt x="1213690" y="3182764"/>
                  <a:pt x="1213690" y="3180159"/>
                </a:cubicBezTo>
                <a:cubicBezTo>
                  <a:pt x="1212822" y="3175819"/>
                  <a:pt x="1210217" y="3172780"/>
                  <a:pt x="1205877" y="3171044"/>
                </a:cubicBezTo>
                <a:close/>
                <a:moveTo>
                  <a:pt x="1228991" y="3140766"/>
                </a:moveTo>
                <a:cubicBezTo>
                  <a:pt x="1232681" y="3140984"/>
                  <a:pt x="1236262" y="3141960"/>
                  <a:pt x="1239735" y="3143697"/>
                </a:cubicBezTo>
                <a:cubicBezTo>
                  <a:pt x="1249285" y="3150642"/>
                  <a:pt x="1257098" y="3159324"/>
                  <a:pt x="1263175" y="3169741"/>
                </a:cubicBezTo>
                <a:cubicBezTo>
                  <a:pt x="1264912" y="3175819"/>
                  <a:pt x="1264478" y="3180159"/>
                  <a:pt x="1261873" y="3182764"/>
                </a:cubicBezTo>
                <a:cubicBezTo>
                  <a:pt x="1254928" y="3187105"/>
                  <a:pt x="1248417" y="3197957"/>
                  <a:pt x="1242340" y="3215320"/>
                </a:cubicBezTo>
                <a:cubicBezTo>
                  <a:pt x="1244944" y="3216188"/>
                  <a:pt x="1246680" y="3217925"/>
                  <a:pt x="1247548" y="3220529"/>
                </a:cubicBezTo>
                <a:cubicBezTo>
                  <a:pt x="1251021" y="3229211"/>
                  <a:pt x="1248851" y="3233986"/>
                  <a:pt x="1241037" y="3234854"/>
                </a:cubicBezTo>
                <a:cubicBezTo>
                  <a:pt x="1234960" y="3234854"/>
                  <a:pt x="1223674" y="3235722"/>
                  <a:pt x="1207179" y="3237458"/>
                </a:cubicBezTo>
                <a:cubicBezTo>
                  <a:pt x="1181134" y="3238327"/>
                  <a:pt x="1162903" y="3239195"/>
                  <a:pt x="1152484" y="3240063"/>
                </a:cubicBezTo>
                <a:cubicBezTo>
                  <a:pt x="1152484" y="3241799"/>
                  <a:pt x="1152050" y="3243970"/>
                  <a:pt x="1151182" y="3246574"/>
                </a:cubicBezTo>
                <a:cubicBezTo>
                  <a:pt x="1151182" y="3247442"/>
                  <a:pt x="1151182" y="3247876"/>
                  <a:pt x="1151182" y="3247876"/>
                </a:cubicBezTo>
                <a:cubicBezTo>
                  <a:pt x="1148578" y="3252217"/>
                  <a:pt x="1144237" y="3253519"/>
                  <a:pt x="1138159" y="3251783"/>
                </a:cubicBezTo>
                <a:cubicBezTo>
                  <a:pt x="1127741" y="3247442"/>
                  <a:pt x="1122967" y="3237458"/>
                  <a:pt x="1123835" y="3221831"/>
                </a:cubicBezTo>
                <a:cubicBezTo>
                  <a:pt x="1123835" y="3214886"/>
                  <a:pt x="1122967" y="3206639"/>
                  <a:pt x="1121231" y="3197089"/>
                </a:cubicBezTo>
                <a:cubicBezTo>
                  <a:pt x="1121231" y="3194484"/>
                  <a:pt x="1121231" y="3192748"/>
                  <a:pt x="1121231" y="3191880"/>
                </a:cubicBezTo>
                <a:cubicBezTo>
                  <a:pt x="1117757" y="3177989"/>
                  <a:pt x="1113851" y="3167571"/>
                  <a:pt x="1109510" y="3160626"/>
                </a:cubicBezTo>
                <a:cubicBezTo>
                  <a:pt x="1106906" y="3154549"/>
                  <a:pt x="1109510" y="3151510"/>
                  <a:pt x="1117324" y="3151510"/>
                </a:cubicBezTo>
                <a:cubicBezTo>
                  <a:pt x="1119060" y="3151510"/>
                  <a:pt x="1121665" y="3151944"/>
                  <a:pt x="1125137" y="3152812"/>
                </a:cubicBezTo>
                <a:cubicBezTo>
                  <a:pt x="1132083" y="3153681"/>
                  <a:pt x="1137292" y="3154549"/>
                  <a:pt x="1140764" y="3155417"/>
                </a:cubicBezTo>
                <a:cubicBezTo>
                  <a:pt x="1149445" y="3154549"/>
                  <a:pt x="1163770" y="3153247"/>
                  <a:pt x="1183738" y="3151510"/>
                </a:cubicBezTo>
                <a:cubicBezTo>
                  <a:pt x="1204574" y="3148038"/>
                  <a:pt x="1215861" y="3144999"/>
                  <a:pt x="1217597" y="3142394"/>
                </a:cubicBezTo>
                <a:cubicBezTo>
                  <a:pt x="1221504" y="3141092"/>
                  <a:pt x="1225302" y="3140550"/>
                  <a:pt x="1228991" y="3140766"/>
                </a:cubicBezTo>
                <a:close/>
                <a:moveTo>
                  <a:pt x="1095185" y="3134581"/>
                </a:moveTo>
                <a:cubicBezTo>
                  <a:pt x="1096054" y="3134581"/>
                  <a:pt x="1096054" y="3135883"/>
                  <a:pt x="1095185" y="3138488"/>
                </a:cubicBezTo>
                <a:cubicBezTo>
                  <a:pt x="1094317" y="3142829"/>
                  <a:pt x="1090411" y="3154115"/>
                  <a:pt x="1083465" y="3172346"/>
                </a:cubicBezTo>
                <a:cubicBezTo>
                  <a:pt x="1081729" y="3177555"/>
                  <a:pt x="1080427" y="3181462"/>
                  <a:pt x="1079558" y="3184066"/>
                </a:cubicBezTo>
                <a:cubicBezTo>
                  <a:pt x="1075218" y="3195352"/>
                  <a:pt x="1070008" y="3209243"/>
                  <a:pt x="1063932" y="3225738"/>
                </a:cubicBezTo>
                <a:cubicBezTo>
                  <a:pt x="1062195" y="3230947"/>
                  <a:pt x="1060893" y="3234420"/>
                  <a:pt x="1060025" y="3236156"/>
                </a:cubicBezTo>
                <a:cubicBezTo>
                  <a:pt x="1057420" y="3242233"/>
                  <a:pt x="1052645" y="3243536"/>
                  <a:pt x="1045700" y="3240063"/>
                </a:cubicBezTo>
                <a:cubicBezTo>
                  <a:pt x="1033546" y="3231381"/>
                  <a:pt x="1027034" y="3216188"/>
                  <a:pt x="1026167" y="3194484"/>
                </a:cubicBezTo>
                <a:cubicBezTo>
                  <a:pt x="1026167" y="3189275"/>
                  <a:pt x="1027903" y="3187105"/>
                  <a:pt x="1031376" y="3187973"/>
                </a:cubicBezTo>
                <a:cubicBezTo>
                  <a:pt x="1033980" y="3189709"/>
                  <a:pt x="1039623" y="3186237"/>
                  <a:pt x="1048305" y="3177555"/>
                </a:cubicBezTo>
                <a:cubicBezTo>
                  <a:pt x="1068272" y="3160192"/>
                  <a:pt x="1082597" y="3146735"/>
                  <a:pt x="1091279" y="3137185"/>
                </a:cubicBezTo>
                <a:cubicBezTo>
                  <a:pt x="1093015" y="3135449"/>
                  <a:pt x="1094317" y="3134581"/>
                  <a:pt x="1095185" y="3134581"/>
                </a:cubicBezTo>
                <a:close/>
                <a:moveTo>
                  <a:pt x="678467" y="3081189"/>
                </a:moveTo>
                <a:cubicBezTo>
                  <a:pt x="680203" y="3081189"/>
                  <a:pt x="683675" y="3081623"/>
                  <a:pt x="688885" y="3082491"/>
                </a:cubicBezTo>
                <a:cubicBezTo>
                  <a:pt x="701039" y="3084228"/>
                  <a:pt x="709286" y="3085530"/>
                  <a:pt x="713627" y="3086398"/>
                </a:cubicBezTo>
                <a:cubicBezTo>
                  <a:pt x="732727" y="3094211"/>
                  <a:pt x="737068" y="3107234"/>
                  <a:pt x="726649" y="3125465"/>
                </a:cubicBezTo>
                <a:cubicBezTo>
                  <a:pt x="721441" y="3131542"/>
                  <a:pt x="715798" y="3131976"/>
                  <a:pt x="709721" y="3126767"/>
                </a:cubicBezTo>
                <a:cubicBezTo>
                  <a:pt x="695830" y="3114613"/>
                  <a:pt x="684544" y="3100722"/>
                  <a:pt x="675862" y="3085095"/>
                </a:cubicBezTo>
                <a:cubicBezTo>
                  <a:pt x="674994" y="3084228"/>
                  <a:pt x="674560" y="3083359"/>
                  <a:pt x="674560" y="3082491"/>
                </a:cubicBezTo>
                <a:cubicBezTo>
                  <a:pt x="675428" y="3081623"/>
                  <a:pt x="676730" y="3081189"/>
                  <a:pt x="678467" y="3081189"/>
                </a:cubicBezTo>
                <a:close/>
                <a:moveTo>
                  <a:pt x="1015748" y="3074678"/>
                </a:moveTo>
                <a:cubicBezTo>
                  <a:pt x="1016617" y="3073810"/>
                  <a:pt x="1017919" y="3073810"/>
                  <a:pt x="1019655" y="3074678"/>
                </a:cubicBezTo>
                <a:cubicBezTo>
                  <a:pt x="1021392" y="3074678"/>
                  <a:pt x="1024430" y="3075112"/>
                  <a:pt x="1028771" y="3075980"/>
                </a:cubicBezTo>
                <a:cubicBezTo>
                  <a:pt x="1039189" y="3077716"/>
                  <a:pt x="1047002" y="3079019"/>
                  <a:pt x="1052211" y="3079886"/>
                </a:cubicBezTo>
                <a:cubicBezTo>
                  <a:pt x="1070443" y="3085095"/>
                  <a:pt x="1076520" y="3098986"/>
                  <a:pt x="1070443" y="3121558"/>
                </a:cubicBezTo>
                <a:cubicBezTo>
                  <a:pt x="1065234" y="3131108"/>
                  <a:pt x="1056986" y="3132411"/>
                  <a:pt x="1045700" y="3125465"/>
                </a:cubicBezTo>
                <a:cubicBezTo>
                  <a:pt x="1037019" y="3116784"/>
                  <a:pt x="1027034" y="3101157"/>
                  <a:pt x="1015748" y="3078584"/>
                </a:cubicBezTo>
                <a:cubicBezTo>
                  <a:pt x="1014881" y="3076848"/>
                  <a:pt x="1014881" y="3075546"/>
                  <a:pt x="1015748" y="3074678"/>
                </a:cubicBezTo>
                <a:close/>
                <a:moveTo>
                  <a:pt x="205426" y="3027471"/>
                </a:moveTo>
                <a:cubicBezTo>
                  <a:pt x="208681" y="3027688"/>
                  <a:pt x="211828" y="3028665"/>
                  <a:pt x="214867" y="3030401"/>
                </a:cubicBezTo>
                <a:cubicBezTo>
                  <a:pt x="220076" y="3032138"/>
                  <a:pt x="225285" y="3036478"/>
                  <a:pt x="230494" y="3043424"/>
                </a:cubicBezTo>
                <a:cubicBezTo>
                  <a:pt x="234835" y="3050369"/>
                  <a:pt x="235269" y="3055144"/>
                  <a:pt x="231796" y="3057748"/>
                </a:cubicBezTo>
                <a:cubicBezTo>
                  <a:pt x="228324" y="3061221"/>
                  <a:pt x="220510" y="3064260"/>
                  <a:pt x="208356" y="3066864"/>
                </a:cubicBezTo>
                <a:cubicBezTo>
                  <a:pt x="198806" y="3066864"/>
                  <a:pt x="182311" y="3068166"/>
                  <a:pt x="158871" y="3070771"/>
                </a:cubicBezTo>
                <a:cubicBezTo>
                  <a:pt x="163211" y="3073375"/>
                  <a:pt x="166684" y="3075980"/>
                  <a:pt x="169288" y="3078584"/>
                </a:cubicBezTo>
                <a:cubicBezTo>
                  <a:pt x="173629" y="3083793"/>
                  <a:pt x="174498" y="3089436"/>
                  <a:pt x="171893" y="3095513"/>
                </a:cubicBezTo>
                <a:cubicBezTo>
                  <a:pt x="167552" y="3114613"/>
                  <a:pt x="165382" y="3132845"/>
                  <a:pt x="165382" y="3150208"/>
                </a:cubicBezTo>
                <a:cubicBezTo>
                  <a:pt x="165382" y="3163230"/>
                  <a:pt x="165382" y="3171912"/>
                  <a:pt x="165382" y="3176253"/>
                </a:cubicBezTo>
                <a:cubicBezTo>
                  <a:pt x="203581" y="3172780"/>
                  <a:pt x="227889" y="3169741"/>
                  <a:pt x="238308" y="3167137"/>
                </a:cubicBezTo>
                <a:cubicBezTo>
                  <a:pt x="248725" y="3165401"/>
                  <a:pt x="256105" y="3166703"/>
                  <a:pt x="260446" y="3171044"/>
                </a:cubicBezTo>
                <a:cubicBezTo>
                  <a:pt x="269127" y="3176253"/>
                  <a:pt x="276941" y="3183198"/>
                  <a:pt x="283886" y="3191880"/>
                </a:cubicBezTo>
                <a:cubicBezTo>
                  <a:pt x="287359" y="3203166"/>
                  <a:pt x="285188" y="3210545"/>
                  <a:pt x="277375" y="3214018"/>
                </a:cubicBezTo>
                <a:cubicBezTo>
                  <a:pt x="271298" y="3214886"/>
                  <a:pt x="262616" y="3213584"/>
                  <a:pt x="251330" y="3210111"/>
                </a:cubicBezTo>
                <a:cubicBezTo>
                  <a:pt x="223549" y="3204034"/>
                  <a:pt x="189256" y="3202732"/>
                  <a:pt x="148452" y="3206204"/>
                </a:cubicBezTo>
                <a:cubicBezTo>
                  <a:pt x="94626" y="3212282"/>
                  <a:pt x="59466" y="3217057"/>
                  <a:pt x="42971" y="3220529"/>
                </a:cubicBezTo>
                <a:cubicBezTo>
                  <a:pt x="37762" y="3222266"/>
                  <a:pt x="32987" y="3221831"/>
                  <a:pt x="28646" y="3219227"/>
                </a:cubicBezTo>
                <a:cubicBezTo>
                  <a:pt x="20832" y="3214018"/>
                  <a:pt x="14321" y="3206639"/>
                  <a:pt x="9112" y="3197089"/>
                </a:cubicBezTo>
                <a:cubicBezTo>
                  <a:pt x="6508" y="3194484"/>
                  <a:pt x="6074" y="3191880"/>
                  <a:pt x="7810" y="3189275"/>
                </a:cubicBezTo>
                <a:cubicBezTo>
                  <a:pt x="8678" y="3186671"/>
                  <a:pt x="10849" y="3185803"/>
                  <a:pt x="14321" y="3186671"/>
                </a:cubicBezTo>
                <a:cubicBezTo>
                  <a:pt x="41234" y="3186671"/>
                  <a:pt x="60768" y="3185803"/>
                  <a:pt x="72922" y="3184066"/>
                </a:cubicBezTo>
                <a:cubicBezTo>
                  <a:pt x="94626" y="3181462"/>
                  <a:pt x="111990" y="3179725"/>
                  <a:pt x="125012" y="3178857"/>
                </a:cubicBezTo>
                <a:cubicBezTo>
                  <a:pt x="125012" y="3167571"/>
                  <a:pt x="124578" y="3152812"/>
                  <a:pt x="123710" y="3134581"/>
                </a:cubicBezTo>
                <a:cubicBezTo>
                  <a:pt x="121105" y="3101591"/>
                  <a:pt x="118935" y="3082491"/>
                  <a:pt x="117199" y="3077282"/>
                </a:cubicBezTo>
                <a:cubicBezTo>
                  <a:pt x="107649" y="3078150"/>
                  <a:pt x="100269" y="3079453"/>
                  <a:pt x="95060" y="3081189"/>
                </a:cubicBezTo>
                <a:cubicBezTo>
                  <a:pt x="88115" y="3082057"/>
                  <a:pt x="82038" y="3081189"/>
                  <a:pt x="76829" y="3078584"/>
                </a:cubicBezTo>
                <a:cubicBezTo>
                  <a:pt x="69015" y="3075112"/>
                  <a:pt x="62070" y="3068166"/>
                  <a:pt x="55993" y="3057748"/>
                </a:cubicBezTo>
                <a:cubicBezTo>
                  <a:pt x="55125" y="3052539"/>
                  <a:pt x="56861" y="3049501"/>
                  <a:pt x="61202" y="3048633"/>
                </a:cubicBezTo>
                <a:cubicBezTo>
                  <a:pt x="74225" y="3049501"/>
                  <a:pt x="91588" y="3048199"/>
                  <a:pt x="113292" y="3044726"/>
                </a:cubicBezTo>
                <a:cubicBezTo>
                  <a:pt x="127183" y="3041253"/>
                  <a:pt x="143243" y="3038649"/>
                  <a:pt x="161475" y="3036912"/>
                </a:cubicBezTo>
                <a:cubicBezTo>
                  <a:pt x="167552" y="3036044"/>
                  <a:pt x="175800" y="3034308"/>
                  <a:pt x="186218" y="3031703"/>
                </a:cubicBezTo>
                <a:cubicBezTo>
                  <a:pt x="190559" y="3030835"/>
                  <a:pt x="193597" y="3029967"/>
                  <a:pt x="195334" y="3029099"/>
                </a:cubicBezTo>
                <a:cubicBezTo>
                  <a:pt x="198806" y="3027797"/>
                  <a:pt x="202170" y="3027254"/>
                  <a:pt x="205426" y="3027471"/>
                </a:cubicBezTo>
                <a:close/>
                <a:moveTo>
                  <a:pt x="707116" y="3025192"/>
                </a:moveTo>
                <a:cubicBezTo>
                  <a:pt x="707985" y="3025192"/>
                  <a:pt x="709721" y="3025626"/>
                  <a:pt x="712325" y="3026494"/>
                </a:cubicBezTo>
                <a:cubicBezTo>
                  <a:pt x="729688" y="3028231"/>
                  <a:pt x="741409" y="3029967"/>
                  <a:pt x="747486" y="3031703"/>
                </a:cubicBezTo>
                <a:cubicBezTo>
                  <a:pt x="766585" y="3040385"/>
                  <a:pt x="771360" y="3054276"/>
                  <a:pt x="761811" y="3073375"/>
                </a:cubicBezTo>
                <a:cubicBezTo>
                  <a:pt x="755734" y="3079453"/>
                  <a:pt x="749656" y="3080755"/>
                  <a:pt x="743579" y="3077282"/>
                </a:cubicBezTo>
                <a:cubicBezTo>
                  <a:pt x="731425" y="3066864"/>
                  <a:pt x="718402" y="3050803"/>
                  <a:pt x="704511" y="3029099"/>
                </a:cubicBezTo>
                <a:cubicBezTo>
                  <a:pt x="703644" y="3027363"/>
                  <a:pt x="703644" y="3026494"/>
                  <a:pt x="704511" y="3026494"/>
                </a:cubicBezTo>
                <a:cubicBezTo>
                  <a:pt x="704511" y="3025626"/>
                  <a:pt x="705380" y="3025192"/>
                  <a:pt x="707116" y="3025192"/>
                </a:cubicBezTo>
                <a:close/>
                <a:moveTo>
                  <a:pt x="1049606" y="3010867"/>
                </a:moveTo>
                <a:cubicBezTo>
                  <a:pt x="1066102" y="3013472"/>
                  <a:pt x="1079558" y="3016945"/>
                  <a:pt x="1089977" y="3021285"/>
                </a:cubicBezTo>
                <a:cubicBezTo>
                  <a:pt x="1109076" y="3030835"/>
                  <a:pt x="1111680" y="3045594"/>
                  <a:pt x="1097790" y="3065562"/>
                </a:cubicBezTo>
                <a:cubicBezTo>
                  <a:pt x="1090844" y="3070771"/>
                  <a:pt x="1084334" y="3070771"/>
                  <a:pt x="1078256" y="3065562"/>
                </a:cubicBezTo>
                <a:cubicBezTo>
                  <a:pt x="1067838" y="3051671"/>
                  <a:pt x="1056986" y="3035176"/>
                  <a:pt x="1045700" y="3016076"/>
                </a:cubicBezTo>
                <a:cubicBezTo>
                  <a:pt x="1043964" y="3012604"/>
                  <a:pt x="1045266" y="3010867"/>
                  <a:pt x="1049606" y="3010867"/>
                </a:cubicBezTo>
                <a:close/>
                <a:moveTo>
                  <a:pt x="1468930" y="3000449"/>
                </a:moveTo>
                <a:cubicBezTo>
                  <a:pt x="1485425" y="3003054"/>
                  <a:pt x="1498448" y="3010433"/>
                  <a:pt x="1507998" y="3022588"/>
                </a:cubicBezTo>
                <a:cubicBezTo>
                  <a:pt x="1513207" y="3027797"/>
                  <a:pt x="1514943" y="3033874"/>
                  <a:pt x="1513207" y="3040819"/>
                </a:cubicBezTo>
                <a:cubicBezTo>
                  <a:pt x="1510602" y="3052974"/>
                  <a:pt x="1509300" y="3062957"/>
                  <a:pt x="1509300" y="3070771"/>
                </a:cubicBezTo>
                <a:cubicBezTo>
                  <a:pt x="1509300" y="3073375"/>
                  <a:pt x="1508865" y="3077282"/>
                  <a:pt x="1507998" y="3082491"/>
                </a:cubicBezTo>
                <a:cubicBezTo>
                  <a:pt x="1507998" y="3087700"/>
                  <a:pt x="1507563" y="3091607"/>
                  <a:pt x="1506695" y="3094211"/>
                </a:cubicBezTo>
                <a:cubicBezTo>
                  <a:pt x="1516245" y="3087266"/>
                  <a:pt x="1527531" y="3076848"/>
                  <a:pt x="1540554" y="3062957"/>
                </a:cubicBezTo>
                <a:cubicBezTo>
                  <a:pt x="1547499" y="3056880"/>
                  <a:pt x="1551406" y="3049935"/>
                  <a:pt x="1552274" y="3042121"/>
                </a:cubicBezTo>
                <a:cubicBezTo>
                  <a:pt x="1554011" y="3032572"/>
                  <a:pt x="1559219" y="3030401"/>
                  <a:pt x="1567901" y="3035610"/>
                </a:cubicBezTo>
                <a:cubicBezTo>
                  <a:pt x="1577451" y="3040819"/>
                  <a:pt x="1586132" y="3049501"/>
                  <a:pt x="1593946" y="3061655"/>
                </a:cubicBezTo>
                <a:cubicBezTo>
                  <a:pt x="1598287" y="3068601"/>
                  <a:pt x="1598287" y="3073810"/>
                  <a:pt x="1593946" y="3077282"/>
                </a:cubicBezTo>
                <a:cubicBezTo>
                  <a:pt x="1587869" y="3079019"/>
                  <a:pt x="1580923" y="3083359"/>
                  <a:pt x="1573110" y="3090304"/>
                </a:cubicBezTo>
                <a:cubicBezTo>
                  <a:pt x="1555747" y="3105063"/>
                  <a:pt x="1533175" y="3119822"/>
                  <a:pt x="1505393" y="3134581"/>
                </a:cubicBezTo>
                <a:cubicBezTo>
                  <a:pt x="1505393" y="3138922"/>
                  <a:pt x="1505393" y="3145433"/>
                  <a:pt x="1505393" y="3154115"/>
                </a:cubicBezTo>
                <a:cubicBezTo>
                  <a:pt x="1504525" y="3162796"/>
                  <a:pt x="1504091" y="3169307"/>
                  <a:pt x="1504091" y="3173648"/>
                </a:cubicBezTo>
                <a:cubicBezTo>
                  <a:pt x="1504091" y="3193616"/>
                  <a:pt x="1511904" y="3204034"/>
                  <a:pt x="1527531" y="3204902"/>
                </a:cubicBezTo>
                <a:cubicBezTo>
                  <a:pt x="1544895" y="3204902"/>
                  <a:pt x="1558785" y="3203600"/>
                  <a:pt x="1569203" y="3200995"/>
                </a:cubicBezTo>
                <a:cubicBezTo>
                  <a:pt x="1578753" y="3200127"/>
                  <a:pt x="1585264" y="3193616"/>
                  <a:pt x="1588737" y="3181462"/>
                </a:cubicBezTo>
                <a:cubicBezTo>
                  <a:pt x="1590473" y="3177121"/>
                  <a:pt x="1592644" y="3170610"/>
                  <a:pt x="1595248" y="3161928"/>
                </a:cubicBezTo>
                <a:cubicBezTo>
                  <a:pt x="1597852" y="3155851"/>
                  <a:pt x="1599589" y="3151510"/>
                  <a:pt x="1600457" y="3148906"/>
                </a:cubicBezTo>
                <a:cubicBezTo>
                  <a:pt x="1602194" y="3146301"/>
                  <a:pt x="1603061" y="3144999"/>
                  <a:pt x="1603061" y="3144999"/>
                </a:cubicBezTo>
                <a:cubicBezTo>
                  <a:pt x="1603930" y="3144999"/>
                  <a:pt x="1604798" y="3146301"/>
                  <a:pt x="1605666" y="3148906"/>
                </a:cubicBezTo>
                <a:cubicBezTo>
                  <a:pt x="1609138" y="3162796"/>
                  <a:pt x="1616084" y="3176253"/>
                  <a:pt x="1626502" y="3189275"/>
                </a:cubicBezTo>
                <a:cubicBezTo>
                  <a:pt x="1630843" y="3195352"/>
                  <a:pt x="1632579" y="3200561"/>
                  <a:pt x="1631711" y="3204902"/>
                </a:cubicBezTo>
                <a:cubicBezTo>
                  <a:pt x="1630843" y="3210979"/>
                  <a:pt x="1626502" y="3217491"/>
                  <a:pt x="1618689" y="3224436"/>
                </a:cubicBezTo>
                <a:cubicBezTo>
                  <a:pt x="1602194" y="3236590"/>
                  <a:pt x="1580055" y="3242667"/>
                  <a:pt x="1552274" y="3242667"/>
                </a:cubicBezTo>
                <a:cubicBezTo>
                  <a:pt x="1534911" y="3242667"/>
                  <a:pt x="1521020" y="3241365"/>
                  <a:pt x="1510602" y="3238761"/>
                </a:cubicBezTo>
                <a:cubicBezTo>
                  <a:pt x="1482821" y="3232684"/>
                  <a:pt x="1469365" y="3211848"/>
                  <a:pt x="1470232" y="3176253"/>
                </a:cubicBezTo>
                <a:cubicBezTo>
                  <a:pt x="1469365" y="3168439"/>
                  <a:pt x="1468930" y="3161060"/>
                  <a:pt x="1468930" y="3154115"/>
                </a:cubicBezTo>
                <a:cubicBezTo>
                  <a:pt x="1459380" y="3157587"/>
                  <a:pt x="1446792" y="3161494"/>
                  <a:pt x="1431165" y="3165835"/>
                </a:cubicBezTo>
                <a:cubicBezTo>
                  <a:pt x="1429428" y="3166703"/>
                  <a:pt x="1427692" y="3166703"/>
                  <a:pt x="1425956" y="3165835"/>
                </a:cubicBezTo>
                <a:cubicBezTo>
                  <a:pt x="1425956" y="3171044"/>
                  <a:pt x="1425956" y="3178857"/>
                  <a:pt x="1425956" y="3189275"/>
                </a:cubicBezTo>
                <a:cubicBezTo>
                  <a:pt x="1425088" y="3201430"/>
                  <a:pt x="1424654" y="3210545"/>
                  <a:pt x="1424654" y="3216622"/>
                </a:cubicBezTo>
                <a:cubicBezTo>
                  <a:pt x="1423786" y="3231381"/>
                  <a:pt x="1421181" y="3241365"/>
                  <a:pt x="1416841" y="3246574"/>
                </a:cubicBezTo>
                <a:cubicBezTo>
                  <a:pt x="1414236" y="3250047"/>
                  <a:pt x="1409895" y="3250481"/>
                  <a:pt x="1403818" y="3247876"/>
                </a:cubicBezTo>
                <a:cubicBezTo>
                  <a:pt x="1398609" y="3244404"/>
                  <a:pt x="1394702" y="3239195"/>
                  <a:pt x="1392098" y="3232249"/>
                </a:cubicBezTo>
                <a:cubicBezTo>
                  <a:pt x="1386020" y="3220963"/>
                  <a:pt x="1385152" y="3207941"/>
                  <a:pt x="1389493" y="3193182"/>
                </a:cubicBezTo>
                <a:cubicBezTo>
                  <a:pt x="1392965" y="3174950"/>
                  <a:pt x="1394702" y="3156285"/>
                  <a:pt x="1394702" y="3137185"/>
                </a:cubicBezTo>
                <a:lnTo>
                  <a:pt x="1394702" y="3115047"/>
                </a:lnTo>
                <a:lnTo>
                  <a:pt x="1382982" y="3126767"/>
                </a:lnTo>
                <a:cubicBezTo>
                  <a:pt x="1369960" y="3139790"/>
                  <a:pt x="1353465" y="3150642"/>
                  <a:pt x="1333497" y="3159324"/>
                </a:cubicBezTo>
                <a:cubicBezTo>
                  <a:pt x="1326551" y="3161928"/>
                  <a:pt x="1325683" y="3161060"/>
                  <a:pt x="1330892" y="3156719"/>
                </a:cubicBezTo>
                <a:cubicBezTo>
                  <a:pt x="1361277" y="3121993"/>
                  <a:pt x="1383416" y="3086398"/>
                  <a:pt x="1397307" y="3049935"/>
                </a:cubicBezTo>
                <a:cubicBezTo>
                  <a:pt x="1403384" y="3032572"/>
                  <a:pt x="1405554" y="3017813"/>
                  <a:pt x="1403818" y="3005658"/>
                </a:cubicBezTo>
                <a:cubicBezTo>
                  <a:pt x="1403818" y="3000449"/>
                  <a:pt x="1406422" y="2999147"/>
                  <a:pt x="1411631" y="3001752"/>
                </a:cubicBezTo>
                <a:cubicBezTo>
                  <a:pt x="1427258" y="3007829"/>
                  <a:pt x="1438979" y="3016076"/>
                  <a:pt x="1446792" y="3026494"/>
                </a:cubicBezTo>
                <a:cubicBezTo>
                  <a:pt x="1451133" y="3033440"/>
                  <a:pt x="1451133" y="3038649"/>
                  <a:pt x="1446792" y="3042121"/>
                </a:cubicBezTo>
                <a:cubicBezTo>
                  <a:pt x="1439847" y="3049935"/>
                  <a:pt x="1433769" y="3058617"/>
                  <a:pt x="1428561" y="3068166"/>
                </a:cubicBezTo>
                <a:cubicBezTo>
                  <a:pt x="1425088" y="3075980"/>
                  <a:pt x="1420747" y="3083359"/>
                  <a:pt x="1415538" y="3090304"/>
                </a:cubicBezTo>
                <a:cubicBezTo>
                  <a:pt x="1424220" y="3095513"/>
                  <a:pt x="1428127" y="3107234"/>
                  <a:pt x="1427258" y="3125465"/>
                </a:cubicBezTo>
                <a:cubicBezTo>
                  <a:pt x="1427258" y="3136751"/>
                  <a:pt x="1427258" y="3148472"/>
                  <a:pt x="1427258" y="3160626"/>
                </a:cubicBezTo>
                <a:cubicBezTo>
                  <a:pt x="1427258" y="3159758"/>
                  <a:pt x="1427692" y="3159324"/>
                  <a:pt x="1428561" y="3159324"/>
                </a:cubicBezTo>
                <a:cubicBezTo>
                  <a:pt x="1431165" y="3157587"/>
                  <a:pt x="1435072" y="3154549"/>
                  <a:pt x="1440281" y="3150208"/>
                </a:cubicBezTo>
                <a:cubicBezTo>
                  <a:pt x="1446358" y="3145867"/>
                  <a:pt x="1455908" y="3138054"/>
                  <a:pt x="1468930" y="3126767"/>
                </a:cubicBezTo>
                <a:cubicBezTo>
                  <a:pt x="1468930" y="3117218"/>
                  <a:pt x="1469799" y="3101591"/>
                  <a:pt x="1471535" y="3079886"/>
                </a:cubicBezTo>
                <a:cubicBezTo>
                  <a:pt x="1471535" y="3075546"/>
                  <a:pt x="1471535" y="3072073"/>
                  <a:pt x="1471535" y="3069469"/>
                </a:cubicBezTo>
                <a:cubicBezTo>
                  <a:pt x="1474139" y="3041687"/>
                  <a:pt x="1470232" y="3021285"/>
                  <a:pt x="1459814" y="3008263"/>
                </a:cubicBezTo>
                <a:cubicBezTo>
                  <a:pt x="1459814" y="3003054"/>
                  <a:pt x="1462853" y="3000449"/>
                  <a:pt x="1468930" y="3000449"/>
                </a:cubicBezTo>
                <a:close/>
                <a:moveTo>
                  <a:pt x="1168111" y="2995892"/>
                </a:moveTo>
                <a:cubicBezTo>
                  <a:pt x="1169848" y="2995024"/>
                  <a:pt x="1172452" y="2995240"/>
                  <a:pt x="1175925" y="2996543"/>
                </a:cubicBezTo>
                <a:cubicBezTo>
                  <a:pt x="1190683" y="3000884"/>
                  <a:pt x="1202404" y="3009131"/>
                  <a:pt x="1211086" y="3021285"/>
                </a:cubicBezTo>
                <a:cubicBezTo>
                  <a:pt x="1213690" y="3024758"/>
                  <a:pt x="1213256" y="3028665"/>
                  <a:pt x="1209783" y="3033006"/>
                </a:cubicBezTo>
                <a:cubicBezTo>
                  <a:pt x="1208047" y="3034742"/>
                  <a:pt x="1204140" y="3038215"/>
                  <a:pt x="1198063" y="3043424"/>
                </a:cubicBezTo>
                <a:cubicBezTo>
                  <a:pt x="1191986" y="3049501"/>
                  <a:pt x="1187211" y="3054276"/>
                  <a:pt x="1183738" y="3057748"/>
                </a:cubicBezTo>
                <a:cubicBezTo>
                  <a:pt x="1164639" y="3077716"/>
                  <a:pt x="1148144" y="3093343"/>
                  <a:pt x="1134253" y="3104629"/>
                </a:cubicBezTo>
                <a:cubicBezTo>
                  <a:pt x="1139462" y="3103761"/>
                  <a:pt x="1152918" y="3102459"/>
                  <a:pt x="1174623" y="3100722"/>
                </a:cubicBezTo>
                <a:cubicBezTo>
                  <a:pt x="1197194" y="3098118"/>
                  <a:pt x="1212822" y="3096382"/>
                  <a:pt x="1221504" y="3095513"/>
                </a:cubicBezTo>
                <a:cubicBezTo>
                  <a:pt x="1218030" y="3089436"/>
                  <a:pt x="1213256" y="3081623"/>
                  <a:pt x="1207179" y="3072073"/>
                </a:cubicBezTo>
                <a:cubicBezTo>
                  <a:pt x="1206310" y="3069469"/>
                  <a:pt x="1205443" y="3067732"/>
                  <a:pt x="1204574" y="3066864"/>
                </a:cubicBezTo>
                <a:cubicBezTo>
                  <a:pt x="1202838" y="3064260"/>
                  <a:pt x="1201969" y="3062523"/>
                  <a:pt x="1201969" y="3061655"/>
                </a:cubicBezTo>
                <a:cubicBezTo>
                  <a:pt x="1202838" y="3060787"/>
                  <a:pt x="1205008" y="3060787"/>
                  <a:pt x="1208481" y="3061655"/>
                </a:cubicBezTo>
                <a:cubicBezTo>
                  <a:pt x="1231921" y="3066864"/>
                  <a:pt x="1250153" y="3075112"/>
                  <a:pt x="1263175" y="3086398"/>
                </a:cubicBezTo>
                <a:cubicBezTo>
                  <a:pt x="1275329" y="3096816"/>
                  <a:pt x="1276632" y="3111140"/>
                  <a:pt x="1267082" y="3129372"/>
                </a:cubicBezTo>
                <a:cubicBezTo>
                  <a:pt x="1261005" y="3136317"/>
                  <a:pt x="1254493" y="3137185"/>
                  <a:pt x="1247548" y="3131976"/>
                </a:cubicBezTo>
                <a:cubicBezTo>
                  <a:pt x="1241471" y="3124163"/>
                  <a:pt x="1234960" y="3115481"/>
                  <a:pt x="1228015" y="3105931"/>
                </a:cubicBezTo>
                <a:cubicBezTo>
                  <a:pt x="1180266" y="3122427"/>
                  <a:pt x="1148144" y="3134581"/>
                  <a:pt x="1131649" y="3142394"/>
                </a:cubicBezTo>
                <a:cubicBezTo>
                  <a:pt x="1125571" y="3144999"/>
                  <a:pt x="1119928" y="3144565"/>
                  <a:pt x="1114719" y="3141092"/>
                </a:cubicBezTo>
                <a:cubicBezTo>
                  <a:pt x="1107774" y="3135883"/>
                  <a:pt x="1102131" y="3127202"/>
                  <a:pt x="1097790" y="3115047"/>
                </a:cubicBezTo>
                <a:cubicBezTo>
                  <a:pt x="1095185" y="3108970"/>
                  <a:pt x="1096488" y="3105063"/>
                  <a:pt x="1101696" y="3103327"/>
                </a:cubicBezTo>
                <a:cubicBezTo>
                  <a:pt x="1112983" y="3102459"/>
                  <a:pt x="1121231" y="3097684"/>
                  <a:pt x="1126440" y="3089002"/>
                </a:cubicBezTo>
                <a:cubicBezTo>
                  <a:pt x="1136857" y="3074244"/>
                  <a:pt x="1147275" y="3056880"/>
                  <a:pt x="1157693" y="3036912"/>
                </a:cubicBezTo>
                <a:cubicBezTo>
                  <a:pt x="1166375" y="3020417"/>
                  <a:pt x="1168980" y="3008697"/>
                  <a:pt x="1165507" y="3001752"/>
                </a:cubicBezTo>
                <a:cubicBezTo>
                  <a:pt x="1165507" y="2998713"/>
                  <a:pt x="1166375" y="2996760"/>
                  <a:pt x="1168111" y="2995892"/>
                </a:cubicBezTo>
                <a:close/>
                <a:moveTo>
                  <a:pt x="823016" y="2990032"/>
                </a:moveTo>
                <a:cubicBezTo>
                  <a:pt x="838643" y="2992636"/>
                  <a:pt x="850797" y="2999147"/>
                  <a:pt x="859479" y="3009565"/>
                </a:cubicBezTo>
                <a:cubicBezTo>
                  <a:pt x="862952" y="3013038"/>
                  <a:pt x="863386" y="3018247"/>
                  <a:pt x="860781" y="3025192"/>
                </a:cubicBezTo>
                <a:cubicBezTo>
                  <a:pt x="856440" y="3035610"/>
                  <a:pt x="853836" y="3050369"/>
                  <a:pt x="852968" y="3069469"/>
                </a:cubicBezTo>
                <a:cubicBezTo>
                  <a:pt x="858176" y="3068601"/>
                  <a:pt x="864688" y="3067298"/>
                  <a:pt x="872501" y="3065562"/>
                </a:cubicBezTo>
                <a:cubicBezTo>
                  <a:pt x="875106" y="3064694"/>
                  <a:pt x="877276" y="3064260"/>
                  <a:pt x="879012" y="3064260"/>
                </a:cubicBezTo>
                <a:cubicBezTo>
                  <a:pt x="884222" y="3061655"/>
                  <a:pt x="889431" y="3062089"/>
                  <a:pt x="894639" y="3065562"/>
                </a:cubicBezTo>
                <a:cubicBezTo>
                  <a:pt x="902453" y="3069035"/>
                  <a:pt x="907228" y="3072941"/>
                  <a:pt x="908964" y="3077282"/>
                </a:cubicBezTo>
                <a:cubicBezTo>
                  <a:pt x="911569" y="3085095"/>
                  <a:pt x="908096" y="3090304"/>
                  <a:pt x="898547" y="3092909"/>
                </a:cubicBezTo>
                <a:cubicBezTo>
                  <a:pt x="892469" y="3092909"/>
                  <a:pt x="880315" y="3093343"/>
                  <a:pt x="862084" y="3094211"/>
                </a:cubicBezTo>
                <a:cubicBezTo>
                  <a:pt x="857743" y="3095079"/>
                  <a:pt x="854270" y="3095513"/>
                  <a:pt x="851666" y="3095513"/>
                </a:cubicBezTo>
                <a:cubicBezTo>
                  <a:pt x="851666" y="3106800"/>
                  <a:pt x="851666" y="3117218"/>
                  <a:pt x="851666" y="3126767"/>
                </a:cubicBezTo>
                <a:cubicBezTo>
                  <a:pt x="852534" y="3126767"/>
                  <a:pt x="853836" y="3126333"/>
                  <a:pt x="855572" y="3125465"/>
                </a:cubicBezTo>
                <a:cubicBezTo>
                  <a:pt x="857309" y="3125465"/>
                  <a:pt x="858176" y="3125465"/>
                  <a:pt x="858176" y="3125465"/>
                </a:cubicBezTo>
                <a:cubicBezTo>
                  <a:pt x="870331" y="3124597"/>
                  <a:pt x="888562" y="3122427"/>
                  <a:pt x="912871" y="3118954"/>
                </a:cubicBezTo>
                <a:cubicBezTo>
                  <a:pt x="922421" y="3117218"/>
                  <a:pt x="930234" y="3118086"/>
                  <a:pt x="936311" y="3121558"/>
                </a:cubicBezTo>
                <a:cubicBezTo>
                  <a:pt x="943256" y="3124163"/>
                  <a:pt x="949334" y="3129806"/>
                  <a:pt x="954543" y="3138488"/>
                </a:cubicBezTo>
                <a:cubicBezTo>
                  <a:pt x="958016" y="3146301"/>
                  <a:pt x="954977" y="3150642"/>
                  <a:pt x="945427" y="3151510"/>
                </a:cubicBezTo>
                <a:cubicBezTo>
                  <a:pt x="918514" y="3148906"/>
                  <a:pt x="885524" y="3148906"/>
                  <a:pt x="846457" y="3151510"/>
                </a:cubicBezTo>
                <a:cubicBezTo>
                  <a:pt x="843852" y="3151510"/>
                  <a:pt x="840379" y="3151510"/>
                  <a:pt x="836038" y="3151510"/>
                </a:cubicBezTo>
                <a:cubicBezTo>
                  <a:pt x="841248" y="3154983"/>
                  <a:pt x="845154" y="3158021"/>
                  <a:pt x="847758" y="3160626"/>
                </a:cubicBezTo>
                <a:cubicBezTo>
                  <a:pt x="851232" y="3164099"/>
                  <a:pt x="850797" y="3167137"/>
                  <a:pt x="846457" y="3169741"/>
                </a:cubicBezTo>
                <a:cubicBezTo>
                  <a:pt x="837775" y="3174082"/>
                  <a:pt x="822582" y="3185803"/>
                  <a:pt x="800878" y="3204902"/>
                </a:cubicBezTo>
                <a:cubicBezTo>
                  <a:pt x="807823" y="3204902"/>
                  <a:pt x="824318" y="3204034"/>
                  <a:pt x="850363" y="3202298"/>
                </a:cubicBezTo>
                <a:cubicBezTo>
                  <a:pt x="857309" y="3201430"/>
                  <a:pt x="862518" y="3200995"/>
                  <a:pt x="865990" y="3200995"/>
                </a:cubicBezTo>
                <a:cubicBezTo>
                  <a:pt x="864254" y="3198391"/>
                  <a:pt x="862518" y="3194918"/>
                  <a:pt x="860781" y="3190577"/>
                </a:cubicBezTo>
                <a:cubicBezTo>
                  <a:pt x="857309" y="3183632"/>
                  <a:pt x="854704" y="3179291"/>
                  <a:pt x="852968" y="3177555"/>
                </a:cubicBezTo>
                <a:cubicBezTo>
                  <a:pt x="852099" y="3174950"/>
                  <a:pt x="851666" y="3173648"/>
                  <a:pt x="851666" y="3173648"/>
                </a:cubicBezTo>
                <a:cubicBezTo>
                  <a:pt x="852534" y="3172780"/>
                  <a:pt x="854270" y="3172780"/>
                  <a:pt x="856874" y="3173648"/>
                </a:cubicBezTo>
                <a:cubicBezTo>
                  <a:pt x="880315" y="3178857"/>
                  <a:pt x="897678" y="3185368"/>
                  <a:pt x="908964" y="3193182"/>
                </a:cubicBezTo>
                <a:cubicBezTo>
                  <a:pt x="923723" y="3202732"/>
                  <a:pt x="926761" y="3218793"/>
                  <a:pt x="918080" y="3241365"/>
                </a:cubicBezTo>
                <a:cubicBezTo>
                  <a:pt x="912871" y="3250915"/>
                  <a:pt x="905926" y="3253085"/>
                  <a:pt x="897244" y="3247876"/>
                </a:cubicBezTo>
                <a:cubicBezTo>
                  <a:pt x="889431" y="3241799"/>
                  <a:pt x="880749" y="3228777"/>
                  <a:pt x="871199" y="3208809"/>
                </a:cubicBezTo>
                <a:cubicBezTo>
                  <a:pt x="825187" y="3227040"/>
                  <a:pt x="796103" y="3240497"/>
                  <a:pt x="783948" y="3249178"/>
                </a:cubicBezTo>
                <a:cubicBezTo>
                  <a:pt x="781344" y="3252651"/>
                  <a:pt x="777438" y="3252651"/>
                  <a:pt x="772228" y="3249178"/>
                </a:cubicBezTo>
                <a:cubicBezTo>
                  <a:pt x="767020" y="3243102"/>
                  <a:pt x="761811" y="3234420"/>
                  <a:pt x="756601" y="3223134"/>
                </a:cubicBezTo>
                <a:cubicBezTo>
                  <a:pt x="754865" y="3217057"/>
                  <a:pt x="755734" y="3214018"/>
                  <a:pt x="759206" y="3214018"/>
                </a:cubicBezTo>
                <a:cubicBezTo>
                  <a:pt x="768756" y="3211413"/>
                  <a:pt x="776569" y="3205336"/>
                  <a:pt x="782646" y="3195786"/>
                </a:cubicBezTo>
                <a:cubicBezTo>
                  <a:pt x="790460" y="3184500"/>
                  <a:pt x="796537" y="3171044"/>
                  <a:pt x="800878" y="3155417"/>
                </a:cubicBezTo>
                <a:cubicBezTo>
                  <a:pt x="788723" y="3157153"/>
                  <a:pt x="777438" y="3159324"/>
                  <a:pt x="767020" y="3161928"/>
                </a:cubicBezTo>
                <a:cubicBezTo>
                  <a:pt x="766151" y="3161928"/>
                  <a:pt x="765283" y="3161928"/>
                  <a:pt x="764415" y="3161928"/>
                </a:cubicBezTo>
                <a:cubicBezTo>
                  <a:pt x="760074" y="3162796"/>
                  <a:pt x="756601" y="3161928"/>
                  <a:pt x="753997" y="3159324"/>
                </a:cubicBezTo>
                <a:cubicBezTo>
                  <a:pt x="753129" y="3158456"/>
                  <a:pt x="752261" y="3157587"/>
                  <a:pt x="751393" y="3156719"/>
                </a:cubicBezTo>
                <a:cubicBezTo>
                  <a:pt x="749656" y="3154983"/>
                  <a:pt x="748354" y="3154115"/>
                  <a:pt x="747486" y="3154115"/>
                </a:cubicBezTo>
                <a:cubicBezTo>
                  <a:pt x="744013" y="3163665"/>
                  <a:pt x="740106" y="3175385"/>
                  <a:pt x="735765" y="3189275"/>
                </a:cubicBezTo>
                <a:cubicBezTo>
                  <a:pt x="734029" y="3193616"/>
                  <a:pt x="731859" y="3200561"/>
                  <a:pt x="729254" y="3210111"/>
                </a:cubicBezTo>
                <a:cubicBezTo>
                  <a:pt x="723177" y="3226606"/>
                  <a:pt x="719705" y="3237893"/>
                  <a:pt x="718837" y="3243970"/>
                </a:cubicBezTo>
                <a:cubicBezTo>
                  <a:pt x="716232" y="3250047"/>
                  <a:pt x="711457" y="3252217"/>
                  <a:pt x="704511" y="3250481"/>
                </a:cubicBezTo>
                <a:cubicBezTo>
                  <a:pt x="692357" y="3242667"/>
                  <a:pt x="684978" y="3228343"/>
                  <a:pt x="682374" y="3207507"/>
                </a:cubicBezTo>
                <a:cubicBezTo>
                  <a:pt x="683241" y="3204034"/>
                  <a:pt x="684978" y="3202298"/>
                  <a:pt x="687583" y="3202298"/>
                </a:cubicBezTo>
                <a:cubicBezTo>
                  <a:pt x="691055" y="3202298"/>
                  <a:pt x="698001" y="3197089"/>
                  <a:pt x="708418" y="3186671"/>
                </a:cubicBezTo>
                <a:cubicBezTo>
                  <a:pt x="720573" y="3174516"/>
                  <a:pt x="731859" y="3161928"/>
                  <a:pt x="742277" y="3148906"/>
                </a:cubicBezTo>
                <a:cubicBezTo>
                  <a:pt x="742277" y="3148038"/>
                  <a:pt x="741409" y="3146735"/>
                  <a:pt x="739673" y="3144999"/>
                </a:cubicBezTo>
                <a:cubicBezTo>
                  <a:pt x="738804" y="3143263"/>
                  <a:pt x="737936" y="3141960"/>
                  <a:pt x="737068" y="3141092"/>
                </a:cubicBezTo>
                <a:cubicBezTo>
                  <a:pt x="735332" y="3139356"/>
                  <a:pt x="734898" y="3138054"/>
                  <a:pt x="735765" y="3137185"/>
                </a:cubicBezTo>
                <a:cubicBezTo>
                  <a:pt x="735765" y="3135449"/>
                  <a:pt x="737068" y="3134581"/>
                  <a:pt x="739673" y="3134581"/>
                </a:cubicBezTo>
                <a:cubicBezTo>
                  <a:pt x="747486" y="3135449"/>
                  <a:pt x="762679" y="3135015"/>
                  <a:pt x="785251" y="3133279"/>
                </a:cubicBezTo>
                <a:cubicBezTo>
                  <a:pt x="796537" y="3131542"/>
                  <a:pt x="808691" y="3130240"/>
                  <a:pt x="821714" y="3129372"/>
                </a:cubicBezTo>
                <a:lnTo>
                  <a:pt x="821714" y="3098118"/>
                </a:lnTo>
                <a:cubicBezTo>
                  <a:pt x="815637" y="3099854"/>
                  <a:pt x="809125" y="3100722"/>
                  <a:pt x="802180" y="3100722"/>
                </a:cubicBezTo>
                <a:cubicBezTo>
                  <a:pt x="797839" y="3102459"/>
                  <a:pt x="793064" y="3101591"/>
                  <a:pt x="787855" y="3098118"/>
                </a:cubicBezTo>
                <a:cubicBezTo>
                  <a:pt x="782646" y="3092909"/>
                  <a:pt x="777872" y="3088134"/>
                  <a:pt x="773531" y="3083793"/>
                </a:cubicBezTo>
                <a:cubicBezTo>
                  <a:pt x="771794" y="3081189"/>
                  <a:pt x="771360" y="3079453"/>
                  <a:pt x="772228" y="3078584"/>
                </a:cubicBezTo>
                <a:cubicBezTo>
                  <a:pt x="773097" y="3076848"/>
                  <a:pt x="774833" y="3075980"/>
                  <a:pt x="777438" y="3075980"/>
                </a:cubicBezTo>
                <a:cubicBezTo>
                  <a:pt x="779174" y="3075980"/>
                  <a:pt x="784383" y="3075546"/>
                  <a:pt x="793064" y="3074678"/>
                </a:cubicBezTo>
                <a:cubicBezTo>
                  <a:pt x="805219" y="3073810"/>
                  <a:pt x="814769" y="3072941"/>
                  <a:pt x="821714" y="3072073"/>
                </a:cubicBezTo>
                <a:lnTo>
                  <a:pt x="821714" y="3056446"/>
                </a:lnTo>
                <a:cubicBezTo>
                  <a:pt x="822582" y="3034742"/>
                  <a:pt x="819110" y="3017379"/>
                  <a:pt x="811296" y="3004356"/>
                </a:cubicBezTo>
                <a:cubicBezTo>
                  <a:pt x="808691" y="2994807"/>
                  <a:pt x="812598" y="2990032"/>
                  <a:pt x="823016" y="2990032"/>
                </a:cubicBezTo>
                <a:close/>
                <a:moveTo>
                  <a:pt x="424529" y="2988729"/>
                </a:moveTo>
                <a:cubicBezTo>
                  <a:pt x="439287" y="2994807"/>
                  <a:pt x="451008" y="3005658"/>
                  <a:pt x="459689" y="3021285"/>
                </a:cubicBezTo>
                <a:cubicBezTo>
                  <a:pt x="462294" y="3023890"/>
                  <a:pt x="461860" y="3027363"/>
                  <a:pt x="458387" y="3031703"/>
                </a:cubicBezTo>
                <a:cubicBezTo>
                  <a:pt x="453178" y="3036912"/>
                  <a:pt x="447969" y="3043858"/>
                  <a:pt x="442760" y="3052539"/>
                </a:cubicBezTo>
                <a:cubicBezTo>
                  <a:pt x="441024" y="3055144"/>
                  <a:pt x="438419" y="3059051"/>
                  <a:pt x="434947" y="3064260"/>
                </a:cubicBezTo>
                <a:cubicBezTo>
                  <a:pt x="433210" y="3066864"/>
                  <a:pt x="428435" y="3072941"/>
                  <a:pt x="420622" y="3082491"/>
                </a:cubicBezTo>
                <a:cubicBezTo>
                  <a:pt x="421490" y="3083359"/>
                  <a:pt x="422792" y="3084661"/>
                  <a:pt x="424529" y="3086398"/>
                </a:cubicBezTo>
                <a:cubicBezTo>
                  <a:pt x="426265" y="3089002"/>
                  <a:pt x="428001" y="3091173"/>
                  <a:pt x="429738" y="3092909"/>
                </a:cubicBezTo>
                <a:cubicBezTo>
                  <a:pt x="431474" y="3093777"/>
                  <a:pt x="432342" y="3101591"/>
                  <a:pt x="432342" y="3116349"/>
                </a:cubicBezTo>
                <a:cubicBezTo>
                  <a:pt x="433210" y="3152812"/>
                  <a:pt x="431908" y="3191446"/>
                  <a:pt x="428435" y="3232249"/>
                </a:cubicBezTo>
                <a:cubicBezTo>
                  <a:pt x="426699" y="3240063"/>
                  <a:pt x="421924" y="3242233"/>
                  <a:pt x="414111" y="3238761"/>
                </a:cubicBezTo>
                <a:cubicBezTo>
                  <a:pt x="404561" y="3235288"/>
                  <a:pt x="398050" y="3227040"/>
                  <a:pt x="394577" y="3214018"/>
                </a:cubicBezTo>
                <a:cubicBezTo>
                  <a:pt x="394577" y="3209677"/>
                  <a:pt x="395011" y="3205770"/>
                  <a:pt x="395879" y="3202298"/>
                </a:cubicBezTo>
                <a:cubicBezTo>
                  <a:pt x="400220" y="3175385"/>
                  <a:pt x="403259" y="3148038"/>
                  <a:pt x="404995" y="3120256"/>
                </a:cubicBezTo>
                <a:cubicBezTo>
                  <a:pt x="404995" y="3111575"/>
                  <a:pt x="404561" y="3105063"/>
                  <a:pt x="403693" y="3100722"/>
                </a:cubicBezTo>
                <a:cubicBezTo>
                  <a:pt x="385461" y="3118086"/>
                  <a:pt x="364625" y="3131976"/>
                  <a:pt x="341185" y="3142394"/>
                </a:cubicBezTo>
                <a:cubicBezTo>
                  <a:pt x="336844" y="3144131"/>
                  <a:pt x="334674" y="3144565"/>
                  <a:pt x="334674" y="3143697"/>
                </a:cubicBezTo>
                <a:cubicBezTo>
                  <a:pt x="333806" y="3142829"/>
                  <a:pt x="335108" y="3140658"/>
                  <a:pt x="338580" y="3137185"/>
                </a:cubicBezTo>
                <a:cubicBezTo>
                  <a:pt x="370703" y="3101591"/>
                  <a:pt x="394143" y="3066430"/>
                  <a:pt x="408902" y="3031703"/>
                </a:cubicBezTo>
                <a:cubicBezTo>
                  <a:pt x="415847" y="3019549"/>
                  <a:pt x="418451" y="3006961"/>
                  <a:pt x="416715" y="2993938"/>
                </a:cubicBezTo>
                <a:cubicBezTo>
                  <a:pt x="417583" y="2989598"/>
                  <a:pt x="420188" y="2987861"/>
                  <a:pt x="424529" y="2988729"/>
                </a:cubicBezTo>
                <a:close/>
                <a:moveTo>
                  <a:pt x="511780" y="2974405"/>
                </a:moveTo>
                <a:cubicBezTo>
                  <a:pt x="527406" y="2982218"/>
                  <a:pt x="538692" y="2992202"/>
                  <a:pt x="545638" y="3004356"/>
                </a:cubicBezTo>
                <a:cubicBezTo>
                  <a:pt x="548242" y="3009565"/>
                  <a:pt x="547374" y="3014774"/>
                  <a:pt x="543033" y="3019983"/>
                </a:cubicBezTo>
                <a:cubicBezTo>
                  <a:pt x="537824" y="3027797"/>
                  <a:pt x="532615" y="3037347"/>
                  <a:pt x="527406" y="3048633"/>
                </a:cubicBezTo>
                <a:cubicBezTo>
                  <a:pt x="524802" y="3051237"/>
                  <a:pt x="522631" y="3054710"/>
                  <a:pt x="520895" y="3059051"/>
                </a:cubicBezTo>
                <a:cubicBezTo>
                  <a:pt x="536522" y="3055578"/>
                  <a:pt x="549544" y="3052539"/>
                  <a:pt x="559962" y="3049935"/>
                </a:cubicBezTo>
                <a:cubicBezTo>
                  <a:pt x="567776" y="3048199"/>
                  <a:pt x="575590" y="3046028"/>
                  <a:pt x="583402" y="3043424"/>
                </a:cubicBezTo>
                <a:cubicBezTo>
                  <a:pt x="589480" y="3040819"/>
                  <a:pt x="595557" y="3040819"/>
                  <a:pt x="601634" y="3043424"/>
                </a:cubicBezTo>
                <a:cubicBezTo>
                  <a:pt x="610316" y="3046896"/>
                  <a:pt x="617261" y="3051237"/>
                  <a:pt x="622470" y="3056446"/>
                </a:cubicBezTo>
                <a:cubicBezTo>
                  <a:pt x="626811" y="3065996"/>
                  <a:pt x="625509" y="3071639"/>
                  <a:pt x="618564" y="3073375"/>
                </a:cubicBezTo>
                <a:cubicBezTo>
                  <a:pt x="595123" y="3077716"/>
                  <a:pt x="565171" y="3080755"/>
                  <a:pt x="528708" y="3082491"/>
                </a:cubicBezTo>
                <a:cubicBezTo>
                  <a:pt x="533918" y="3085964"/>
                  <a:pt x="537824" y="3089002"/>
                  <a:pt x="540429" y="3091607"/>
                </a:cubicBezTo>
                <a:cubicBezTo>
                  <a:pt x="543033" y="3095079"/>
                  <a:pt x="544336" y="3098986"/>
                  <a:pt x="544336" y="3103327"/>
                </a:cubicBezTo>
                <a:cubicBezTo>
                  <a:pt x="544336" y="3105931"/>
                  <a:pt x="544336" y="3108102"/>
                  <a:pt x="544336" y="3109838"/>
                </a:cubicBezTo>
                <a:cubicBezTo>
                  <a:pt x="547808" y="3108970"/>
                  <a:pt x="553017" y="3107668"/>
                  <a:pt x="559962" y="3105931"/>
                </a:cubicBezTo>
                <a:cubicBezTo>
                  <a:pt x="561699" y="3105063"/>
                  <a:pt x="563435" y="3104195"/>
                  <a:pt x="565171" y="3103327"/>
                </a:cubicBezTo>
                <a:cubicBezTo>
                  <a:pt x="572116" y="3100722"/>
                  <a:pt x="579496" y="3100722"/>
                  <a:pt x="587310" y="3103327"/>
                </a:cubicBezTo>
                <a:cubicBezTo>
                  <a:pt x="594255" y="3106800"/>
                  <a:pt x="599463" y="3112009"/>
                  <a:pt x="602937" y="3118954"/>
                </a:cubicBezTo>
                <a:cubicBezTo>
                  <a:pt x="606409" y="3124163"/>
                  <a:pt x="605107" y="3127636"/>
                  <a:pt x="599029" y="3129372"/>
                </a:cubicBezTo>
                <a:cubicBezTo>
                  <a:pt x="580798" y="3131976"/>
                  <a:pt x="562133" y="3134147"/>
                  <a:pt x="543033" y="3135883"/>
                </a:cubicBezTo>
                <a:cubicBezTo>
                  <a:pt x="543033" y="3146301"/>
                  <a:pt x="543033" y="3156719"/>
                  <a:pt x="543033" y="3167137"/>
                </a:cubicBezTo>
                <a:cubicBezTo>
                  <a:pt x="544769" y="3167137"/>
                  <a:pt x="546940" y="3166703"/>
                  <a:pt x="549544" y="3165835"/>
                </a:cubicBezTo>
                <a:cubicBezTo>
                  <a:pt x="564303" y="3163230"/>
                  <a:pt x="572985" y="3160626"/>
                  <a:pt x="575590" y="3158021"/>
                </a:cubicBezTo>
                <a:cubicBezTo>
                  <a:pt x="583402" y="3154549"/>
                  <a:pt x="591216" y="3154115"/>
                  <a:pt x="599029" y="3156719"/>
                </a:cubicBezTo>
                <a:cubicBezTo>
                  <a:pt x="605975" y="3159324"/>
                  <a:pt x="611184" y="3163230"/>
                  <a:pt x="614657" y="3168439"/>
                </a:cubicBezTo>
                <a:cubicBezTo>
                  <a:pt x="621602" y="3177121"/>
                  <a:pt x="621602" y="3182764"/>
                  <a:pt x="614657" y="3185368"/>
                </a:cubicBezTo>
                <a:cubicBezTo>
                  <a:pt x="588612" y="3190577"/>
                  <a:pt x="564737" y="3194484"/>
                  <a:pt x="543033" y="3197089"/>
                </a:cubicBezTo>
                <a:lnTo>
                  <a:pt x="543033" y="3208809"/>
                </a:lnTo>
                <a:cubicBezTo>
                  <a:pt x="542165" y="3240063"/>
                  <a:pt x="539561" y="3260465"/>
                  <a:pt x="535220" y="3270014"/>
                </a:cubicBezTo>
                <a:cubicBezTo>
                  <a:pt x="530879" y="3278696"/>
                  <a:pt x="524367" y="3278696"/>
                  <a:pt x="515686" y="3270014"/>
                </a:cubicBezTo>
                <a:cubicBezTo>
                  <a:pt x="513950" y="3269146"/>
                  <a:pt x="511780" y="3266976"/>
                  <a:pt x="509175" y="3263503"/>
                </a:cubicBezTo>
                <a:cubicBezTo>
                  <a:pt x="508306" y="3262635"/>
                  <a:pt x="507439" y="3261767"/>
                  <a:pt x="506570" y="3260899"/>
                </a:cubicBezTo>
                <a:cubicBezTo>
                  <a:pt x="501361" y="3253085"/>
                  <a:pt x="499625" y="3244838"/>
                  <a:pt x="501361" y="3236156"/>
                </a:cubicBezTo>
                <a:cubicBezTo>
                  <a:pt x="507439" y="3209243"/>
                  <a:pt x="510043" y="3168874"/>
                  <a:pt x="509175" y="3115047"/>
                </a:cubicBezTo>
                <a:cubicBezTo>
                  <a:pt x="510043" y="3107234"/>
                  <a:pt x="509175" y="3096816"/>
                  <a:pt x="506570" y="3083793"/>
                </a:cubicBezTo>
                <a:lnTo>
                  <a:pt x="501361" y="3083793"/>
                </a:lnTo>
                <a:cubicBezTo>
                  <a:pt x="499625" y="3086398"/>
                  <a:pt x="497455" y="3089002"/>
                  <a:pt x="494850" y="3091607"/>
                </a:cubicBezTo>
                <a:cubicBezTo>
                  <a:pt x="480959" y="3107234"/>
                  <a:pt x="463596" y="3120690"/>
                  <a:pt x="442760" y="3131976"/>
                </a:cubicBezTo>
                <a:cubicBezTo>
                  <a:pt x="439287" y="3134581"/>
                  <a:pt x="437117" y="3135449"/>
                  <a:pt x="436249" y="3134581"/>
                </a:cubicBezTo>
                <a:cubicBezTo>
                  <a:pt x="435381" y="3132845"/>
                  <a:pt x="436249" y="3130240"/>
                  <a:pt x="438853" y="3126767"/>
                </a:cubicBezTo>
                <a:cubicBezTo>
                  <a:pt x="464030" y="3091173"/>
                  <a:pt x="484432" y="3054276"/>
                  <a:pt x="500059" y="3016076"/>
                </a:cubicBezTo>
                <a:cubicBezTo>
                  <a:pt x="504400" y="3005658"/>
                  <a:pt x="505268" y="2994373"/>
                  <a:pt x="502664" y="2982218"/>
                </a:cubicBezTo>
                <a:cubicBezTo>
                  <a:pt x="501795" y="2975273"/>
                  <a:pt x="504834" y="2972668"/>
                  <a:pt x="511780" y="2974405"/>
                </a:cubicBezTo>
                <a:close/>
                <a:moveTo>
                  <a:pt x="4001873" y="2608734"/>
                </a:moveTo>
                <a:cubicBezTo>
                  <a:pt x="4003609" y="2607866"/>
                  <a:pt x="4006647" y="2607866"/>
                  <a:pt x="4010989" y="2608734"/>
                </a:cubicBezTo>
                <a:cubicBezTo>
                  <a:pt x="4048319" y="2617416"/>
                  <a:pt x="4067853" y="2628702"/>
                  <a:pt x="4069590" y="2642592"/>
                </a:cubicBezTo>
                <a:cubicBezTo>
                  <a:pt x="4068721" y="2652142"/>
                  <a:pt x="4062644" y="2657351"/>
                  <a:pt x="4051358" y="2658219"/>
                </a:cubicBezTo>
                <a:cubicBezTo>
                  <a:pt x="4043545" y="2659087"/>
                  <a:pt x="4037901" y="2655615"/>
                  <a:pt x="4034429" y="2647801"/>
                </a:cubicBezTo>
                <a:cubicBezTo>
                  <a:pt x="4029220" y="2638252"/>
                  <a:pt x="4019236" y="2627400"/>
                  <a:pt x="4004477" y="2615245"/>
                </a:cubicBezTo>
                <a:cubicBezTo>
                  <a:pt x="4001873" y="2612641"/>
                  <a:pt x="4001005" y="2610470"/>
                  <a:pt x="4001873" y="2608734"/>
                </a:cubicBezTo>
                <a:close/>
                <a:moveTo>
                  <a:pt x="2354049" y="2608734"/>
                </a:moveTo>
                <a:cubicBezTo>
                  <a:pt x="2355786" y="2607866"/>
                  <a:pt x="2358824" y="2607866"/>
                  <a:pt x="2363165" y="2608734"/>
                </a:cubicBezTo>
                <a:cubicBezTo>
                  <a:pt x="2400496" y="2617416"/>
                  <a:pt x="2420029" y="2628702"/>
                  <a:pt x="2421766" y="2642592"/>
                </a:cubicBezTo>
                <a:cubicBezTo>
                  <a:pt x="2420898" y="2652142"/>
                  <a:pt x="2414821" y="2657351"/>
                  <a:pt x="2403535" y="2658219"/>
                </a:cubicBezTo>
                <a:cubicBezTo>
                  <a:pt x="2395721" y="2659087"/>
                  <a:pt x="2390078" y="2655615"/>
                  <a:pt x="2386605" y="2647801"/>
                </a:cubicBezTo>
                <a:cubicBezTo>
                  <a:pt x="2381396" y="2638252"/>
                  <a:pt x="2371412" y="2627400"/>
                  <a:pt x="2356654" y="2615245"/>
                </a:cubicBezTo>
                <a:cubicBezTo>
                  <a:pt x="2354049" y="2612641"/>
                  <a:pt x="2353181" y="2610470"/>
                  <a:pt x="2354049" y="2608734"/>
                </a:cubicBezTo>
                <a:close/>
                <a:moveTo>
                  <a:pt x="696699" y="2608734"/>
                </a:moveTo>
                <a:cubicBezTo>
                  <a:pt x="698436" y="2607866"/>
                  <a:pt x="701474" y="2607866"/>
                  <a:pt x="705815" y="2608734"/>
                </a:cubicBezTo>
                <a:cubicBezTo>
                  <a:pt x="743147" y="2617416"/>
                  <a:pt x="762680" y="2628702"/>
                  <a:pt x="764416" y="2642592"/>
                </a:cubicBezTo>
                <a:cubicBezTo>
                  <a:pt x="763548" y="2652142"/>
                  <a:pt x="757471" y="2657351"/>
                  <a:pt x="746185" y="2658219"/>
                </a:cubicBezTo>
                <a:cubicBezTo>
                  <a:pt x="738372" y="2659087"/>
                  <a:pt x="732729" y="2655615"/>
                  <a:pt x="729256" y="2647801"/>
                </a:cubicBezTo>
                <a:cubicBezTo>
                  <a:pt x="724047" y="2638252"/>
                  <a:pt x="714063" y="2627400"/>
                  <a:pt x="699304" y="2615245"/>
                </a:cubicBezTo>
                <a:cubicBezTo>
                  <a:pt x="696699" y="2612641"/>
                  <a:pt x="695832" y="2610470"/>
                  <a:pt x="696699" y="2608734"/>
                </a:cubicBezTo>
                <a:close/>
                <a:moveTo>
                  <a:pt x="6662194" y="2608408"/>
                </a:moveTo>
                <a:cubicBezTo>
                  <a:pt x="6661326" y="2608191"/>
                  <a:pt x="6662411" y="2608300"/>
                  <a:pt x="6665450" y="2608734"/>
                </a:cubicBezTo>
                <a:lnTo>
                  <a:pt x="6662845" y="2608534"/>
                </a:lnTo>
                <a:close/>
                <a:moveTo>
                  <a:pt x="5690477" y="2589200"/>
                </a:moveTo>
                <a:cubicBezTo>
                  <a:pt x="5716521" y="2588332"/>
                  <a:pt x="5729978" y="2597014"/>
                  <a:pt x="5730846" y="2615245"/>
                </a:cubicBezTo>
                <a:cubicBezTo>
                  <a:pt x="5729978" y="2629136"/>
                  <a:pt x="5709577" y="2642592"/>
                  <a:pt x="5669641" y="2655615"/>
                </a:cubicBezTo>
                <a:cubicBezTo>
                  <a:pt x="5663564" y="2656483"/>
                  <a:pt x="5659657" y="2655615"/>
                  <a:pt x="5657920" y="2653010"/>
                </a:cubicBezTo>
                <a:cubicBezTo>
                  <a:pt x="5656184" y="2650406"/>
                  <a:pt x="5657487" y="2647367"/>
                  <a:pt x="5661827" y="2643895"/>
                </a:cubicBezTo>
                <a:cubicBezTo>
                  <a:pt x="5673114" y="2636081"/>
                  <a:pt x="5680059" y="2630438"/>
                  <a:pt x="5682663" y="2626965"/>
                </a:cubicBezTo>
                <a:cubicBezTo>
                  <a:pt x="5684400" y="2625229"/>
                  <a:pt x="5684834" y="2623927"/>
                  <a:pt x="5683965" y="2623059"/>
                </a:cubicBezTo>
                <a:cubicBezTo>
                  <a:pt x="5683097" y="2622191"/>
                  <a:pt x="5681361" y="2621322"/>
                  <a:pt x="5678756" y="2620454"/>
                </a:cubicBezTo>
                <a:cubicBezTo>
                  <a:pt x="5667470" y="2618718"/>
                  <a:pt x="5661827" y="2613509"/>
                  <a:pt x="5661827" y="2604827"/>
                </a:cubicBezTo>
                <a:cubicBezTo>
                  <a:pt x="5662696" y="2594409"/>
                  <a:pt x="5672245" y="2589200"/>
                  <a:pt x="5690477" y="2589200"/>
                </a:cubicBezTo>
                <a:close/>
                <a:moveTo>
                  <a:pt x="1527533" y="2589200"/>
                </a:moveTo>
                <a:cubicBezTo>
                  <a:pt x="1523192" y="2589200"/>
                  <a:pt x="1516247" y="2589634"/>
                  <a:pt x="1506696" y="2590502"/>
                </a:cubicBezTo>
                <a:cubicBezTo>
                  <a:pt x="1499751" y="2592239"/>
                  <a:pt x="1494542" y="2593107"/>
                  <a:pt x="1491070" y="2593107"/>
                </a:cubicBezTo>
                <a:cubicBezTo>
                  <a:pt x="1491937" y="2603525"/>
                  <a:pt x="1492371" y="2613075"/>
                  <a:pt x="1492371" y="2621756"/>
                </a:cubicBezTo>
                <a:cubicBezTo>
                  <a:pt x="1496712" y="2620888"/>
                  <a:pt x="1502790" y="2620020"/>
                  <a:pt x="1510603" y="2619152"/>
                </a:cubicBezTo>
                <a:cubicBezTo>
                  <a:pt x="1519284" y="2618284"/>
                  <a:pt x="1525362" y="2617850"/>
                  <a:pt x="1528834" y="2617850"/>
                </a:cubicBezTo>
                <a:cubicBezTo>
                  <a:pt x="1528834" y="2616982"/>
                  <a:pt x="1528834" y="2615679"/>
                  <a:pt x="1528834" y="2613943"/>
                </a:cubicBezTo>
                <a:cubicBezTo>
                  <a:pt x="1530570" y="2607866"/>
                  <a:pt x="1531439" y="2600920"/>
                  <a:pt x="1531439" y="2593107"/>
                </a:cubicBezTo>
                <a:cubicBezTo>
                  <a:pt x="1531439" y="2590502"/>
                  <a:pt x="1530137" y="2589200"/>
                  <a:pt x="1527533" y="2589200"/>
                </a:cubicBezTo>
                <a:close/>
                <a:moveTo>
                  <a:pt x="8094906" y="2586596"/>
                </a:moveTo>
                <a:cubicBezTo>
                  <a:pt x="8075807" y="2587464"/>
                  <a:pt x="8059312" y="2589200"/>
                  <a:pt x="8045421" y="2591805"/>
                </a:cubicBezTo>
                <a:cubicBezTo>
                  <a:pt x="8045421" y="2594409"/>
                  <a:pt x="8045421" y="2599618"/>
                  <a:pt x="8045421" y="2607432"/>
                </a:cubicBezTo>
                <a:cubicBezTo>
                  <a:pt x="8046290" y="2617850"/>
                  <a:pt x="8046723" y="2625229"/>
                  <a:pt x="8046723" y="2629570"/>
                </a:cubicBezTo>
                <a:cubicBezTo>
                  <a:pt x="8064086" y="2627834"/>
                  <a:pt x="8081016" y="2625663"/>
                  <a:pt x="8097510" y="2623059"/>
                </a:cubicBezTo>
                <a:cubicBezTo>
                  <a:pt x="8097510" y="2622191"/>
                  <a:pt x="8097510" y="2620454"/>
                  <a:pt x="8097510" y="2617850"/>
                </a:cubicBezTo>
                <a:cubicBezTo>
                  <a:pt x="8099248" y="2602223"/>
                  <a:pt x="8100550" y="2593107"/>
                  <a:pt x="8101418" y="2590502"/>
                </a:cubicBezTo>
                <a:cubicBezTo>
                  <a:pt x="8102286" y="2587898"/>
                  <a:pt x="8100115" y="2586596"/>
                  <a:pt x="8094906" y="2586596"/>
                </a:cubicBezTo>
                <a:close/>
                <a:moveTo>
                  <a:pt x="8749527" y="2578782"/>
                </a:moveTo>
                <a:cubicBezTo>
                  <a:pt x="8747791" y="2578782"/>
                  <a:pt x="8743884" y="2579216"/>
                  <a:pt x="8737807" y="2580084"/>
                </a:cubicBezTo>
                <a:cubicBezTo>
                  <a:pt x="8729125" y="2580953"/>
                  <a:pt x="8723916" y="2581821"/>
                  <a:pt x="8722180" y="2582689"/>
                </a:cubicBezTo>
                <a:lnTo>
                  <a:pt x="8720877" y="2582689"/>
                </a:lnTo>
                <a:cubicBezTo>
                  <a:pt x="8720877" y="2584425"/>
                  <a:pt x="8720444" y="2587030"/>
                  <a:pt x="8719575" y="2590502"/>
                </a:cubicBezTo>
                <a:cubicBezTo>
                  <a:pt x="8719575" y="2593107"/>
                  <a:pt x="8719575" y="2594843"/>
                  <a:pt x="8719575" y="2595711"/>
                </a:cubicBezTo>
                <a:cubicBezTo>
                  <a:pt x="8729993" y="2593975"/>
                  <a:pt x="8739977" y="2592673"/>
                  <a:pt x="8749527" y="2591805"/>
                </a:cubicBezTo>
                <a:cubicBezTo>
                  <a:pt x="8749527" y="2588332"/>
                  <a:pt x="8749527" y="2583991"/>
                  <a:pt x="8749527" y="2578782"/>
                </a:cubicBezTo>
                <a:close/>
                <a:moveTo>
                  <a:pt x="6434952" y="2578782"/>
                </a:moveTo>
                <a:cubicBezTo>
                  <a:pt x="6433216" y="2578782"/>
                  <a:pt x="6429309" y="2579216"/>
                  <a:pt x="6423232" y="2580084"/>
                </a:cubicBezTo>
                <a:cubicBezTo>
                  <a:pt x="6414550" y="2580953"/>
                  <a:pt x="6409341" y="2581821"/>
                  <a:pt x="6407605" y="2582689"/>
                </a:cubicBezTo>
                <a:lnTo>
                  <a:pt x="6406303" y="2582689"/>
                </a:lnTo>
                <a:cubicBezTo>
                  <a:pt x="6406303" y="2584425"/>
                  <a:pt x="6405869" y="2587030"/>
                  <a:pt x="6405000" y="2590502"/>
                </a:cubicBezTo>
                <a:cubicBezTo>
                  <a:pt x="6405000" y="2593107"/>
                  <a:pt x="6405000" y="2594843"/>
                  <a:pt x="6405000" y="2595711"/>
                </a:cubicBezTo>
                <a:cubicBezTo>
                  <a:pt x="6415418" y="2593975"/>
                  <a:pt x="6425403" y="2592673"/>
                  <a:pt x="6434952" y="2591805"/>
                </a:cubicBezTo>
                <a:cubicBezTo>
                  <a:pt x="6434952" y="2588332"/>
                  <a:pt x="6434952" y="2583991"/>
                  <a:pt x="6434952" y="2578782"/>
                </a:cubicBezTo>
                <a:close/>
                <a:moveTo>
                  <a:pt x="6787861" y="2567062"/>
                </a:moveTo>
                <a:lnTo>
                  <a:pt x="6787861" y="2599618"/>
                </a:lnTo>
                <a:cubicBezTo>
                  <a:pt x="6795674" y="2597882"/>
                  <a:pt x="6804356" y="2596580"/>
                  <a:pt x="6813906" y="2595711"/>
                </a:cubicBezTo>
                <a:cubicBezTo>
                  <a:pt x="6816510" y="2595711"/>
                  <a:pt x="6819115" y="2595711"/>
                  <a:pt x="6821719" y="2595711"/>
                </a:cubicBezTo>
                <a:lnTo>
                  <a:pt x="6821719" y="2574875"/>
                </a:lnTo>
                <a:lnTo>
                  <a:pt x="6820417" y="2574875"/>
                </a:lnTo>
                <a:cubicBezTo>
                  <a:pt x="6803922" y="2576612"/>
                  <a:pt x="6793070" y="2574007"/>
                  <a:pt x="6787861" y="2567062"/>
                </a:cubicBezTo>
                <a:close/>
                <a:moveTo>
                  <a:pt x="8112812" y="2556644"/>
                </a:moveTo>
                <a:cubicBezTo>
                  <a:pt x="8116936" y="2556644"/>
                  <a:pt x="8120518" y="2557512"/>
                  <a:pt x="8123556" y="2559249"/>
                </a:cubicBezTo>
                <a:cubicBezTo>
                  <a:pt x="8135710" y="2565326"/>
                  <a:pt x="8144826" y="2574007"/>
                  <a:pt x="8150903" y="2585293"/>
                </a:cubicBezTo>
                <a:cubicBezTo>
                  <a:pt x="8153508" y="2589634"/>
                  <a:pt x="8153074" y="2593975"/>
                  <a:pt x="8149600" y="2598316"/>
                </a:cubicBezTo>
                <a:cubicBezTo>
                  <a:pt x="8143524" y="2603525"/>
                  <a:pt x="8137880" y="2613509"/>
                  <a:pt x="8132672" y="2628268"/>
                </a:cubicBezTo>
                <a:cubicBezTo>
                  <a:pt x="8137012" y="2632609"/>
                  <a:pt x="8139617" y="2637383"/>
                  <a:pt x="8140485" y="2642592"/>
                </a:cubicBezTo>
                <a:cubicBezTo>
                  <a:pt x="8143090" y="2648670"/>
                  <a:pt x="8140919" y="2651708"/>
                  <a:pt x="8133974" y="2651708"/>
                </a:cubicBezTo>
                <a:cubicBezTo>
                  <a:pt x="8128764" y="2651708"/>
                  <a:pt x="8120951" y="2652142"/>
                  <a:pt x="8110533" y="2653010"/>
                </a:cubicBezTo>
                <a:cubicBezTo>
                  <a:pt x="8081884" y="2654747"/>
                  <a:pt x="8061048" y="2655615"/>
                  <a:pt x="8048026" y="2655615"/>
                </a:cubicBezTo>
                <a:cubicBezTo>
                  <a:pt x="8048026" y="2657351"/>
                  <a:pt x="8047592" y="2659087"/>
                  <a:pt x="8046723" y="2660824"/>
                </a:cubicBezTo>
                <a:cubicBezTo>
                  <a:pt x="8046723" y="2663428"/>
                  <a:pt x="8046290" y="2665165"/>
                  <a:pt x="8045421" y="2666033"/>
                </a:cubicBezTo>
                <a:cubicBezTo>
                  <a:pt x="8041080" y="2670374"/>
                  <a:pt x="8036740" y="2671676"/>
                  <a:pt x="8032398" y="2669939"/>
                </a:cubicBezTo>
                <a:cubicBezTo>
                  <a:pt x="8023717" y="2663862"/>
                  <a:pt x="8019376" y="2656049"/>
                  <a:pt x="8019376" y="2646499"/>
                </a:cubicBezTo>
                <a:cubicBezTo>
                  <a:pt x="8015036" y="2609168"/>
                  <a:pt x="8009392" y="2583991"/>
                  <a:pt x="8002447" y="2570969"/>
                </a:cubicBezTo>
                <a:cubicBezTo>
                  <a:pt x="7999842" y="2566628"/>
                  <a:pt x="8002013" y="2564024"/>
                  <a:pt x="8008958" y="2563155"/>
                </a:cubicBezTo>
                <a:cubicBezTo>
                  <a:pt x="8019376" y="2563155"/>
                  <a:pt x="8028058" y="2565326"/>
                  <a:pt x="8035003" y="2569666"/>
                </a:cubicBezTo>
                <a:cubicBezTo>
                  <a:pt x="8035872" y="2569666"/>
                  <a:pt x="8037608" y="2569666"/>
                  <a:pt x="8040212" y="2569666"/>
                </a:cubicBezTo>
                <a:cubicBezTo>
                  <a:pt x="8047158" y="2568799"/>
                  <a:pt x="8058010" y="2567062"/>
                  <a:pt x="8072768" y="2564457"/>
                </a:cubicBezTo>
                <a:cubicBezTo>
                  <a:pt x="8077109" y="2564457"/>
                  <a:pt x="8084488" y="2563155"/>
                  <a:pt x="8094906" y="2560551"/>
                </a:cubicBezTo>
                <a:cubicBezTo>
                  <a:pt x="8096643" y="2559683"/>
                  <a:pt x="8097945" y="2559249"/>
                  <a:pt x="8098813" y="2559249"/>
                </a:cubicBezTo>
                <a:cubicBezTo>
                  <a:pt x="8104022" y="2557512"/>
                  <a:pt x="8108688" y="2556644"/>
                  <a:pt x="8112812" y="2556644"/>
                </a:cubicBezTo>
                <a:close/>
                <a:moveTo>
                  <a:pt x="8749527" y="2543622"/>
                </a:moveTo>
                <a:cubicBezTo>
                  <a:pt x="8740845" y="2545358"/>
                  <a:pt x="8731295" y="2546226"/>
                  <a:pt x="8720877" y="2546226"/>
                </a:cubicBezTo>
                <a:cubicBezTo>
                  <a:pt x="8720877" y="2549699"/>
                  <a:pt x="8720877" y="2554040"/>
                  <a:pt x="8720877" y="2559249"/>
                </a:cubicBezTo>
                <a:cubicBezTo>
                  <a:pt x="8722614" y="2559249"/>
                  <a:pt x="8725653" y="2558815"/>
                  <a:pt x="8729993" y="2557946"/>
                </a:cubicBezTo>
                <a:cubicBezTo>
                  <a:pt x="8733466" y="2557946"/>
                  <a:pt x="8735636" y="2557946"/>
                  <a:pt x="8736504" y="2557946"/>
                </a:cubicBezTo>
                <a:cubicBezTo>
                  <a:pt x="8740845" y="2557946"/>
                  <a:pt x="8745186" y="2560117"/>
                  <a:pt x="8749527" y="2564457"/>
                </a:cubicBezTo>
                <a:cubicBezTo>
                  <a:pt x="8749527" y="2556644"/>
                  <a:pt x="8749527" y="2549699"/>
                  <a:pt x="8749527" y="2543622"/>
                </a:cubicBezTo>
                <a:close/>
                <a:moveTo>
                  <a:pt x="6434952" y="2543622"/>
                </a:moveTo>
                <a:cubicBezTo>
                  <a:pt x="6426271" y="2545358"/>
                  <a:pt x="6416721" y="2546226"/>
                  <a:pt x="6406303" y="2546226"/>
                </a:cubicBezTo>
                <a:cubicBezTo>
                  <a:pt x="6406303" y="2549699"/>
                  <a:pt x="6406303" y="2554040"/>
                  <a:pt x="6406303" y="2559249"/>
                </a:cubicBezTo>
                <a:cubicBezTo>
                  <a:pt x="6408039" y="2559249"/>
                  <a:pt x="6411078" y="2558815"/>
                  <a:pt x="6415418" y="2557946"/>
                </a:cubicBezTo>
                <a:cubicBezTo>
                  <a:pt x="6418891" y="2557946"/>
                  <a:pt x="6421062" y="2557946"/>
                  <a:pt x="6421930" y="2557946"/>
                </a:cubicBezTo>
                <a:cubicBezTo>
                  <a:pt x="6426271" y="2557946"/>
                  <a:pt x="6430612" y="2560117"/>
                  <a:pt x="6434952" y="2564457"/>
                </a:cubicBezTo>
                <a:cubicBezTo>
                  <a:pt x="6434952" y="2556644"/>
                  <a:pt x="6434952" y="2549699"/>
                  <a:pt x="6434952" y="2543622"/>
                </a:cubicBezTo>
                <a:close/>
                <a:moveTo>
                  <a:pt x="5048878" y="2543622"/>
                </a:moveTo>
                <a:cubicBezTo>
                  <a:pt x="5049747" y="2542754"/>
                  <a:pt x="5051049" y="2542754"/>
                  <a:pt x="5052785" y="2543622"/>
                </a:cubicBezTo>
                <a:cubicBezTo>
                  <a:pt x="5064940" y="2546226"/>
                  <a:pt x="5075358" y="2549699"/>
                  <a:pt x="5084039" y="2554040"/>
                </a:cubicBezTo>
                <a:cubicBezTo>
                  <a:pt x="5100535" y="2565326"/>
                  <a:pt x="5104875" y="2578782"/>
                  <a:pt x="5097062" y="2594409"/>
                </a:cubicBezTo>
                <a:cubicBezTo>
                  <a:pt x="5086644" y="2603959"/>
                  <a:pt x="5077962" y="2603959"/>
                  <a:pt x="5071017" y="2594409"/>
                </a:cubicBezTo>
                <a:cubicBezTo>
                  <a:pt x="5063203" y="2579650"/>
                  <a:pt x="5055824" y="2563590"/>
                  <a:pt x="5048878" y="2546226"/>
                </a:cubicBezTo>
                <a:cubicBezTo>
                  <a:pt x="5048011" y="2545358"/>
                  <a:pt x="5048011" y="2544490"/>
                  <a:pt x="5048878" y="2543622"/>
                </a:cubicBezTo>
                <a:close/>
                <a:moveTo>
                  <a:pt x="6787861" y="2529297"/>
                </a:moveTo>
                <a:lnTo>
                  <a:pt x="6787861" y="2555342"/>
                </a:lnTo>
                <a:cubicBezTo>
                  <a:pt x="6788729" y="2555342"/>
                  <a:pt x="6789162" y="2555342"/>
                  <a:pt x="6789162" y="2555342"/>
                </a:cubicBezTo>
                <a:cubicBezTo>
                  <a:pt x="6799581" y="2554474"/>
                  <a:pt x="6810433" y="2552737"/>
                  <a:pt x="6821719" y="2550133"/>
                </a:cubicBezTo>
                <a:cubicBezTo>
                  <a:pt x="6821719" y="2544924"/>
                  <a:pt x="6821719" y="2540149"/>
                  <a:pt x="6821719" y="2535808"/>
                </a:cubicBezTo>
                <a:cubicBezTo>
                  <a:pt x="6819983" y="2535808"/>
                  <a:pt x="6817812" y="2536242"/>
                  <a:pt x="6815208" y="2537110"/>
                </a:cubicBezTo>
                <a:cubicBezTo>
                  <a:pt x="6803054" y="2538847"/>
                  <a:pt x="6793938" y="2536242"/>
                  <a:pt x="6787861" y="2529297"/>
                </a:cubicBezTo>
                <a:close/>
                <a:moveTo>
                  <a:pt x="3435805" y="2525390"/>
                </a:moveTo>
                <a:cubicBezTo>
                  <a:pt x="3418442" y="2527995"/>
                  <a:pt x="3404985" y="2530599"/>
                  <a:pt x="3395435" y="2533204"/>
                </a:cubicBezTo>
                <a:cubicBezTo>
                  <a:pt x="3396304" y="2535808"/>
                  <a:pt x="3397172" y="2540149"/>
                  <a:pt x="3398040" y="2546226"/>
                </a:cubicBezTo>
                <a:cubicBezTo>
                  <a:pt x="3399776" y="2552303"/>
                  <a:pt x="3400644" y="2557078"/>
                  <a:pt x="3400644" y="2560551"/>
                </a:cubicBezTo>
                <a:cubicBezTo>
                  <a:pt x="3403249" y="2559683"/>
                  <a:pt x="3407590" y="2558815"/>
                  <a:pt x="3413667" y="2557946"/>
                </a:cubicBezTo>
                <a:cubicBezTo>
                  <a:pt x="3427558" y="2555342"/>
                  <a:pt x="3437107" y="2553606"/>
                  <a:pt x="3442316" y="2552737"/>
                </a:cubicBezTo>
                <a:cubicBezTo>
                  <a:pt x="3442316" y="2550133"/>
                  <a:pt x="3442750" y="2545792"/>
                  <a:pt x="3443618" y="2539715"/>
                </a:cubicBezTo>
                <a:cubicBezTo>
                  <a:pt x="3443618" y="2535374"/>
                  <a:pt x="3443618" y="2532336"/>
                  <a:pt x="3443618" y="2530599"/>
                </a:cubicBezTo>
                <a:cubicBezTo>
                  <a:pt x="3444487" y="2527127"/>
                  <a:pt x="3442750" y="2525390"/>
                  <a:pt x="3438409" y="2525390"/>
                </a:cubicBezTo>
                <a:cubicBezTo>
                  <a:pt x="3437541" y="2525390"/>
                  <a:pt x="3436673" y="2525390"/>
                  <a:pt x="3435805" y="2525390"/>
                </a:cubicBezTo>
                <a:close/>
                <a:moveTo>
                  <a:pt x="71621" y="2524088"/>
                </a:moveTo>
                <a:cubicBezTo>
                  <a:pt x="71621" y="2524088"/>
                  <a:pt x="72924" y="2524088"/>
                  <a:pt x="75528" y="2524088"/>
                </a:cubicBezTo>
                <a:cubicBezTo>
                  <a:pt x="92891" y="2527561"/>
                  <a:pt x="107650" y="2534506"/>
                  <a:pt x="119804" y="2544924"/>
                </a:cubicBezTo>
                <a:cubicBezTo>
                  <a:pt x="129354" y="2557946"/>
                  <a:pt x="130222" y="2571837"/>
                  <a:pt x="122409" y="2586596"/>
                </a:cubicBezTo>
                <a:cubicBezTo>
                  <a:pt x="116332" y="2593541"/>
                  <a:pt x="110255" y="2593541"/>
                  <a:pt x="104177" y="2586596"/>
                </a:cubicBezTo>
                <a:cubicBezTo>
                  <a:pt x="96364" y="2574441"/>
                  <a:pt x="85946" y="2554908"/>
                  <a:pt x="72924" y="2527995"/>
                </a:cubicBezTo>
                <a:cubicBezTo>
                  <a:pt x="72056" y="2526258"/>
                  <a:pt x="71621" y="2524956"/>
                  <a:pt x="71621" y="2524088"/>
                </a:cubicBezTo>
                <a:close/>
                <a:moveTo>
                  <a:pt x="7032684" y="2522786"/>
                </a:moveTo>
                <a:cubicBezTo>
                  <a:pt x="7026606" y="2528863"/>
                  <a:pt x="7023134" y="2532770"/>
                  <a:pt x="7022266" y="2534506"/>
                </a:cubicBezTo>
                <a:cubicBezTo>
                  <a:pt x="7017056" y="2539715"/>
                  <a:pt x="7018358" y="2546226"/>
                  <a:pt x="7026172" y="2554040"/>
                </a:cubicBezTo>
                <a:cubicBezTo>
                  <a:pt x="7031381" y="2560985"/>
                  <a:pt x="7030512" y="2569666"/>
                  <a:pt x="7023568" y="2580084"/>
                </a:cubicBezTo>
                <a:cubicBezTo>
                  <a:pt x="7020963" y="2582689"/>
                  <a:pt x="7017924" y="2585728"/>
                  <a:pt x="7014452" y="2589200"/>
                </a:cubicBezTo>
                <a:cubicBezTo>
                  <a:pt x="7017056" y="2589200"/>
                  <a:pt x="7022699" y="2590502"/>
                  <a:pt x="7031381" y="2593107"/>
                </a:cubicBezTo>
                <a:cubicBezTo>
                  <a:pt x="7037458" y="2594843"/>
                  <a:pt x="7041364" y="2595711"/>
                  <a:pt x="7043102" y="2595711"/>
                </a:cubicBezTo>
                <a:cubicBezTo>
                  <a:pt x="7059596" y="2580084"/>
                  <a:pt x="7070014" y="2558815"/>
                  <a:pt x="7074355" y="2531901"/>
                </a:cubicBezTo>
                <a:cubicBezTo>
                  <a:pt x="7067410" y="2532770"/>
                  <a:pt x="7061332" y="2534072"/>
                  <a:pt x="7056124" y="2535808"/>
                </a:cubicBezTo>
                <a:cubicBezTo>
                  <a:pt x="7051782" y="2536676"/>
                  <a:pt x="7047876" y="2536242"/>
                  <a:pt x="7044403" y="2534506"/>
                </a:cubicBezTo>
                <a:cubicBezTo>
                  <a:pt x="7043535" y="2533638"/>
                  <a:pt x="7042232" y="2532336"/>
                  <a:pt x="7040497" y="2530599"/>
                </a:cubicBezTo>
                <a:cubicBezTo>
                  <a:pt x="7036156" y="2527127"/>
                  <a:pt x="7033552" y="2524522"/>
                  <a:pt x="7032684" y="2522786"/>
                </a:cubicBezTo>
                <a:close/>
                <a:moveTo>
                  <a:pt x="8684414" y="2517577"/>
                </a:moveTo>
                <a:cubicBezTo>
                  <a:pt x="8676601" y="2517577"/>
                  <a:pt x="8669656" y="2518445"/>
                  <a:pt x="8663579" y="2520181"/>
                </a:cubicBezTo>
                <a:cubicBezTo>
                  <a:pt x="8663579" y="2521049"/>
                  <a:pt x="8663579" y="2522352"/>
                  <a:pt x="8663579" y="2524088"/>
                </a:cubicBezTo>
                <a:cubicBezTo>
                  <a:pt x="8662711" y="2528429"/>
                  <a:pt x="8662711" y="2531901"/>
                  <a:pt x="8663579" y="2534506"/>
                </a:cubicBezTo>
                <a:cubicBezTo>
                  <a:pt x="8664447" y="2541451"/>
                  <a:pt x="8665749" y="2554908"/>
                  <a:pt x="8667485" y="2574875"/>
                </a:cubicBezTo>
                <a:cubicBezTo>
                  <a:pt x="8669222" y="2588766"/>
                  <a:pt x="8670090" y="2597882"/>
                  <a:pt x="8670090" y="2602223"/>
                </a:cubicBezTo>
                <a:cubicBezTo>
                  <a:pt x="8673563" y="2602223"/>
                  <a:pt x="8678772" y="2601789"/>
                  <a:pt x="8685717" y="2600920"/>
                </a:cubicBezTo>
                <a:cubicBezTo>
                  <a:pt x="8688321" y="2600052"/>
                  <a:pt x="8690492" y="2599618"/>
                  <a:pt x="8692228" y="2599618"/>
                </a:cubicBezTo>
                <a:cubicBezTo>
                  <a:pt x="8688755" y="2554474"/>
                  <a:pt x="8686151" y="2527127"/>
                  <a:pt x="8684414" y="2517577"/>
                </a:cubicBezTo>
                <a:close/>
                <a:moveTo>
                  <a:pt x="6369840" y="2517577"/>
                </a:moveTo>
                <a:cubicBezTo>
                  <a:pt x="6362026" y="2517577"/>
                  <a:pt x="6355081" y="2518445"/>
                  <a:pt x="6349004" y="2520181"/>
                </a:cubicBezTo>
                <a:cubicBezTo>
                  <a:pt x="6349004" y="2521049"/>
                  <a:pt x="6349004" y="2522352"/>
                  <a:pt x="6349004" y="2524088"/>
                </a:cubicBezTo>
                <a:cubicBezTo>
                  <a:pt x="6348136" y="2528429"/>
                  <a:pt x="6348136" y="2531901"/>
                  <a:pt x="6349004" y="2534506"/>
                </a:cubicBezTo>
                <a:cubicBezTo>
                  <a:pt x="6349872" y="2541451"/>
                  <a:pt x="6351175" y="2554908"/>
                  <a:pt x="6352911" y="2574875"/>
                </a:cubicBezTo>
                <a:cubicBezTo>
                  <a:pt x="6354647" y="2588766"/>
                  <a:pt x="6355515" y="2597882"/>
                  <a:pt x="6355515" y="2602223"/>
                </a:cubicBezTo>
                <a:cubicBezTo>
                  <a:pt x="6358988" y="2602223"/>
                  <a:pt x="6364197" y="2601789"/>
                  <a:pt x="6371142" y="2600920"/>
                </a:cubicBezTo>
                <a:cubicBezTo>
                  <a:pt x="6373746" y="2600052"/>
                  <a:pt x="6375917" y="2599618"/>
                  <a:pt x="6377653" y="2599618"/>
                </a:cubicBezTo>
                <a:cubicBezTo>
                  <a:pt x="6374181" y="2554474"/>
                  <a:pt x="6371576" y="2527127"/>
                  <a:pt x="6369840" y="2517577"/>
                </a:cubicBezTo>
                <a:close/>
                <a:moveTo>
                  <a:pt x="2759939" y="2511065"/>
                </a:moveTo>
                <a:cubicBezTo>
                  <a:pt x="2773830" y="2514538"/>
                  <a:pt x="2785116" y="2520615"/>
                  <a:pt x="2793798" y="2529297"/>
                </a:cubicBezTo>
                <a:cubicBezTo>
                  <a:pt x="2799007" y="2532770"/>
                  <a:pt x="2798573" y="2537545"/>
                  <a:pt x="2792495" y="2543622"/>
                </a:cubicBezTo>
                <a:cubicBezTo>
                  <a:pt x="2771659" y="2567062"/>
                  <a:pt x="2749955" y="2587464"/>
                  <a:pt x="2727383" y="2604827"/>
                </a:cubicBezTo>
                <a:cubicBezTo>
                  <a:pt x="2731724" y="2603959"/>
                  <a:pt x="2740406" y="2602657"/>
                  <a:pt x="2753428" y="2600920"/>
                </a:cubicBezTo>
                <a:cubicBezTo>
                  <a:pt x="2775132" y="2596580"/>
                  <a:pt x="2792061" y="2593541"/>
                  <a:pt x="2804216" y="2591805"/>
                </a:cubicBezTo>
                <a:cubicBezTo>
                  <a:pt x="2800743" y="2583991"/>
                  <a:pt x="2797704" y="2576178"/>
                  <a:pt x="2795100" y="2568364"/>
                </a:cubicBezTo>
                <a:cubicBezTo>
                  <a:pt x="2794232" y="2565760"/>
                  <a:pt x="2794232" y="2564024"/>
                  <a:pt x="2795100" y="2563155"/>
                </a:cubicBezTo>
                <a:cubicBezTo>
                  <a:pt x="2795968" y="2563155"/>
                  <a:pt x="2798138" y="2563590"/>
                  <a:pt x="2801611" y="2564457"/>
                </a:cubicBezTo>
                <a:cubicBezTo>
                  <a:pt x="2830261" y="2574875"/>
                  <a:pt x="2850228" y="2587464"/>
                  <a:pt x="2861514" y="2602223"/>
                </a:cubicBezTo>
                <a:cubicBezTo>
                  <a:pt x="2867592" y="2622191"/>
                  <a:pt x="2864119" y="2637383"/>
                  <a:pt x="2851097" y="2647801"/>
                </a:cubicBezTo>
                <a:cubicBezTo>
                  <a:pt x="2838942" y="2649538"/>
                  <a:pt x="2829827" y="2644763"/>
                  <a:pt x="2823749" y="2633477"/>
                </a:cubicBezTo>
                <a:cubicBezTo>
                  <a:pt x="2818540" y="2623927"/>
                  <a:pt x="2814200" y="2614811"/>
                  <a:pt x="2810727" y="2606129"/>
                </a:cubicBezTo>
                <a:cubicBezTo>
                  <a:pt x="2779473" y="2618284"/>
                  <a:pt x="2757769" y="2627400"/>
                  <a:pt x="2745615" y="2633477"/>
                </a:cubicBezTo>
                <a:cubicBezTo>
                  <a:pt x="2736065" y="2636081"/>
                  <a:pt x="2728685" y="2640422"/>
                  <a:pt x="2723476" y="2646499"/>
                </a:cubicBezTo>
                <a:cubicBezTo>
                  <a:pt x="2719136" y="2649972"/>
                  <a:pt x="2714361" y="2650406"/>
                  <a:pt x="2709152" y="2647801"/>
                </a:cubicBezTo>
                <a:cubicBezTo>
                  <a:pt x="2697865" y="2640856"/>
                  <a:pt x="2690052" y="2631306"/>
                  <a:pt x="2685711" y="2619152"/>
                </a:cubicBezTo>
                <a:cubicBezTo>
                  <a:pt x="2683975" y="2612207"/>
                  <a:pt x="2686145" y="2607866"/>
                  <a:pt x="2692222" y="2606129"/>
                </a:cubicBezTo>
                <a:cubicBezTo>
                  <a:pt x="2700036" y="2604393"/>
                  <a:pt x="2707415" y="2598750"/>
                  <a:pt x="2714361" y="2589200"/>
                </a:cubicBezTo>
                <a:cubicBezTo>
                  <a:pt x="2739537" y="2554474"/>
                  <a:pt x="2751258" y="2530599"/>
                  <a:pt x="2749521" y="2517577"/>
                </a:cubicBezTo>
                <a:cubicBezTo>
                  <a:pt x="2750390" y="2511500"/>
                  <a:pt x="2753862" y="2509329"/>
                  <a:pt x="2759939" y="2511065"/>
                </a:cubicBezTo>
                <a:close/>
                <a:moveTo>
                  <a:pt x="8748225" y="2509763"/>
                </a:moveTo>
                <a:cubicBezTo>
                  <a:pt x="8738675" y="2510631"/>
                  <a:pt x="8728691" y="2511934"/>
                  <a:pt x="8718273" y="2513670"/>
                </a:cubicBezTo>
                <a:cubicBezTo>
                  <a:pt x="8719141" y="2514538"/>
                  <a:pt x="8719575" y="2515406"/>
                  <a:pt x="8719575" y="2516274"/>
                </a:cubicBezTo>
                <a:cubicBezTo>
                  <a:pt x="8720444" y="2518011"/>
                  <a:pt x="8720877" y="2519313"/>
                  <a:pt x="8720877" y="2520181"/>
                </a:cubicBezTo>
                <a:lnTo>
                  <a:pt x="8720877" y="2522786"/>
                </a:lnTo>
                <a:cubicBezTo>
                  <a:pt x="8722614" y="2522786"/>
                  <a:pt x="8725218" y="2522352"/>
                  <a:pt x="8728691" y="2521483"/>
                </a:cubicBezTo>
                <a:cubicBezTo>
                  <a:pt x="8732164" y="2521483"/>
                  <a:pt x="8734334" y="2521483"/>
                  <a:pt x="8735202" y="2521483"/>
                </a:cubicBezTo>
                <a:cubicBezTo>
                  <a:pt x="8737807" y="2521483"/>
                  <a:pt x="8742582" y="2524088"/>
                  <a:pt x="8749527" y="2529297"/>
                </a:cubicBezTo>
                <a:cubicBezTo>
                  <a:pt x="8749527" y="2526692"/>
                  <a:pt x="8749093" y="2522786"/>
                  <a:pt x="8748225" y="2517577"/>
                </a:cubicBezTo>
                <a:cubicBezTo>
                  <a:pt x="8748225" y="2514104"/>
                  <a:pt x="8748225" y="2511500"/>
                  <a:pt x="8748225" y="2509763"/>
                </a:cubicBezTo>
                <a:close/>
                <a:moveTo>
                  <a:pt x="6433650" y="2509763"/>
                </a:moveTo>
                <a:cubicBezTo>
                  <a:pt x="6424100" y="2510631"/>
                  <a:pt x="6414116" y="2511934"/>
                  <a:pt x="6403698" y="2513670"/>
                </a:cubicBezTo>
                <a:cubicBezTo>
                  <a:pt x="6404567" y="2514538"/>
                  <a:pt x="6405000" y="2515406"/>
                  <a:pt x="6405000" y="2516274"/>
                </a:cubicBezTo>
                <a:cubicBezTo>
                  <a:pt x="6405869" y="2518011"/>
                  <a:pt x="6406303" y="2519313"/>
                  <a:pt x="6406303" y="2520181"/>
                </a:cubicBezTo>
                <a:lnTo>
                  <a:pt x="6406303" y="2522786"/>
                </a:lnTo>
                <a:cubicBezTo>
                  <a:pt x="6408039" y="2522786"/>
                  <a:pt x="6410644" y="2522352"/>
                  <a:pt x="6414116" y="2521483"/>
                </a:cubicBezTo>
                <a:cubicBezTo>
                  <a:pt x="6417589" y="2521483"/>
                  <a:pt x="6419759" y="2521483"/>
                  <a:pt x="6420627" y="2521483"/>
                </a:cubicBezTo>
                <a:cubicBezTo>
                  <a:pt x="6423232" y="2521483"/>
                  <a:pt x="6428007" y="2524088"/>
                  <a:pt x="6434952" y="2529297"/>
                </a:cubicBezTo>
                <a:cubicBezTo>
                  <a:pt x="6434952" y="2526692"/>
                  <a:pt x="6434518" y="2522786"/>
                  <a:pt x="6433650" y="2517577"/>
                </a:cubicBezTo>
                <a:cubicBezTo>
                  <a:pt x="6433650" y="2514104"/>
                  <a:pt x="6433650" y="2511500"/>
                  <a:pt x="6433650" y="2509763"/>
                </a:cubicBezTo>
                <a:close/>
                <a:moveTo>
                  <a:pt x="167987" y="2505856"/>
                </a:moveTo>
                <a:cubicBezTo>
                  <a:pt x="168856" y="2505856"/>
                  <a:pt x="169724" y="2506291"/>
                  <a:pt x="170592" y="2507159"/>
                </a:cubicBezTo>
                <a:cubicBezTo>
                  <a:pt x="186219" y="2512368"/>
                  <a:pt x="196203" y="2518445"/>
                  <a:pt x="200544" y="2525390"/>
                </a:cubicBezTo>
                <a:cubicBezTo>
                  <a:pt x="204016" y="2528863"/>
                  <a:pt x="203582" y="2533204"/>
                  <a:pt x="199242" y="2538413"/>
                </a:cubicBezTo>
                <a:cubicBezTo>
                  <a:pt x="194900" y="2547094"/>
                  <a:pt x="181444" y="2566194"/>
                  <a:pt x="158872" y="2595711"/>
                </a:cubicBezTo>
                <a:cubicBezTo>
                  <a:pt x="157135" y="2598316"/>
                  <a:pt x="155833" y="2600052"/>
                  <a:pt x="154965" y="2600920"/>
                </a:cubicBezTo>
                <a:cubicBezTo>
                  <a:pt x="157570" y="2600920"/>
                  <a:pt x="160608" y="2600486"/>
                  <a:pt x="164081" y="2599618"/>
                </a:cubicBezTo>
                <a:cubicBezTo>
                  <a:pt x="167554" y="2599618"/>
                  <a:pt x="170158" y="2599618"/>
                  <a:pt x="171894" y="2599618"/>
                </a:cubicBezTo>
                <a:cubicBezTo>
                  <a:pt x="186653" y="2598750"/>
                  <a:pt x="207489" y="2596580"/>
                  <a:pt x="234402" y="2593107"/>
                </a:cubicBezTo>
                <a:cubicBezTo>
                  <a:pt x="240479" y="2592239"/>
                  <a:pt x="246122" y="2592673"/>
                  <a:pt x="251331" y="2594409"/>
                </a:cubicBezTo>
                <a:cubicBezTo>
                  <a:pt x="252199" y="2594409"/>
                  <a:pt x="253067" y="2594409"/>
                  <a:pt x="253936" y="2594409"/>
                </a:cubicBezTo>
                <a:cubicBezTo>
                  <a:pt x="265222" y="2597882"/>
                  <a:pt x="273035" y="2606564"/>
                  <a:pt x="277376" y="2620454"/>
                </a:cubicBezTo>
                <a:cubicBezTo>
                  <a:pt x="278244" y="2629136"/>
                  <a:pt x="273903" y="2633477"/>
                  <a:pt x="264354" y="2633477"/>
                </a:cubicBezTo>
                <a:cubicBezTo>
                  <a:pt x="233968" y="2626531"/>
                  <a:pt x="195769" y="2623927"/>
                  <a:pt x="149756" y="2625663"/>
                </a:cubicBezTo>
                <a:cubicBezTo>
                  <a:pt x="101139" y="2630004"/>
                  <a:pt x="68583" y="2634345"/>
                  <a:pt x="52088" y="2638686"/>
                </a:cubicBezTo>
                <a:cubicBezTo>
                  <a:pt x="45142" y="2641290"/>
                  <a:pt x="39500" y="2640856"/>
                  <a:pt x="35158" y="2637383"/>
                </a:cubicBezTo>
                <a:cubicBezTo>
                  <a:pt x="30818" y="2633911"/>
                  <a:pt x="24741" y="2627834"/>
                  <a:pt x="16927" y="2619152"/>
                </a:cubicBezTo>
                <a:cubicBezTo>
                  <a:pt x="15191" y="2617416"/>
                  <a:pt x="14757" y="2615679"/>
                  <a:pt x="15625" y="2613943"/>
                </a:cubicBezTo>
                <a:cubicBezTo>
                  <a:pt x="15625" y="2613075"/>
                  <a:pt x="16927" y="2612641"/>
                  <a:pt x="19532" y="2612641"/>
                </a:cubicBezTo>
                <a:cubicBezTo>
                  <a:pt x="24741" y="2612641"/>
                  <a:pt x="36895" y="2611773"/>
                  <a:pt x="55995" y="2610036"/>
                </a:cubicBezTo>
                <a:cubicBezTo>
                  <a:pt x="65544" y="2609168"/>
                  <a:pt x="72056" y="2608734"/>
                  <a:pt x="75528" y="2608734"/>
                </a:cubicBezTo>
                <a:cubicBezTo>
                  <a:pt x="79869" y="2608734"/>
                  <a:pt x="88116" y="2607866"/>
                  <a:pt x="100271" y="2606129"/>
                </a:cubicBezTo>
                <a:cubicBezTo>
                  <a:pt x="118502" y="2604393"/>
                  <a:pt x="131959" y="2603091"/>
                  <a:pt x="140640" y="2602223"/>
                </a:cubicBezTo>
                <a:cubicBezTo>
                  <a:pt x="145849" y="2584859"/>
                  <a:pt x="150624" y="2567930"/>
                  <a:pt x="154965" y="2551435"/>
                </a:cubicBezTo>
                <a:cubicBezTo>
                  <a:pt x="156701" y="2541017"/>
                  <a:pt x="157570" y="2527995"/>
                  <a:pt x="157570" y="2512368"/>
                </a:cubicBezTo>
                <a:cubicBezTo>
                  <a:pt x="155833" y="2507159"/>
                  <a:pt x="159306" y="2504988"/>
                  <a:pt x="167987" y="2505856"/>
                </a:cubicBezTo>
                <a:close/>
                <a:moveTo>
                  <a:pt x="8810732" y="2504554"/>
                </a:moveTo>
                <a:cubicBezTo>
                  <a:pt x="8807260" y="2504554"/>
                  <a:pt x="8798578" y="2505422"/>
                  <a:pt x="8784687" y="2507159"/>
                </a:cubicBezTo>
                <a:cubicBezTo>
                  <a:pt x="8786424" y="2506291"/>
                  <a:pt x="8784687" y="2506291"/>
                  <a:pt x="8779478" y="2507159"/>
                </a:cubicBezTo>
                <a:cubicBezTo>
                  <a:pt x="8782083" y="2508027"/>
                  <a:pt x="8783819" y="2509329"/>
                  <a:pt x="8784687" y="2511065"/>
                </a:cubicBezTo>
                <a:cubicBezTo>
                  <a:pt x="8788160" y="2514538"/>
                  <a:pt x="8789896" y="2518879"/>
                  <a:pt x="8789896" y="2524088"/>
                </a:cubicBezTo>
                <a:cubicBezTo>
                  <a:pt x="8787292" y="2537979"/>
                  <a:pt x="8784254" y="2559249"/>
                  <a:pt x="8780781" y="2587898"/>
                </a:cubicBezTo>
                <a:cubicBezTo>
                  <a:pt x="8786858" y="2585293"/>
                  <a:pt x="8794237" y="2585728"/>
                  <a:pt x="8802919" y="2589200"/>
                </a:cubicBezTo>
                <a:cubicBezTo>
                  <a:pt x="8803787" y="2589200"/>
                  <a:pt x="8805090" y="2589634"/>
                  <a:pt x="8806826" y="2590502"/>
                </a:cubicBezTo>
                <a:cubicBezTo>
                  <a:pt x="8807694" y="2591371"/>
                  <a:pt x="8808562" y="2592239"/>
                  <a:pt x="8809430" y="2593107"/>
                </a:cubicBezTo>
                <a:cubicBezTo>
                  <a:pt x="8816376" y="2554908"/>
                  <a:pt x="8819848" y="2526258"/>
                  <a:pt x="8819848" y="2507159"/>
                </a:cubicBezTo>
                <a:cubicBezTo>
                  <a:pt x="8819848" y="2505422"/>
                  <a:pt x="8816810" y="2504554"/>
                  <a:pt x="8810732" y="2504554"/>
                </a:cubicBezTo>
                <a:close/>
                <a:moveTo>
                  <a:pt x="6496158" y="2504554"/>
                </a:moveTo>
                <a:cubicBezTo>
                  <a:pt x="6492685" y="2504554"/>
                  <a:pt x="6484004" y="2505422"/>
                  <a:pt x="6470113" y="2507159"/>
                </a:cubicBezTo>
                <a:cubicBezTo>
                  <a:pt x="6471849" y="2506291"/>
                  <a:pt x="6470113" y="2506291"/>
                  <a:pt x="6464904" y="2507159"/>
                </a:cubicBezTo>
                <a:cubicBezTo>
                  <a:pt x="6467508" y="2508027"/>
                  <a:pt x="6469245" y="2509329"/>
                  <a:pt x="6470113" y="2511065"/>
                </a:cubicBezTo>
                <a:cubicBezTo>
                  <a:pt x="6473586" y="2514538"/>
                  <a:pt x="6475322" y="2518879"/>
                  <a:pt x="6475322" y="2524088"/>
                </a:cubicBezTo>
                <a:cubicBezTo>
                  <a:pt x="6472717" y="2537979"/>
                  <a:pt x="6469679" y="2559249"/>
                  <a:pt x="6466206" y="2587898"/>
                </a:cubicBezTo>
                <a:cubicBezTo>
                  <a:pt x="6472283" y="2585293"/>
                  <a:pt x="6479663" y="2585728"/>
                  <a:pt x="6488344" y="2589200"/>
                </a:cubicBezTo>
                <a:cubicBezTo>
                  <a:pt x="6489213" y="2589200"/>
                  <a:pt x="6490515" y="2589634"/>
                  <a:pt x="6492251" y="2590502"/>
                </a:cubicBezTo>
                <a:cubicBezTo>
                  <a:pt x="6493119" y="2591371"/>
                  <a:pt x="6493987" y="2592239"/>
                  <a:pt x="6494855" y="2593107"/>
                </a:cubicBezTo>
                <a:cubicBezTo>
                  <a:pt x="6501801" y="2554908"/>
                  <a:pt x="6505273" y="2526258"/>
                  <a:pt x="6505273" y="2507159"/>
                </a:cubicBezTo>
                <a:cubicBezTo>
                  <a:pt x="6505273" y="2505422"/>
                  <a:pt x="6502235" y="2504554"/>
                  <a:pt x="6496158" y="2504554"/>
                </a:cubicBezTo>
                <a:close/>
                <a:moveTo>
                  <a:pt x="3455664" y="2493485"/>
                </a:moveTo>
                <a:cubicBezTo>
                  <a:pt x="3458486" y="2493485"/>
                  <a:pt x="3461416" y="2494136"/>
                  <a:pt x="3464454" y="2495438"/>
                </a:cubicBezTo>
                <a:cubicBezTo>
                  <a:pt x="3477477" y="2500647"/>
                  <a:pt x="3487461" y="2508027"/>
                  <a:pt x="3494406" y="2517577"/>
                </a:cubicBezTo>
                <a:cubicBezTo>
                  <a:pt x="3497879" y="2521049"/>
                  <a:pt x="3497879" y="2525824"/>
                  <a:pt x="3494406" y="2531901"/>
                </a:cubicBezTo>
                <a:cubicBezTo>
                  <a:pt x="3486593" y="2539715"/>
                  <a:pt x="3481384" y="2546660"/>
                  <a:pt x="3478779" y="2552737"/>
                </a:cubicBezTo>
                <a:cubicBezTo>
                  <a:pt x="3481384" y="2555342"/>
                  <a:pt x="3483988" y="2558381"/>
                  <a:pt x="3486593" y="2561853"/>
                </a:cubicBezTo>
                <a:cubicBezTo>
                  <a:pt x="3489197" y="2568799"/>
                  <a:pt x="3487895" y="2573139"/>
                  <a:pt x="3482686" y="2574875"/>
                </a:cubicBezTo>
                <a:cubicBezTo>
                  <a:pt x="3454905" y="2578348"/>
                  <a:pt x="3429294" y="2581387"/>
                  <a:pt x="3405853" y="2583991"/>
                </a:cubicBezTo>
                <a:cubicBezTo>
                  <a:pt x="3405853" y="2589200"/>
                  <a:pt x="3404117" y="2593541"/>
                  <a:pt x="3400644" y="2597014"/>
                </a:cubicBezTo>
                <a:cubicBezTo>
                  <a:pt x="3398908" y="2599618"/>
                  <a:pt x="3395435" y="2600486"/>
                  <a:pt x="3390226" y="2599618"/>
                </a:cubicBezTo>
                <a:cubicBezTo>
                  <a:pt x="3379808" y="2594409"/>
                  <a:pt x="3373731" y="2587464"/>
                  <a:pt x="3371995" y="2578782"/>
                </a:cubicBezTo>
                <a:cubicBezTo>
                  <a:pt x="3368522" y="2550133"/>
                  <a:pt x="3362445" y="2529297"/>
                  <a:pt x="3353764" y="2516274"/>
                </a:cubicBezTo>
                <a:cubicBezTo>
                  <a:pt x="3352027" y="2512802"/>
                  <a:pt x="3351593" y="2510631"/>
                  <a:pt x="3352461" y="2509763"/>
                </a:cubicBezTo>
                <a:cubicBezTo>
                  <a:pt x="3353330" y="2508027"/>
                  <a:pt x="3355500" y="2507159"/>
                  <a:pt x="3358972" y="2507159"/>
                </a:cubicBezTo>
                <a:cubicBezTo>
                  <a:pt x="3360709" y="2508027"/>
                  <a:pt x="3363747" y="2508461"/>
                  <a:pt x="3368088" y="2508461"/>
                </a:cubicBezTo>
                <a:cubicBezTo>
                  <a:pt x="3373297" y="2509329"/>
                  <a:pt x="3376770" y="2509763"/>
                  <a:pt x="3378506" y="2509763"/>
                </a:cubicBezTo>
                <a:cubicBezTo>
                  <a:pt x="3385451" y="2508895"/>
                  <a:pt x="3395001" y="2507159"/>
                  <a:pt x="3407156" y="2504554"/>
                </a:cubicBezTo>
                <a:cubicBezTo>
                  <a:pt x="3409760" y="2503686"/>
                  <a:pt x="3411496" y="2503252"/>
                  <a:pt x="3412365" y="2503252"/>
                </a:cubicBezTo>
                <a:cubicBezTo>
                  <a:pt x="3423651" y="2501516"/>
                  <a:pt x="3435371" y="2498911"/>
                  <a:pt x="3447525" y="2495438"/>
                </a:cubicBezTo>
                <a:cubicBezTo>
                  <a:pt x="3450130" y="2494136"/>
                  <a:pt x="3452843" y="2493485"/>
                  <a:pt x="3455664" y="2493485"/>
                </a:cubicBezTo>
                <a:close/>
                <a:moveTo>
                  <a:pt x="6783954" y="2491532"/>
                </a:moveTo>
                <a:cubicBezTo>
                  <a:pt x="6786558" y="2496741"/>
                  <a:pt x="6787861" y="2505856"/>
                  <a:pt x="6787861" y="2518879"/>
                </a:cubicBezTo>
                <a:cubicBezTo>
                  <a:pt x="6789597" y="2518011"/>
                  <a:pt x="6790899" y="2517577"/>
                  <a:pt x="6791767" y="2517577"/>
                </a:cubicBezTo>
                <a:cubicBezTo>
                  <a:pt x="6793504" y="2516709"/>
                  <a:pt x="6797410" y="2515840"/>
                  <a:pt x="6803488" y="2514972"/>
                </a:cubicBezTo>
                <a:cubicBezTo>
                  <a:pt x="6810433" y="2514104"/>
                  <a:pt x="6816076" y="2513236"/>
                  <a:pt x="6820417" y="2512368"/>
                </a:cubicBezTo>
                <a:cubicBezTo>
                  <a:pt x="6820417" y="2510631"/>
                  <a:pt x="6819983" y="2508027"/>
                  <a:pt x="6819115" y="2504554"/>
                </a:cubicBezTo>
                <a:cubicBezTo>
                  <a:pt x="6819115" y="2501950"/>
                  <a:pt x="6818680" y="2499779"/>
                  <a:pt x="6817812" y="2498043"/>
                </a:cubicBezTo>
                <a:cubicBezTo>
                  <a:pt x="6817812" y="2498043"/>
                  <a:pt x="6817378" y="2498043"/>
                  <a:pt x="6816510" y="2498043"/>
                </a:cubicBezTo>
                <a:cubicBezTo>
                  <a:pt x="6816510" y="2498911"/>
                  <a:pt x="6816076" y="2499345"/>
                  <a:pt x="6815208" y="2499345"/>
                </a:cubicBezTo>
                <a:cubicBezTo>
                  <a:pt x="6803054" y="2501950"/>
                  <a:pt x="6792636" y="2499345"/>
                  <a:pt x="6783954" y="2491532"/>
                </a:cubicBezTo>
                <a:close/>
                <a:moveTo>
                  <a:pt x="4746758" y="2486323"/>
                </a:moveTo>
                <a:cubicBezTo>
                  <a:pt x="4742417" y="2487191"/>
                  <a:pt x="4735905" y="2488059"/>
                  <a:pt x="4727224" y="2488927"/>
                </a:cubicBezTo>
                <a:cubicBezTo>
                  <a:pt x="4719411" y="2490664"/>
                  <a:pt x="4713767" y="2491532"/>
                  <a:pt x="4710295" y="2491532"/>
                </a:cubicBezTo>
                <a:lnTo>
                  <a:pt x="4710295" y="2503252"/>
                </a:lnTo>
                <a:cubicBezTo>
                  <a:pt x="4710295" y="2509329"/>
                  <a:pt x="4710295" y="2515840"/>
                  <a:pt x="4710295" y="2522786"/>
                </a:cubicBezTo>
                <a:cubicBezTo>
                  <a:pt x="4722449" y="2521049"/>
                  <a:pt x="4738510" y="2517577"/>
                  <a:pt x="4758478" y="2512368"/>
                </a:cubicBezTo>
                <a:cubicBezTo>
                  <a:pt x="4755005" y="2502818"/>
                  <a:pt x="4751098" y="2494136"/>
                  <a:pt x="4746758" y="2486323"/>
                </a:cubicBezTo>
                <a:close/>
                <a:moveTo>
                  <a:pt x="7125143" y="2482416"/>
                </a:moveTo>
                <a:cubicBezTo>
                  <a:pt x="7123406" y="2482416"/>
                  <a:pt x="7120802" y="2482850"/>
                  <a:pt x="7117330" y="2483718"/>
                </a:cubicBezTo>
                <a:cubicBezTo>
                  <a:pt x="7113856" y="2483718"/>
                  <a:pt x="7111252" y="2484153"/>
                  <a:pt x="7109516" y="2485020"/>
                </a:cubicBezTo>
                <a:cubicBezTo>
                  <a:pt x="7109516" y="2491098"/>
                  <a:pt x="7109082" y="2497175"/>
                  <a:pt x="7108214" y="2503252"/>
                </a:cubicBezTo>
                <a:cubicBezTo>
                  <a:pt x="7116026" y="2503252"/>
                  <a:pt x="7122972" y="2502818"/>
                  <a:pt x="7129049" y="2501950"/>
                </a:cubicBezTo>
                <a:lnTo>
                  <a:pt x="7129049" y="2482416"/>
                </a:lnTo>
                <a:cubicBezTo>
                  <a:pt x="7128181" y="2482416"/>
                  <a:pt x="7126878" y="2482416"/>
                  <a:pt x="7125143" y="2482416"/>
                </a:cubicBezTo>
                <a:close/>
                <a:moveTo>
                  <a:pt x="5307616" y="2481114"/>
                </a:moveTo>
                <a:cubicBezTo>
                  <a:pt x="5309353" y="2481114"/>
                  <a:pt x="5312825" y="2481548"/>
                  <a:pt x="5318034" y="2482416"/>
                </a:cubicBezTo>
                <a:cubicBezTo>
                  <a:pt x="5330189" y="2484153"/>
                  <a:pt x="5338436" y="2485455"/>
                  <a:pt x="5342777" y="2486323"/>
                </a:cubicBezTo>
                <a:cubicBezTo>
                  <a:pt x="5361877" y="2494136"/>
                  <a:pt x="5366217" y="2507159"/>
                  <a:pt x="5355799" y="2525390"/>
                </a:cubicBezTo>
                <a:cubicBezTo>
                  <a:pt x="5350590" y="2531467"/>
                  <a:pt x="5344948" y="2531901"/>
                  <a:pt x="5338870" y="2526692"/>
                </a:cubicBezTo>
                <a:cubicBezTo>
                  <a:pt x="5324980" y="2514538"/>
                  <a:pt x="5313694" y="2500647"/>
                  <a:pt x="5305012" y="2485020"/>
                </a:cubicBezTo>
                <a:cubicBezTo>
                  <a:pt x="5304144" y="2484153"/>
                  <a:pt x="5303709" y="2483284"/>
                  <a:pt x="5303709" y="2482416"/>
                </a:cubicBezTo>
                <a:cubicBezTo>
                  <a:pt x="5304578" y="2481548"/>
                  <a:pt x="5305880" y="2481114"/>
                  <a:pt x="5307616" y="2481114"/>
                </a:cubicBezTo>
                <a:close/>
                <a:moveTo>
                  <a:pt x="3659791" y="2481114"/>
                </a:moveTo>
                <a:cubicBezTo>
                  <a:pt x="3661528" y="2481114"/>
                  <a:pt x="3665000" y="2481548"/>
                  <a:pt x="3670209" y="2482416"/>
                </a:cubicBezTo>
                <a:cubicBezTo>
                  <a:pt x="3682364" y="2484153"/>
                  <a:pt x="3690611" y="2485455"/>
                  <a:pt x="3694952" y="2486323"/>
                </a:cubicBezTo>
                <a:cubicBezTo>
                  <a:pt x="3714052" y="2494136"/>
                  <a:pt x="3718392" y="2507159"/>
                  <a:pt x="3707974" y="2525390"/>
                </a:cubicBezTo>
                <a:cubicBezTo>
                  <a:pt x="3702765" y="2531467"/>
                  <a:pt x="3697122" y="2531901"/>
                  <a:pt x="3691045" y="2526692"/>
                </a:cubicBezTo>
                <a:cubicBezTo>
                  <a:pt x="3677155" y="2514538"/>
                  <a:pt x="3665869" y="2500647"/>
                  <a:pt x="3657187" y="2485020"/>
                </a:cubicBezTo>
                <a:cubicBezTo>
                  <a:pt x="3656319" y="2484153"/>
                  <a:pt x="3655885" y="2483284"/>
                  <a:pt x="3655885" y="2482416"/>
                </a:cubicBezTo>
                <a:cubicBezTo>
                  <a:pt x="3656753" y="2481548"/>
                  <a:pt x="3658055" y="2481114"/>
                  <a:pt x="3659791" y="2481114"/>
                </a:cubicBezTo>
                <a:close/>
                <a:moveTo>
                  <a:pt x="2002443" y="2481114"/>
                </a:moveTo>
                <a:cubicBezTo>
                  <a:pt x="2004180" y="2481114"/>
                  <a:pt x="2007652" y="2481548"/>
                  <a:pt x="2012860" y="2482416"/>
                </a:cubicBezTo>
                <a:cubicBezTo>
                  <a:pt x="2025015" y="2484153"/>
                  <a:pt x="2033263" y="2485455"/>
                  <a:pt x="2037603" y="2486323"/>
                </a:cubicBezTo>
                <a:cubicBezTo>
                  <a:pt x="2056703" y="2494136"/>
                  <a:pt x="2061043" y="2507159"/>
                  <a:pt x="2050626" y="2525390"/>
                </a:cubicBezTo>
                <a:cubicBezTo>
                  <a:pt x="2045417" y="2531467"/>
                  <a:pt x="2039774" y="2531901"/>
                  <a:pt x="2033697" y="2526692"/>
                </a:cubicBezTo>
                <a:cubicBezTo>
                  <a:pt x="2019807" y="2514538"/>
                  <a:pt x="2008519" y="2500647"/>
                  <a:pt x="1999838" y="2485020"/>
                </a:cubicBezTo>
                <a:cubicBezTo>
                  <a:pt x="1998970" y="2484153"/>
                  <a:pt x="1998536" y="2483284"/>
                  <a:pt x="1998536" y="2482416"/>
                </a:cubicBezTo>
                <a:cubicBezTo>
                  <a:pt x="1999403" y="2481548"/>
                  <a:pt x="2000707" y="2481114"/>
                  <a:pt x="2002443" y="2481114"/>
                </a:cubicBezTo>
                <a:close/>
                <a:moveTo>
                  <a:pt x="345093" y="2481114"/>
                </a:moveTo>
                <a:cubicBezTo>
                  <a:pt x="346829" y="2481114"/>
                  <a:pt x="350302" y="2481548"/>
                  <a:pt x="355511" y="2482416"/>
                </a:cubicBezTo>
                <a:cubicBezTo>
                  <a:pt x="367665" y="2484153"/>
                  <a:pt x="375913" y="2485455"/>
                  <a:pt x="380254" y="2486323"/>
                </a:cubicBezTo>
                <a:cubicBezTo>
                  <a:pt x="399353" y="2494136"/>
                  <a:pt x="403694" y="2507159"/>
                  <a:pt x="393276" y="2525390"/>
                </a:cubicBezTo>
                <a:cubicBezTo>
                  <a:pt x="388067" y="2531467"/>
                  <a:pt x="382424" y="2531901"/>
                  <a:pt x="376347" y="2526692"/>
                </a:cubicBezTo>
                <a:cubicBezTo>
                  <a:pt x="362456" y="2514538"/>
                  <a:pt x="351170" y="2500647"/>
                  <a:pt x="342489" y="2485020"/>
                </a:cubicBezTo>
                <a:cubicBezTo>
                  <a:pt x="341620" y="2484153"/>
                  <a:pt x="341186" y="2483284"/>
                  <a:pt x="341186" y="2482416"/>
                </a:cubicBezTo>
                <a:cubicBezTo>
                  <a:pt x="342054" y="2481548"/>
                  <a:pt x="343357" y="2481114"/>
                  <a:pt x="345093" y="2481114"/>
                </a:cubicBezTo>
                <a:close/>
                <a:moveTo>
                  <a:pt x="191428" y="2466138"/>
                </a:moveTo>
                <a:cubicBezTo>
                  <a:pt x="194900" y="2466572"/>
                  <a:pt x="197939" y="2467657"/>
                  <a:pt x="200544" y="2469394"/>
                </a:cubicBezTo>
                <a:cubicBezTo>
                  <a:pt x="203148" y="2470262"/>
                  <a:pt x="205753" y="2472866"/>
                  <a:pt x="208357" y="2477207"/>
                </a:cubicBezTo>
                <a:cubicBezTo>
                  <a:pt x="210093" y="2478944"/>
                  <a:pt x="211396" y="2480246"/>
                  <a:pt x="212264" y="2481114"/>
                </a:cubicBezTo>
                <a:cubicBezTo>
                  <a:pt x="217473" y="2488059"/>
                  <a:pt x="215303" y="2493268"/>
                  <a:pt x="205753" y="2496741"/>
                </a:cubicBezTo>
                <a:cubicBezTo>
                  <a:pt x="158872" y="2501950"/>
                  <a:pt x="120673" y="2507593"/>
                  <a:pt x="91155" y="2513670"/>
                </a:cubicBezTo>
                <a:cubicBezTo>
                  <a:pt x="84210" y="2514538"/>
                  <a:pt x="78133" y="2513236"/>
                  <a:pt x="72924" y="2509763"/>
                </a:cubicBezTo>
                <a:cubicBezTo>
                  <a:pt x="68583" y="2506291"/>
                  <a:pt x="63808" y="2501950"/>
                  <a:pt x="58599" y="2496741"/>
                </a:cubicBezTo>
                <a:cubicBezTo>
                  <a:pt x="56862" y="2494136"/>
                  <a:pt x="55995" y="2492400"/>
                  <a:pt x="55995" y="2491532"/>
                </a:cubicBezTo>
                <a:cubicBezTo>
                  <a:pt x="56862" y="2489795"/>
                  <a:pt x="58599" y="2488927"/>
                  <a:pt x="61203" y="2488927"/>
                </a:cubicBezTo>
                <a:cubicBezTo>
                  <a:pt x="87248" y="2486323"/>
                  <a:pt x="115030" y="2481982"/>
                  <a:pt x="144547" y="2475905"/>
                </a:cubicBezTo>
                <a:cubicBezTo>
                  <a:pt x="148020" y="2475037"/>
                  <a:pt x="152794" y="2473735"/>
                  <a:pt x="158872" y="2471998"/>
                </a:cubicBezTo>
                <a:cubicBezTo>
                  <a:pt x="167554" y="2470262"/>
                  <a:pt x="174499" y="2468526"/>
                  <a:pt x="179708" y="2466789"/>
                </a:cubicBezTo>
                <a:cubicBezTo>
                  <a:pt x="184048" y="2465921"/>
                  <a:pt x="187955" y="2465704"/>
                  <a:pt x="191428" y="2466138"/>
                </a:cubicBezTo>
                <a:close/>
                <a:moveTo>
                  <a:pt x="1526230" y="2465487"/>
                </a:moveTo>
                <a:cubicBezTo>
                  <a:pt x="1519284" y="2466355"/>
                  <a:pt x="1511906" y="2468091"/>
                  <a:pt x="1504092" y="2470696"/>
                </a:cubicBezTo>
                <a:cubicBezTo>
                  <a:pt x="1502356" y="2470696"/>
                  <a:pt x="1500185" y="2469828"/>
                  <a:pt x="1497580" y="2468091"/>
                </a:cubicBezTo>
                <a:cubicBezTo>
                  <a:pt x="1494976" y="2470696"/>
                  <a:pt x="1492371" y="2474169"/>
                  <a:pt x="1489768" y="2478509"/>
                </a:cubicBezTo>
                <a:cubicBezTo>
                  <a:pt x="1492371" y="2480246"/>
                  <a:pt x="1495410" y="2482416"/>
                  <a:pt x="1498883" y="2485020"/>
                </a:cubicBezTo>
                <a:cubicBezTo>
                  <a:pt x="1504092" y="2488493"/>
                  <a:pt x="1507998" y="2491098"/>
                  <a:pt x="1510603" y="2492834"/>
                </a:cubicBezTo>
                <a:cubicBezTo>
                  <a:pt x="1514943" y="2486757"/>
                  <a:pt x="1520153" y="2477641"/>
                  <a:pt x="1526230" y="2465487"/>
                </a:cubicBezTo>
                <a:close/>
                <a:moveTo>
                  <a:pt x="6087662" y="2458976"/>
                </a:moveTo>
                <a:cubicBezTo>
                  <a:pt x="6072686" y="2481765"/>
                  <a:pt x="6057466" y="2500403"/>
                  <a:pt x="6042002" y="2514891"/>
                </a:cubicBezTo>
                <a:lnTo>
                  <a:pt x="6028070" y="2526634"/>
                </a:lnTo>
                <a:lnTo>
                  <a:pt x="6111102" y="2511065"/>
                </a:lnTo>
                <a:cubicBezTo>
                  <a:pt x="6117180" y="2509329"/>
                  <a:pt x="6121954" y="2509763"/>
                  <a:pt x="6125427" y="2512368"/>
                </a:cubicBezTo>
                <a:cubicBezTo>
                  <a:pt x="6112404" y="2497609"/>
                  <a:pt x="6101986" y="2482850"/>
                  <a:pt x="6094173" y="2468091"/>
                </a:cubicBezTo>
                <a:cubicBezTo>
                  <a:pt x="6093305" y="2467223"/>
                  <a:pt x="6092437" y="2465921"/>
                  <a:pt x="6091568" y="2464185"/>
                </a:cubicBezTo>
                <a:cubicBezTo>
                  <a:pt x="6091568" y="2462448"/>
                  <a:pt x="6090266" y="2460712"/>
                  <a:pt x="6087662" y="2458976"/>
                </a:cubicBezTo>
                <a:close/>
                <a:moveTo>
                  <a:pt x="4430312" y="2458976"/>
                </a:moveTo>
                <a:cubicBezTo>
                  <a:pt x="4415336" y="2481765"/>
                  <a:pt x="4400116" y="2500403"/>
                  <a:pt x="4384652" y="2514891"/>
                </a:cubicBezTo>
                <a:lnTo>
                  <a:pt x="4370720" y="2526634"/>
                </a:lnTo>
                <a:lnTo>
                  <a:pt x="4453752" y="2511065"/>
                </a:lnTo>
                <a:cubicBezTo>
                  <a:pt x="4459830" y="2509329"/>
                  <a:pt x="4464604" y="2509763"/>
                  <a:pt x="4468077" y="2512368"/>
                </a:cubicBezTo>
                <a:cubicBezTo>
                  <a:pt x="4455055" y="2497609"/>
                  <a:pt x="4444637" y="2482850"/>
                  <a:pt x="4436823" y="2468091"/>
                </a:cubicBezTo>
                <a:cubicBezTo>
                  <a:pt x="4435955" y="2467223"/>
                  <a:pt x="4435087" y="2465921"/>
                  <a:pt x="4434219" y="2464185"/>
                </a:cubicBezTo>
                <a:cubicBezTo>
                  <a:pt x="4434219" y="2462448"/>
                  <a:pt x="4432916" y="2460712"/>
                  <a:pt x="4430312" y="2458976"/>
                </a:cubicBezTo>
                <a:close/>
                <a:moveTo>
                  <a:pt x="5124409" y="2457673"/>
                </a:moveTo>
                <a:cubicBezTo>
                  <a:pt x="5140036" y="2463751"/>
                  <a:pt x="5153492" y="2471130"/>
                  <a:pt x="5164778" y="2479811"/>
                </a:cubicBezTo>
                <a:cubicBezTo>
                  <a:pt x="5168251" y="2482416"/>
                  <a:pt x="5168685" y="2486323"/>
                  <a:pt x="5166081" y="2491532"/>
                </a:cubicBezTo>
                <a:cubicBezTo>
                  <a:pt x="5164345" y="2493268"/>
                  <a:pt x="5163476" y="2495004"/>
                  <a:pt x="5163476" y="2496741"/>
                </a:cubicBezTo>
                <a:cubicBezTo>
                  <a:pt x="5175631" y="2495004"/>
                  <a:pt x="5187785" y="2492834"/>
                  <a:pt x="5199939" y="2490229"/>
                </a:cubicBezTo>
                <a:cubicBezTo>
                  <a:pt x="5207752" y="2487625"/>
                  <a:pt x="5213830" y="2487625"/>
                  <a:pt x="5218170" y="2490229"/>
                </a:cubicBezTo>
                <a:cubicBezTo>
                  <a:pt x="5226852" y="2496307"/>
                  <a:pt x="5232929" y="2503252"/>
                  <a:pt x="5236402" y="2511065"/>
                </a:cubicBezTo>
                <a:cubicBezTo>
                  <a:pt x="5237270" y="2518011"/>
                  <a:pt x="5235968" y="2521918"/>
                  <a:pt x="5232495" y="2522786"/>
                </a:cubicBezTo>
                <a:cubicBezTo>
                  <a:pt x="5228155" y="2523654"/>
                  <a:pt x="5221644" y="2524088"/>
                  <a:pt x="5212961" y="2524088"/>
                </a:cubicBezTo>
                <a:cubicBezTo>
                  <a:pt x="5206017" y="2523220"/>
                  <a:pt x="5187785" y="2523654"/>
                  <a:pt x="5158267" y="2525390"/>
                </a:cubicBezTo>
                <a:lnTo>
                  <a:pt x="5158267" y="2529297"/>
                </a:lnTo>
                <a:cubicBezTo>
                  <a:pt x="5158267" y="2534506"/>
                  <a:pt x="5158701" y="2543188"/>
                  <a:pt x="5159569" y="2555342"/>
                </a:cubicBezTo>
                <a:cubicBezTo>
                  <a:pt x="5159569" y="2564892"/>
                  <a:pt x="5159569" y="2571837"/>
                  <a:pt x="5159569" y="2576178"/>
                </a:cubicBezTo>
                <a:cubicBezTo>
                  <a:pt x="5159569" y="2607432"/>
                  <a:pt x="5158701" y="2628702"/>
                  <a:pt x="5156965" y="2639988"/>
                </a:cubicBezTo>
                <a:cubicBezTo>
                  <a:pt x="5154360" y="2659087"/>
                  <a:pt x="5142206" y="2670808"/>
                  <a:pt x="5120502" y="2675148"/>
                </a:cubicBezTo>
                <a:cubicBezTo>
                  <a:pt x="5113557" y="2675148"/>
                  <a:pt x="5109650" y="2672544"/>
                  <a:pt x="5108782" y="2667335"/>
                </a:cubicBezTo>
                <a:cubicBezTo>
                  <a:pt x="5102705" y="2650840"/>
                  <a:pt x="5090117" y="2635647"/>
                  <a:pt x="5071017" y="2621756"/>
                </a:cubicBezTo>
                <a:cubicBezTo>
                  <a:pt x="5068412" y="2620020"/>
                  <a:pt x="5067544" y="2618284"/>
                  <a:pt x="5068412" y="2616547"/>
                </a:cubicBezTo>
                <a:cubicBezTo>
                  <a:pt x="5068412" y="2615679"/>
                  <a:pt x="5070149" y="2615245"/>
                  <a:pt x="5073621" y="2615245"/>
                </a:cubicBezTo>
                <a:cubicBezTo>
                  <a:pt x="5076226" y="2615245"/>
                  <a:pt x="5081435" y="2616113"/>
                  <a:pt x="5089248" y="2617850"/>
                </a:cubicBezTo>
                <a:cubicBezTo>
                  <a:pt x="5101403" y="2618718"/>
                  <a:pt x="5109216" y="2619586"/>
                  <a:pt x="5112689" y="2620454"/>
                </a:cubicBezTo>
                <a:cubicBezTo>
                  <a:pt x="5119634" y="2622191"/>
                  <a:pt x="5122673" y="2620020"/>
                  <a:pt x="5121804" y="2613943"/>
                </a:cubicBezTo>
                <a:lnTo>
                  <a:pt x="5121804" y="2529297"/>
                </a:lnTo>
                <a:cubicBezTo>
                  <a:pt x="5081869" y="2532770"/>
                  <a:pt x="5050181" y="2537110"/>
                  <a:pt x="5026740" y="2542319"/>
                </a:cubicBezTo>
                <a:cubicBezTo>
                  <a:pt x="5023268" y="2543188"/>
                  <a:pt x="5018927" y="2542319"/>
                  <a:pt x="5013718" y="2539715"/>
                </a:cubicBezTo>
                <a:cubicBezTo>
                  <a:pt x="5008509" y="2537979"/>
                  <a:pt x="5002432" y="2531901"/>
                  <a:pt x="4995486" y="2521483"/>
                </a:cubicBezTo>
                <a:cubicBezTo>
                  <a:pt x="4992882" y="2518011"/>
                  <a:pt x="4993750" y="2515840"/>
                  <a:pt x="4998091" y="2514972"/>
                </a:cubicBezTo>
                <a:cubicBezTo>
                  <a:pt x="5015454" y="2514104"/>
                  <a:pt x="5033252" y="2512802"/>
                  <a:pt x="5051483" y="2511065"/>
                </a:cubicBezTo>
                <a:cubicBezTo>
                  <a:pt x="5054956" y="2510197"/>
                  <a:pt x="5061033" y="2509329"/>
                  <a:pt x="5069714" y="2508461"/>
                </a:cubicBezTo>
                <a:cubicBezTo>
                  <a:pt x="5092287" y="2504988"/>
                  <a:pt x="5109216" y="2502818"/>
                  <a:pt x="5120502" y="2501950"/>
                </a:cubicBezTo>
                <a:cubicBezTo>
                  <a:pt x="5118766" y="2483718"/>
                  <a:pt x="5117030" y="2471998"/>
                  <a:pt x="5115293" y="2466789"/>
                </a:cubicBezTo>
                <a:cubicBezTo>
                  <a:pt x="5113557" y="2459844"/>
                  <a:pt x="5116595" y="2456805"/>
                  <a:pt x="5124409" y="2457673"/>
                </a:cubicBezTo>
                <a:close/>
                <a:moveTo>
                  <a:pt x="8526601" y="2450185"/>
                </a:moveTo>
                <a:cubicBezTo>
                  <a:pt x="8529640" y="2450403"/>
                  <a:pt x="8532895" y="2451162"/>
                  <a:pt x="8536368" y="2452464"/>
                </a:cubicBezTo>
                <a:cubicBezTo>
                  <a:pt x="8544181" y="2456805"/>
                  <a:pt x="8551561" y="2462882"/>
                  <a:pt x="8558506" y="2470696"/>
                </a:cubicBezTo>
                <a:cubicBezTo>
                  <a:pt x="8562847" y="2475905"/>
                  <a:pt x="8562413" y="2480680"/>
                  <a:pt x="8557204" y="2485020"/>
                </a:cubicBezTo>
                <a:cubicBezTo>
                  <a:pt x="8552863" y="2487625"/>
                  <a:pt x="8545483" y="2488059"/>
                  <a:pt x="8535065" y="2486323"/>
                </a:cubicBezTo>
                <a:cubicBezTo>
                  <a:pt x="8513362" y="2484586"/>
                  <a:pt x="8485580" y="2485889"/>
                  <a:pt x="8451722" y="2490229"/>
                </a:cubicBezTo>
                <a:cubicBezTo>
                  <a:pt x="8452590" y="2490229"/>
                  <a:pt x="8453024" y="2490664"/>
                  <a:pt x="8453024" y="2491532"/>
                </a:cubicBezTo>
                <a:cubicBezTo>
                  <a:pt x="8453892" y="2492400"/>
                  <a:pt x="8454326" y="2492834"/>
                  <a:pt x="8454326" y="2492834"/>
                </a:cubicBezTo>
                <a:cubicBezTo>
                  <a:pt x="8457799" y="2496307"/>
                  <a:pt x="8457799" y="2500647"/>
                  <a:pt x="8454326" y="2505856"/>
                </a:cubicBezTo>
                <a:cubicBezTo>
                  <a:pt x="8450854" y="2508461"/>
                  <a:pt x="8446947" y="2512802"/>
                  <a:pt x="8442606" y="2518879"/>
                </a:cubicBezTo>
                <a:cubicBezTo>
                  <a:pt x="8444342" y="2518879"/>
                  <a:pt x="8445645" y="2518879"/>
                  <a:pt x="8446513" y="2518879"/>
                </a:cubicBezTo>
                <a:cubicBezTo>
                  <a:pt x="8456063" y="2517143"/>
                  <a:pt x="8465613" y="2514538"/>
                  <a:pt x="8475162" y="2511065"/>
                </a:cubicBezTo>
                <a:cubicBezTo>
                  <a:pt x="8479503" y="2509329"/>
                  <a:pt x="8483410" y="2509763"/>
                  <a:pt x="8486882" y="2512368"/>
                </a:cubicBezTo>
                <a:cubicBezTo>
                  <a:pt x="8495564" y="2517577"/>
                  <a:pt x="8502509" y="2524956"/>
                  <a:pt x="8507718" y="2534506"/>
                </a:cubicBezTo>
                <a:cubicBezTo>
                  <a:pt x="8509455" y="2539715"/>
                  <a:pt x="8509455" y="2544924"/>
                  <a:pt x="8507718" y="2550133"/>
                </a:cubicBezTo>
                <a:cubicBezTo>
                  <a:pt x="8506850" y="2551435"/>
                  <a:pt x="8505765" y="2553388"/>
                  <a:pt x="8504463" y="2555993"/>
                </a:cubicBezTo>
                <a:lnTo>
                  <a:pt x="8500412" y="2564674"/>
                </a:lnTo>
                <a:lnTo>
                  <a:pt x="8498603" y="2569666"/>
                </a:lnTo>
                <a:cubicBezTo>
                  <a:pt x="8492526" y="2588766"/>
                  <a:pt x="8484712" y="2606564"/>
                  <a:pt x="8475162" y="2623059"/>
                </a:cubicBezTo>
                <a:cubicBezTo>
                  <a:pt x="8466481" y="2640422"/>
                  <a:pt x="8451722" y="2649972"/>
                  <a:pt x="8430886" y="2651708"/>
                </a:cubicBezTo>
                <a:cubicBezTo>
                  <a:pt x="8427413" y="2651708"/>
                  <a:pt x="8424375" y="2648670"/>
                  <a:pt x="8421770" y="2642592"/>
                </a:cubicBezTo>
                <a:cubicBezTo>
                  <a:pt x="8418298" y="2623493"/>
                  <a:pt x="8411352" y="2608300"/>
                  <a:pt x="8400934" y="2597014"/>
                </a:cubicBezTo>
                <a:cubicBezTo>
                  <a:pt x="8400066" y="2595277"/>
                  <a:pt x="8400066" y="2593975"/>
                  <a:pt x="8400934" y="2593107"/>
                </a:cubicBezTo>
                <a:cubicBezTo>
                  <a:pt x="8401803" y="2591371"/>
                  <a:pt x="8403105" y="2590937"/>
                  <a:pt x="8404841" y="2591805"/>
                </a:cubicBezTo>
                <a:cubicBezTo>
                  <a:pt x="8411786" y="2594409"/>
                  <a:pt x="8421770" y="2598316"/>
                  <a:pt x="8434792" y="2603525"/>
                </a:cubicBezTo>
                <a:cubicBezTo>
                  <a:pt x="8440001" y="2604393"/>
                  <a:pt x="8443040" y="2603091"/>
                  <a:pt x="8443908" y="2599618"/>
                </a:cubicBezTo>
                <a:cubicBezTo>
                  <a:pt x="8451722" y="2583991"/>
                  <a:pt x="8457799" y="2567062"/>
                  <a:pt x="8462140" y="2548831"/>
                </a:cubicBezTo>
                <a:cubicBezTo>
                  <a:pt x="8463008" y="2545358"/>
                  <a:pt x="8461272" y="2543622"/>
                  <a:pt x="8456931" y="2543622"/>
                </a:cubicBezTo>
                <a:cubicBezTo>
                  <a:pt x="8455195" y="2543622"/>
                  <a:pt x="8452590" y="2544056"/>
                  <a:pt x="8449117" y="2544924"/>
                </a:cubicBezTo>
                <a:cubicBezTo>
                  <a:pt x="8437831" y="2545792"/>
                  <a:pt x="8429150" y="2547094"/>
                  <a:pt x="8423072" y="2548831"/>
                </a:cubicBezTo>
                <a:cubicBezTo>
                  <a:pt x="8411786" y="2564457"/>
                  <a:pt x="8399198" y="2577914"/>
                  <a:pt x="8385307" y="2589200"/>
                </a:cubicBezTo>
                <a:cubicBezTo>
                  <a:pt x="8363603" y="2607432"/>
                  <a:pt x="8332784" y="2622625"/>
                  <a:pt x="8292848" y="2634779"/>
                </a:cubicBezTo>
                <a:cubicBezTo>
                  <a:pt x="8290243" y="2635647"/>
                  <a:pt x="8288507" y="2635213"/>
                  <a:pt x="8287639" y="2633477"/>
                </a:cubicBezTo>
                <a:cubicBezTo>
                  <a:pt x="8287639" y="2631740"/>
                  <a:pt x="8288941" y="2630004"/>
                  <a:pt x="8291545" y="2628268"/>
                </a:cubicBezTo>
                <a:cubicBezTo>
                  <a:pt x="8352317" y="2586596"/>
                  <a:pt x="8390516" y="2544924"/>
                  <a:pt x="8406143" y="2503252"/>
                </a:cubicBezTo>
                <a:cubicBezTo>
                  <a:pt x="8407880" y="2500647"/>
                  <a:pt x="8409182" y="2498043"/>
                  <a:pt x="8410050" y="2495438"/>
                </a:cubicBezTo>
                <a:cubicBezTo>
                  <a:pt x="8392687" y="2497175"/>
                  <a:pt x="8369246" y="2501082"/>
                  <a:pt x="8339729" y="2507159"/>
                </a:cubicBezTo>
                <a:cubicBezTo>
                  <a:pt x="8332784" y="2509763"/>
                  <a:pt x="8327140" y="2509763"/>
                  <a:pt x="8322799" y="2507159"/>
                </a:cubicBezTo>
                <a:cubicBezTo>
                  <a:pt x="8311513" y="2502818"/>
                  <a:pt x="8303700" y="2496741"/>
                  <a:pt x="8299359" y="2488927"/>
                </a:cubicBezTo>
                <a:cubicBezTo>
                  <a:pt x="8297623" y="2485455"/>
                  <a:pt x="8298491" y="2482850"/>
                  <a:pt x="8301963" y="2481114"/>
                </a:cubicBezTo>
                <a:cubicBezTo>
                  <a:pt x="8315854" y="2481114"/>
                  <a:pt x="8333217" y="2479811"/>
                  <a:pt x="8354053" y="2477207"/>
                </a:cubicBezTo>
                <a:cubicBezTo>
                  <a:pt x="8360131" y="2476339"/>
                  <a:pt x="8369680" y="2475037"/>
                  <a:pt x="8382703" y="2473300"/>
                </a:cubicBezTo>
                <a:cubicBezTo>
                  <a:pt x="8407012" y="2468960"/>
                  <a:pt x="8438266" y="2464185"/>
                  <a:pt x="8476464" y="2458976"/>
                </a:cubicBezTo>
                <a:cubicBezTo>
                  <a:pt x="8485146" y="2458108"/>
                  <a:pt x="8496867" y="2455937"/>
                  <a:pt x="8511625" y="2452464"/>
                </a:cubicBezTo>
                <a:cubicBezTo>
                  <a:pt x="8514229" y="2451596"/>
                  <a:pt x="8516400" y="2451162"/>
                  <a:pt x="8518136" y="2451162"/>
                </a:cubicBezTo>
                <a:cubicBezTo>
                  <a:pt x="8520741" y="2450294"/>
                  <a:pt x="8523563" y="2449969"/>
                  <a:pt x="8526601" y="2450185"/>
                </a:cubicBezTo>
                <a:close/>
                <a:moveTo>
                  <a:pt x="8054536" y="2448558"/>
                </a:moveTo>
                <a:cubicBezTo>
                  <a:pt x="8053668" y="2451162"/>
                  <a:pt x="8051498" y="2454201"/>
                  <a:pt x="8048026" y="2457673"/>
                </a:cubicBezTo>
                <a:cubicBezTo>
                  <a:pt x="8047158" y="2459410"/>
                  <a:pt x="8046290" y="2460712"/>
                  <a:pt x="8045421" y="2461580"/>
                </a:cubicBezTo>
                <a:cubicBezTo>
                  <a:pt x="8053234" y="2464185"/>
                  <a:pt x="8062350" y="2468960"/>
                  <a:pt x="8072768" y="2475905"/>
                </a:cubicBezTo>
                <a:cubicBezTo>
                  <a:pt x="8079714" y="2468091"/>
                  <a:pt x="8084922" y="2459844"/>
                  <a:pt x="8088395" y="2451162"/>
                </a:cubicBezTo>
                <a:cubicBezTo>
                  <a:pt x="8084922" y="2452030"/>
                  <a:pt x="8080582" y="2453333"/>
                  <a:pt x="8075372" y="2455069"/>
                </a:cubicBezTo>
                <a:cubicBezTo>
                  <a:pt x="8074504" y="2455937"/>
                  <a:pt x="8072768" y="2455937"/>
                  <a:pt x="8070164" y="2455069"/>
                </a:cubicBezTo>
                <a:cubicBezTo>
                  <a:pt x="8069296" y="2455069"/>
                  <a:pt x="8068428" y="2455069"/>
                  <a:pt x="8067559" y="2455069"/>
                </a:cubicBezTo>
                <a:cubicBezTo>
                  <a:pt x="8063218" y="2453333"/>
                  <a:pt x="8058878" y="2451162"/>
                  <a:pt x="8054536" y="2448558"/>
                </a:cubicBezTo>
                <a:close/>
                <a:moveTo>
                  <a:pt x="7462424" y="2447255"/>
                </a:moveTo>
                <a:cubicBezTo>
                  <a:pt x="7467633" y="2447255"/>
                  <a:pt x="7471540" y="2448124"/>
                  <a:pt x="7474144" y="2449860"/>
                </a:cubicBezTo>
                <a:cubicBezTo>
                  <a:pt x="7478485" y="2450728"/>
                  <a:pt x="7482392" y="2455069"/>
                  <a:pt x="7485864" y="2462882"/>
                </a:cubicBezTo>
                <a:cubicBezTo>
                  <a:pt x="7487601" y="2467223"/>
                  <a:pt x="7487166" y="2469828"/>
                  <a:pt x="7484562" y="2470696"/>
                </a:cubicBezTo>
                <a:cubicBezTo>
                  <a:pt x="7472408" y="2473300"/>
                  <a:pt x="7461556" y="2474603"/>
                  <a:pt x="7452006" y="2474603"/>
                </a:cubicBezTo>
                <a:cubicBezTo>
                  <a:pt x="7446797" y="2475471"/>
                  <a:pt x="7442022" y="2475905"/>
                  <a:pt x="7437682" y="2475905"/>
                </a:cubicBezTo>
                <a:cubicBezTo>
                  <a:pt x="7439418" y="2476773"/>
                  <a:pt x="7440720" y="2478075"/>
                  <a:pt x="7441588" y="2479811"/>
                </a:cubicBezTo>
                <a:cubicBezTo>
                  <a:pt x="7444192" y="2482416"/>
                  <a:pt x="7445061" y="2486757"/>
                  <a:pt x="7444192" y="2492834"/>
                </a:cubicBezTo>
                <a:cubicBezTo>
                  <a:pt x="7444192" y="2493702"/>
                  <a:pt x="7444192" y="2494570"/>
                  <a:pt x="7444192" y="2495438"/>
                </a:cubicBezTo>
                <a:cubicBezTo>
                  <a:pt x="7451138" y="2493702"/>
                  <a:pt x="7456347" y="2492400"/>
                  <a:pt x="7459820" y="2491532"/>
                </a:cubicBezTo>
                <a:cubicBezTo>
                  <a:pt x="7465028" y="2490664"/>
                  <a:pt x="7468935" y="2491532"/>
                  <a:pt x="7471540" y="2494136"/>
                </a:cubicBezTo>
                <a:cubicBezTo>
                  <a:pt x="7475012" y="2497609"/>
                  <a:pt x="7478485" y="2502818"/>
                  <a:pt x="7481958" y="2509763"/>
                </a:cubicBezTo>
                <a:cubicBezTo>
                  <a:pt x="7482826" y="2512368"/>
                  <a:pt x="7481958" y="2514104"/>
                  <a:pt x="7479353" y="2514972"/>
                </a:cubicBezTo>
                <a:cubicBezTo>
                  <a:pt x="7474144" y="2515840"/>
                  <a:pt x="7464594" y="2516709"/>
                  <a:pt x="7450704" y="2517577"/>
                </a:cubicBezTo>
                <a:cubicBezTo>
                  <a:pt x="7453308" y="2517577"/>
                  <a:pt x="7450704" y="2518011"/>
                  <a:pt x="7442890" y="2518879"/>
                </a:cubicBezTo>
                <a:cubicBezTo>
                  <a:pt x="7442890" y="2519747"/>
                  <a:pt x="7442890" y="2521049"/>
                  <a:pt x="7442890" y="2522786"/>
                </a:cubicBezTo>
                <a:cubicBezTo>
                  <a:pt x="7441154" y="2533204"/>
                  <a:pt x="7440286" y="2543188"/>
                  <a:pt x="7440286" y="2552737"/>
                </a:cubicBezTo>
                <a:cubicBezTo>
                  <a:pt x="7447232" y="2551001"/>
                  <a:pt x="7453308" y="2550133"/>
                  <a:pt x="7458517" y="2550133"/>
                </a:cubicBezTo>
                <a:cubicBezTo>
                  <a:pt x="7457649" y="2547528"/>
                  <a:pt x="7455044" y="2542754"/>
                  <a:pt x="7450704" y="2535808"/>
                </a:cubicBezTo>
                <a:cubicBezTo>
                  <a:pt x="7447232" y="2531467"/>
                  <a:pt x="7445061" y="2527995"/>
                  <a:pt x="7444192" y="2525390"/>
                </a:cubicBezTo>
                <a:cubicBezTo>
                  <a:pt x="7443324" y="2522786"/>
                  <a:pt x="7444192" y="2521918"/>
                  <a:pt x="7446797" y="2522786"/>
                </a:cubicBezTo>
                <a:cubicBezTo>
                  <a:pt x="7456347" y="2523654"/>
                  <a:pt x="7463726" y="2524956"/>
                  <a:pt x="7468935" y="2526692"/>
                </a:cubicBezTo>
                <a:cubicBezTo>
                  <a:pt x="7473276" y="2528429"/>
                  <a:pt x="7475880" y="2532770"/>
                  <a:pt x="7476748" y="2539715"/>
                </a:cubicBezTo>
                <a:cubicBezTo>
                  <a:pt x="7476748" y="2542319"/>
                  <a:pt x="7476315" y="2544924"/>
                  <a:pt x="7475446" y="2547528"/>
                </a:cubicBezTo>
                <a:cubicBezTo>
                  <a:pt x="7479788" y="2546660"/>
                  <a:pt x="7483260" y="2547094"/>
                  <a:pt x="7485864" y="2548831"/>
                </a:cubicBezTo>
                <a:cubicBezTo>
                  <a:pt x="7491942" y="2552303"/>
                  <a:pt x="7495848" y="2557946"/>
                  <a:pt x="7497584" y="2565760"/>
                </a:cubicBezTo>
                <a:cubicBezTo>
                  <a:pt x="7499321" y="2570101"/>
                  <a:pt x="7498019" y="2572271"/>
                  <a:pt x="7493678" y="2572271"/>
                </a:cubicBezTo>
                <a:cubicBezTo>
                  <a:pt x="7476315" y="2570535"/>
                  <a:pt x="7458952" y="2570969"/>
                  <a:pt x="7441588" y="2573573"/>
                </a:cubicBezTo>
                <a:cubicBezTo>
                  <a:pt x="7415543" y="2576178"/>
                  <a:pt x="7397746" y="2578348"/>
                  <a:pt x="7388196" y="2580084"/>
                </a:cubicBezTo>
                <a:cubicBezTo>
                  <a:pt x="7384724" y="2580084"/>
                  <a:pt x="7382119" y="2579216"/>
                  <a:pt x="7380382" y="2577480"/>
                </a:cubicBezTo>
                <a:cubicBezTo>
                  <a:pt x="7375174" y="2573139"/>
                  <a:pt x="7369964" y="2568364"/>
                  <a:pt x="7364756" y="2563155"/>
                </a:cubicBezTo>
                <a:cubicBezTo>
                  <a:pt x="7363888" y="2559683"/>
                  <a:pt x="7364322" y="2557946"/>
                  <a:pt x="7366058" y="2557946"/>
                </a:cubicBezTo>
                <a:cubicBezTo>
                  <a:pt x="7379080" y="2556210"/>
                  <a:pt x="7391669" y="2554908"/>
                  <a:pt x="7403823" y="2554040"/>
                </a:cubicBezTo>
                <a:cubicBezTo>
                  <a:pt x="7406428" y="2554040"/>
                  <a:pt x="7409032" y="2554040"/>
                  <a:pt x="7411636" y="2554040"/>
                </a:cubicBezTo>
                <a:cubicBezTo>
                  <a:pt x="7411636" y="2550567"/>
                  <a:pt x="7412070" y="2545358"/>
                  <a:pt x="7412938" y="2538413"/>
                </a:cubicBezTo>
                <a:cubicBezTo>
                  <a:pt x="7412938" y="2531467"/>
                  <a:pt x="7412938" y="2526692"/>
                  <a:pt x="7412938" y="2524088"/>
                </a:cubicBezTo>
                <a:cubicBezTo>
                  <a:pt x="7411202" y="2524088"/>
                  <a:pt x="7409032" y="2524522"/>
                  <a:pt x="7406428" y="2525390"/>
                </a:cubicBezTo>
                <a:cubicBezTo>
                  <a:pt x="7403823" y="2525390"/>
                  <a:pt x="7402087" y="2525390"/>
                  <a:pt x="7401218" y="2525390"/>
                </a:cubicBezTo>
                <a:cubicBezTo>
                  <a:pt x="7396010" y="2526258"/>
                  <a:pt x="7391669" y="2525390"/>
                  <a:pt x="7388196" y="2522786"/>
                </a:cubicBezTo>
                <a:cubicBezTo>
                  <a:pt x="7384724" y="2519313"/>
                  <a:pt x="7380816" y="2514972"/>
                  <a:pt x="7376476" y="2509763"/>
                </a:cubicBezTo>
                <a:cubicBezTo>
                  <a:pt x="7373871" y="2506291"/>
                  <a:pt x="7374306" y="2504120"/>
                  <a:pt x="7377778" y="2503252"/>
                </a:cubicBezTo>
                <a:cubicBezTo>
                  <a:pt x="7382119" y="2503252"/>
                  <a:pt x="7389498" y="2502818"/>
                  <a:pt x="7399916" y="2501950"/>
                </a:cubicBezTo>
                <a:cubicBezTo>
                  <a:pt x="7400784" y="2501950"/>
                  <a:pt x="7402520" y="2501950"/>
                  <a:pt x="7405125" y="2501950"/>
                </a:cubicBezTo>
                <a:cubicBezTo>
                  <a:pt x="7407730" y="2501082"/>
                  <a:pt x="7409900" y="2500647"/>
                  <a:pt x="7411636" y="2500647"/>
                </a:cubicBezTo>
                <a:cubicBezTo>
                  <a:pt x="7411636" y="2493702"/>
                  <a:pt x="7410768" y="2486757"/>
                  <a:pt x="7409032" y="2479811"/>
                </a:cubicBezTo>
                <a:cubicBezTo>
                  <a:pt x="7407296" y="2479811"/>
                  <a:pt x="7405560" y="2480246"/>
                  <a:pt x="7403823" y="2481114"/>
                </a:cubicBezTo>
                <a:cubicBezTo>
                  <a:pt x="7395142" y="2481114"/>
                  <a:pt x="7389498" y="2480246"/>
                  <a:pt x="7386894" y="2478509"/>
                </a:cubicBezTo>
                <a:cubicBezTo>
                  <a:pt x="7383421" y="2476773"/>
                  <a:pt x="7379514" y="2473300"/>
                  <a:pt x="7375174" y="2468091"/>
                </a:cubicBezTo>
                <a:cubicBezTo>
                  <a:pt x="7372569" y="2465487"/>
                  <a:pt x="7372569" y="2463317"/>
                  <a:pt x="7375174" y="2461580"/>
                </a:cubicBezTo>
                <a:cubicBezTo>
                  <a:pt x="7376042" y="2461580"/>
                  <a:pt x="7377344" y="2461146"/>
                  <a:pt x="7379080" y="2460278"/>
                </a:cubicBezTo>
                <a:cubicBezTo>
                  <a:pt x="7388630" y="2458542"/>
                  <a:pt x="7395142" y="2457673"/>
                  <a:pt x="7398614" y="2457673"/>
                </a:cubicBezTo>
                <a:cubicBezTo>
                  <a:pt x="7418582" y="2456805"/>
                  <a:pt x="7439852" y="2453333"/>
                  <a:pt x="7462424" y="2447255"/>
                </a:cubicBezTo>
                <a:close/>
                <a:moveTo>
                  <a:pt x="1069141" y="2447255"/>
                </a:moveTo>
                <a:cubicBezTo>
                  <a:pt x="1086505" y="2447255"/>
                  <a:pt x="1099528" y="2449426"/>
                  <a:pt x="1108209" y="2453767"/>
                </a:cubicBezTo>
                <a:cubicBezTo>
                  <a:pt x="1116890" y="2457239"/>
                  <a:pt x="1121232" y="2465053"/>
                  <a:pt x="1121232" y="2477207"/>
                </a:cubicBezTo>
                <a:cubicBezTo>
                  <a:pt x="1120363" y="2485889"/>
                  <a:pt x="1116890" y="2490664"/>
                  <a:pt x="1110814" y="2491532"/>
                </a:cubicBezTo>
                <a:cubicBezTo>
                  <a:pt x="1104737" y="2493268"/>
                  <a:pt x="1099093" y="2491532"/>
                  <a:pt x="1093884" y="2486323"/>
                </a:cubicBezTo>
                <a:cubicBezTo>
                  <a:pt x="1093016" y="2485455"/>
                  <a:pt x="1090846" y="2482850"/>
                  <a:pt x="1087373" y="2478509"/>
                </a:cubicBezTo>
                <a:cubicBezTo>
                  <a:pt x="1076955" y="2467223"/>
                  <a:pt x="1070010" y="2458542"/>
                  <a:pt x="1066537" y="2452464"/>
                </a:cubicBezTo>
                <a:cubicBezTo>
                  <a:pt x="1065669" y="2451596"/>
                  <a:pt x="1065235" y="2450294"/>
                  <a:pt x="1065235" y="2448558"/>
                </a:cubicBezTo>
                <a:cubicBezTo>
                  <a:pt x="1066103" y="2447690"/>
                  <a:pt x="1067405" y="2447255"/>
                  <a:pt x="1069141" y="2447255"/>
                </a:cubicBezTo>
                <a:close/>
                <a:moveTo>
                  <a:pt x="3465757" y="2444651"/>
                </a:moveTo>
                <a:cubicBezTo>
                  <a:pt x="3467493" y="2444651"/>
                  <a:pt x="3469229" y="2445085"/>
                  <a:pt x="3470966" y="2445953"/>
                </a:cubicBezTo>
                <a:cubicBezTo>
                  <a:pt x="3479647" y="2448558"/>
                  <a:pt x="3487027" y="2452899"/>
                  <a:pt x="3493104" y="2458976"/>
                </a:cubicBezTo>
                <a:cubicBezTo>
                  <a:pt x="3497445" y="2465921"/>
                  <a:pt x="3495708" y="2470262"/>
                  <a:pt x="3487895" y="2471998"/>
                </a:cubicBezTo>
                <a:cubicBezTo>
                  <a:pt x="3458377" y="2478944"/>
                  <a:pt x="3431030" y="2483718"/>
                  <a:pt x="3405853" y="2486323"/>
                </a:cubicBezTo>
                <a:cubicBezTo>
                  <a:pt x="3400644" y="2486323"/>
                  <a:pt x="3396304" y="2485455"/>
                  <a:pt x="3392831" y="2483718"/>
                </a:cubicBezTo>
                <a:cubicBezTo>
                  <a:pt x="3387622" y="2481114"/>
                  <a:pt x="3381111" y="2475905"/>
                  <a:pt x="3373297" y="2468091"/>
                </a:cubicBezTo>
                <a:cubicBezTo>
                  <a:pt x="3371561" y="2466355"/>
                  <a:pt x="3371127" y="2464619"/>
                  <a:pt x="3371995" y="2462882"/>
                </a:cubicBezTo>
                <a:cubicBezTo>
                  <a:pt x="3371995" y="2462014"/>
                  <a:pt x="3373731" y="2461580"/>
                  <a:pt x="3377204" y="2461580"/>
                </a:cubicBezTo>
                <a:cubicBezTo>
                  <a:pt x="3410194" y="2458108"/>
                  <a:pt x="3437976" y="2452899"/>
                  <a:pt x="3460548" y="2445953"/>
                </a:cubicBezTo>
                <a:cubicBezTo>
                  <a:pt x="3462284" y="2445085"/>
                  <a:pt x="3464020" y="2444651"/>
                  <a:pt x="3465757" y="2444651"/>
                </a:cubicBezTo>
                <a:close/>
                <a:moveTo>
                  <a:pt x="2727383" y="2434233"/>
                </a:moveTo>
                <a:cubicBezTo>
                  <a:pt x="2742142" y="2438574"/>
                  <a:pt x="2752994" y="2446821"/>
                  <a:pt x="2759939" y="2458976"/>
                </a:cubicBezTo>
                <a:cubicBezTo>
                  <a:pt x="2762544" y="2464185"/>
                  <a:pt x="2762110" y="2468091"/>
                  <a:pt x="2758637" y="2470696"/>
                </a:cubicBezTo>
                <a:cubicBezTo>
                  <a:pt x="2753428" y="2476773"/>
                  <a:pt x="2749087" y="2482850"/>
                  <a:pt x="2745615" y="2488927"/>
                </a:cubicBezTo>
                <a:cubicBezTo>
                  <a:pt x="2733460" y="2507159"/>
                  <a:pt x="2718701" y="2523220"/>
                  <a:pt x="2701338" y="2537110"/>
                </a:cubicBezTo>
                <a:cubicBezTo>
                  <a:pt x="2685711" y="2550133"/>
                  <a:pt x="2667914" y="2560985"/>
                  <a:pt x="2647946" y="2569666"/>
                </a:cubicBezTo>
                <a:cubicBezTo>
                  <a:pt x="2645342" y="2571403"/>
                  <a:pt x="2643171" y="2571837"/>
                  <a:pt x="2641435" y="2570969"/>
                </a:cubicBezTo>
                <a:cubicBezTo>
                  <a:pt x="2640567" y="2570101"/>
                  <a:pt x="2641435" y="2568364"/>
                  <a:pt x="2644039" y="2565760"/>
                </a:cubicBezTo>
                <a:cubicBezTo>
                  <a:pt x="2668348" y="2543188"/>
                  <a:pt x="2689618" y="2514538"/>
                  <a:pt x="2707849" y="2479811"/>
                </a:cubicBezTo>
                <a:cubicBezTo>
                  <a:pt x="2717399" y="2461580"/>
                  <a:pt x="2720872" y="2448124"/>
                  <a:pt x="2718267" y="2439442"/>
                </a:cubicBezTo>
                <a:cubicBezTo>
                  <a:pt x="2719136" y="2434233"/>
                  <a:pt x="2722174" y="2432497"/>
                  <a:pt x="2727383" y="2434233"/>
                </a:cubicBezTo>
                <a:close/>
                <a:moveTo>
                  <a:pt x="7489771" y="2432931"/>
                </a:moveTo>
                <a:cubicBezTo>
                  <a:pt x="7475880" y="2432063"/>
                  <a:pt x="7442890" y="2434233"/>
                  <a:pt x="7390800" y="2439442"/>
                </a:cubicBezTo>
                <a:cubicBezTo>
                  <a:pt x="7382987" y="2440310"/>
                  <a:pt x="7377778" y="2440744"/>
                  <a:pt x="7375174" y="2440744"/>
                </a:cubicBezTo>
                <a:cubicBezTo>
                  <a:pt x="7371701" y="2441612"/>
                  <a:pt x="7368228" y="2442046"/>
                  <a:pt x="7364756" y="2442046"/>
                </a:cubicBezTo>
                <a:cubicBezTo>
                  <a:pt x="7364756" y="2507159"/>
                  <a:pt x="7363453" y="2559249"/>
                  <a:pt x="7360848" y="2598316"/>
                </a:cubicBezTo>
                <a:cubicBezTo>
                  <a:pt x="7396444" y="2593975"/>
                  <a:pt x="7435511" y="2590502"/>
                  <a:pt x="7478051" y="2587898"/>
                </a:cubicBezTo>
                <a:cubicBezTo>
                  <a:pt x="7478920" y="2587898"/>
                  <a:pt x="7480222" y="2587898"/>
                  <a:pt x="7481958" y="2587898"/>
                </a:cubicBezTo>
                <a:cubicBezTo>
                  <a:pt x="7486298" y="2587030"/>
                  <a:pt x="7489771" y="2587898"/>
                  <a:pt x="7492376" y="2590502"/>
                </a:cubicBezTo>
                <a:cubicBezTo>
                  <a:pt x="7494980" y="2591371"/>
                  <a:pt x="7496716" y="2593107"/>
                  <a:pt x="7497584" y="2595711"/>
                </a:cubicBezTo>
                <a:cubicBezTo>
                  <a:pt x="7501058" y="2559249"/>
                  <a:pt x="7501058" y="2507593"/>
                  <a:pt x="7497584" y="2440744"/>
                </a:cubicBezTo>
                <a:cubicBezTo>
                  <a:pt x="7497584" y="2435535"/>
                  <a:pt x="7494980" y="2432931"/>
                  <a:pt x="7489771" y="2432931"/>
                </a:cubicBezTo>
                <a:close/>
                <a:moveTo>
                  <a:pt x="4768896" y="2429024"/>
                </a:moveTo>
                <a:cubicBezTo>
                  <a:pt x="4764555" y="2429892"/>
                  <a:pt x="4756307" y="2431628"/>
                  <a:pt x="4744153" y="2434233"/>
                </a:cubicBezTo>
                <a:cubicBezTo>
                  <a:pt x="4729394" y="2436837"/>
                  <a:pt x="4718542" y="2439008"/>
                  <a:pt x="4711597" y="2440744"/>
                </a:cubicBezTo>
                <a:cubicBezTo>
                  <a:pt x="4711597" y="2448558"/>
                  <a:pt x="4711597" y="2457239"/>
                  <a:pt x="4711597" y="2466789"/>
                </a:cubicBezTo>
                <a:cubicBezTo>
                  <a:pt x="4728960" y="2463317"/>
                  <a:pt x="4748928" y="2458108"/>
                  <a:pt x="4771500" y="2451162"/>
                </a:cubicBezTo>
                <a:cubicBezTo>
                  <a:pt x="4773237" y="2442481"/>
                  <a:pt x="4774539" y="2437272"/>
                  <a:pt x="4775407" y="2435535"/>
                </a:cubicBezTo>
                <a:cubicBezTo>
                  <a:pt x="4777143" y="2431194"/>
                  <a:pt x="4774973" y="2429024"/>
                  <a:pt x="4768896" y="2429024"/>
                </a:cubicBezTo>
                <a:close/>
                <a:moveTo>
                  <a:pt x="1160299" y="2429024"/>
                </a:moveTo>
                <a:cubicBezTo>
                  <a:pt x="1156826" y="2429892"/>
                  <a:pt x="1154222" y="2430326"/>
                  <a:pt x="1152485" y="2430326"/>
                </a:cubicBezTo>
                <a:cubicBezTo>
                  <a:pt x="1153353" y="2431194"/>
                  <a:pt x="1154222" y="2432063"/>
                  <a:pt x="1155089" y="2432931"/>
                </a:cubicBezTo>
                <a:cubicBezTo>
                  <a:pt x="1155958" y="2433799"/>
                  <a:pt x="1156826" y="2434667"/>
                  <a:pt x="1157694" y="2435535"/>
                </a:cubicBezTo>
                <a:cubicBezTo>
                  <a:pt x="1161167" y="2438140"/>
                  <a:pt x="1161601" y="2441612"/>
                  <a:pt x="1158997" y="2445953"/>
                </a:cubicBezTo>
                <a:cubicBezTo>
                  <a:pt x="1157260" y="2449426"/>
                  <a:pt x="1156392" y="2466789"/>
                  <a:pt x="1156392" y="2498043"/>
                </a:cubicBezTo>
                <a:cubicBezTo>
                  <a:pt x="1158128" y="2497175"/>
                  <a:pt x="1160733" y="2496741"/>
                  <a:pt x="1164205" y="2496741"/>
                </a:cubicBezTo>
                <a:cubicBezTo>
                  <a:pt x="1167678" y="2495873"/>
                  <a:pt x="1170283" y="2495438"/>
                  <a:pt x="1172019" y="2495438"/>
                </a:cubicBezTo>
                <a:cubicBezTo>
                  <a:pt x="1172019" y="2490229"/>
                  <a:pt x="1172019" y="2482850"/>
                  <a:pt x="1172019" y="2473300"/>
                </a:cubicBezTo>
                <a:cubicBezTo>
                  <a:pt x="1171151" y="2463751"/>
                  <a:pt x="1170717" y="2455937"/>
                  <a:pt x="1170717" y="2449860"/>
                </a:cubicBezTo>
                <a:cubicBezTo>
                  <a:pt x="1170717" y="2442915"/>
                  <a:pt x="1169414" y="2435969"/>
                  <a:pt x="1166810" y="2429024"/>
                </a:cubicBezTo>
                <a:cubicBezTo>
                  <a:pt x="1165942" y="2429024"/>
                  <a:pt x="1163772" y="2429024"/>
                  <a:pt x="1160299" y="2429024"/>
                </a:cubicBezTo>
                <a:close/>
                <a:moveTo>
                  <a:pt x="5336266" y="2425117"/>
                </a:moveTo>
                <a:cubicBezTo>
                  <a:pt x="5337134" y="2425117"/>
                  <a:pt x="5338870" y="2425551"/>
                  <a:pt x="5341475" y="2426419"/>
                </a:cubicBezTo>
                <a:cubicBezTo>
                  <a:pt x="5358838" y="2428156"/>
                  <a:pt x="5370558" y="2429892"/>
                  <a:pt x="5376635" y="2431628"/>
                </a:cubicBezTo>
                <a:cubicBezTo>
                  <a:pt x="5395735" y="2440310"/>
                  <a:pt x="5400510" y="2454201"/>
                  <a:pt x="5390960" y="2473300"/>
                </a:cubicBezTo>
                <a:cubicBezTo>
                  <a:pt x="5384883" y="2479378"/>
                  <a:pt x="5378806" y="2480680"/>
                  <a:pt x="5372728" y="2477207"/>
                </a:cubicBezTo>
                <a:cubicBezTo>
                  <a:pt x="5360575" y="2466789"/>
                  <a:pt x="5347552" y="2450728"/>
                  <a:pt x="5333661" y="2429024"/>
                </a:cubicBezTo>
                <a:cubicBezTo>
                  <a:pt x="5332793" y="2427288"/>
                  <a:pt x="5332793" y="2426419"/>
                  <a:pt x="5333661" y="2426419"/>
                </a:cubicBezTo>
                <a:cubicBezTo>
                  <a:pt x="5333661" y="2425551"/>
                  <a:pt x="5334530" y="2425117"/>
                  <a:pt x="5336266" y="2425117"/>
                </a:cubicBezTo>
                <a:close/>
                <a:moveTo>
                  <a:pt x="3688441" y="2425117"/>
                </a:moveTo>
                <a:cubicBezTo>
                  <a:pt x="3689309" y="2425117"/>
                  <a:pt x="3691045" y="2425551"/>
                  <a:pt x="3693650" y="2426419"/>
                </a:cubicBezTo>
                <a:cubicBezTo>
                  <a:pt x="3711013" y="2428156"/>
                  <a:pt x="3722733" y="2429892"/>
                  <a:pt x="3728810" y="2431628"/>
                </a:cubicBezTo>
                <a:cubicBezTo>
                  <a:pt x="3747910" y="2440310"/>
                  <a:pt x="3752685" y="2454201"/>
                  <a:pt x="3743135" y="2473300"/>
                </a:cubicBezTo>
                <a:cubicBezTo>
                  <a:pt x="3737058" y="2479378"/>
                  <a:pt x="3730981" y="2480680"/>
                  <a:pt x="3724904" y="2477207"/>
                </a:cubicBezTo>
                <a:cubicBezTo>
                  <a:pt x="3712749" y="2466789"/>
                  <a:pt x="3699727" y="2450728"/>
                  <a:pt x="3685836" y="2429024"/>
                </a:cubicBezTo>
                <a:cubicBezTo>
                  <a:pt x="3684968" y="2427288"/>
                  <a:pt x="3684968" y="2426419"/>
                  <a:pt x="3685836" y="2426419"/>
                </a:cubicBezTo>
                <a:cubicBezTo>
                  <a:pt x="3685836" y="2425551"/>
                  <a:pt x="3686705" y="2425117"/>
                  <a:pt x="3688441" y="2425117"/>
                </a:cubicBezTo>
                <a:close/>
                <a:moveTo>
                  <a:pt x="2031092" y="2425117"/>
                </a:moveTo>
                <a:cubicBezTo>
                  <a:pt x="2031960" y="2425117"/>
                  <a:pt x="2033697" y="2425551"/>
                  <a:pt x="2036301" y="2426419"/>
                </a:cubicBezTo>
                <a:cubicBezTo>
                  <a:pt x="2053665" y="2428156"/>
                  <a:pt x="2065385" y="2429892"/>
                  <a:pt x="2071462" y="2431628"/>
                </a:cubicBezTo>
                <a:cubicBezTo>
                  <a:pt x="2090561" y="2440310"/>
                  <a:pt x="2095336" y="2454201"/>
                  <a:pt x="2085787" y="2473300"/>
                </a:cubicBezTo>
                <a:cubicBezTo>
                  <a:pt x="2079710" y="2479378"/>
                  <a:pt x="2073632" y="2480680"/>
                  <a:pt x="2067555" y="2477207"/>
                </a:cubicBezTo>
                <a:cubicBezTo>
                  <a:pt x="2055401" y="2466789"/>
                  <a:pt x="2042379" y="2450728"/>
                  <a:pt x="2028487" y="2429024"/>
                </a:cubicBezTo>
                <a:cubicBezTo>
                  <a:pt x="2027619" y="2427288"/>
                  <a:pt x="2027619" y="2426419"/>
                  <a:pt x="2028487" y="2426419"/>
                </a:cubicBezTo>
                <a:cubicBezTo>
                  <a:pt x="2028487" y="2425551"/>
                  <a:pt x="2029356" y="2425117"/>
                  <a:pt x="2031092" y="2425117"/>
                </a:cubicBezTo>
                <a:close/>
                <a:moveTo>
                  <a:pt x="373742" y="2425117"/>
                </a:moveTo>
                <a:cubicBezTo>
                  <a:pt x="374611" y="2425117"/>
                  <a:pt x="376347" y="2425551"/>
                  <a:pt x="378951" y="2426419"/>
                </a:cubicBezTo>
                <a:cubicBezTo>
                  <a:pt x="396315" y="2428156"/>
                  <a:pt x="408035" y="2429892"/>
                  <a:pt x="414112" y="2431628"/>
                </a:cubicBezTo>
                <a:cubicBezTo>
                  <a:pt x="433212" y="2440310"/>
                  <a:pt x="437986" y="2454201"/>
                  <a:pt x="428437" y="2473300"/>
                </a:cubicBezTo>
                <a:cubicBezTo>
                  <a:pt x="422360" y="2479378"/>
                  <a:pt x="416282" y="2480680"/>
                  <a:pt x="410205" y="2477207"/>
                </a:cubicBezTo>
                <a:cubicBezTo>
                  <a:pt x="398051" y="2466789"/>
                  <a:pt x="385029" y="2450728"/>
                  <a:pt x="371138" y="2429024"/>
                </a:cubicBezTo>
                <a:cubicBezTo>
                  <a:pt x="370270" y="2427288"/>
                  <a:pt x="370270" y="2426419"/>
                  <a:pt x="371138" y="2426419"/>
                </a:cubicBezTo>
                <a:cubicBezTo>
                  <a:pt x="371138" y="2425551"/>
                  <a:pt x="372006" y="2425117"/>
                  <a:pt x="373742" y="2425117"/>
                </a:cubicBezTo>
                <a:close/>
                <a:moveTo>
                  <a:pt x="3186425" y="2421536"/>
                </a:moveTo>
                <a:cubicBezTo>
                  <a:pt x="3189898" y="2421753"/>
                  <a:pt x="3193153" y="2422513"/>
                  <a:pt x="3196192" y="2423815"/>
                </a:cubicBezTo>
                <a:cubicBezTo>
                  <a:pt x="3204005" y="2428156"/>
                  <a:pt x="3209648" y="2432931"/>
                  <a:pt x="3213121" y="2438140"/>
                </a:cubicBezTo>
                <a:cubicBezTo>
                  <a:pt x="3219198" y="2448558"/>
                  <a:pt x="3217028" y="2454201"/>
                  <a:pt x="3206610" y="2455069"/>
                </a:cubicBezTo>
                <a:cubicBezTo>
                  <a:pt x="3188378" y="2455937"/>
                  <a:pt x="3169279" y="2458108"/>
                  <a:pt x="3149311" y="2461580"/>
                </a:cubicBezTo>
                <a:cubicBezTo>
                  <a:pt x="3151047" y="2461580"/>
                  <a:pt x="3152349" y="2462448"/>
                  <a:pt x="3153218" y="2464185"/>
                </a:cubicBezTo>
                <a:cubicBezTo>
                  <a:pt x="3157558" y="2467657"/>
                  <a:pt x="3158861" y="2471998"/>
                  <a:pt x="3157124" y="2477207"/>
                </a:cubicBezTo>
                <a:cubicBezTo>
                  <a:pt x="3154520" y="2484153"/>
                  <a:pt x="3152784" y="2495004"/>
                  <a:pt x="3151915" y="2509763"/>
                </a:cubicBezTo>
                <a:cubicBezTo>
                  <a:pt x="3159729" y="2508895"/>
                  <a:pt x="3166240" y="2507159"/>
                  <a:pt x="3171449" y="2504554"/>
                </a:cubicBezTo>
                <a:cubicBezTo>
                  <a:pt x="3187944" y="2495004"/>
                  <a:pt x="3200967" y="2495438"/>
                  <a:pt x="3210516" y="2505856"/>
                </a:cubicBezTo>
                <a:cubicBezTo>
                  <a:pt x="3222671" y="2515406"/>
                  <a:pt x="3223973" y="2522786"/>
                  <a:pt x="3214423" y="2527995"/>
                </a:cubicBezTo>
                <a:cubicBezTo>
                  <a:pt x="3199664" y="2531467"/>
                  <a:pt x="3179263" y="2535374"/>
                  <a:pt x="3153218" y="2539715"/>
                </a:cubicBezTo>
                <a:cubicBezTo>
                  <a:pt x="3153218" y="2568364"/>
                  <a:pt x="3152349" y="2585728"/>
                  <a:pt x="3150613" y="2591805"/>
                </a:cubicBezTo>
                <a:cubicBezTo>
                  <a:pt x="3150613" y="2592673"/>
                  <a:pt x="3150613" y="2593107"/>
                  <a:pt x="3150613" y="2593107"/>
                </a:cubicBezTo>
                <a:cubicBezTo>
                  <a:pt x="3161899" y="2593107"/>
                  <a:pt x="3170147" y="2593107"/>
                  <a:pt x="3175356" y="2593107"/>
                </a:cubicBezTo>
                <a:cubicBezTo>
                  <a:pt x="3191851" y="2592239"/>
                  <a:pt x="3205741" y="2590937"/>
                  <a:pt x="3217028" y="2589200"/>
                </a:cubicBezTo>
                <a:cubicBezTo>
                  <a:pt x="3216159" y="2590068"/>
                  <a:pt x="3217462" y="2590068"/>
                  <a:pt x="3220934" y="2589200"/>
                </a:cubicBezTo>
                <a:cubicBezTo>
                  <a:pt x="3229616" y="2586596"/>
                  <a:pt x="3238298" y="2588766"/>
                  <a:pt x="3246979" y="2595711"/>
                </a:cubicBezTo>
                <a:cubicBezTo>
                  <a:pt x="3256529" y="2601789"/>
                  <a:pt x="3262606" y="2608300"/>
                  <a:pt x="3265211" y="2615245"/>
                </a:cubicBezTo>
                <a:cubicBezTo>
                  <a:pt x="3266947" y="2620454"/>
                  <a:pt x="3265645" y="2624795"/>
                  <a:pt x="3261304" y="2628268"/>
                </a:cubicBezTo>
                <a:cubicBezTo>
                  <a:pt x="3257831" y="2631740"/>
                  <a:pt x="3252188" y="2632174"/>
                  <a:pt x="3244375" y="2629570"/>
                </a:cubicBezTo>
                <a:cubicBezTo>
                  <a:pt x="3227880" y="2621756"/>
                  <a:pt x="3190114" y="2618718"/>
                  <a:pt x="3131079" y="2620454"/>
                </a:cubicBezTo>
                <a:cubicBezTo>
                  <a:pt x="3078990" y="2623059"/>
                  <a:pt x="3045131" y="2626097"/>
                  <a:pt x="3029504" y="2629570"/>
                </a:cubicBezTo>
                <a:cubicBezTo>
                  <a:pt x="3019086" y="2631306"/>
                  <a:pt x="3012141" y="2631306"/>
                  <a:pt x="3008668" y="2629570"/>
                </a:cubicBezTo>
                <a:cubicBezTo>
                  <a:pt x="3002591" y="2624361"/>
                  <a:pt x="2997816" y="2616982"/>
                  <a:pt x="2994344" y="2607432"/>
                </a:cubicBezTo>
                <a:cubicBezTo>
                  <a:pt x="2991739" y="2601355"/>
                  <a:pt x="2992607" y="2598316"/>
                  <a:pt x="2996948" y="2598316"/>
                </a:cubicBezTo>
                <a:cubicBezTo>
                  <a:pt x="3014311" y="2600052"/>
                  <a:pt x="3028636" y="2600486"/>
                  <a:pt x="3039922" y="2599618"/>
                </a:cubicBezTo>
                <a:cubicBezTo>
                  <a:pt x="3041658" y="2599618"/>
                  <a:pt x="3044263" y="2599618"/>
                  <a:pt x="3047736" y="2599618"/>
                </a:cubicBezTo>
                <a:cubicBezTo>
                  <a:pt x="3051208" y="2598750"/>
                  <a:pt x="3054247" y="2598316"/>
                  <a:pt x="3056851" y="2598316"/>
                </a:cubicBezTo>
                <a:lnTo>
                  <a:pt x="3056851" y="2597014"/>
                </a:lnTo>
                <a:cubicBezTo>
                  <a:pt x="3054247" y="2578782"/>
                  <a:pt x="3053379" y="2560985"/>
                  <a:pt x="3054247" y="2543622"/>
                </a:cubicBezTo>
                <a:cubicBezTo>
                  <a:pt x="3054247" y="2526258"/>
                  <a:pt x="3052076" y="2513236"/>
                  <a:pt x="3047736" y="2504554"/>
                </a:cubicBezTo>
                <a:cubicBezTo>
                  <a:pt x="3043395" y="2495873"/>
                  <a:pt x="3045131" y="2491098"/>
                  <a:pt x="3052945" y="2490229"/>
                </a:cubicBezTo>
                <a:cubicBezTo>
                  <a:pt x="3065967" y="2491098"/>
                  <a:pt x="3075517" y="2494570"/>
                  <a:pt x="3081594" y="2500647"/>
                </a:cubicBezTo>
                <a:cubicBezTo>
                  <a:pt x="3090276" y="2505856"/>
                  <a:pt x="3093748" y="2511934"/>
                  <a:pt x="3092012" y="2518879"/>
                </a:cubicBezTo>
                <a:cubicBezTo>
                  <a:pt x="3089408" y="2528429"/>
                  <a:pt x="3088539" y="2537545"/>
                  <a:pt x="3089408" y="2546226"/>
                </a:cubicBezTo>
                <a:cubicBezTo>
                  <a:pt x="3091144" y="2559249"/>
                  <a:pt x="3091144" y="2574007"/>
                  <a:pt x="3089408" y="2590502"/>
                </a:cubicBezTo>
                <a:cubicBezTo>
                  <a:pt x="3089408" y="2592239"/>
                  <a:pt x="3089408" y="2594409"/>
                  <a:pt x="3089408" y="2597014"/>
                </a:cubicBezTo>
                <a:cubicBezTo>
                  <a:pt x="3092880" y="2596146"/>
                  <a:pt x="3097655" y="2595711"/>
                  <a:pt x="3103732" y="2595711"/>
                </a:cubicBezTo>
                <a:cubicBezTo>
                  <a:pt x="3110677" y="2594843"/>
                  <a:pt x="3115886" y="2594409"/>
                  <a:pt x="3119359" y="2594409"/>
                </a:cubicBezTo>
                <a:cubicBezTo>
                  <a:pt x="3117623" y="2589200"/>
                  <a:pt x="3116755" y="2583123"/>
                  <a:pt x="3116755" y="2576178"/>
                </a:cubicBezTo>
                <a:cubicBezTo>
                  <a:pt x="3115886" y="2554474"/>
                  <a:pt x="3115886" y="2535374"/>
                  <a:pt x="3116755" y="2518879"/>
                </a:cubicBezTo>
                <a:cubicBezTo>
                  <a:pt x="3118491" y="2495438"/>
                  <a:pt x="3116320" y="2478075"/>
                  <a:pt x="3110243" y="2466789"/>
                </a:cubicBezTo>
                <a:cubicBezTo>
                  <a:pt x="3108507" y="2466789"/>
                  <a:pt x="3105903" y="2467223"/>
                  <a:pt x="3102430" y="2468091"/>
                </a:cubicBezTo>
                <a:cubicBezTo>
                  <a:pt x="3098957" y="2468091"/>
                  <a:pt x="3096787" y="2468091"/>
                  <a:pt x="3095919" y="2468091"/>
                </a:cubicBezTo>
                <a:cubicBezTo>
                  <a:pt x="3086369" y="2470696"/>
                  <a:pt x="3078121" y="2469828"/>
                  <a:pt x="3071176" y="2465487"/>
                </a:cubicBezTo>
                <a:cubicBezTo>
                  <a:pt x="3065099" y="2461146"/>
                  <a:pt x="3059890" y="2455503"/>
                  <a:pt x="3055549" y="2448558"/>
                </a:cubicBezTo>
                <a:cubicBezTo>
                  <a:pt x="3052076" y="2442481"/>
                  <a:pt x="3053379" y="2439008"/>
                  <a:pt x="3059456" y="2438140"/>
                </a:cubicBezTo>
                <a:cubicBezTo>
                  <a:pt x="3095051" y="2435535"/>
                  <a:pt x="3125436" y="2432497"/>
                  <a:pt x="3150613" y="2429024"/>
                </a:cubicBezTo>
                <a:cubicBezTo>
                  <a:pt x="3153218" y="2428156"/>
                  <a:pt x="3156690" y="2427288"/>
                  <a:pt x="3161031" y="2426419"/>
                </a:cubicBezTo>
                <a:cubicBezTo>
                  <a:pt x="3167976" y="2424683"/>
                  <a:pt x="3172751" y="2423381"/>
                  <a:pt x="3175356" y="2422513"/>
                </a:cubicBezTo>
                <a:cubicBezTo>
                  <a:pt x="3179263" y="2421645"/>
                  <a:pt x="3182952" y="2421319"/>
                  <a:pt x="3186425" y="2421536"/>
                </a:cubicBezTo>
                <a:close/>
                <a:moveTo>
                  <a:pt x="5208729" y="2417955"/>
                </a:moveTo>
                <a:cubicBezTo>
                  <a:pt x="5211985" y="2418389"/>
                  <a:pt x="5214698" y="2419474"/>
                  <a:pt x="5216868" y="2421210"/>
                </a:cubicBezTo>
                <a:cubicBezTo>
                  <a:pt x="5230759" y="2429024"/>
                  <a:pt x="5240309" y="2437272"/>
                  <a:pt x="5245518" y="2445953"/>
                </a:cubicBezTo>
                <a:cubicBezTo>
                  <a:pt x="5248122" y="2453767"/>
                  <a:pt x="5246820" y="2458542"/>
                  <a:pt x="5241611" y="2460278"/>
                </a:cubicBezTo>
                <a:cubicBezTo>
                  <a:pt x="5221644" y="2464619"/>
                  <a:pt x="5200373" y="2473300"/>
                  <a:pt x="5177801" y="2486323"/>
                </a:cubicBezTo>
                <a:cubicBezTo>
                  <a:pt x="5175196" y="2488059"/>
                  <a:pt x="5173460" y="2488493"/>
                  <a:pt x="5172592" y="2487625"/>
                </a:cubicBezTo>
                <a:cubicBezTo>
                  <a:pt x="5171724" y="2486757"/>
                  <a:pt x="5171724" y="2485020"/>
                  <a:pt x="5172592" y="2482416"/>
                </a:cubicBezTo>
                <a:cubicBezTo>
                  <a:pt x="5174328" y="2479811"/>
                  <a:pt x="5177367" y="2473735"/>
                  <a:pt x="5181708" y="2464185"/>
                </a:cubicBezTo>
                <a:cubicBezTo>
                  <a:pt x="5185181" y="2458108"/>
                  <a:pt x="5187351" y="2454201"/>
                  <a:pt x="5188219" y="2452464"/>
                </a:cubicBezTo>
                <a:cubicBezTo>
                  <a:pt x="5189955" y="2448992"/>
                  <a:pt x="5188653" y="2446821"/>
                  <a:pt x="5184312" y="2445953"/>
                </a:cubicBezTo>
                <a:cubicBezTo>
                  <a:pt x="5178235" y="2446821"/>
                  <a:pt x="5168685" y="2447690"/>
                  <a:pt x="5155663" y="2448558"/>
                </a:cubicBezTo>
                <a:cubicBezTo>
                  <a:pt x="5113991" y="2452899"/>
                  <a:pt x="5081869" y="2456805"/>
                  <a:pt x="5059296" y="2460278"/>
                </a:cubicBezTo>
                <a:cubicBezTo>
                  <a:pt x="5054087" y="2460278"/>
                  <a:pt x="5049747" y="2459410"/>
                  <a:pt x="5046274" y="2457673"/>
                </a:cubicBezTo>
                <a:cubicBezTo>
                  <a:pt x="5046274" y="2457673"/>
                  <a:pt x="5046274" y="2458108"/>
                  <a:pt x="5046274" y="2458976"/>
                </a:cubicBezTo>
                <a:cubicBezTo>
                  <a:pt x="5045406" y="2465053"/>
                  <a:pt x="5043236" y="2471998"/>
                  <a:pt x="5039763" y="2479811"/>
                </a:cubicBezTo>
                <a:cubicBezTo>
                  <a:pt x="5031081" y="2493702"/>
                  <a:pt x="5021098" y="2499779"/>
                  <a:pt x="5009811" y="2498043"/>
                </a:cubicBezTo>
                <a:cubicBezTo>
                  <a:pt x="4995053" y="2483284"/>
                  <a:pt x="4994618" y="2468526"/>
                  <a:pt x="5008509" y="2453767"/>
                </a:cubicBezTo>
                <a:cubicBezTo>
                  <a:pt x="5014586" y="2448558"/>
                  <a:pt x="5022400" y="2439008"/>
                  <a:pt x="5031949" y="2425117"/>
                </a:cubicBezTo>
                <a:cubicBezTo>
                  <a:pt x="5032818" y="2423381"/>
                  <a:pt x="5033252" y="2422513"/>
                  <a:pt x="5033252" y="2422513"/>
                </a:cubicBezTo>
                <a:cubicBezTo>
                  <a:pt x="5034120" y="2419040"/>
                  <a:pt x="5035422" y="2417738"/>
                  <a:pt x="5037158" y="2418606"/>
                </a:cubicBezTo>
                <a:cubicBezTo>
                  <a:pt x="5038027" y="2418606"/>
                  <a:pt x="5038895" y="2420342"/>
                  <a:pt x="5039763" y="2423815"/>
                </a:cubicBezTo>
                <a:cubicBezTo>
                  <a:pt x="5042367" y="2427288"/>
                  <a:pt x="5044104" y="2431628"/>
                  <a:pt x="5044972" y="2436837"/>
                </a:cubicBezTo>
                <a:cubicBezTo>
                  <a:pt x="5105744" y="2430760"/>
                  <a:pt x="5144377" y="2426854"/>
                  <a:pt x="5160872" y="2425117"/>
                </a:cubicBezTo>
                <a:cubicBezTo>
                  <a:pt x="5175631" y="2423381"/>
                  <a:pt x="5187785" y="2421210"/>
                  <a:pt x="5197335" y="2418606"/>
                </a:cubicBezTo>
                <a:cubicBezTo>
                  <a:pt x="5201676" y="2417738"/>
                  <a:pt x="5205474" y="2417521"/>
                  <a:pt x="5208729" y="2417955"/>
                </a:cubicBezTo>
                <a:close/>
                <a:moveTo>
                  <a:pt x="6981896" y="2408188"/>
                </a:moveTo>
                <a:cubicBezTo>
                  <a:pt x="7001863" y="2411661"/>
                  <a:pt x="7016188" y="2415567"/>
                  <a:pt x="7024870" y="2419908"/>
                </a:cubicBezTo>
                <a:cubicBezTo>
                  <a:pt x="7037892" y="2424249"/>
                  <a:pt x="7039194" y="2435535"/>
                  <a:pt x="7028776" y="2453767"/>
                </a:cubicBezTo>
                <a:cubicBezTo>
                  <a:pt x="7022699" y="2461580"/>
                  <a:pt x="7015320" y="2462014"/>
                  <a:pt x="7006638" y="2455069"/>
                </a:cubicBezTo>
                <a:cubicBezTo>
                  <a:pt x="6992748" y="2435101"/>
                  <a:pt x="6983632" y="2420776"/>
                  <a:pt x="6979291" y="2412095"/>
                </a:cubicBezTo>
                <a:cubicBezTo>
                  <a:pt x="6978422" y="2409490"/>
                  <a:pt x="6979291" y="2408188"/>
                  <a:pt x="6981896" y="2408188"/>
                </a:cubicBezTo>
                <a:close/>
                <a:moveTo>
                  <a:pt x="98968" y="2408188"/>
                </a:moveTo>
                <a:cubicBezTo>
                  <a:pt x="116332" y="2408188"/>
                  <a:pt x="131091" y="2409490"/>
                  <a:pt x="143245" y="2412095"/>
                </a:cubicBezTo>
                <a:cubicBezTo>
                  <a:pt x="159740" y="2418172"/>
                  <a:pt x="164949" y="2432063"/>
                  <a:pt x="158872" y="2453767"/>
                </a:cubicBezTo>
                <a:cubicBezTo>
                  <a:pt x="153663" y="2462448"/>
                  <a:pt x="146283" y="2463751"/>
                  <a:pt x="136734" y="2457673"/>
                </a:cubicBezTo>
                <a:cubicBezTo>
                  <a:pt x="123711" y="2448124"/>
                  <a:pt x="110255" y="2433365"/>
                  <a:pt x="96364" y="2413397"/>
                </a:cubicBezTo>
                <a:cubicBezTo>
                  <a:pt x="94628" y="2411661"/>
                  <a:pt x="93759" y="2410358"/>
                  <a:pt x="93759" y="2409490"/>
                </a:cubicBezTo>
                <a:cubicBezTo>
                  <a:pt x="94628" y="2408622"/>
                  <a:pt x="96364" y="2408188"/>
                  <a:pt x="98968" y="2408188"/>
                </a:cubicBezTo>
                <a:close/>
                <a:moveTo>
                  <a:pt x="8799012" y="2401677"/>
                </a:moveTo>
                <a:cubicBezTo>
                  <a:pt x="8801617" y="2401677"/>
                  <a:pt x="8803353" y="2402111"/>
                  <a:pt x="8804221" y="2402979"/>
                </a:cubicBezTo>
                <a:cubicBezTo>
                  <a:pt x="8812903" y="2407320"/>
                  <a:pt x="8820282" y="2412963"/>
                  <a:pt x="8826359" y="2419908"/>
                </a:cubicBezTo>
                <a:cubicBezTo>
                  <a:pt x="8831568" y="2426854"/>
                  <a:pt x="8828964" y="2431194"/>
                  <a:pt x="8818546" y="2432931"/>
                </a:cubicBezTo>
                <a:cubicBezTo>
                  <a:pt x="8815941" y="2432931"/>
                  <a:pt x="8809864" y="2433799"/>
                  <a:pt x="8800314" y="2435535"/>
                </a:cubicBezTo>
                <a:cubicBezTo>
                  <a:pt x="8777742" y="2439008"/>
                  <a:pt x="8760813" y="2441612"/>
                  <a:pt x="8749527" y="2443349"/>
                </a:cubicBezTo>
                <a:cubicBezTo>
                  <a:pt x="8748659" y="2443349"/>
                  <a:pt x="8747357" y="2443349"/>
                  <a:pt x="8745620" y="2443349"/>
                </a:cubicBezTo>
                <a:cubicBezTo>
                  <a:pt x="8743016" y="2444217"/>
                  <a:pt x="8740845" y="2444651"/>
                  <a:pt x="8739109" y="2444651"/>
                </a:cubicBezTo>
                <a:cubicBezTo>
                  <a:pt x="8742582" y="2445519"/>
                  <a:pt x="8746054" y="2447255"/>
                  <a:pt x="8749527" y="2449860"/>
                </a:cubicBezTo>
                <a:cubicBezTo>
                  <a:pt x="8750395" y="2450728"/>
                  <a:pt x="8751263" y="2451162"/>
                  <a:pt x="8752131" y="2451162"/>
                </a:cubicBezTo>
                <a:cubicBezTo>
                  <a:pt x="8756472" y="2454635"/>
                  <a:pt x="8756038" y="2458108"/>
                  <a:pt x="8750829" y="2461580"/>
                </a:cubicBezTo>
                <a:cubicBezTo>
                  <a:pt x="8739543" y="2471130"/>
                  <a:pt x="8726086" y="2481114"/>
                  <a:pt x="8710459" y="2491532"/>
                </a:cubicBezTo>
                <a:cubicBezTo>
                  <a:pt x="8717405" y="2490664"/>
                  <a:pt x="8726955" y="2489361"/>
                  <a:pt x="8739109" y="2487625"/>
                </a:cubicBezTo>
                <a:cubicBezTo>
                  <a:pt x="8744318" y="2486757"/>
                  <a:pt x="8748225" y="2486323"/>
                  <a:pt x="8750829" y="2486323"/>
                </a:cubicBezTo>
                <a:cubicBezTo>
                  <a:pt x="8754302" y="2485455"/>
                  <a:pt x="8759945" y="2484586"/>
                  <a:pt x="8767758" y="2483718"/>
                </a:cubicBezTo>
                <a:cubicBezTo>
                  <a:pt x="8799881" y="2478509"/>
                  <a:pt x="8816810" y="2475037"/>
                  <a:pt x="8818546" y="2473300"/>
                </a:cubicBezTo>
                <a:cubicBezTo>
                  <a:pt x="8829832" y="2470696"/>
                  <a:pt x="8838079" y="2471130"/>
                  <a:pt x="8843288" y="2474603"/>
                </a:cubicBezTo>
                <a:cubicBezTo>
                  <a:pt x="8853706" y="2482416"/>
                  <a:pt x="8862388" y="2491532"/>
                  <a:pt x="8869333" y="2501950"/>
                </a:cubicBezTo>
                <a:cubicBezTo>
                  <a:pt x="8874542" y="2510631"/>
                  <a:pt x="8874542" y="2518011"/>
                  <a:pt x="8869333" y="2524088"/>
                </a:cubicBezTo>
                <a:cubicBezTo>
                  <a:pt x="8867597" y="2526692"/>
                  <a:pt x="8864559" y="2534940"/>
                  <a:pt x="8860218" y="2548831"/>
                </a:cubicBezTo>
                <a:cubicBezTo>
                  <a:pt x="8859350" y="2553172"/>
                  <a:pt x="8857613" y="2560985"/>
                  <a:pt x="8855009" y="2572271"/>
                </a:cubicBezTo>
                <a:cubicBezTo>
                  <a:pt x="8849800" y="2597448"/>
                  <a:pt x="8846762" y="2611773"/>
                  <a:pt x="8845893" y="2615245"/>
                </a:cubicBezTo>
                <a:cubicBezTo>
                  <a:pt x="8840684" y="2631740"/>
                  <a:pt x="8835041" y="2641724"/>
                  <a:pt x="8828964" y="2645197"/>
                </a:cubicBezTo>
                <a:cubicBezTo>
                  <a:pt x="8820282" y="2648670"/>
                  <a:pt x="8814205" y="2647801"/>
                  <a:pt x="8810732" y="2642592"/>
                </a:cubicBezTo>
                <a:cubicBezTo>
                  <a:pt x="8804655" y="2633911"/>
                  <a:pt x="8802919" y="2625229"/>
                  <a:pt x="8805523" y="2616547"/>
                </a:cubicBezTo>
                <a:cubicBezTo>
                  <a:pt x="8791633" y="2617416"/>
                  <a:pt x="8765154" y="2618718"/>
                  <a:pt x="8726086" y="2620454"/>
                </a:cubicBezTo>
                <a:cubicBezTo>
                  <a:pt x="8697437" y="2623059"/>
                  <a:pt x="8678772" y="2624361"/>
                  <a:pt x="8670090" y="2624361"/>
                </a:cubicBezTo>
                <a:cubicBezTo>
                  <a:pt x="8669222" y="2632174"/>
                  <a:pt x="8667920" y="2637383"/>
                  <a:pt x="8666183" y="2639988"/>
                </a:cubicBezTo>
                <a:cubicBezTo>
                  <a:pt x="8661843" y="2646065"/>
                  <a:pt x="8656199" y="2646065"/>
                  <a:pt x="8649254" y="2639988"/>
                </a:cubicBezTo>
                <a:cubicBezTo>
                  <a:pt x="8643177" y="2635647"/>
                  <a:pt x="8639704" y="2626965"/>
                  <a:pt x="8638836" y="2613943"/>
                </a:cubicBezTo>
                <a:cubicBezTo>
                  <a:pt x="8638836" y="2612207"/>
                  <a:pt x="8638402" y="2604393"/>
                  <a:pt x="8637534" y="2590502"/>
                </a:cubicBezTo>
                <a:cubicBezTo>
                  <a:pt x="8635798" y="2570535"/>
                  <a:pt x="8634495" y="2556644"/>
                  <a:pt x="8633627" y="2548831"/>
                </a:cubicBezTo>
                <a:cubicBezTo>
                  <a:pt x="8630154" y="2527995"/>
                  <a:pt x="8625380" y="2512802"/>
                  <a:pt x="8619302" y="2503252"/>
                </a:cubicBezTo>
                <a:cubicBezTo>
                  <a:pt x="8617566" y="2498043"/>
                  <a:pt x="8619302" y="2495438"/>
                  <a:pt x="8624511" y="2495438"/>
                </a:cubicBezTo>
                <a:cubicBezTo>
                  <a:pt x="8629720" y="2495438"/>
                  <a:pt x="8637534" y="2497175"/>
                  <a:pt x="8647952" y="2500647"/>
                </a:cubicBezTo>
                <a:cubicBezTo>
                  <a:pt x="8648820" y="2500647"/>
                  <a:pt x="8650990" y="2500213"/>
                  <a:pt x="8654463" y="2499345"/>
                </a:cubicBezTo>
                <a:cubicBezTo>
                  <a:pt x="8668354" y="2497609"/>
                  <a:pt x="8679640" y="2496307"/>
                  <a:pt x="8688321" y="2495438"/>
                </a:cubicBezTo>
                <a:cubicBezTo>
                  <a:pt x="8690058" y="2491098"/>
                  <a:pt x="8692662" y="2485455"/>
                  <a:pt x="8696135" y="2478509"/>
                </a:cubicBezTo>
                <a:cubicBezTo>
                  <a:pt x="8702212" y="2466355"/>
                  <a:pt x="8706553" y="2456805"/>
                  <a:pt x="8709157" y="2449860"/>
                </a:cubicBezTo>
                <a:cubicBezTo>
                  <a:pt x="8697003" y="2451596"/>
                  <a:pt x="8689623" y="2452899"/>
                  <a:pt x="8687019" y="2453767"/>
                </a:cubicBezTo>
                <a:cubicBezTo>
                  <a:pt x="8680942" y="2453767"/>
                  <a:pt x="8676167" y="2452464"/>
                  <a:pt x="8672694" y="2449860"/>
                </a:cubicBezTo>
                <a:cubicBezTo>
                  <a:pt x="8664881" y="2442046"/>
                  <a:pt x="8659672" y="2436403"/>
                  <a:pt x="8657067" y="2432931"/>
                </a:cubicBezTo>
                <a:cubicBezTo>
                  <a:pt x="8655331" y="2429458"/>
                  <a:pt x="8656634" y="2427288"/>
                  <a:pt x="8660974" y="2426419"/>
                </a:cubicBezTo>
                <a:cubicBezTo>
                  <a:pt x="8722614" y="2417738"/>
                  <a:pt x="8765154" y="2409924"/>
                  <a:pt x="8788594" y="2402979"/>
                </a:cubicBezTo>
                <a:cubicBezTo>
                  <a:pt x="8792935" y="2402111"/>
                  <a:pt x="8796408" y="2401677"/>
                  <a:pt x="8799012" y="2401677"/>
                </a:cubicBezTo>
                <a:close/>
                <a:moveTo>
                  <a:pt x="6484438" y="2401677"/>
                </a:moveTo>
                <a:cubicBezTo>
                  <a:pt x="6487042" y="2401677"/>
                  <a:pt x="6488778" y="2402111"/>
                  <a:pt x="6489646" y="2402979"/>
                </a:cubicBezTo>
                <a:cubicBezTo>
                  <a:pt x="6498328" y="2407320"/>
                  <a:pt x="6505708" y="2412963"/>
                  <a:pt x="6511785" y="2419908"/>
                </a:cubicBezTo>
                <a:cubicBezTo>
                  <a:pt x="6516994" y="2426854"/>
                  <a:pt x="6514389" y="2431194"/>
                  <a:pt x="6503971" y="2432931"/>
                </a:cubicBezTo>
                <a:cubicBezTo>
                  <a:pt x="6501367" y="2432931"/>
                  <a:pt x="6495290" y="2433799"/>
                  <a:pt x="6485740" y="2435535"/>
                </a:cubicBezTo>
                <a:cubicBezTo>
                  <a:pt x="6463168" y="2439008"/>
                  <a:pt x="6446239" y="2441612"/>
                  <a:pt x="6434952" y="2443349"/>
                </a:cubicBezTo>
                <a:cubicBezTo>
                  <a:pt x="6434084" y="2443349"/>
                  <a:pt x="6432782" y="2443349"/>
                  <a:pt x="6431045" y="2443349"/>
                </a:cubicBezTo>
                <a:cubicBezTo>
                  <a:pt x="6428441" y="2444217"/>
                  <a:pt x="6426271" y="2444651"/>
                  <a:pt x="6424534" y="2444651"/>
                </a:cubicBezTo>
                <a:cubicBezTo>
                  <a:pt x="6428007" y="2445519"/>
                  <a:pt x="6431480" y="2447255"/>
                  <a:pt x="6434952" y="2449860"/>
                </a:cubicBezTo>
                <a:cubicBezTo>
                  <a:pt x="6435821" y="2450728"/>
                  <a:pt x="6436689" y="2451162"/>
                  <a:pt x="6437557" y="2451162"/>
                </a:cubicBezTo>
                <a:cubicBezTo>
                  <a:pt x="6441898" y="2454635"/>
                  <a:pt x="6441463" y="2458108"/>
                  <a:pt x="6436254" y="2461580"/>
                </a:cubicBezTo>
                <a:cubicBezTo>
                  <a:pt x="6424968" y="2471130"/>
                  <a:pt x="6411512" y="2481114"/>
                  <a:pt x="6395885" y="2491532"/>
                </a:cubicBezTo>
                <a:cubicBezTo>
                  <a:pt x="6402830" y="2490664"/>
                  <a:pt x="6412380" y="2489361"/>
                  <a:pt x="6424534" y="2487625"/>
                </a:cubicBezTo>
                <a:cubicBezTo>
                  <a:pt x="6429743" y="2486757"/>
                  <a:pt x="6433650" y="2486323"/>
                  <a:pt x="6436254" y="2486323"/>
                </a:cubicBezTo>
                <a:cubicBezTo>
                  <a:pt x="6439727" y="2485455"/>
                  <a:pt x="6445370" y="2484586"/>
                  <a:pt x="6453183" y="2483718"/>
                </a:cubicBezTo>
                <a:cubicBezTo>
                  <a:pt x="6485306" y="2478509"/>
                  <a:pt x="6502235" y="2475037"/>
                  <a:pt x="6503971" y="2473300"/>
                </a:cubicBezTo>
                <a:cubicBezTo>
                  <a:pt x="6515258" y="2470696"/>
                  <a:pt x="6523505" y="2471130"/>
                  <a:pt x="6528714" y="2474603"/>
                </a:cubicBezTo>
                <a:cubicBezTo>
                  <a:pt x="6539132" y="2482416"/>
                  <a:pt x="6547814" y="2491532"/>
                  <a:pt x="6554759" y="2501950"/>
                </a:cubicBezTo>
                <a:cubicBezTo>
                  <a:pt x="6559968" y="2510631"/>
                  <a:pt x="6559968" y="2518011"/>
                  <a:pt x="6554759" y="2524088"/>
                </a:cubicBezTo>
                <a:cubicBezTo>
                  <a:pt x="6553023" y="2526692"/>
                  <a:pt x="6549984" y="2534940"/>
                  <a:pt x="6545643" y="2548831"/>
                </a:cubicBezTo>
                <a:cubicBezTo>
                  <a:pt x="6544775" y="2553172"/>
                  <a:pt x="6543038" y="2560985"/>
                  <a:pt x="6540434" y="2572271"/>
                </a:cubicBezTo>
                <a:cubicBezTo>
                  <a:pt x="6535225" y="2597448"/>
                  <a:pt x="6532187" y="2611773"/>
                  <a:pt x="6531318" y="2615245"/>
                </a:cubicBezTo>
                <a:cubicBezTo>
                  <a:pt x="6526109" y="2631740"/>
                  <a:pt x="6520467" y="2641724"/>
                  <a:pt x="6514389" y="2645197"/>
                </a:cubicBezTo>
                <a:cubicBezTo>
                  <a:pt x="6505708" y="2648670"/>
                  <a:pt x="6499631" y="2647801"/>
                  <a:pt x="6496158" y="2642592"/>
                </a:cubicBezTo>
                <a:cubicBezTo>
                  <a:pt x="6490081" y="2633911"/>
                  <a:pt x="6488344" y="2625229"/>
                  <a:pt x="6490949" y="2616547"/>
                </a:cubicBezTo>
                <a:cubicBezTo>
                  <a:pt x="6477058" y="2617416"/>
                  <a:pt x="6450579" y="2618718"/>
                  <a:pt x="6411512" y="2620454"/>
                </a:cubicBezTo>
                <a:cubicBezTo>
                  <a:pt x="6382862" y="2623059"/>
                  <a:pt x="6364197" y="2624361"/>
                  <a:pt x="6355515" y="2624361"/>
                </a:cubicBezTo>
                <a:cubicBezTo>
                  <a:pt x="6354647" y="2632174"/>
                  <a:pt x="6353345" y="2637383"/>
                  <a:pt x="6351608" y="2639988"/>
                </a:cubicBezTo>
                <a:cubicBezTo>
                  <a:pt x="6347268" y="2646065"/>
                  <a:pt x="6341625" y="2646065"/>
                  <a:pt x="6334679" y="2639988"/>
                </a:cubicBezTo>
                <a:cubicBezTo>
                  <a:pt x="6328602" y="2635647"/>
                  <a:pt x="6325130" y="2626965"/>
                  <a:pt x="6324261" y="2613943"/>
                </a:cubicBezTo>
                <a:cubicBezTo>
                  <a:pt x="6324261" y="2612207"/>
                  <a:pt x="6323827" y="2604393"/>
                  <a:pt x="6322959" y="2590502"/>
                </a:cubicBezTo>
                <a:cubicBezTo>
                  <a:pt x="6321223" y="2570535"/>
                  <a:pt x="6319921" y="2556644"/>
                  <a:pt x="6319052" y="2548831"/>
                </a:cubicBezTo>
                <a:cubicBezTo>
                  <a:pt x="6315580" y="2527995"/>
                  <a:pt x="6310805" y="2512802"/>
                  <a:pt x="6304727" y="2503252"/>
                </a:cubicBezTo>
                <a:cubicBezTo>
                  <a:pt x="6302991" y="2498043"/>
                  <a:pt x="6304727" y="2495438"/>
                  <a:pt x="6309936" y="2495438"/>
                </a:cubicBezTo>
                <a:cubicBezTo>
                  <a:pt x="6315145" y="2495438"/>
                  <a:pt x="6322959" y="2497175"/>
                  <a:pt x="6333377" y="2500647"/>
                </a:cubicBezTo>
                <a:cubicBezTo>
                  <a:pt x="6334245" y="2500647"/>
                  <a:pt x="6336416" y="2500213"/>
                  <a:pt x="6339888" y="2499345"/>
                </a:cubicBezTo>
                <a:cubicBezTo>
                  <a:pt x="6353779" y="2497609"/>
                  <a:pt x="6365065" y="2496307"/>
                  <a:pt x="6373746" y="2495438"/>
                </a:cubicBezTo>
                <a:cubicBezTo>
                  <a:pt x="6375483" y="2491098"/>
                  <a:pt x="6378087" y="2485455"/>
                  <a:pt x="6381560" y="2478509"/>
                </a:cubicBezTo>
                <a:cubicBezTo>
                  <a:pt x="6387637" y="2466355"/>
                  <a:pt x="6391978" y="2456805"/>
                  <a:pt x="6394582" y="2449860"/>
                </a:cubicBezTo>
                <a:cubicBezTo>
                  <a:pt x="6382428" y="2451596"/>
                  <a:pt x="6375049" y="2452899"/>
                  <a:pt x="6372444" y="2453767"/>
                </a:cubicBezTo>
                <a:cubicBezTo>
                  <a:pt x="6366367" y="2453767"/>
                  <a:pt x="6361593" y="2452464"/>
                  <a:pt x="6358119" y="2449860"/>
                </a:cubicBezTo>
                <a:cubicBezTo>
                  <a:pt x="6350306" y="2442046"/>
                  <a:pt x="6345097" y="2436403"/>
                  <a:pt x="6342493" y="2432931"/>
                </a:cubicBezTo>
                <a:cubicBezTo>
                  <a:pt x="6340757" y="2429458"/>
                  <a:pt x="6342059" y="2427288"/>
                  <a:pt x="6346399" y="2426419"/>
                </a:cubicBezTo>
                <a:cubicBezTo>
                  <a:pt x="6408039" y="2417738"/>
                  <a:pt x="6450579" y="2409924"/>
                  <a:pt x="6474019" y="2402979"/>
                </a:cubicBezTo>
                <a:cubicBezTo>
                  <a:pt x="6478360" y="2402111"/>
                  <a:pt x="6481833" y="2401677"/>
                  <a:pt x="6484438" y="2401677"/>
                </a:cubicBezTo>
                <a:close/>
                <a:moveTo>
                  <a:pt x="2765148" y="2400374"/>
                </a:moveTo>
                <a:cubicBezTo>
                  <a:pt x="2787720" y="2396034"/>
                  <a:pt x="2806820" y="2409924"/>
                  <a:pt x="2822447" y="2442046"/>
                </a:cubicBezTo>
                <a:cubicBezTo>
                  <a:pt x="2845888" y="2481982"/>
                  <a:pt x="2885823" y="2514538"/>
                  <a:pt x="2942254" y="2539715"/>
                </a:cubicBezTo>
                <a:cubicBezTo>
                  <a:pt x="2943990" y="2540583"/>
                  <a:pt x="2944424" y="2541885"/>
                  <a:pt x="2943556" y="2543622"/>
                </a:cubicBezTo>
                <a:cubicBezTo>
                  <a:pt x="2942688" y="2544490"/>
                  <a:pt x="2941385" y="2544924"/>
                  <a:pt x="2939649" y="2544924"/>
                </a:cubicBezTo>
                <a:cubicBezTo>
                  <a:pt x="2917945" y="2547528"/>
                  <a:pt x="2896241" y="2549265"/>
                  <a:pt x="2874537" y="2550133"/>
                </a:cubicBezTo>
                <a:cubicBezTo>
                  <a:pt x="2867592" y="2550133"/>
                  <a:pt x="2861514" y="2547963"/>
                  <a:pt x="2856305" y="2543622"/>
                </a:cubicBezTo>
                <a:cubicBezTo>
                  <a:pt x="2838074" y="2528863"/>
                  <a:pt x="2814634" y="2495004"/>
                  <a:pt x="2785984" y="2442046"/>
                </a:cubicBezTo>
                <a:cubicBezTo>
                  <a:pt x="2782511" y="2433365"/>
                  <a:pt x="2775132" y="2425117"/>
                  <a:pt x="2763846" y="2417304"/>
                </a:cubicBezTo>
                <a:cubicBezTo>
                  <a:pt x="2759505" y="2414699"/>
                  <a:pt x="2757335" y="2411661"/>
                  <a:pt x="2757335" y="2408188"/>
                </a:cubicBezTo>
                <a:cubicBezTo>
                  <a:pt x="2758203" y="2403847"/>
                  <a:pt x="2760807" y="2401243"/>
                  <a:pt x="2765148" y="2400374"/>
                </a:cubicBezTo>
                <a:close/>
                <a:moveTo>
                  <a:pt x="7505724" y="2400049"/>
                </a:moveTo>
                <a:cubicBezTo>
                  <a:pt x="7507677" y="2400266"/>
                  <a:pt x="7510174" y="2400809"/>
                  <a:pt x="7513212" y="2401677"/>
                </a:cubicBezTo>
                <a:cubicBezTo>
                  <a:pt x="7527102" y="2409490"/>
                  <a:pt x="7536218" y="2416436"/>
                  <a:pt x="7540558" y="2422513"/>
                </a:cubicBezTo>
                <a:cubicBezTo>
                  <a:pt x="7544900" y="2427722"/>
                  <a:pt x="7545334" y="2432931"/>
                  <a:pt x="7541861" y="2438140"/>
                </a:cubicBezTo>
                <a:cubicBezTo>
                  <a:pt x="7538388" y="2449426"/>
                  <a:pt x="7536218" y="2468960"/>
                  <a:pt x="7535350" y="2496741"/>
                </a:cubicBezTo>
                <a:cubicBezTo>
                  <a:pt x="7535350" y="2561853"/>
                  <a:pt x="7535784" y="2599618"/>
                  <a:pt x="7536652" y="2610036"/>
                </a:cubicBezTo>
                <a:cubicBezTo>
                  <a:pt x="7535784" y="2622191"/>
                  <a:pt x="7531443" y="2634345"/>
                  <a:pt x="7523630" y="2646499"/>
                </a:cubicBezTo>
                <a:cubicBezTo>
                  <a:pt x="7519289" y="2650840"/>
                  <a:pt x="7514080" y="2651274"/>
                  <a:pt x="7508002" y="2647801"/>
                </a:cubicBezTo>
                <a:cubicBezTo>
                  <a:pt x="7502794" y="2641724"/>
                  <a:pt x="7498887" y="2634779"/>
                  <a:pt x="7496282" y="2626965"/>
                </a:cubicBezTo>
                <a:cubicBezTo>
                  <a:pt x="7496282" y="2626097"/>
                  <a:pt x="7496282" y="2624795"/>
                  <a:pt x="7496282" y="2623059"/>
                </a:cubicBezTo>
                <a:cubicBezTo>
                  <a:pt x="7495414" y="2620454"/>
                  <a:pt x="7494980" y="2618284"/>
                  <a:pt x="7494980" y="2616547"/>
                </a:cubicBezTo>
                <a:cubicBezTo>
                  <a:pt x="7459386" y="2613943"/>
                  <a:pt x="7421186" y="2615679"/>
                  <a:pt x="7380382" y="2621756"/>
                </a:cubicBezTo>
                <a:cubicBezTo>
                  <a:pt x="7375174" y="2621756"/>
                  <a:pt x="7371266" y="2620888"/>
                  <a:pt x="7368662" y="2619152"/>
                </a:cubicBezTo>
                <a:cubicBezTo>
                  <a:pt x="7368662" y="2619152"/>
                  <a:pt x="7367794" y="2618718"/>
                  <a:pt x="7366058" y="2617850"/>
                </a:cubicBezTo>
                <a:cubicBezTo>
                  <a:pt x="7363453" y="2616113"/>
                  <a:pt x="7361718" y="2614811"/>
                  <a:pt x="7360848" y="2613943"/>
                </a:cubicBezTo>
                <a:cubicBezTo>
                  <a:pt x="7359981" y="2626965"/>
                  <a:pt x="7357376" y="2634779"/>
                  <a:pt x="7353036" y="2637383"/>
                </a:cubicBezTo>
                <a:cubicBezTo>
                  <a:pt x="7349563" y="2640856"/>
                  <a:pt x="7345222" y="2641290"/>
                  <a:pt x="7340013" y="2638686"/>
                </a:cubicBezTo>
                <a:cubicBezTo>
                  <a:pt x="7340013" y="2638686"/>
                  <a:pt x="7339579" y="2638252"/>
                  <a:pt x="7338710" y="2637383"/>
                </a:cubicBezTo>
                <a:cubicBezTo>
                  <a:pt x="7332634" y="2634779"/>
                  <a:pt x="7328727" y="2630872"/>
                  <a:pt x="7326990" y="2625663"/>
                </a:cubicBezTo>
                <a:cubicBezTo>
                  <a:pt x="7323518" y="2614377"/>
                  <a:pt x="7322650" y="2604827"/>
                  <a:pt x="7324386" y="2597014"/>
                </a:cubicBezTo>
                <a:cubicBezTo>
                  <a:pt x="7328727" y="2578782"/>
                  <a:pt x="7331332" y="2534506"/>
                  <a:pt x="7332200" y="2464185"/>
                </a:cubicBezTo>
                <a:cubicBezTo>
                  <a:pt x="7332200" y="2445085"/>
                  <a:pt x="7328727" y="2430326"/>
                  <a:pt x="7321782" y="2419908"/>
                </a:cubicBezTo>
                <a:cubicBezTo>
                  <a:pt x="7320046" y="2414699"/>
                  <a:pt x="7322650" y="2411661"/>
                  <a:pt x="7329595" y="2410792"/>
                </a:cubicBezTo>
                <a:cubicBezTo>
                  <a:pt x="7337408" y="2412529"/>
                  <a:pt x="7345222" y="2414699"/>
                  <a:pt x="7353036" y="2417304"/>
                </a:cubicBezTo>
                <a:cubicBezTo>
                  <a:pt x="7370398" y="2415567"/>
                  <a:pt x="7397746" y="2412963"/>
                  <a:pt x="7435077" y="2409490"/>
                </a:cubicBezTo>
                <a:cubicBezTo>
                  <a:pt x="7444627" y="2407754"/>
                  <a:pt x="7451572" y="2406886"/>
                  <a:pt x="7455912" y="2406886"/>
                </a:cubicBezTo>
                <a:cubicBezTo>
                  <a:pt x="7468935" y="2406018"/>
                  <a:pt x="7484128" y="2403847"/>
                  <a:pt x="7501492" y="2400374"/>
                </a:cubicBezTo>
                <a:cubicBezTo>
                  <a:pt x="7502360" y="2399940"/>
                  <a:pt x="7503770" y="2399832"/>
                  <a:pt x="7505724" y="2400049"/>
                </a:cubicBezTo>
                <a:close/>
                <a:moveTo>
                  <a:pt x="8397027" y="2397770"/>
                </a:moveTo>
                <a:cubicBezTo>
                  <a:pt x="8416995" y="2397770"/>
                  <a:pt x="8430452" y="2398638"/>
                  <a:pt x="8437397" y="2400374"/>
                </a:cubicBezTo>
                <a:cubicBezTo>
                  <a:pt x="8446947" y="2401243"/>
                  <a:pt x="8454326" y="2405149"/>
                  <a:pt x="8459535" y="2412095"/>
                </a:cubicBezTo>
                <a:cubicBezTo>
                  <a:pt x="8467349" y="2431194"/>
                  <a:pt x="8463442" y="2444651"/>
                  <a:pt x="8447815" y="2452464"/>
                </a:cubicBezTo>
                <a:cubicBezTo>
                  <a:pt x="8443475" y="2452464"/>
                  <a:pt x="8438699" y="2450294"/>
                  <a:pt x="8433490" y="2445953"/>
                </a:cubicBezTo>
                <a:cubicBezTo>
                  <a:pt x="8422204" y="2436403"/>
                  <a:pt x="8409182" y="2422079"/>
                  <a:pt x="8394423" y="2402979"/>
                </a:cubicBezTo>
                <a:cubicBezTo>
                  <a:pt x="8392687" y="2401243"/>
                  <a:pt x="8392253" y="2399940"/>
                  <a:pt x="8393121" y="2399072"/>
                </a:cubicBezTo>
                <a:cubicBezTo>
                  <a:pt x="8393121" y="2398204"/>
                  <a:pt x="8394423" y="2397770"/>
                  <a:pt x="8397027" y="2397770"/>
                </a:cubicBezTo>
                <a:close/>
                <a:moveTo>
                  <a:pt x="1494976" y="2395165"/>
                </a:moveTo>
                <a:cubicBezTo>
                  <a:pt x="1506262" y="2397770"/>
                  <a:pt x="1515378" y="2402979"/>
                  <a:pt x="1522323" y="2410792"/>
                </a:cubicBezTo>
                <a:cubicBezTo>
                  <a:pt x="1527533" y="2417738"/>
                  <a:pt x="1527965" y="2423381"/>
                  <a:pt x="1523626" y="2427722"/>
                </a:cubicBezTo>
                <a:cubicBezTo>
                  <a:pt x="1522757" y="2429458"/>
                  <a:pt x="1520587" y="2432497"/>
                  <a:pt x="1517114" y="2436837"/>
                </a:cubicBezTo>
                <a:cubicBezTo>
                  <a:pt x="1514510" y="2441178"/>
                  <a:pt x="1512339" y="2444651"/>
                  <a:pt x="1510603" y="2447255"/>
                </a:cubicBezTo>
                <a:cubicBezTo>
                  <a:pt x="1511471" y="2447255"/>
                  <a:pt x="1512774" y="2447255"/>
                  <a:pt x="1514510" y="2447255"/>
                </a:cubicBezTo>
                <a:cubicBezTo>
                  <a:pt x="1517114" y="2446387"/>
                  <a:pt x="1519284" y="2445953"/>
                  <a:pt x="1521021" y="2445953"/>
                </a:cubicBezTo>
                <a:cubicBezTo>
                  <a:pt x="1527098" y="2444217"/>
                  <a:pt x="1532740" y="2441612"/>
                  <a:pt x="1537950" y="2438140"/>
                </a:cubicBezTo>
                <a:cubicBezTo>
                  <a:pt x="1540555" y="2436403"/>
                  <a:pt x="1544461" y="2435969"/>
                  <a:pt x="1549671" y="2436837"/>
                </a:cubicBezTo>
                <a:cubicBezTo>
                  <a:pt x="1560089" y="2442046"/>
                  <a:pt x="1567902" y="2447690"/>
                  <a:pt x="1573111" y="2453767"/>
                </a:cubicBezTo>
                <a:cubicBezTo>
                  <a:pt x="1576583" y="2459844"/>
                  <a:pt x="1576583" y="2464185"/>
                  <a:pt x="1573111" y="2466789"/>
                </a:cubicBezTo>
                <a:cubicBezTo>
                  <a:pt x="1567034" y="2471998"/>
                  <a:pt x="1561391" y="2478509"/>
                  <a:pt x="1556181" y="2486323"/>
                </a:cubicBezTo>
                <a:cubicBezTo>
                  <a:pt x="1554445" y="2489795"/>
                  <a:pt x="1550972" y="2494570"/>
                  <a:pt x="1545764" y="2500647"/>
                </a:cubicBezTo>
                <a:cubicBezTo>
                  <a:pt x="1543159" y="2504988"/>
                  <a:pt x="1540989" y="2508027"/>
                  <a:pt x="1539253" y="2509763"/>
                </a:cubicBezTo>
                <a:cubicBezTo>
                  <a:pt x="1547934" y="2514972"/>
                  <a:pt x="1558786" y="2520181"/>
                  <a:pt x="1571808" y="2525390"/>
                </a:cubicBezTo>
                <a:cubicBezTo>
                  <a:pt x="1589172" y="2534072"/>
                  <a:pt x="1608706" y="2541017"/>
                  <a:pt x="1630410" y="2546226"/>
                </a:cubicBezTo>
                <a:cubicBezTo>
                  <a:pt x="1636487" y="2549699"/>
                  <a:pt x="1637355" y="2552737"/>
                  <a:pt x="1633014" y="2555342"/>
                </a:cubicBezTo>
                <a:cubicBezTo>
                  <a:pt x="1628673" y="2556210"/>
                  <a:pt x="1620860" y="2557946"/>
                  <a:pt x="1609574" y="2560551"/>
                </a:cubicBezTo>
                <a:cubicBezTo>
                  <a:pt x="1597420" y="2564024"/>
                  <a:pt x="1588304" y="2566194"/>
                  <a:pt x="1582227" y="2567062"/>
                </a:cubicBezTo>
                <a:cubicBezTo>
                  <a:pt x="1574413" y="2567930"/>
                  <a:pt x="1567902" y="2567062"/>
                  <a:pt x="1562693" y="2564457"/>
                </a:cubicBezTo>
                <a:cubicBezTo>
                  <a:pt x="1545330" y="2553172"/>
                  <a:pt x="1530137" y="2542319"/>
                  <a:pt x="1517114" y="2531901"/>
                </a:cubicBezTo>
                <a:cubicBezTo>
                  <a:pt x="1502356" y="2545792"/>
                  <a:pt x="1485860" y="2557078"/>
                  <a:pt x="1467629" y="2565760"/>
                </a:cubicBezTo>
                <a:cubicBezTo>
                  <a:pt x="1472838" y="2566628"/>
                  <a:pt x="1477613" y="2568364"/>
                  <a:pt x="1481954" y="2570969"/>
                </a:cubicBezTo>
                <a:cubicBezTo>
                  <a:pt x="1489768" y="2569232"/>
                  <a:pt x="1500185" y="2567496"/>
                  <a:pt x="1513208" y="2565760"/>
                </a:cubicBezTo>
                <a:cubicBezTo>
                  <a:pt x="1514943" y="2565760"/>
                  <a:pt x="1516247" y="2565760"/>
                  <a:pt x="1517114" y="2565760"/>
                </a:cubicBezTo>
                <a:cubicBezTo>
                  <a:pt x="1524928" y="2564892"/>
                  <a:pt x="1532740" y="2563155"/>
                  <a:pt x="1540555" y="2560551"/>
                </a:cubicBezTo>
                <a:cubicBezTo>
                  <a:pt x="1545764" y="2558815"/>
                  <a:pt x="1549671" y="2558815"/>
                  <a:pt x="1552275" y="2560551"/>
                </a:cubicBezTo>
                <a:cubicBezTo>
                  <a:pt x="1562693" y="2565760"/>
                  <a:pt x="1571375" y="2574007"/>
                  <a:pt x="1578320" y="2585293"/>
                </a:cubicBezTo>
                <a:cubicBezTo>
                  <a:pt x="1580056" y="2588766"/>
                  <a:pt x="1579622" y="2592673"/>
                  <a:pt x="1577018" y="2597014"/>
                </a:cubicBezTo>
                <a:cubicBezTo>
                  <a:pt x="1574413" y="2599618"/>
                  <a:pt x="1571375" y="2603959"/>
                  <a:pt x="1567902" y="2610036"/>
                </a:cubicBezTo>
                <a:cubicBezTo>
                  <a:pt x="1567902" y="2610036"/>
                  <a:pt x="1567468" y="2610904"/>
                  <a:pt x="1566600" y="2612641"/>
                </a:cubicBezTo>
                <a:cubicBezTo>
                  <a:pt x="1564863" y="2615245"/>
                  <a:pt x="1563561" y="2616982"/>
                  <a:pt x="1562693" y="2617850"/>
                </a:cubicBezTo>
                <a:cubicBezTo>
                  <a:pt x="1565297" y="2620454"/>
                  <a:pt x="1567902" y="2624361"/>
                  <a:pt x="1570507" y="2629570"/>
                </a:cubicBezTo>
                <a:cubicBezTo>
                  <a:pt x="1573111" y="2638252"/>
                  <a:pt x="1571375" y="2642592"/>
                  <a:pt x="1565297" y="2642592"/>
                </a:cubicBezTo>
                <a:cubicBezTo>
                  <a:pt x="1544461" y="2642592"/>
                  <a:pt x="1520153" y="2643895"/>
                  <a:pt x="1492371" y="2646499"/>
                </a:cubicBezTo>
                <a:cubicBezTo>
                  <a:pt x="1491504" y="2656049"/>
                  <a:pt x="1488465" y="2660390"/>
                  <a:pt x="1483256" y="2659521"/>
                </a:cubicBezTo>
                <a:cubicBezTo>
                  <a:pt x="1478915" y="2658653"/>
                  <a:pt x="1474140" y="2654747"/>
                  <a:pt x="1468931" y="2647801"/>
                </a:cubicBezTo>
                <a:cubicBezTo>
                  <a:pt x="1467195" y="2644329"/>
                  <a:pt x="1466327" y="2640422"/>
                  <a:pt x="1466327" y="2636081"/>
                </a:cubicBezTo>
                <a:cubicBezTo>
                  <a:pt x="1466327" y="2633477"/>
                  <a:pt x="1465893" y="2627400"/>
                  <a:pt x="1465024" y="2617850"/>
                </a:cubicBezTo>
                <a:cubicBezTo>
                  <a:pt x="1463288" y="2609168"/>
                  <a:pt x="1462420" y="2602657"/>
                  <a:pt x="1462420" y="2598316"/>
                </a:cubicBezTo>
                <a:cubicBezTo>
                  <a:pt x="1459816" y="2587030"/>
                  <a:pt x="1457211" y="2578348"/>
                  <a:pt x="1454607" y="2572271"/>
                </a:cubicBezTo>
                <a:cubicBezTo>
                  <a:pt x="1454607" y="2572271"/>
                  <a:pt x="1454607" y="2571837"/>
                  <a:pt x="1454607" y="2570969"/>
                </a:cubicBezTo>
                <a:cubicBezTo>
                  <a:pt x="1445057" y="2574441"/>
                  <a:pt x="1435072" y="2577480"/>
                  <a:pt x="1424655" y="2580084"/>
                </a:cubicBezTo>
                <a:cubicBezTo>
                  <a:pt x="1422050" y="2580953"/>
                  <a:pt x="1420314" y="2580519"/>
                  <a:pt x="1419446" y="2578782"/>
                </a:cubicBezTo>
                <a:cubicBezTo>
                  <a:pt x="1419446" y="2577914"/>
                  <a:pt x="1420314" y="2576612"/>
                  <a:pt x="1422050" y="2574875"/>
                </a:cubicBezTo>
                <a:cubicBezTo>
                  <a:pt x="1454172" y="2554908"/>
                  <a:pt x="1479349" y="2534072"/>
                  <a:pt x="1497580" y="2512368"/>
                </a:cubicBezTo>
                <a:cubicBezTo>
                  <a:pt x="1490635" y="2504554"/>
                  <a:pt x="1484558" y="2497175"/>
                  <a:pt x="1479349" y="2490229"/>
                </a:cubicBezTo>
                <a:cubicBezTo>
                  <a:pt x="1471536" y="2498043"/>
                  <a:pt x="1462854" y="2505422"/>
                  <a:pt x="1453304" y="2512368"/>
                </a:cubicBezTo>
                <a:cubicBezTo>
                  <a:pt x="1450699" y="2514104"/>
                  <a:pt x="1448530" y="2514104"/>
                  <a:pt x="1446793" y="2512368"/>
                </a:cubicBezTo>
                <a:cubicBezTo>
                  <a:pt x="1445925" y="2511500"/>
                  <a:pt x="1446358" y="2509763"/>
                  <a:pt x="1448095" y="2507159"/>
                </a:cubicBezTo>
                <a:cubicBezTo>
                  <a:pt x="1460250" y="2487191"/>
                  <a:pt x="1470668" y="2465053"/>
                  <a:pt x="1479349" y="2440744"/>
                </a:cubicBezTo>
                <a:cubicBezTo>
                  <a:pt x="1485426" y="2423381"/>
                  <a:pt x="1487596" y="2410358"/>
                  <a:pt x="1485860" y="2401677"/>
                </a:cubicBezTo>
                <a:cubicBezTo>
                  <a:pt x="1484991" y="2395600"/>
                  <a:pt x="1488031" y="2393429"/>
                  <a:pt x="1494976" y="2395165"/>
                </a:cubicBezTo>
                <a:close/>
                <a:moveTo>
                  <a:pt x="6066826" y="2394514"/>
                </a:moveTo>
                <a:cubicBezTo>
                  <a:pt x="6068562" y="2393646"/>
                  <a:pt x="6071167" y="2393863"/>
                  <a:pt x="6074639" y="2395165"/>
                </a:cubicBezTo>
                <a:cubicBezTo>
                  <a:pt x="6086794" y="2400374"/>
                  <a:pt x="6096777" y="2407320"/>
                  <a:pt x="6104591" y="2416001"/>
                </a:cubicBezTo>
                <a:cubicBezTo>
                  <a:pt x="6107195" y="2418606"/>
                  <a:pt x="6107195" y="2422513"/>
                  <a:pt x="6104591" y="2427722"/>
                </a:cubicBezTo>
                <a:cubicBezTo>
                  <a:pt x="6104591" y="2428590"/>
                  <a:pt x="6104591" y="2429024"/>
                  <a:pt x="6104591" y="2429024"/>
                </a:cubicBezTo>
                <a:cubicBezTo>
                  <a:pt x="6101986" y="2432497"/>
                  <a:pt x="6100250" y="2435969"/>
                  <a:pt x="6099382" y="2439442"/>
                </a:cubicBezTo>
                <a:cubicBezTo>
                  <a:pt x="6144527" y="2483718"/>
                  <a:pt x="6194880" y="2513670"/>
                  <a:pt x="6250442" y="2529297"/>
                </a:cubicBezTo>
                <a:cubicBezTo>
                  <a:pt x="6254783" y="2531033"/>
                  <a:pt x="6256954" y="2532336"/>
                  <a:pt x="6256954" y="2533204"/>
                </a:cubicBezTo>
                <a:cubicBezTo>
                  <a:pt x="6257822" y="2534940"/>
                  <a:pt x="6256086" y="2536242"/>
                  <a:pt x="6251745" y="2537110"/>
                </a:cubicBezTo>
                <a:cubicBezTo>
                  <a:pt x="6250009" y="2537110"/>
                  <a:pt x="6247838" y="2537545"/>
                  <a:pt x="6245233" y="2538413"/>
                </a:cubicBezTo>
                <a:cubicBezTo>
                  <a:pt x="6225266" y="2542754"/>
                  <a:pt x="6203561" y="2546660"/>
                  <a:pt x="6180121" y="2550133"/>
                </a:cubicBezTo>
                <a:cubicBezTo>
                  <a:pt x="6173176" y="2551001"/>
                  <a:pt x="6167099" y="2549265"/>
                  <a:pt x="6161890" y="2544924"/>
                </a:cubicBezTo>
                <a:cubicBezTo>
                  <a:pt x="6153208" y="2538847"/>
                  <a:pt x="6144960" y="2531901"/>
                  <a:pt x="6137147" y="2524088"/>
                </a:cubicBezTo>
                <a:lnTo>
                  <a:pt x="6141054" y="2529297"/>
                </a:lnTo>
                <a:cubicBezTo>
                  <a:pt x="6144527" y="2533638"/>
                  <a:pt x="6143224" y="2537110"/>
                  <a:pt x="6137147" y="2539715"/>
                </a:cubicBezTo>
                <a:cubicBezTo>
                  <a:pt x="6135411" y="2539715"/>
                  <a:pt x="6132372" y="2540149"/>
                  <a:pt x="6128031" y="2541017"/>
                </a:cubicBezTo>
                <a:cubicBezTo>
                  <a:pt x="6125427" y="2541885"/>
                  <a:pt x="6116745" y="2543188"/>
                  <a:pt x="6101986" y="2544924"/>
                </a:cubicBezTo>
                <a:cubicBezTo>
                  <a:pt x="6105459" y="2549265"/>
                  <a:pt x="6107195" y="2554040"/>
                  <a:pt x="6107195" y="2559249"/>
                </a:cubicBezTo>
                <a:cubicBezTo>
                  <a:pt x="6106327" y="2560117"/>
                  <a:pt x="6105893" y="2561853"/>
                  <a:pt x="6105893" y="2564457"/>
                </a:cubicBezTo>
                <a:cubicBezTo>
                  <a:pt x="6111971" y="2562721"/>
                  <a:pt x="6117613" y="2561853"/>
                  <a:pt x="6122822" y="2561853"/>
                </a:cubicBezTo>
                <a:cubicBezTo>
                  <a:pt x="6133240" y="2559249"/>
                  <a:pt x="6141488" y="2564457"/>
                  <a:pt x="6147565" y="2577480"/>
                </a:cubicBezTo>
                <a:cubicBezTo>
                  <a:pt x="6150169" y="2582689"/>
                  <a:pt x="6149301" y="2585728"/>
                  <a:pt x="6144960" y="2586596"/>
                </a:cubicBezTo>
                <a:cubicBezTo>
                  <a:pt x="6140620" y="2587464"/>
                  <a:pt x="6133674" y="2588332"/>
                  <a:pt x="6124124" y="2589200"/>
                </a:cubicBezTo>
                <a:cubicBezTo>
                  <a:pt x="6114575" y="2590937"/>
                  <a:pt x="6107195" y="2592239"/>
                  <a:pt x="6101986" y="2593107"/>
                </a:cubicBezTo>
                <a:cubicBezTo>
                  <a:pt x="6101986" y="2602657"/>
                  <a:pt x="6101118" y="2612207"/>
                  <a:pt x="6099382" y="2621756"/>
                </a:cubicBezTo>
                <a:cubicBezTo>
                  <a:pt x="6104591" y="2621756"/>
                  <a:pt x="6108932" y="2621756"/>
                  <a:pt x="6112404" y="2621756"/>
                </a:cubicBezTo>
                <a:cubicBezTo>
                  <a:pt x="6113273" y="2621756"/>
                  <a:pt x="6114575" y="2621756"/>
                  <a:pt x="6116311" y="2621756"/>
                </a:cubicBezTo>
                <a:cubicBezTo>
                  <a:pt x="6127598" y="2620888"/>
                  <a:pt x="6139751" y="2619152"/>
                  <a:pt x="6152774" y="2616547"/>
                </a:cubicBezTo>
                <a:cubicBezTo>
                  <a:pt x="6160587" y="2615679"/>
                  <a:pt x="6168401" y="2617416"/>
                  <a:pt x="6176214" y="2621756"/>
                </a:cubicBezTo>
                <a:cubicBezTo>
                  <a:pt x="6183160" y="2627834"/>
                  <a:pt x="6188803" y="2634779"/>
                  <a:pt x="6193144" y="2642592"/>
                </a:cubicBezTo>
                <a:cubicBezTo>
                  <a:pt x="6194880" y="2650406"/>
                  <a:pt x="6191841" y="2653878"/>
                  <a:pt x="6184028" y="2653010"/>
                </a:cubicBezTo>
                <a:cubicBezTo>
                  <a:pt x="6155379" y="2647801"/>
                  <a:pt x="6124124" y="2646065"/>
                  <a:pt x="6090266" y="2647801"/>
                </a:cubicBezTo>
                <a:cubicBezTo>
                  <a:pt x="6061617" y="2647801"/>
                  <a:pt x="6036874" y="2649972"/>
                  <a:pt x="6016038" y="2654312"/>
                </a:cubicBezTo>
                <a:cubicBezTo>
                  <a:pt x="6008225" y="2656049"/>
                  <a:pt x="6003016" y="2655181"/>
                  <a:pt x="6000411" y="2651708"/>
                </a:cubicBezTo>
                <a:cubicBezTo>
                  <a:pt x="5995202" y="2648236"/>
                  <a:pt x="5990427" y="2643027"/>
                  <a:pt x="5986086" y="2636081"/>
                </a:cubicBezTo>
                <a:cubicBezTo>
                  <a:pt x="5984350" y="2634345"/>
                  <a:pt x="5983482" y="2632609"/>
                  <a:pt x="5983482" y="2630872"/>
                </a:cubicBezTo>
                <a:cubicBezTo>
                  <a:pt x="5984350" y="2630004"/>
                  <a:pt x="5986086" y="2629570"/>
                  <a:pt x="5988691" y="2629570"/>
                </a:cubicBezTo>
                <a:cubicBezTo>
                  <a:pt x="5993900" y="2628702"/>
                  <a:pt x="6001280" y="2628268"/>
                  <a:pt x="6010829" y="2628268"/>
                </a:cubicBezTo>
                <a:cubicBezTo>
                  <a:pt x="6020379" y="2627400"/>
                  <a:pt x="6027325" y="2626965"/>
                  <a:pt x="6031665" y="2626965"/>
                </a:cubicBezTo>
                <a:cubicBezTo>
                  <a:pt x="6032534" y="2626965"/>
                  <a:pt x="6033402" y="2626965"/>
                  <a:pt x="6034269" y="2626965"/>
                </a:cubicBezTo>
                <a:cubicBezTo>
                  <a:pt x="6043819" y="2625229"/>
                  <a:pt x="6054237" y="2624361"/>
                  <a:pt x="6065523" y="2624361"/>
                </a:cubicBezTo>
                <a:cubicBezTo>
                  <a:pt x="6065523" y="2615679"/>
                  <a:pt x="6065958" y="2606129"/>
                  <a:pt x="6066826" y="2595711"/>
                </a:cubicBezTo>
                <a:cubicBezTo>
                  <a:pt x="6060749" y="2596580"/>
                  <a:pt x="6054237" y="2597014"/>
                  <a:pt x="6047292" y="2597014"/>
                </a:cubicBezTo>
                <a:cubicBezTo>
                  <a:pt x="6037743" y="2597882"/>
                  <a:pt x="6029061" y="2593541"/>
                  <a:pt x="6021247" y="2583991"/>
                </a:cubicBezTo>
                <a:cubicBezTo>
                  <a:pt x="6018643" y="2578782"/>
                  <a:pt x="6019511" y="2576178"/>
                  <a:pt x="6023852" y="2576178"/>
                </a:cubicBezTo>
                <a:cubicBezTo>
                  <a:pt x="6029061" y="2575310"/>
                  <a:pt x="6036440" y="2574007"/>
                  <a:pt x="6045990" y="2572271"/>
                </a:cubicBezTo>
                <a:cubicBezTo>
                  <a:pt x="6055540" y="2571403"/>
                  <a:pt x="6062485" y="2570535"/>
                  <a:pt x="6066826" y="2569666"/>
                </a:cubicBezTo>
                <a:cubicBezTo>
                  <a:pt x="6066826" y="2568799"/>
                  <a:pt x="6066826" y="2567496"/>
                  <a:pt x="6066826" y="2565760"/>
                </a:cubicBezTo>
                <a:cubicBezTo>
                  <a:pt x="6065958" y="2564892"/>
                  <a:pt x="6065523" y="2564024"/>
                  <a:pt x="6065523" y="2563155"/>
                </a:cubicBezTo>
                <a:cubicBezTo>
                  <a:pt x="6065523" y="2557946"/>
                  <a:pt x="6065090" y="2553606"/>
                  <a:pt x="6064221" y="2550133"/>
                </a:cubicBezTo>
                <a:cubicBezTo>
                  <a:pt x="6063353" y="2550133"/>
                  <a:pt x="6061617" y="2550133"/>
                  <a:pt x="6059012" y="2550133"/>
                </a:cubicBezTo>
                <a:cubicBezTo>
                  <a:pt x="6055540" y="2551001"/>
                  <a:pt x="6052935" y="2551435"/>
                  <a:pt x="6051199" y="2551435"/>
                </a:cubicBezTo>
                <a:cubicBezTo>
                  <a:pt x="6041649" y="2550567"/>
                  <a:pt x="6033402" y="2544924"/>
                  <a:pt x="6026456" y="2534506"/>
                </a:cubicBezTo>
                <a:cubicBezTo>
                  <a:pt x="6025588" y="2533638"/>
                  <a:pt x="6024720" y="2532770"/>
                  <a:pt x="6023852" y="2531901"/>
                </a:cubicBezTo>
                <a:cubicBezTo>
                  <a:pt x="6022984" y="2531033"/>
                  <a:pt x="6022549" y="2530599"/>
                  <a:pt x="6022549" y="2530599"/>
                </a:cubicBezTo>
                <a:cubicBezTo>
                  <a:pt x="6006923" y="2543622"/>
                  <a:pt x="5988691" y="2553606"/>
                  <a:pt x="5967855" y="2560551"/>
                </a:cubicBezTo>
                <a:cubicBezTo>
                  <a:pt x="5962646" y="2562287"/>
                  <a:pt x="5960041" y="2562287"/>
                  <a:pt x="5960041" y="2560551"/>
                </a:cubicBezTo>
                <a:cubicBezTo>
                  <a:pt x="5959173" y="2559683"/>
                  <a:pt x="5960910" y="2557512"/>
                  <a:pt x="5965250" y="2554040"/>
                </a:cubicBezTo>
                <a:cubicBezTo>
                  <a:pt x="6000845" y="2527127"/>
                  <a:pt x="6031231" y="2488493"/>
                  <a:pt x="6056408" y="2438140"/>
                </a:cubicBezTo>
                <a:cubicBezTo>
                  <a:pt x="6063353" y="2425985"/>
                  <a:pt x="6065958" y="2413397"/>
                  <a:pt x="6064221" y="2400374"/>
                </a:cubicBezTo>
                <a:cubicBezTo>
                  <a:pt x="6064221" y="2397336"/>
                  <a:pt x="6065090" y="2395383"/>
                  <a:pt x="6066826" y="2394514"/>
                </a:cubicBezTo>
                <a:close/>
                <a:moveTo>
                  <a:pt x="4409476" y="2394514"/>
                </a:moveTo>
                <a:cubicBezTo>
                  <a:pt x="4411212" y="2393646"/>
                  <a:pt x="4413817" y="2393863"/>
                  <a:pt x="4417289" y="2395165"/>
                </a:cubicBezTo>
                <a:cubicBezTo>
                  <a:pt x="4429444" y="2400374"/>
                  <a:pt x="4439428" y="2407320"/>
                  <a:pt x="4447241" y="2416001"/>
                </a:cubicBezTo>
                <a:cubicBezTo>
                  <a:pt x="4449846" y="2418606"/>
                  <a:pt x="4449846" y="2422513"/>
                  <a:pt x="4447241" y="2427722"/>
                </a:cubicBezTo>
                <a:cubicBezTo>
                  <a:pt x="4447241" y="2428590"/>
                  <a:pt x="4447241" y="2429024"/>
                  <a:pt x="4447241" y="2429024"/>
                </a:cubicBezTo>
                <a:cubicBezTo>
                  <a:pt x="4444637" y="2432497"/>
                  <a:pt x="4442900" y="2435969"/>
                  <a:pt x="4442032" y="2439442"/>
                </a:cubicBezTo>
                <a:cubicBezTo>
                  <a:pt x="4487177" y="2483718"/>
                  <a:pt x="4537530" y="2513670"/>
                  <a:pt x="4593093" y="2529297"/>
                </a:cubicBezTo>
                <a:cubicBezTo>
                  <a:pt x="4597433" y="2531033"/>
                  <a:pt x="4599604" y="2532336"/>
                  <a:pt x="4599604" y="2533204"/>
                </a:cubicBezTo>
                <a:cubicBezTo>
                  <a:pt x="4600472" y="2534940"/>
                  <a:pt x="4598736" y="2536242"/>
                  <a:pt x="4594395" y="2537110"/>
                </a:cubicBezTo>
                <a:cubicBezTo>
                  <a:pt x="4592659" y="2537110"/>
                  <a:pt x="4590488" y="2537545"/>
                  <a:pt x="4587884" y="2538413"/>
                </a:cubicBezTo>
                <a:cubicBezTo>
                  <a:pt x="4567916" y="2542754"/>
                  <a:pt x="4546212" y="2546660"/>
                  <a:pt x="4522771" y="2550133"/>
                </a:cubicBezTo>
                <a:cubicBezTo>
                  <a:pt x="4515826" y="2551001"/>
                  <a:pt x="4509749" y="2549265"/>
                  <a:pt x="4504540" y="2544924"/>
                </a:cubicBezTo>
                <a:cubicBezTo>
                  <a:pt x="4495858" y="2538847"/>
                  <a:pt x="4487611" y="2531901"/>
                  <a:pt x="4479797" y="2524088"/>
                </a:cubicBezTo>
                <a:lnTo>
                  <a:pt x="4483704" y="2529297"/>
                </a:lnTo>
                <a:cubicBezTo>
                  <a:pt x="4487177" y="2533638"/>
                  <a:pt x="4485874" y="2537110"/>
                  <a:pt x="4479797" y="2539715"/>
                </a:cubicBezTo>
                <a:cubicBezTo>
                  <a:pt x="4478061" y="2539715"/>
                  <a:pt x="4475022" y="2540149"/>
                  <a:pt x="4470681" y="2541017"/>
                </a:cubicBezTo>
                <a:cubicBezTo>
                  <a:pt x="4468077" y="2541885"/>
                  <a:pt x="4459395" y="2543188"/>
                  <a:pt x="4444637" y="2544924"/>
                </a:cubicBezTo>
                <a:cubicBezTo>
                  <a:pt x="4448109" y="2549265"/>
                  <a:pt x="4449846" y="2554040"/>
                  <a:pt x="4449846" y="2559249"/>
                </a:cubicBezTo>
                <a:cubicBezTo>
                  <a:pt x="4448977" y="2560117"/>
                  <a:pt x="4448543" y="2561853"/>
                  <a:pt x="4448543" y="2564457"/>
                </a:cubicBezTo>
                <a:cubicBezTo>
                  <a:pt x="4454621" y="2562721"/>
                  <a:pt x="4460264" y="2561853"/>
                  <a:pt x="4465473" y="2561853"/>
                </a:cubicBezTo>
                <a:cubicBezTo>
                  <a:pt x="4475890" y="2559249"/>
                  <a:pt x="4484138" y="2564457"/>
                  <a:pt x="4490215" y="2577480"/>
                </a:cubicBezTo>
                <a:cubicBezTo>
                  <a:pt x="4492820" y="2582689"/>
                  <a:pt x="4491951" y="2585728"/>
                  <a:pt x="4487611" y="2586596"/>
                </a:cubicBezTo>
                <a:cubicBezTo>
                  <a:pt x="4483270" y="2587464"/>
                  <a:pt x="4476324" y="2588332"/>
                  <a:pt x="4466775" y="2589200"/>
                </a:cubicBezTo>
                <a:cubicBezTo>
                  <a:pt x="4457225" y="2590937"/>
                  <a:pt x="4449846" y="2592239"/>
                  <a:pt x="4444637" y="2593107"/>
                </a:cubicBezTo>
                <a:cubicBezTo>
                  <a:pt x="4444637" y="2602657"/>
                  <a:pt x="4443768" y="2612207"/>
                  <a:pt x="4442032" y="2621756"/>
                </a:cubicBezTo>
                <a:cubicBezTo>
                  <a:pt x="4447241" y="2621756"/>
                  <a:pt x="4451582" y="2621756"/>
                  <a:pt x="4455055" y="2621756"/>
                </a:cubicBezTo>
                <a:cubicBezTo>
                  <a:pt x="4455923" y="2621756"/>
                  <a:pt x="4457225" y="2621756"/>
                  <a:pt x="4458961" y="2621756"/>
                </a:cubicBezTo>
                <a:cubicBezTo>
                  <a:pt x="4470248" y="2620888"/>
                  <a:pt x="4482402" y="2619152"/>
                  <a:pt x="4495424" y="2616547"/>
                </a:cubicBezTo>
                <a:cubicBezTo>
                  <a:pt x="4503238" y="2615679"/>
                  <a:pt x="4511051" y="2617416"/>
                  <a:pt x="4518865" y="2621756"/>
                </a:cubicBezTo>
                <a:cubicBezTo>
                  <a:pt x="4525810" y="2627834"/>
                  <a:pt x="4531453" y="2634779"/>
                  <a:pt x="4535794" y="2642592"/>
                </a:cubicBezTo>
                <a:cubicBezTo>
                  <a:pt x="4537530" y="2650406"/>
                  <a:pt x="4534492" y="2653878"/>
                  <a:pt x="4526678" y="2653010"/>
                </a:cubicBezTo>
                <a:cubicBezTo>
                  <a:pt x="4498029" y="2647801"/>
                  <a:pt x="4466775" y="2646065"/>
                  <a:pt x="4432916" y="2647801"/>
                </a:cubicBezTo>
                <a:cubicBezTo>
                  <a:pt x="4404267" y="2647801"/>
                  <a:pt x="4379524" y="2649972"/>
                  <a:pt x="4358688" y="2654312"/>
                </a:cubicBezTo>
                <a:cubicBezTo>
                  <a:pt x="4350875" y="2656049"/>
                  <a:pt x="4345666" y="2655181"/>
                  <a:pt x="4343061" y="2651708"/>
                </a:cubicBezTo>
                <a:cubicBezTo>
                  <a:pt x="4337852" y="2648236"/>
                  <a:pt x="4333077" y="2643027"/>
                  <a:pt x="4328737" y="2636081"/>
                </a:cubicBezTo>
                <a:cubicBezTo>
                  <a:pt x="4327000" y="2634345"/>
                  <a:pt x="4326132" y="2632609"/>
                  <a:pt x="4326132" y="2630872"/>
                </a:cubicBezTo>
                <a:cubicBezTo>
                  <a:pt x="4327000" y="2630004"/>
                  <a:pt x="4328737" y="2629570"/>
                  <a:pt x="4331341" y="2629570"/>
                </a:cubicBezTo>
                <a:cubicBezTo>
                  <a:pt x="4336550" y="2628702"/>
                  <a:pt x="4343930" y="2628268"/>
                  <a:pt x="4353479" y="2628268"/>
                </a:cubicBezTo>
                <a:cubicBezTo>
                  <a:pt x="4363029" y="2627400"/>
                  <a:pt x="4369975" y="2626965"/>
                  <a:pt x="4374315" y="2626965"/>
                </a:cubicBezTo>
                <a:cubicBezTo>
                  <a:pt x="4375184" y="2626965"/>
                  <a:pt x="4376052" y="2626965"/>
                  <a:pt x="4376920" y="2626965"/>
                </a:cubicBezTo>
                <a:cubicBezTo>
                  <a:pt x="4386469" y="2625229"/>
                  <a:pt x="4396887" y="2624361"/>
                  <a:pt x="4408174" y="2624361"/>
                </a:cubicBezTo>
                <a:cubicBezTo>
                  <a:pt x="4408174" y="2615679"/>
                  <a:pt x="4408608" y="2606129"/>
                  <a:pt x="4409476" y="2595711"/>
                </a:cubicBezTo>
                <a:cubicBezTo>
                  <a:pt x="4403399" y="2596580"/>
                  <a:pt x="4396887" y="2597014"/>
                  <a:pt x="4389942" y="2597014"/>
                </a:cubicBezTo>
                <a:cubicBezTo>
                  <a:pt x="4380392" y="2597882"/>
                  <a:pt x="4371711" y="2593541"/>
                  <a:pt x="4363897" y="2583991"/>
                </a:cubicBezTo>
                <a:cubicBezTo>
                  <a:pt x="4361293" y="2578782"/>
                  <a:pt x="4362161" y="2576178"/>
                  <a:pt x="4366502" y="2576178"/>
                </a:cubicBezTo>
                <a:cubicBezTo>
                  <a:pt x="4371711" y="2575310"/>
                  <a:pt x="4379090" y="2574007"/>
                  <a:pt x="4388640" y="2572271"/>
                </a:cubicBezTo>
                <a:cubicBezTo>
                  <a:pt x="4398190" y="2571403"/>
                  <a:pt x="4405135" y="2570535"/>
                  <a:pt x="4409476" y="2569666"/>
                </a:cubicBezTo>
                <a:cubicBezTo>
                  <a:pt x="4409476" y="2568799"/>
                  <a:pt x="4409476" y="2567496"/>
                  <a:pt x="4409476" y="2565760"/>
                </a:cubicBezTo>
                <a:cubicBezTo>
                  <a:pt x="4408608" y="2564892"/>
                  <a:pt x="4408174" y="2564024"/>
                  <a:pt x="4408174" y="2563155"/>
                </a:cubicBezTo>
                <a:cubicBezTo>
                  <a:pt x="4408174" y="2557946"/>
                  <a:pt x="4407740" y="2553606"/>
                  <a:pt x="4406871" y="2550133"/>
                </a:cubicBezTo>
                <a:cubicBezTo>
                  <a:pt x="4406003" y="2550133"/>
                  <a:pt x="4404267" y="2550133"/>
                  <a:pt x="4401662" y="2550133"/>
                </a:cubicBezTo>
                <a:cubicBezTo>
                  <a:pt x="4398190" y="2551001"/>
                  <a:pt x="4395585" y="2551435"/>
                  <a:pt x="4393849" y="2551435"/>
                </a:cubicBezTo>
                <a:cubicBezTo>
                  <a:pt x="4384299" y="2550567"/>
                  <a:pt x="4376052" y="2544924"/>
                  <a:pt x="4369106" y="2534506"/>
                </a:cubicBezTo>
                <a:cubicBezTo>
                  <a:pt x="4368238" y="2533638"/>
                  <a:pt x="4367370" y="2532770"/>
                  <a:pt x="4366502" y="2531901"/>
                </a:cubicBezTo>
                <a:cubicBezTo>
                  <a:pt x="4365634" y="2531033"/>
                  <a:pt x="4365200" y="2530599"/>
                  <a:pt x="4365200" y="2530599"/>
                </a:cubicBezTo>
                <a:cubicBezTo>
                  <a:pt x="4349573" y="2543622"/>
                  <a:pt x="4331341" y="2553606"/>
                  <a:pt x="4310505" y="2560551"/>
                </a:cubicBezTo>
                <a:cubicBezTo>
                  <a:pt x="4305296" y="2562287"/>
                  <a:pt x="4302692" y="2562287"/>
                  <a:pt x="4302692" y="2560551"/>
                </a:cubicBezTo>
                <a:cubicBezTo>
                  <a:pt x="4301823" y="2559683"/>
                  <a:pt x="4303560" y="2557512"/>
                  <a:pt x="4307901" y="2554040"/>
                </a:cubicBezTo>
                <a:cubicBezTo>
                  <a:pt x="4343495" y="2527127"/>
                  <a:pt x="4373881" y="2488493"/>
                  <a:pt x="4399058" y="2438140"/>
                </a:cubicBezTo>
                <a:cubicBezTo>
                  <a:pt x="4406003" y="2425985"/>
                  <a:pt x="4408608" y="2413397"/>
                  <a:pt x="4406871" y="2400374"/>
                </a:cubicBezTo>
                <a:cubicBezTo>
                  <a:pt x="4406871" y="2397336"/>
                  <a:pt x="4407740" y="2395383"/>
                  <a:pt x="4409476" y="2394514"/>
                </a:cubicBezTo>
                <a:close/>
                <a:moveTo>
                  <a:pt x="4789406" y="2393538"/>
                </a:moveTo>
                <a:cubicBezTo>
                  <a:pt x="4792228" y="2393321"/>
                  <a:pt x="4794940" y="2393863"/>
                  <a:pt x="4797545" y="2395165"/>
                </a:cubicBezTo>
                <a:cubicBezTo>
                  <a:pt x="4807095" y="2399507"/>
                  <a:pt x="4815776" y="2404715"/>
                  <a:pt x="4823590" y="2410792"/>
                </a:cubicBezTo>
                <a:cubicBezTo>
                  <a:pt x="4828799" y="2415133"/>
                  <a:pt x="4829233" y="2420342"/>
                  <a:pt x="4824892" y="2426419"/>
                </a:cubicBezTo>
                <a:cubicBezTo>
                  <a:pt x="4819683" y="2433365"/>
                  <a:pt x="4813606" y="2442046"/>
                  <a:pt x="4806661" y="2452464"/>
                </a:cubicBezTo>
                <a:cubicBezTo>
                  <a:pt x="4809265" y="2452464"/>
                  <a:pt x="4811436" y="2453333"/>
                  <a:pt x="4813172" y="2455069"/>
                </a:cubicBezTo>
                <a:cubicBezTo>
                  <a:pt x="4820117" y="2463751"/>
                  <a:pt x="4818815" y="2469828"/>
                  <a:pt x="4809265" y="2473300"/>
                </a:cubicBezTo>
                <a:cubicBezTo>
                  <a:pt x="4806661" y="2474169"/>
                  <a:pt x="4801452" y="2475471"/>
                  <a:pt x="4793638" y="2477207"/>
                </a:cubicBezTo>
                <a:cubicBezTo>
                  <a:pt x="4788429" y="2478075"/>
                  <a:pt x="4784523" y="2478944"/>
                  <a:pt x="4781918" y="2479811"/>
                </a:cubicBezTo>
                <a:cubicBezTo>
                  <a:pt x="4790600" y="2485889"/>
                  <a:pt x="4794073" y="2491532"/>
                  <a:pt x="4792336" y="2496741"/>
                </a:cubicBezTo>
                <a:cubicBezTo>
                  <a:pt x="4791468" y="2497609"/>
                  <a:pt x="4791468" y="2498477"/>
                  <a:pt x="4792336" y="2499345"/>
                </a:cubicBezTo>
                <a:cubicBezTo>
                  <a:pt x="4792336" y="2500213"/>
                  <a:pt x="4792336" y="2501082"/>
                  <a:pt x="4792336" y="2501950"/>
                </a:cubicBezTo>
                <a:cubicBezTo>
                  <a:pt x="4795809" y="2501082"/>
                  <a:pt x="4799716" y="2499779"/>
                  <a:pt x="4804056" y="2498043"/>
                </a:cubicBezTo>
                <a:cubicBezTo>
                  <a:pt x="4807529" y="2496307"/>
                  <a:pt x="4809699" y="2495438"/>
                  <a:pt x="4810567" y="2495438"/>
                </a:cubicBezTo>
                <a:cubicBezTo>
                  <a:pt x="4820985" y="2491966"/>
                  <a:pt x="4828799" y="2491532"/>
                  <a:pt x="4834008" y="2494136"/>
                </a:cubicBezTo>
                <a:cubicBezTo>
                  <a:pt x="4839217" y="2495873"/>
                  <a:pt x="4842690" y="2498043"/>
                  <a:pt x="4844426" y="2500647"/>
                </a:cubicBezTo>
                <a:cubicBezTo>
                  <a:pt x="4845294" y="2502384"/>
                  <a:pt x="4846162" y="2503686"/>
                  <a:pt x="4847030" y="2504554"/>
                </a:cubicBezTo>
                <a:cubicBezTo>
                  <a:pt x="4852239" y="2511500"/>
                  <a:pt x="4851371" y="2516709"/>
                  <a:pt x="4844426" y="2520181"/>
                </a:cubicBezTo>
                <a:cubicBezTo>
                  <a:pt x="4840085" y="2521049"/>
                  <a:pt x="4833574" y="2522786"/>
                  <a:pt x="4824892" y="2525390"/>
                </a:cubicBezTo>
                <a:cubicBezTo>
                  <a:pt x="4813606" y="2527127"/>
                  <a:pt x="4805358" y="2528863"/>
                  <a:pt x="4800149" y="2530599"/>
                </a:cubicBezTo>
                <a:cubicBezTo>
                  <a:pt x="4800149" y="2530599"/>
                  <a:pt x="4800584" y="2531033"/>
                  <a:pt x="4801452" y="2531901"/>
                </a:cubicBezTo>
                <a:cubicBezTo>
                  <a:pt x="4814474" y="2568364"/>
                  <a:pt x="4834442" y="2593975"/>
                  <a:pt x="4861355" y="2608734"/>
                </a:cubicBezTo>
                <a:cubicBezTo>
                  <a:pt x="4867433" y="2610470"/>
                  <a:pt x="4871339" y="2609602"/>
                  <a:pt x="4873075" y="2606129"/>
                </a:cubicBezTo>
                <a:cubicBezTo>
                  <a:pt x="4880021" y="2591371"/>
                  <a:pt x="4885664" y="2577480"/>
                  <a:pt x="4890004" y="2564457"/>
                </a:cubicBezTo>
                <a:cubicBezTo>
                  <a:pt x="4890873" y="2562721"/>
                  <a:pt x="4891741" y="2561853"/>
                  <a:pt x="4892609" y="2561853"/>
                </a:cubicBezTo>
                <a:cubicBezTo>
                  <a:pt x="4894345" y="2561853"/>
                  <a:pt x="4895213" y="2562721"/>
                  <a:pt x="4895213" y="2564457"/>
                </a:cubicBezTo>
                <a:cubicBezTo>
                  <a:pt x="4897818" y="2579216"/>
                  <a:pt x="4899554" y="2591371"/>
                  <a:pt x="4900422" y="2600920"/>
                </a:cubicBezTo>
                <a:cubicBezTo>
                  <a:pt x="4902159" y="2613943"/>
                  <a:pt x="4905198" y="2627834"/>
                  <a:pt x="4909538" y="2642592"/>
                </a:cubicBezTo>
                <a:cubicBezTo>
                  <a:pt x="4911275" y="2652142"/>
                  <a:pt x="4906500" y="2656917"/>
                  <a:pt x="4895213" y="2656917"/>
                </a:cubicBezTo>
                <a:cubicBezTo>
                  <a:pt x="4857883" y="2651708"/>
                  <a:pt x="4826629" y="2634345"/>
                  <a:pt x="4801452" y="2604827"/>
                </a:cubicBezTo>
                <a:cubicBezTo>
                  <a:pt x="4785825" y="2584859"/>
                  <a:pt x="4774105" y="2562721"/>
                  <a:pt x="4766291" y="2538413"/>
                </a:cubicBezTo>
                <a:cubicBezTo>
                  <a:pt x="4764555" y="2538413"/>
                  <a:pt x="4761082" y="2539281"/>
                  <a:pt x="4755873" y="2541017"/>
                </a:cubicBezTo>
                <a:cubicBezTo>
                  <a:pt x="4751532" y="2541885"/>
                  <a:pt x="4748060" y="2542754"/>
                  <a:pt x="4745455" y="2543622"/>
                </a:cubicBezTo>
                <a:cubicBezTo>
                  <a:pt x="4736774" y="2547094"/>
                  <a:pt x="4729828" y="2547094"/>
                  <a:pt x="4724619" y="2543622"/>
                </a:cubicBezTo>
                <a:cubicBezTo>
                  <a:pt x="4722015" y="2541885"/>
                  <a:pt x="4718977" y="2539715"/>
                  <a:pt x="4715504" y="2537110"/>
                </a:cubicBezTo>
                <a:cubicBezTo>
                  <a:pt x="4712899" y="2536242"/>
                  <a:pt x="4711163" y="2535374"/>
                  <a:pt x="4710295" y="2534506"/>
                </a:cubicBezTo>
                <a:cubicBezTo>
                  <a:pt x="4709427" y="2547528"/>
                  <a:pt x="4707690" y="2562721"/>
                  <a:pt x="4705086" y="2580084"/>
                </a:cubicBezTo>
                <a:cubicBezTo>
                  <a:pt x="4705086" y="2582689"/>
                  <a:pt x="4705086" y="2584425"/>
                  <a:pt x="4705086" y="2585293"/>
                </a:cubicBezTo>
                <a:cubicBezTo>
                  <a:pt x="4709427" y="2584425"/>
                  <a:pt x="4722449" y="2580953"/>
                  <a:pt x="4744153" y="2574875"/>
                </a:cubicBezTo>
                <a:cubicBezTo>
                  <a:pt x="4749362" y="2574007"/>
                  <a:pt x="4752835" y="2573139"/>
                  <a:pt x="4754571" y="2572271"/>
                </a:cubicBezTo>
                <a:cubicBezTo>
                  <a:pt x="4758912" y="2570535"/>
                  <a:pt x="4761516" y="2570101"/>
                  <a:pt x="4762385" y="2570969"/>
                </a:cubicBezTo>
                <a:cubicBezTo>
                  <a:pt x="4763253" y="2572705"/>
                  <a:pt x="4762385" y="2574875"/>
                  <a:pt x="4759780" y="2577480"/>
                </a:cubicBezTo>
                <a:cubicBezTo>
                  <a:pt x="4757176" y="2580084"/>
                  <a:pt x="4753269" y="2583991"/>
                  <a:pt x="4748060" y="2589200"/>
                </a:cubicBezTo>
                <a:cubicBezTo>
                  <a:pt x="4737642" y="2599618"/>
                  <a:pt x="4728960" y="2606998"/>
                  <a:pt x="4722015" y="2611338"/>
                </a:cubicBezTo>
                <a:cubicBezTo>
                  <a:pt x="4721147" y="2612207"/>
                  <a:pt x="4720278" y="2613075"/>
                  <a:pt x="4719411" y="2613943"/>
                </a:cubicBezTo>
                <a:cubicBezTo>
                  <a:pt x="4708124" y="2622625"/>
                  <a:pt x="4698141" y="2631306"/>
                  <a:pt x="4689459" y="2639988"/>
                </a:cubicBezTo>
                <a:cubicBezTo>
                  <a:pt x="4684250" y="2644329"/>
                  <a:pt x="4679909" y="2644329"/>
                  <a:pt x="4676436" y="2639988"/>
                </a:cubicBezTo>
                <a:cubicBezTo>
                  <a:pt x="4671227" y="2636515"/>
                  <a:pt x="4666018" y="2627834"/>
                  <a:pt x="4660809" y="2613943"/>
                </a:cubicBezTo>
                <a:cubicBezTo>
                  <a:pt x="4659941" y="2613075"/>
                  <a:pt x="4659507" y="2612641"/>
                  <a:pt x="4659507" y="2612641"/>
                </a:cubicBezTo>
                <a:cubicBezTo>
                  <a:pt x="4657771" y="2607432"/>
                  <a:pt x="4658639" y="2603959"/>
                  <a:pt x="4662112" y="2602223"/>
                </a:cubicBezTo>
                <a:cubicBezTo>
                  <a:pt x="4668189" y="2600486"/>
                  <a:pt x="4672095" y="2590068"/>
                  <a:pt x="4673832" y="2570969"/>
                </a:cubicBezTo>
                <a:cubicBezTo>
                  <a:pt x="4677304" y="2541451"/>
                  <a:pt x="4678607" y="2511065"/>
                  <a:pt x="4677739" y="2479811"/>
                </a:cubicBezTo>
                <a:cubicBezTo>
                  <a:pt x="4676870" y="2449426"/>
                  <a:pt x="4672964" y="2429892"/>
                  <a:pt x="4666018" y="2421210"/>
                </a:cubicBezTo>
                <a:cubicBezTo>
                  <a:pt x="4663414" y="2416001"/>
                  <a:pt x="4665150" y="2412963"/>
                  <a:pt x="4671227" y="2412095"/>
                </a:cubicBezTo>
                <a:cubicBezTo>
                  <a:pt x="4679909" y="2413831"/>
                  <a:pt x="4689025" y="2416001"/>
                  <a:pt x="4698575" y="2418606"/>
                </a:cubicBezTo>
                <a:cubicBezTo>
                  <a:pt x="4702915" y="2417738"/>
                  <a:pt x="4710295" y="2416001"/>
                  <a:pt x="4720713" y="2413397"/>
                </a:cubicBezTo>
                <a:cubicBezTo>
                  <a:pt x="4731131" y="2409924"/>
                  <a:pt x="4738944" y="2407754"/>
                  <a:pt x="4744153" y="2406886"/>
                </a:cubicBezTo>
                <a:cubicBezTo>
                  <a:pt x="4745889" y="2406018"/>
                  <a:pt x="4749796" y="2405149"/>
                  <a:pt x="4755873" y="2404281"/>
                </a:cubicBezTo>
                <a:cubicBezTo>
                  <a:pt x="4771500" y="2399940"/>
                  <a:pt x="4779748" y="2397336"/>
                  <a:pt x="4780616" y="2396468"/>
                </a:cubicBezTo>
                <a:cubicBezTo>
                  <a:pt x="4783655" y="2394732"/>
                  <a:pt x="4786585" y="2393755"/>
                  <a:pt x="4789406" y="2393538"/>
                </a:cubicBezTo>
                <a:close/>
                <a:moveTo>
                  <a:pt x="1820373" y="2393456"/>
                </a:moveTo>
                <a:cubicBezTo>
                  <a:pt x="1821729" y="2393294"/>
                  <a:pt x="1823385" y="2393429"/>
                  <a:pt x="1825337" y="2393863"/>
                </a:cubicBezTo>
                <a:cubicBezTo>
                  <a:pt x="1840097" y="2398204"/>
                  <a:pt x="1851816" y="2406018"/>
                  <a:pt x="1860499" y="2417304"/>
                </a:cubicBezTo>
                <a:cubicBezTo>
                  <a:pt x="1863103" y="2421645"/>
                  <a:pt x="1863537" y="2426419"/>
                  <a:pt x="1861800" y="2431628"/>
                </a:cubicBezTo>
                <a:cubicBezTo>
                  <a:pt x="1860932" y="2442915"/>
                  <a:pt x="1858328" y="2455937"/>
                  <a:pt x="1853987" y="2470696"/>
                </a:cubicBezTo>
                <a:cubicBezTo>
                  <a:pt x="1859195" y="2468091"/>
                  <a:pt x="1864405" y="2465487"/>
                  <a:pt x="1869614" y="2462882"/>
                </a:cubicBezTo>
                <a:cubicBezTo>
                  <a:pt x="1875691" y="2459410"/>
                  <a:pt x="1882202" y="2459410"/>
                  <a:pt x="1889147" y="2462882"/>
                </a:cubicBezTo>
                <a:cubicBezTo>
                  <a:pt x="1889147" y="2462882"/>
                  <a:pt x="1889582" y="2463317"/>
                  <a:pt x="1890450" y="2464185"/>
                </a:cubicBezTo>
                <a:cubicBezTo>
                  <a:pt x="1899132" y="2470262"/>
                  <a:pt x="1904774" y="2475471"/>
                  <a:pt x="1907379" y="2479811"/>
                </a:cubicBezTo>
                <a:cubicBezTo>
                  <a:pt x="1914324" y="2487625"/>
                  <a:pt x="1914324" y="2494570"/>
                  <a:pt x="1907379" y="2500647"/>
                </a:cubicBezTo>
                <a:cubicBezTo>
                  <a:pt x="1894357" y="2511934"/>
                  <a:pt x="1888713" y="2534072"/>
                  <a:pt x="1890450" y="2567062"/>
                </a:cubicBezTo>
                <a:cubicBezTo>
                  <a:pt x="1892186" y="2586162"/>
                  <a:pt x="1899132" y="2601355"/>
                  <a:pt x="1911286" y="2612641"/>
                </a:cubicBezTo>
                <a:cubicBezTo>
                  <a:pt x="1917362" y="2614377"/>
                  <a:pt x="1920836" y="2613075"/>
                  <a:pt x="1921704" y="2608734"/>
                </a:cubicBezTo>
                <a:cubicBezTo>
                  <a:pt x="1921704" y="2607866"/>
                  <a:pt x="1921704" y="2607432"/>
                  <a:pt x="1921704" y="2607432"/>
                </a:cubicBezTo>
                <a:cubicBezTo>
                  <a:pt x="1925176" y="2602223"/>
                  <a:pt x="1929083" y="2591805"/>
                  <a:pt x="1933424" y="2576178"/>
                </a:cubicBezTo>
                <a:cubicBezTo>
                  <a:pt x="1934291" y="2573573"/>
                  <a:pt x="1935594" y="2572271"/>
                  <a:pt x="1937330" y="2572271"/>
                </a:cubicBezTo>
                <a:cubicBezTo>
                  <a:pt x="1938199" y="2572271"/>
                  <a:pt x="1938633" y="2574007"/>
                  <a:pt x="1938633" y="2577480"/>
                </a:cubicBezTo>
                <a:cubicBezTo>
                  <a:pt x="1940369" y="2585293"/>
                  <a:pt x="1941671" y="2593541"/>
                  <a:pt x="1942540" y="2602223"/>
                </a:cubicBezTo>
                <a:cubicBezTo>
                  <a:pt x="1943407" y="2604827"/>
                  <a:pt x="1944276" y="2608734"/>
                  <a:pt x="1945145" y="2613943"/>
                </a:cubicBezTo>
                <a:cubicBezTo>
                  <a:pt x="1949484" y="2633911"/>
                  <a:pt x="1950787" y="2645631"/>
                  <a:pt x="1949051" y="2649103"/>
                </a:cubicBezTo>
                <a:cubicBezTo>
                  <a:pt x="1945578" y="2657785"/>
                  <a:pt x="1939066" y="2661258"/>
                  <a:pt x="1929517" y="2659521"/>
                </a:cubicBezTo>
                <a:cubicBezTo>
                  <a:pt x="1888713" y="2648236"/>
                  <a:pt x="1865707" y="2616547"/>
                  <a:pt x="1860499" y="2564457"/>
                </a:cubicBezTo>
                <a:cubicBezTo>
                  <a:pt x="1858762" y="2534072"/>
                  <a:pt x="1860932" y="2511065"/>
                  <a:pt x="1867009" y="2495438"/>
                </a:cubicBezTo>
                <a:cubicBezTo>
                  <a:pt x="1865274" y="2495438"/>
                  <a:pt x="1862234" y="2496307"/>
                  <a:pt x="1857894" y="2498043"/>
                </a:cubicBezTo>
                <a:cubicBezTo>
                  <a:pt x="1854421" y="2498911"/>
                  <a:pt x="1851383" y="2499779"/>
                  <a:pt x="1848778" y="2500647"/>
                </a:cubicBezTo>
                <a:cubicBezTo>
                  <a:pt x="1845305" y="2517143"/>
                  <a:pt x="1841398" y="2532770"/>
                  <a:pt x="1837058" y="2547528"/>
                </a:cubicBezTo>
                <a:cubicBezTo>
                  <a:pt x="1842267" y="2551869"/>
                  <a:pt x="1846608" y="2557078"/>
                  <a:pt x="1850080" y="2563155"/>
                </a:cubicBezTo>
                <a:cubicBezTo>
                  <a:pt x="1853553" y="2572705"/>
                  <a:pt x="1854421" y="2580953"/>
                  <a:pt x="1852685" y="2587898"/>
                </a:cubicBezTo>
                <a:cubicBezTo>
                  <a:pt x="1850080" y="2595711"/>
                  <a:pt x="1844872" y="2598750"/>
                  <a:pt x="1837058" y="2597014"/>
                </a:cubicBezTo>
                <a:cubicBezTo>
                  <a:pt x="1831849" y="2594409"/>
                  <a:pt x="1826640" y="2590502"/>
                  <a:pt x="1821431" y="2585293"/>
                </a:cubicBezTo>
                <a:cubicBezTo>
                  <a:pt x="1804067" y="2614811"/>
                  <a:pt x="1781929" y="2636081"/>
                  <a:pt x="1755016" y="2649103"/>
                </a:cubicBezTo>
                <a:cubicBezTo>
                  <a:pt x="1753280" y="2649972"/>
                  <a:pt x="1751978" y="2649972"/>
                  <a:pt x="1751110" y="2649103"/>
                </a:cubicBezTo>
                <a:cubicBezTo>
                  <a:pt x="1751110" y="2648236"/>
                  <a:pt x="1751543" y="2646499"/>
                  <a:pt x="1752412" y="2643895"/>
                </a:cubicBezTo>
                <a:cubicBezTo>
                  <a:pt x="1774116" y="2620454"/>
                  <a:pt x="1790176" y="2593541"/>
                  <a:pt x="1800595" y="2563155"/>
                </a:cubicBezTo>
                <a:cubicBezTo>
                  <a:pt x="1798859" y="2560551"/>
                  <a:pt x="1796254" y="2556210"/>
                  <a:pt x="1792781" y="2550133"/>
                </a:cubicBezTo>
                <a:cubicBezTo>
                  <a:pt x="1786704" y="2541451"/>
                  <a:pt x="1783232" y="2536242"/>
                  <a:pt x="1782363" y="2534506"/>
                </a:cubicBezTo>
                <a:cubicBezTo>
                  <a:pt x="1779758" y="2528429"/>
                  <a:pt x="1780627" y="2525824"/>
                  <a:pt x="1784968" y="2526692"/>
                </a:cubicBezTo>
                <a:cubicBezTo>
                  <a:pt x="1793649" y="2527561"/>
                  <a:pt x="1802331" y="2529731"/>
                  <a:pt x="1811013" y="2533204"/>
                </a:cubicBezTo>
                <a:cubicBezTo>
                  <a:pt x="1813617" y="2526258"/>
                  <a:pt x="1815353" y="2518879"/>
                  <a:pt x="1816222" y="2511065"/>
                </a:cubicBezTo>
                <a:cubicBezTo>
                  <a:pt x="1813617" y="2511934"/>
                  <a:pt x="1811013" y="2513236"/>
                  <a:pt x="1808409" y="2514972"/>
                </a:cubicBezTo>
                <a:cubicBezTo>
                  <a:pt x="1804067" y="2516709"/>
                  <a:pt x="1800160" y="2516709"/>
                  <a:pt x="1796688" y="2514972"/>
                </a:cubicBezTo>
                <a:cubicBezTo>
                  <a:pt x="1793215" y="2513236"/>
                  <a:pt x="1787138" y="2508027"/>
                  <a:pt x="1778457" y="2499345"/>
                </a:cubicBezTo>
                <a:cubicBezTo>
                  <a:pt x="1776720" y="2495004"/>
                  <a:pt x="1777154" y="2492400"/>
                  <a:pt x="1779758" y="2491532"/>
                </a:cubicBezTo>
                <a:cubicBezTo>
                  <a:pt x="1785836" y="2490664"/>
                  <a:pt x="1794084" y="2488927"/>
                  <a:pt x="1804501" y="2486323"/>
                </a:cubicBezTo>
                <a:cubicBezTo>
                  <a:pt x="1811447" y="2485455"/>
                  <a:pt x="1816656" y="2484586"/>
                  <a:pt x="1820129" y="2483718"/>
                </a:cubicBezTo>
                <a:cubicBezTo>
                  <a:pt x="1820129" y="2479378"/>
                  <a:pt x="1820562" y="2475905"/>
                  <a:pt x="1821431" y="2473300"/>
                </a:cubicBezTo>
                <a:cubicBezTo>
                  <a:pt x="1822299" y="2440310"/>
                  <a:pt x="1820562" y="2416870"/>
                  <a:pt x="1816222" y="2402979"/>
                </a:cubicBezTo>
                <a:cubicBezTo>
                  <a:pt x="1814920" y="2397119"/>
                  <a:pt x="1816303" y="2393945"/>
                  <a:pt x="1820373" y="2393456"/>
                </a:cubicBezTo>
                <a:close/>
                <a:moveTo>
                  <a:pt x="1386239" y="2391259"/>
                </a:moveTo>
                <a:cubicBezTo>
                  <a:pt x="1387976" y="2391259"/>
                  <a:pt x="1389928" y="2391693"/>
                  <a:pt x="1392098" y="2392561"/>
                </a:cubicBezTo>
                <a:cubicBezTo>
                  <a:pt x="1406858" y="2396034"/>
                  <a:pt x="1418144" y="2402545"/>
                  <a:pt x="1425957" y="2412095"/>
                </a:cubicBezTo>
                <a:cubicBezTo>
                  <a:pt x="1428561" y="2413831"/>
                  <a:pt x="1428561" y="2418606"/>
                  <a:pt x="1425957" y="2426419"/>
                </a:cubicBezTo>
                <a:cubicBezTo>
                  <a:pt x="1422485" y="2436837"/>
                  <a:pt x="1419880" y="2451596"/>
                  <a:pt x="1418144" y="2470696"/>
                </a:cubicBezTo>
                <a:cubicBezTo>
                  <a:pt x="1419880" y="2469828"/>
                  <a:pt x="1422050" y="2469394"/>
                  <a:pt x="1424655" y="2469394"/>
                </a:cubicBezTo>
                <a:cubicBezTo>
                  <a:pt x="1427260" y="2468526"/>
                  <a:pt x="1428996" y="2468091"/>
                  <a:pt x="1429864" y="2468091"/>
                </a:cubicBezTo>
                <a:cubicBezTo>
                  <a:pt x="1440282" y="2464619"/>
                  <a:pt x="1448530" y="2468526"/>
                  <a:pt x="1454607" y="2479811"/>
                </a:cubicBezTo>
                <a:cubicBezTo>
                  <a:pt x="1458079" y="2485020"/>
                  <a:pt x="1456777" y="2488927"/>
                  <a:pt x="1450699" y="2491532"/>
                </a:cubicBezTo>
                <a:cubicBezTo>
                  <a:pt x="1448095" y="2492400"/>
                  <a:pt x="1443755" y="2493702"/>
                  <a:pt x="1437677" y="2495438"/>
                </a:cubicBezTo>
                <a:cubicBezTo>
                  <a:pt x="1428996" y="2498043"/>
                  <a:pt x="1422485" y="2499779"/>
                  <a:pt x="1418144" y="2500647"/>
                </a:cubicBezTo>
                <a:lnTo>
                  <a:pt x="1418144" y="2513670"/>
                </a:lnTo>
                <a:cubicBezTo>
                  <a:pt x="1427694" y="2513670"/>
                  <a:pt x="1435507" y="2514538"/>
                  <a:pt x="1441584" y="2516274"/>
                </a:cubicBezTo>
                <a:cubicBezTo>
                  <a:pt x="1446793" y="2518011"/>
                  <a:pt x="1450699" y="2521483"/>
                  <a:pt x="1453304" y="2526692"/>
                </a:cubicBezTo>
                <a:cubicBezTo>
                  <a:pt x="1456777" y="2538847"/>
                  <a:pt x="1453738" y="2546226"/>
                  <a:pt x="1444188" y="2548831"/>
                </a:cubicBezTo>
                <a:cubicBezTo>
                  <a:pt x="1441584" y="2549699"/>
                  <a:pt x="1438112" y="2548397"/>
                  <a:pt x="1433771" y="2544924"/>
                </a:cubicBezTo>
                <a:cubicBezTo>
                  <a:pt x="1432035" y="2542319"/>
                  <a:pt x="1429430" y="2539281"/>
                  <a:pt x="1425957" y="2535808"/>
                </a:cubicBezTo>
                <a:cubicBezTo>
                  <a:pt x="1422485" y="2531467"/>
                  <a:pt x="1419880" y="2528429"/>
                  <a:pt x="1418144" y="2526692"/>
                </a:cubicBezTo>
                <a:cubicBezTo>
                  <a:pt x="1418144" y="2537979"/>
                  <a:pt x="1418144" y="2554908"/>
                  <a:pt x="1418144" y="2577480"/>
                </a:cubicBezTo>
                <a:cubicBezTo>
                  <a:pt x="1417276" y="2601789"/>
                  <a:pt x="1416841" y="2620454"/>
                  <a:pt x="1416841" y="2633477"/>
                </a:cubicBezTo>
                <a:cubicBezTo>
                  <a:pt x="1415974" y="2651708"/>
                  <a:pt x="1411198" y="2660824"/>
                  <a:pt x="1402517" y="2660824"/>
                </a:cubicBezTo>
                <a:cubicBezTo>
                  <a:pt x="1397307" y="2659956"/>
                  <a:pt x="1391664" y="2655181"/>
                  <a:pt x="1385587" y="2646499"/>
                </a:cubicBezTo>
                <a:cubicBezTo>
                  <a:pt x="1382115" y="2641290"/>
                  <a:pt x="1381247" y="2635213"/>
                  <a:pt x="1382984" y="2628268"/>
                </a:cubicBezTo>
                <a:cubicBezTo>
                  <a:pt x="1385587" y="2609168"/>
                  <a:pt x="1387323" y="2584425"/>
                  <a:pt x="1388192" y="2554040"/>
                </a:cubicBezTo>
                <a:cubicBezTo>
                  <a:pt x="1371696" y="2575744"/>
                  <a:pt x="1353031" y="2591805"/>
                  <a:pt x="1332195" y="2602223"/>
                </a:cubicBezTo>
                <a:cubicBezTo>
                  <a:pt x="1329591" y="2603959"/>
                  <a:pt x="1327855" y="2604393"/>
                  <a:pt x="1326987" y="2603525"/>
                </a:cubicBezTo>
                <a:cubicBezTo>
                  <a:pt x="1326118" y="2601789"/>
                  <a:pt x="1326552" y="2600052"/>
                  <a:pt x="1328288" y="2598316"/>
                </a:cubicBezTo>
                <a:cubicBezTo>
                  <a:pt x="1351729" y="2567062"/>
                  <a:pt x="1368225" y="2537545"/>
                  <a:pt x="1377774" y="2509763"/>
                </a:cubicBezTo>
                <a:cubicBezTo>
                  <a:pt x="1373433" y="2511500"/>
                  <a:pt x="1368658" y="2512368"/>
                  <a:pt x="1363449" y="2512368"/>
                </a:cubicBezTo>
                <a:cubicBezTo>
                  <a:pt x="1357372" y="2514104"/>
                  <a:pt x="1349125" y="2508027"/>
                  <a:pt x="1338707" y="2494136"/>
                </a:cubicBezTo>
                <a:cubicBezTo>
                  <a:pt x="1336102" y="2489795"/>
                  <a:pt x="1336970" y="2487191"/>
                  <a:pt x="1341311" y="2486323"/>
                </a:cubicBezTo>
                <a:cubicBezTo>
                  <a:pt x="1359543" y="2483718"/>
                  <a:pt x="1375170" y="2480680"/>
                  <a:pt x="1388192" y="2477207"/>
                </a:cubicBezTo>
                <a:cubicBezTo>
                  <a:pt x="1388192" y="2471998"/>
                  <a:pt x="1388192" y="2466789"/>
                  <a:pt x="1388192" y="2461580"/>
                </a:cubicBezTo>
                <a:cubicBezTo>
                  <a:pt x="1388192" y="2427722"/>
                  <a:pt x="1386022" y="2408188"/>
                  <a:pt x="1381681" y="2402979"/>
                </a:cubicBezTo>
                <a:cubicBezTo>
                  <a:pt x="1379945" y="2398638"/>
                  <a:pt x="1379945" y="2395165"/>
                  <a:pt x="1381681" y="2392561"/>
                </a:cubicBezTo>
                <a:cubicBezTo>
                  <a:pt x="1382984" y="2391693"/>
                  <a:pt x="1384502" y="2391259"/>
                  <a:pt x="1386239" y="2391259"/>
                </a:cubicBezTo>
                <a:close/>
                <a:moveTo>
                  <a:pt x="5452165" y="2389957"/>
                </a:moveTo>
                <a:cubicBezTo>
                  <a:pt x="5467792" y="2392561"/>
                  <a:pt x="5479947" y="2399072"/>
                  <a:pt x="5488628" y="2409490"/>
                </a:cubicBezTo>
                <a:cubicBezTo>
                  <a:pt x="5492101" y="2412963"/>
                  <a:pt x="5492535" y="2418172"/>
                  <a:pt x="5489931" y="2425117"/>
                </a:cubicBezTo>
                <a:cubicBezTo>
                  <a:pt x="5485590" y="2435535"/>
                  <a:pt x="5482986" y="2450294"/>
                  <a:pt x="5482117" y="2469394"/>
                </a:cubicBezTo>
                <a:cubicBezTo>
                  <a:pt x="5487326" y="2468526"/>
                  <a:pt x="5493837" y="2467223"/>
                  <a:pt x="5501651" y="2465487"/>
                </a:cubicBezTo>
                <a:cubicBezTo>
                  <a:pt x="5504255" y="2464619"/>
                  <a:pt x="5506426" y="2464185"/>
                  <a:pt x="5508162" y="2464185"/>
                </a:cubicBezTo>
                <a:cubicBezTo>
                  <a:pt x="5513371" y="2461580"/>
                  <a:pt x="5518580" y="2462014"/>
                  <a:pt x="5523789" y="2465487"/>
                </a:cubicBezTo>
                <a:cubicBezTo>
                  <a:pt x="5531602" y="2468960"/>
                  <a:pt x="5536378" y="2472866"/>
                  <a:pt x="5538114" y="2477207"/>
                </a:cubicBezTo>
                <a:cubicBezTo>
                  <a:pt x="5540718" y="2485020"/>
                  <a:pt x="5537246" y="2490229"/>
                  <a:pt x="5527696" y="2492834"/>
                </a:cubicBezTo>
                <a:cubicBezTo>
                  <a:pt x="5521619" y="2492834"/>
                  <a:pt x="5509464" y="2493268"/>
                  <a:pt x="5491233" y="2494136"/>
                </a:cubicBezTo>
                <a:cubicBezTo>
                  <a:pt x="5486892" y="2495004"/>
                  <a:pt x="5483419" y="2495438"/>
                  <a:pt x="5480815" y="2495438"/>
                </a:cubicBezTo>
                <a:cubicBezTo>
                  <a:pt x="5480815" y="2506725"/>
                  <a:pt x="5480815" y="2517143"/>
                  <a:pt x="5480815" y="2526692"/>
                </a:cubicBezTo>
                <a:cubicBezTo>
                  <a:pt x="5481683" y="2526692"/>
                  <a:pt x="5482986" y="2526258"/>
                  <a:pt x="5484722" y="2525390"/>
                </a:cubicBezTo>
                <a:cubicBezTo>
                  <a:pt x="5486458" y="2525390"/>
                  <a:pt x="5487326" y="2525390"/>
                  <a:pt x="5487326" y="2525390"/>
                </a:cubicBezTo>
                <a:cubicBezTo>
                  <a:pt x="5499481" y="2524522"/>
                  <a:pt x="5517712" y="2522352"/>
                  <a:pt x="5542020" y="2518879"/>
                </a:cubicBezTo>
                <a:cubicBezTo>
                  <a:pt x="5551570" y="2517143"/>
                  <a:pt x="5559384" y="2518011"/>
                  <a:pt x="5565461" y="2521483"/>
                </a:cubicBezTo>
                <a:cubicBezTo>
                  <a:pt x="5572406" y="2524088"/>
                  <a:pt x="5578483" y="2529731"/>
                  <a:pt x="5583692" y="2538413"/>
                </a:cubicBezTo>
                <a:cubicBezTo>
                  <a:pt x="5587165" y="2546226"/>
                  <a:pt x="5584127" y="2550567"/>
                  <a:pt x="5574577" y="2551435"/>
                </a:cubicBezTo>
                <a:cubicBezTo>
                  <a:pt x="5547664" y="2548831"/>
                  <a:pt x="5514673" y="2548831"/>
                  <a:pt x="5475606" y="2551435"/>
                </a:cubicBezTo>
                <a:cubicBezTo>
                  <a:pt x="5473001" y="2551435"/>
                  <a:pt x="5469529" y="2551435"/>
                  <a:pt x="5465188" y="2551435"/>
                </a:cubicBezTo>
                <a:cubicBezTo>
                  <a:pt x="5470397" y="2554908"/>
                  <a:pt x="5474304" y="2557946"/>
                  <a:pt x="5476908" y="2560551"/>
                </a:cubicBezTo>
                <a:cubicBezTo>
                  <a:pt x="5480381" y="2564024"/>
                  <a:pt x="5479947" y="2567062"/>
                  <a:pt x="5475606" y="2569666"/>
                </a:cubicBezTo>
                <a:cubicBezTo>
                  <a:pt x="5466924" y="2574007"/>
                  <a:pt x="5451732" y="2585728"/>
                  <a:pt x="5430027" y="2604827"/>
                </a:cubicBezTo>
                <a:cubicBezTo>
                  <a:pt x="5436973" y="2604827"/>
                  <a:pt x="5453468" y="2603959"/>
                  <a:pt x="5479513" y="2602223"/>
                </a:cubicBezTo>
                <a:cubicBezTo>
                  <a:pt x="5486458" y="2601355"/>
                  <a:pt x="5491667" y="2600920"/>
                  <a:pt x="5495140" y="2600920"/>
                </a:cubicBezTo>
                <a:cubicBezTo>
                  <a:pt x="5493404" y="2598316"/>
                  <a:pt x="5491667" y="2594843"/>
                  <a:pt x="5489931" y="2590502"/>
                </a:cubicBezTo>
                <a:cubicBezTo>
                  <a:pt x="5486458" y="2583557"/>
                  <a:pt x="5483854" y="2579216"/>
                  <a:pt x="5482117" y="2577480"/>
                </a:cubicBezTo>
                <a:cubicBezTo>
                  <a:pt x="5481249" y="2574875"/>
                  <a:pt x="5480815" y="2573573"/>
                  <a:pt x="5480815" y="2573573"/>
                </a:cubicBezTo>
                <a:cubicBezTo>
                  <a:pt x="5481683" y="2572705"/>
                  <a:pt x="5483419" y="2572705"/>
                  <a:pt x="5486024" y="2573573"/>
                </a:cubicBezTo>
                <a:cubicBezTo>
                  <a:pt x="5509464" y="2578782"/>
                  <a:pt x="5526828" y="2585293"/>
                  <a:pt x="5538114" y="2593107"/>
                </a:cubicBezTo>
                <a:cubicBezTo>
                  <a:pt x="5552873" y="2602657"/>
                  <a:pt x="5555911" y="2618718"/>
                  <a:pt x="5547229" y="2641290"/>
                </a:cubicBezTo>
                <a:cubicBezTo>
                  <a:pt x="5542020" y="2650840"/>
                  <a:pt x="5535076" y="2653010"/>
                  <a:pt x="5526394" y="2647801"/>
                </a:cubicBezTo>
                <a:cubicBezTo>
                  <a:pt x="5518580" y="2641724"/>
                  <a:pt x="5509899" y="2628702"/>
                  <a:pt x="5500349" y="2608734"/>
                </a:cubicBezTo>
                <a:cubicBezTo>
                  <a:pt x="5454336" y="2626965"/>
                  <a:pt x="5425253" y="2640422"/>
                  <a:pt x="5413098" y="2649103"/>
                </a:cubicBezTo>
                <a:cubicBezTo>
                  <a:pt x="5410494" y="2652576"/>
                  <a:pt x="5406587" y="2652576"/>
                  <a:pt x="5401378" y="2649103"/>
                </a:cubicBezTo>
                <a:cubicBezTo>
                  <a:pt x="5396169" y="2643027"/>
                  <a:pt x="5390960" y="2634345"/>
                  <a:pt x="5385751" y="2623059"/>
                </a:cubicBezTo>
                <a:cubicBezTo>
                  <a:pt x="5384015" y="2616982"/>
                  <a:pt x="5384883" y="2613943"/>
                  <a:pt x="5388355" y="2613943"/>
                </a:cubicBezTo>
                <a:cubicBezTo>
                  <a:pt x="5397905" y="2611338"/>
                  <a:pt x="5405719" y="2605261"/>
                  <a:pt x="5411796" y="2595711"/>
                </a:cubicBezTo>
                <a:cubicBezTo>
                  <a:pt x="5419609" y="2584425"/>
                  <a:pt x="5425687" y="2570969"/>
                  <a:pt x="5430027" y="2555342"/>
                </a:cubicBezTo>
                <a:cubicBezTo>
                  <a:pt x="5417873" y="2557078"/>
                  <a:pt x="5406587" y="2559249"/>
                  <a:pt x="5396169" y="2561853"/>
                </a:cubicBezTo>
                <a:cubicBezTo>
                  <a:pt x="5395301" y="2561853"/>
                  <a:pt x="5394433" y="2561853"/>
                  <a:pt x="5393564" y="2561853"/>
                </a:cubicBezTo>
                <a:cubicBezTo>
                  <a:pt x="5389224" y="2562721"/>
                  <a:pt x="5385751" y="2561853"/>
                  <a:pt x="5383146" y="2559249"/>
                </a:cubicBezTo>
                <a:cubicBezTo>
                  <a:pt x="5382278" y="2558381"/>
                  <a:pt x="5381411" y="2557512"/>
                  <a:pt x="5380542" y="2556644"/>
                </a:cubicBezTo>
                <a:cubicBezTo>
                  <a:pt x="5378806" y="2554908"/>
                  <a:pt x="5377504" y="2554040"/>
                  <a:pt x="5376635" y="2554040"/>
                </a:cubicBezTo>
                <a:cubicBezTo>
                  <a:pt x="5373163" y="2563590"/>
                  <a:pt x="5369256" y="2575310"/>
                  <a:pt x="5364915" y="2589200"/>
                </a:cubicBezTo>
                <a:cubicBezTo>
                  <a:pt x="5363179" y="2593541"/>
                  <a:pt x="5361008" y="2600486"/>
                  <a:pt x="5358404" y="2610036"/>
                </a:cubicBezTo>
                <a:cubicBezTo>
                  <a:pt x="5352327" y="2626531"/>
                  <a:pt x="5348854" y="2637818"/>
                  <a:pt x="5347986" y="2643895"/>
                </a:cubicBezTo>
                <a:cubicBezTo>
                  <a:pt x="5345381" y="2649972"/>
                  <a:pt x="5340607" y="2652142"/>
                  <a:pt x="5333661" y="2650406"/>
                </a:cubicBezTo>
                <a:cubicBezTo>
                  <a:pt x="5321507" y="2642592"/>
                  <a:pt x="5314127" y="2628268"/>
                  <a:pt x="5311523" y="2607432"/>
                </a:cubicBezTo>
                <a:cubicBezTo>
                  <a:pt x="5312391" y="2603959"/>
                  <a:pt x="5314127" y="2602223"/>
                  <a:pt x="5316732" y="2602223"/>
                </a:cubicBezTo>
                <a:cubicBezTo>
                  <a:pt x="5320205" y="2602223"/>
                  <a:pt x="5327150" y="2597014"/>
                  <a:pt x="5337568" y="2586596"/>
                </a:cubicBezTo>
                <a:cubicBezTo>
                  <a:pt x="5349722" y="2574441"/>
                  <a:pt x="5361008" y="2561853"/>
                  <a:pt x="5371426" y="2548831"/>
                </a:cubicBezTo>
                <a:cubicBezTo>
                  <a:pt x="5371426" y="2547963"/>
                  <a:pt x="5370558" y="2546660"/>
                  <a:pt x="5368822" y="2544924"/>
                </a:cubicBezTo>
                <a:cubicBezTo>
                  <a:pt x="5367954" y="2543188"/>
                  <a:pt x="5367086" y="2541885"/>
                  <a:pt x="5366217" y="2541017"/>
                </a:cubicBezTo>
                <a:cubicBezTo>
                  <a:pt x="5364481" y="2539281"/>
                  <a:pt x="5364047" y="2537979"/>
                  <a:pt x="5364915" y="2537110"/>
                </a:cubicBezTo>
                <a:cubicBezTo>
                  <a:pt x="5364915" y="2535374"/>
                  <a:pt x="5366217" y="2534506"/>
                  <a:pt x="5368822" y="2534506"/>
                </a:cubicBezTo>
                <a:cubicBezTo>
                  <a:pt x="5376635" y="2535374"/>
                  <a:pt x="5391828" y="2534940"/>
                  <a:pt x="5414400" y="2533204"/>
                </a:cubicBezTo>
                <a:cubicBezTo>
                  <a:pt x="5425687" y="2531467"/>
                  <a:pt x="5437841" y="2530165"/>
                  <a:pt x="5450863" y="2529297"/>
                </a:cubicBezTo>
                <a:lnTo>
                  <a:pt x="5450863" y="2498043"/>
                </a:lnTo>
                <a:cubicBezTo>
                  <a:pt x="5444786" y="2499779"/>
                  <a:pt x="5438275" y="2500647"/>
                  <a:pt x="5431330" y="2500647"/>
                </a:cubicBezTo>
                <a:cubicBezTo>
                  <a:pt x="5426989" y="2502384"/>
                  <a:pt x="5422214" y="2501516"/>
                  <a:pt x="5417005" y="2498043"/>
                </a:cubicBezTo>
                <a:cubicBezTo>
                  <a:pt x="5411796" y="2492834"/>
                  <a:pt x="5407021" y="2488059"/>
                  <a:pt x="5402680" y="2483718"/>
                </a:cubicBezTo>
                <a:cubicBezTo>
                  <a:pt x="5400944" y="2481114"/>
                  <a:pt x="5400510" y="2479378"/>
                  <a:pt x="5401378" y="2478509"/>
                </a:cubicBezTo>
                <a:cubicBezTo>
                  <a:pt x="5402246" y="2476773"/>
                  <a:pt x="5403982" y="2475905"/>
                  <a:pt x="5406587" y="2475905"/>
                </a:cubicBezTo>
                <a:cubicBezTo>
                  <a:pt x="5408323" y="2475905"/>
                  <a:pt x="5413532" y="2475471"/>
                  <a:pt x="5422214" y="2474603"/>
                </a:cubicBezTo>
                <a:cubicBezTo>
                  <a:pt x="5434368" y="2473735"/>
                  <a:pt x="5443918" y="2472866"/>
                  <a:pt x="5450863" y="2471998"/>
                </a:cubicBezTo>
                <a:lnTo>
                  <a:pt x="5450863" y="2456371"/>
                </a:lnTo>
                <a:cubicBezTo>
                  <a:pt x="5451732" y="2434667"/>
                  <a:pt x="5448259" y="2417304"/>
                  <a:pt x="5440445" y="2404281"/>
                </a:cubicBezTo>
                <a:cubicBezTo>
                  <a:pt x="5437841" y="2394732"/>
                  <a:pt x="5441748" y="2389957"/>
                  <a:pt x="5452165" y="2389957"/>
                </a:cubicBezTo>
                <a:close/>
                <a:moveTo>
                  <a:pt x="3804341" y="2389957"/>
                </a:moveTo>
                <a:cubicBezTo>
                  <a:pt x="3819968" y="2392561"/>
                  <a:pt x="3832122" y="2399072"/>
                  <a:pt x="3840804" y="2409490"/>
                </a:cubicBezTo>
                <a:cubicBezTo>
                  <a:pt x="3844276" y="2412963"/>
                  <a:pt x="3844710" y="2418172"/>
                  <a:pt x="3842106" y="2425117"/>
                </a:cubicBezTo>
                <a:cubicBezTo>
                  <a:pt x="3837765" y="2435535"/>
                  <a:pt x="3835161" y="2450294"/>
                  <a:pt x="3834292" y="2469394"/>
                </a:cubicBezTo>
                <a:cubicBezTo>
                  <a:pt x="3839501" y="2468526"/>
                  <a:pt x="3846013" y="2467223"/>
                  <a:pt x="3853826" y="2465487"/>
                </a:cubicBezTo>
                <a:cubicBezTo>
                  <a:pt x="3856430" y="2464619"/>
                  <a:pt x="3858601" y="2464185"/>
                  <a:pt x="3860337" y="2464185"/>
                </a:cubicBezTo>
                <a:cubicBezTo>
                  <a:pt x="3865546" y="2461580"/>
                  <a:pt x="3870755" y="2462014"/>
                  <a:pt x="3875964" y="2465487"/>
                </a:cubicBezTo>
                <a:cubicBezTo>
                  <a:pt x="3883778" y="2468960"/>
                  <a:pt x="3888553" y="2472866"/>
                  <a:pt x="3890289" y="2477207"/>
                </a:cubicBezTo>
                <a:cubicBezTo>
                  <a:pt x="3892893" y="2485020"/>
                  <a:pt x="3889421" y="2490229"/>
                  <a:pt x="3879871" y="2492834"/>
                </a:cubicBezTo>
                <a:cubicBezTo>
                  <a:pt x="3873794" y="2492834"/>
                  <a:pt x="3861639" y="2493268"/>
                  <a:pt x="3843408" y="2494136"/>
                </a:cubicBezTo>
                <a:cubicBezTo>
                  <a:pt x="3839067" y="2495004"/>
                  <a:pt x="3835595" y="2495438"/>
                  <a:pt x="3832990" y="2495438"/>
                </a:cubicBezTo>
                <a:cubicBezTo>
                  <a:pt x="3832990" y="2506725"/>
                  <a:pt x="3832990" y="2517143"/>
                  <a:pt x="3832990" y="2526692"/>
                </a:cubicBezTo>
                <a:cubicBezTo>
                  <a:pt x="3833858" y="2526692"/>
                  <a:pt x="3835161" y="2526258"/>
                  <a:pt x="3836897" y="2525390"/>
                </a:cubicBezTo>
                <a:cubicBezTo>
                  <a:pt x="3838633" y="2525390"/>
                  <a:pt x="3839501" y="2525390"/>
                  <a:pt x="3839501" y="2525390"/>
                </a:cubicBezTo>
                <a:cubicBezTo>
                  <a:pt x="3851655" y="2524522"/>
                  <a:pt x="3869887" y="2522352"/>
                  <a:pt x="3894196" y="2518879"/>
                </a:cubicBezTo>
                <a:cubicBezTo>
                  <a:pt x="3903745" y="2517143"/>
                  <a:pt x="3911559" y="2518011"/>
                  <a:pt x="3917636" y="2521483"/>
                </a:cubicBezTo>
                <a:cubicBezTo>
                  <a:pt x="3924581" y="2524088"/>
                  <a:pt x="3930659" y="2529731"/>
                  <a:pt x="3935868" y="2538413"/>
                </a:cubicBezTo>
                <a:cubicBezTo>
                  <a:pt x="3939340" y="2546226"/>
                  <a:pt x="3936301" y="2550567"/>
                  <a:pt x="3926752" y="2551435"/>
                </a:cubicBezTo>
                <a:cubicBezTo>
                  <a:pt x="3899839" y="2548831"/>
                  <a:pt x="3866848" y="2548831"/>
                  <a:pt x="3827781" y="2551435"/>
                </a:cubicBezTo>
                <a:cubicBezTo>
                  <a:pt x="3825177" y="2551435"/>
                  <a:pt x="3821704" y="2551435"/>
                  <a:pt x="3817363" y="2551435"/>
                </a:cubicBezTo>
                <a:cubicBezTo>
                  <a:pt x="3822572" y="2554908"/>
                  <a:pt x="3826479" y="2557946"/>
                  <a:pt x="3829083" y="2560551"/>
                </a:cubicBezTo>
                <a:cubicBezTo>
                  <a:pt x="3832556" y="2564024"/>
                  <a:pt x="3832122" y="2567062"/>
                  <a:pt x="3827781" y="2569666"/>
                </a:cubicBezTo>
                <a:cubicBezTo>
                  <a:pt x="3819099" y="2574007"/>
                  <a:pt x="3803907" y="2585728"/>
                  <a:pt x="3782202" y="2604827"/>
                </a:cubicBezTo>
                <a:cubicBezTo>
                  <a:pt x="3789148" y="2604827"/>
                  <a:pt x="3805643" y="2603959"/>
                  <a:pt x="3831688" y="2602223"/>
                </a:cubicBezTo>
                <a:cubicBezTo>
                  <a:pt x="3838633" y="2601355"/>
                  <a:pt x="3843842" y="2600920"/>
                  <a:pt x="3847315" y="2600920"/>
                </a:cubicBezTo>
                <a:cubicBezTo>
                  <a:pt x="3845579" y="2598316"/>
                  <a:pt x="3843842" y="2594843"/>
                  <a:pt x="3842106" y="2590502"/>
                </a:cubicBezTo>
                <a:cubicBezTo>
                  <a:pt x="3838633" y="2583557"/>
                  <a:pt x="3836029" y="2579216"/>
                  <a:pt x="3834292" y="2577480"/>
                </a:cubicBezTo>
                <a:cubicBezTo>
                  <a:pt x="3833424" y="2574875"/>
                  <a:pt x="3832990" y="2573573"/>
                  <a:pt x="3832990" y="2573573"/>
                </a:cubicBezTo>
                <a:cubicBezTo>
                  <a:pt x="3833858" y="2572705"/>
                  <a:pt x="3835595" y="2572705"/>
                  <a:pt x="3838199" y="2573573"/>
                </a:cubicBezTo>
                <a:cubicBezTo>
                  <a:pt x="3861639" y="2578782"/>
                  <a:pt x="3879003" y="2585293"/>
                  <a:pt x="3890289" y="2593107"/>
                </a:cubicBezTo>
                <a:cubicBezTo>
                  <a:pt x="3905048" y="2602657"/>
                  <a:pt x="3908086" y="2618718"/>
                  <a:pt x="3899405" y="2641290"/>
                </a:cubicBezTo>
                <a:cubicBezTo>
                  <a:pt x="3894196" y="2650840"/>
                  <a:pt x="3887250" y="2653010"/>
                  <a:pt x="3878569" y="2647801"/>
                </a:cubicBezTo>
                <a:cubicBezTo>
                  <a:pt x="3870755" y="2641724"/>
                  <a:pt x="3862073" y="2628702"/>
                  <a:pt x="3852524" y="2608734"/>
                </a:cubicBezTo>
                <a:cubicBezTo>
                  <a:pt x="3806511" y="2626965"/>
                  <a:pt x="3777427" y="2640422"/>
                  <a:pt x="3765273" y="2649103"/>
                </a:cubicBezTo>
                <a:cubicBezTo>
                  <a:pt x="3762669" y="2652576"/>
                  <a:pt x="3758762" y="2652576"/>
                  <a:pt x="3753553" y="2649103"/>
                </a:cubicBezTo>
                <a:cubicBezTo>
                  <a:pt x="3748344" y="2643027"/>
                  <a:pt x="3743135" y="2634345"/>
                  <a:pt x="3737926" y="2623059"/>
                </a:cubicBezTo>
                <a:cubicBezTo>
                  <a:pt x="3736190" y="2616982"/>
                  <a:pt x="3737058" y="2613943"/>
                  <a:pt x="3740531" y="2613943"/>
                </a:cubicBezTo>
                <a:cubicBezTo>
                  <a:pt x="3750080" y="2611338"/>
                  <a:pt x="3757894" y="2605261"/>
                  <a:pt x="3763971" y="2595711"/>
                </a:cubicBezTo>
                <a:cubicBezTo>
                  <a:pt x="3771784" y="2584425"/>
                  <a:pt x="3777862" y="2570969"/>
                  <a:pt x="3782202" y="2555342"/>
                </a:cubicBezTo>
                <a:cubicBezTo>
                  <a:pt x="3770048" y="2557078"/>
                  <a:pt x="3758762" y="2559249"/>
                  <a:pt x="3748344" y="2561853"/>
                </a:cubicBezTo>
                <a:cubicBezTo>
                  <a:pt x="3747476" y="2561853"/>
                  <a:pt x="3746608" y="2561853"/>
                  <a:pt x="3745740" y="2561853"/>
                </a:cubicBezTo>
                <a:cubicBezTo>
                  <a:pt x="3741399" y="2562721"/>
                  <a:pt x="3737926" y="2561853"/>
                  <a:pt x="3735322" y="2559249"/>
                </a:cubicBezTo>
                <a:cubicBezTo>
                  <a:pt x="3734453" y="2558381"/>
                  <a:pt x="3733585" y="2557512"/>
                  <a:pt x="3732717" y="2556644"/>
                </a:cubicBezTo>
                <a:cubicBezTo>
                  <a:pt x="3730981" y="2554908"/>
                  <a:pt x="3729679" y="2554040"/>
                  <a:pt x="3728810" y="2554040"/>
                </a:cubicBezTo>
                <a:cubicBezTo>
                  <a:pt x="3725338" y="2563590"/>
                  <a:pt x="3721431" y="2575310"/>
                  <a:pt x="3717090" y="2589200"/>
                </a:cubicBezTo>
                <a:cubicBezTo>
                  <a:pt x="3715354" y="2593541"/>
                  <a:pt x="3713183" y="2600486"/>
                  <a:pt x="3710579" y="2610036"/>
                </a:cubicBezTo>
                <a:cubicBezTo>
                  <a:pt x="3704502" y="2626531"/>
                  <a:pt x="3701029" y="2637818"/>
                  <a:pt x="3700161" y="2643895"/>
                </a:cubicBezTo>
                <a:cubicBezTo>
                  <a:pt x="3697556" y="2649972"/>
                  <a:pt x="3692781" y="2652142"/>
                  <a:pt x="3685836" y="2650406"/>
                </a:cubicBezTo>
                <a:cubicBezTo>
                  <a:pt x="3673682" y="2642592"/>
                  <a:pt x="3666303" y="2628268"/>
                  <a:pt x="3663698" y="2607432"/>
                </a:cubicBezTo>
                <a:cubicBezTo>
                  <a:pt x="3664566" y="2603959"/>
                  <a:pt x="3666303" y="2602223"/>
                  <a:pt x="3668907" y="2602223"/>
                </a:cubicBezTo>
                <a:cubicBezTo>
                  <a:pt x="3672380" y="2602223"/>
                  <a:pt x="3679325" y="2597014"/>
                  <a:pt x="3689743" y="2586596"/>
                </a:cubicBezTo>
                <a:cubicBezTo>
                  <a:pt x="3701897" y="2574441"/>
                  <a:pt x="3713183" y="2561853"/>
                  <a:pt x="3723601" y="2548831"/>
                </a:cubicBezTo>
                <a:cubicBezTo>
                  <a:pt x="3723601" y="2547963"/>
                  <a:pt x="3722733" y="2546660"/>
                  <a:pt x="3720997" y="2544924"/>
                </a:cubicBezTo>
                <a:cubicBezTo>
                  <a:pt x="3720129" y="2543188"/>
                  <a:pt x="3719261" y="2541885"/>
                  <a:pt x="3718392" y="2541017"/>
                </a:cubicBezTo>
                <a:cubicBezTo>
                  <a:pt x="3716656" y="2539281"/>
                  <a:pt x="3716222" y="2537979"/>
                  <a:pt x="3717090" y="2537110"/>
                </a:cubicBezTo>
                <a:cubicBezTo>
                  <a:pt x="3717090" y="2535374"/>
                  <a:pt x="3718392" y="2534506"/>
                  <a:pt x="3720997" y="2534506"/>
                </a:cubicBezTo>
                <a:cubicBezTo>
                  <a:pt x="3728810" y="2535374"/>
                  <a:pt x="3744003" y="2534940"/>
                  <a:pt x="3766576" y="2533204"/>
                </a:cubicBezTo>
                <a:cubicBezTo>
                  <a:pt x="3777862" y="2531467"/>
                  <a:pt x="3790016" y="2530165"/>
                  <a:pt x="3803038" y="2529297"/>
                </a:cubicBezTo>
                <a:lnTo>
                  <a:pt x="3803038" y="2498043"/>
                </a:lnTo>
                <a:cubicBezTo>
                  <a:pt x="3796961" y="2499779"/>
                  <a:pt x="3790450" y="2500647"/>
                  <a:pt x="3783505" y="2500647"/>
                </a:cubicBezTo>
                <a:cubicBezTo>
                  <a:pt x="3779164" y="2502384"/>
                  <a:pt x="3774389" y="2501516"/>
                  <a:pt x="3769180" y="2498043"/>
                </a:cubicBezTo>
                <a:cubicBezTo>
                  <a:pt x="3763971" y="2492834"/>
                  <a:pt x="3759196" y="2488059"/>
                  <a:pt x="3754855" y="2483718"/>
                </a:cubicBezTo>
                <a:cubicBezTo>
                  <a:pt x="3753119" y="2481114"/>
                  <a:pt x="3752685" y="2479378"/>
                  <a:pt x="3753553" y="2478509"/>
                </a:cubicBezTo>
                <a:cubicBezTo>
                  <a:pt x="3754421" y="2476773"/>
                  <a:pt x="3756158" y="2475905"/>
                  <a:pt x="3758762" y="2475905"/>
                </a:cubicBezTo>
                <a:cubicBezTo>
                  <a:pt x="3760498" y="2475905"/>
                  <a:pt x="3765707" y="2475471"/>
                  <a:pt x="3774389" y="2474603"/>
                </a:cubicBezTo>
                <a:cubicBezTo>
                  <a:pt x="3786543" y="2473735"/>
                  <a:pt x="3796093" y="2472866"/>
                  <a:pt x="3803038" y="2471998"/>
                </a:cubicBezTo>
                <a:lnTo>
                  <a:pt x="3803038" y="2456371"/>
                </a:lnTo>
                <a:cubicBezTo>
                  <a:pt x="3803907" y="2434667"/>
                  <a:pt x="3800434" y="2417304"/>
                  <a:pt x="3792620" y="2404281"/>
                </a:cubicBezTo>
                <a:cubicBezTo>
                  <a:pt x="3790016" y="2394732"/>
                  <a:pt x="3793923" y="2389957"/>
                  <a:pt x="3804341" y="2389957"/>
                </a:cubicBezTo>
                <a:close/>
                <a:moveTo>
                  <a:pt x="2146992" y="2389957"/>
                </a:moveTo>
                <a:cubicBezTo>
                  <a:pt x="2162619" y="2392561"/>
                  <a:pt x="2174773" y="2399072"/>
                  <a:pt x="2183456" y="2409490"/>
                </a:cubicBezTo>
                <a:cubicBezTo>
                  <a:pt x="2186928" y="2412963"/>
                  <a:pt x="2187362" y="2418172"/>
                  <a:pt x="2184757" y="2425117"/>
                </a:cubicBezTo>
                <a:cubicBezTo>
                  <a:pt x="2180417" y="2435535"/>
                  <a:pt x="2177812" y="2450294"/>
                  <a:pt x="2176944" y="2469394"/>
                </a:cubicBezTo>
                <a:cubicBezTo>
                  <a:pt x="2182153" y="2468526"/>
                  <a:pt x="2188664" y="2467223"/>
                  <a:pt x="2196478" y="2465487"/>
                </a:cubicBezTo>
                <a:cubicBezTo>
                  <a:pt x="2199082" y="2464619"/>
                  <a:pt x="2201253" y="2464185"/>
                  <a:pt x="2202989" y="2464185"/>
                </a:cubicBezTo>
                <a:cubicBezTo>
                  <a:pt x="2208198" y="2461580"/>
                  <a:pt x="2213406" y="2462014"/>
                  <a:pt x="2218616" y="2465487"/>
                </a:cubicBezTo>
                <a:cubicBezTo>
                  <a:pt x="2226430" y="2468960"/>
                  <a:pt x="2231204" y="2472866"/>
                  <a:pt x="2232940" y="2477207"/>
                </a:cubicBezTo>
                <a:cubicBezTo>
                  <a:pt x="2235545" y="2485020"/>
                  <a:pt x="2232072" y="2490229"/>
                  <a:pt x="2222522" y="2492834"/>
                </a:cubicBezTo>
                <a:cubicBezTo>
                  <a:pt x="2216445" y="2492834"/>
                  <a:pt x="2204291" y="2493268"/>
                  <a:pt x="2186060" y="2494136"/>
                </a:cubicBezTo>
                <a:cubicBezTo>
                  <a:pt x="2181719" y="2495004"/>
                  <a:pt x="2178246" y="2495438"/>
                  <a:pt x="2175642" y="2495438"/>
                </a:cubicBezTo>
                <a:cubicBezTo>
                  <a:pt x="2175642" y="2506725"/>
                  <a:pt x="2175642" y="2517143"/>
                  <a:pt x="2175642" y="2526692"/>
                </a:cubicBezTo>
                <a:cubicBezTo>
                  <a:pt x="2176509" y="2526692"/>
                  <a:pt x="2177812" y="2526258"/>
                  <a:pt x="2179548" y="2525390"/>
                </a:cubicBezTo>
                <a:cubicBezTo>
                  <a:pt x="2181285" y="2525390"/>
                  <a:pt x="2182153" y="2525390"/>
                  <a:pt x="2182153" y="2525390"/>
                </a:cubicBezTo>
                <a:cubicBezTo>
                  <a:pt x="2194307" y="2524522"/>
                  <a:pt x="2212539" y="2522352"/>
                  <a:pt x="2236847" y="2518879"/>
                </a:cubicBezTo>
                <a:cubicBezTo>
                  <a:pt x="2246397" y="2517143"/>
                  <a:pt x="2254210" y="2518011"/>
                  <a:pt x="2260288" y="2521483"/>
                </a:cubicBezTo>
                <a:cubicBezTo>
                  <a:pt x="2267233" y="2524088"/>
                  <a:pt x="2273310" y="2529731"/>
                  <a:pt x="2278519" y="2538413"/>
                </a:cubicBezTo>
                <a:cubicBezTo>
                  <a:pt x="2281992" y="2546226"/>
                  <a:pt x="2278953" y="2550567"/>
                  <a:pt x="2269404" y="2551435"/>
                </a:cubicBezTo>
                <a:cubicBezTo>
                  <a:pt x="2242491" y="2548831"/>
                  <a:pt x="2209500" y="2548831"/>
                  <a:pt x="2170432" y="2551435"/>
                </a:cubicBezTo>
                <a:cubicBezTo>
                  <a:pt x="2167828" y="2551435"/>
                  <a:pt x="2164355" y="2551435"/>
                  <a:pt x="2160015" y="2551435"/>
                </a:cubicBezTo>
                <a:cubicBezTo>
                  <a:pt x="2165224" y="2554908"/>
                  <a:pt x="2169130" y="2557946"/>
                  <a:pt x="2171735" y="2560551"/>
                </a:cubicBezTo>
                <a:cubicBezTo>
                  <a:pt x="2175207" y="2564024"/>
                  <a:pt x="2174773" y="2567062"/>
                  <a:pt x="2170432" y="2569666"/>
                </a:cubicBezTo>
                <a:cubicBezTo>
                  <a:pt x="2161751" y="2574007"/>
                  <a:pt x="2146558" y="2585728"/>
                  <a:pt x="2124854" y="2604827"/>
                </a:cubicBezTo>
                <a:cubicBezTo>
                  <a:pt x="2131799" y="2604827"/>
                  <a:pt x="2148295" y="2603959"/>
                  <a:pt x="2174340" y="2602223"/>
                </a:cubicBezTo>
                <a:cubicBezTo>
                  <a:pt x="2181285" y="2601355"/>
                  <a:pt x="2186494" y="2600920"/>
                  <a:pt x="2189966" y="2600920"/>
                </a:cubicBezTo>
                <a:cubicBezTo>
                  <a:pt x="2188230" y="2598316"/>
                  <a:pt x="2186494" y="2594843"/>
                  <a:pt x="2184757" y="2590502"/>
                </a:cubicBezTo>
                <a:cubicBezTo>
                  <a:pt x="2181285" y="2583557"/>
                  <a:pt x="2178680" y="2579216"/>
                  <a:pt x="2176944" y="2577480"/>
                </a:cubicBezTo>
                <a:cubicBezTo>
                  <a:pt x="2176076" y="2574875"/>
                  <a:pt x="2175642" y="2573573"/>
                  <a:pt x="2175642" y="2573573"/>
                </a:cubicBezTo>
                <a:cubicBezTo>
                  <a:pt x="2176509" y="2572705"/>
                  <a:pt x="2178246" y="2572705"/>
                  <a:pt x="2180851" y="2573573"/>
                </a:cubicBezTo>
                <a:cubicBezTo>
                  <a:pt x="2204291" y="2578782"/>
                  <a:pt x="2221655" y="2585293"/>
                  <a:pt x="2232940" y="2593107"/>
                </a:cubicBezTo>
                <a:cubicBezTo>
                  <a:pt x="2247699" y="2602657"/>
                  <a:pt x="2250738" y="2618718"/>
                  <a:pt x="2242056" y="2641290"/>
                </a:cubicBezTo>
                <a:cubicBezTo>
                  <a:pt x="2236847" y="2650840"/>
                  <a:pt x="2229902" y="2653010"/>
                  <a:pt x="2221220" y="2647801"/>
                </a:cubicBezTo>
                <a:cubicBezTo>
                  <a:pt x="2213406" y="2641724"/>
                  <a:pt x="2204725" y="2628702"/>
                  <a:pt x="2195176" y="2608734"/>
                </a:cubicBezTo>
                <a:cubicBezTo>
                  <a:pt x="2149163" y="2626965"/>
                  <a:pt x="2120078" y="2640422"/>
                  <a:pt x="2107925" y="2649103"/>
                </a:cubicBezTo>
                <a:cubicBezTo>
                  <a:pt x="2105320" y="2652576"/>
                  <a:pt x="2101414" y="2652576"/>
                  <a:pt x="2096205" y="2649103"/>
                </a:cubicBezTo>
                <a:cubicBezTo>
                  <a:pt x="2090996" y="2643027"/>
                  <a:pt x="2085787" y="2634345"/>
                  <a:pt x="2080578" y="2623059"/>
                </a:cubicBezTo>
                <a:cubicBezTo>
                  <a:pt x="2078841" y="2616982"/>
                  <a:pt x="2079710" y="2613943"/>
                  <a:pt x="2083183" y="2613943"/>
                </a:cubicBezTo>
                <a:cubicBezTo>
                  <a:pt x="2092732" y="2611338"/>
                  <a:pt x="2100546" y="2605261"/>
                  <a:pt x="2106623" y="2595711"/>
                </a:cubicBezTo>
                <a:cubicBezTo>
                  <a:pt x="2114436" y="2584425"/>
                  <a:pt x="2120513" y="2570969"/>
                  <a:pt x="2124854" y="2555342"/>
                </a:cubicBezTo>
                <a:cubicBezTo>
                  <a:pt x="2112700" y="2557078"/>
                  <a:pt x="2101414" y="2559249"/>
                  <a:pt x="2090996" y="2561853"/>
                </a:cubicBezTo>
                <a:cubicBezTo>
                  <a:pt x="2090127" y="2561853"/>
                  <a:pt x="2089259" y="2561853"/>
                  <a:pt x="2088391" y="2561853"/>
                </a:cubicBezTo>
                <a:cubicBezTo>
                  <a:pt x="2084050" y="2562721"/>
                  <a:pt x="2080578" y="2561853"/>
                  <a:pt x="2077973" y="2559249"/>
                </a:cubicBezTo>
                <a:cubicBezTo>
                  <a:pt x="2077105" y="2558381"/>
                  <a:pt x="2076236" y="2557512"/>
                  <a:pt x="2075369" y="2556644"/>
                </a:cubicBezTo>
                <a:cubicBezTo>
                  <a:pt x="2073632" y="2554908"/>
                  <a:pt x="2072330" y="2554040"/>
                  <a:pt x="2071462" y="2554040"/>
                </a:cubicBezTo>
                <a:cubicBezTo>
                  <a:pt x="2067989" y="2563590"/>
                  <a:pt x="2064082" y="2575310"/>
                  <a:pt x="2059742" y="2589200"/>
                </a:cubicBezTo>
                <a:cubicBezTo>
                  <a:pt x="2058005" y="2593541"/>
                  <a:pt x="2055835" y="2600486"/>
                  <a:pt x="2053231" y="2610036"/>
                </a:cubicBezTo>
                <a:cubicBezTo>
                  <a:pt x="2047153" y="2626531"/>
                  <a:pt x="2043680" y="2637818"/>
                  <a:pt x="2042813" y="2643895"/>
                </a:cubicBezTo>
                <a:cubicBezTo>
                  <a:pt x="2040208" y="2649972"/>
                  <a:pt x="2035433" y="2652142"/>
                  <a:pt x="2028487" y="2650406"/>
                </a:cubicBezTo>
                <a:cubicBezTo>
                  <a:pt x="2016333" y="2642592"/>
                  <a:pt x="2008954" y="2628268"/>
                  <a:pt x="2006350" y="2607432"/>
                </a:cubicBezTo>
                <a:cubicBezTo>
                  <a:pt x="2007218" y="2603959"/>
                  <a:pt x="2008954" y="2602223"/>
                  <a:pt x="2011559" y="2602223"/>
                </a:cubicBezTo>
                <a:cubicBezTo>
                  <a:pt x="2015032" y="2602223"/>
                  <a:pt x="2021976" y="2597014"/>
                  <a:pt x="2032395" y="2586596"/>
                </a:cubicBezTo>
                <a:cubicBezTo>
                  <a:pt x="2044549" y="2574441"/>
                  <a:pt x="2055835" y="2561853"/>
                  <a:pt x="2066253" y="2548831"/>
                </a:cubicBezTo>
                <a:cubicBezTo>
                  <a:pt x="2066253" y="2547963"/>
                  <a:pt x="2065385" y="2546660"/>
                  <a:pt x="2063648" y="2544924"/>
                </a:cubicBezTo>
                <a:cubicBezTo>
                  <a:pt x="2062781" y="2543188"/>
                  <a:pt x="2061912" y="2541885"/>
                  <a:pt x="2061043" y="2541017"/>
                </a:cubicBezTo>
                <a:cubicBezTo>
                  <a:pt x="2059308" y="2539281"/>
                  <a:pt x="2058873" y="2537979"/>
                  <a:pt x="2059742" y="2537110"/>
                </a:cubicBezTo>
                <a:cubicBezTo>
                  <a:pt x="2059742" y="2535374"/>
                  <a:pt x="2061043" y="2534506"/>
                  <a:pt x="2063648" y="2534506"/>
                </a:cubicBezTo>
                <a:cubicBezTo>
                  <a:pt x="2071462" y="2535374"/>
                  <a:pt x="2086655" y="2534940"/>
                  <a:pt x="2109227" y="2533204"/>
                </a:cubicBezTo>
                <a:cubicBezTo>
                  <a:pt x="2120513" y="2531467"/>
                  <a:pt x="2132667" y="2530165"/>
                  <a:pt x="2145690" y="2529297"/>
                </a:cubicBezTo>
                <a:lnTo>
                  <a:pt x="2145690" y="2498043"/>
                </a:lnTo>
                <a:cubicBezTo>
                  <a:pt x="2139613" y="2499779"/>
                  <a:pt x="2133102" y="2500647"/>
                  <a:pt x="2126155" y="2500647"/>
                </a:cubicBezTo>
                <a:cubicBezTo>
                  <a:pt x="2121816" y="2502384"/>
                  <a:pt x="2117041" y="2501516"/>
                  <a:pt x="2111832" y="2498043"/>
                </a:cubicBezTo>
                <a:cubicBezTo>
                  <a:pt x="2106623" y="2492834"/>
                  <a:pt x="2101848" y="2488059"/>
                  <a:pt x="2097507" y="2483718"/>
                </a:cubicBezTo>
                <a:cubicBezTo>
                  <a:pt x="2095770" y="2481114"/>
                  <a:pt x="2095336" y="2479378"/>
                  <a:pt x="2096205" y="2478509"/>
                </a:cubicBezTo>
                <a:cubicBezTo>
                  <a:pt x="2097073" y="2476773"/>
                  <a:pt x="2098809" y="2475905"/>
                  <a:pt x="2101414" y="2475905"/>
                </a:cubicBezTo>
                <a:cubicBezTo>
                  <a:pt x="2103150" y="2475905"/>
                  <a:pt x="2108358" y="2475471"/>
                  <a:pt x="2117041" y="2474603"/>
                </a:cubicBezTo>
                <a:cubicBezTo>
                  <a:pt x="2129194" y="2473735"/>
                  <a:pt x="2138745" y="2472866"/>
                  <a:pt x="2145690" y="2471998"/>
                </a:cubicBezTo>
                <a:lnTo>
                  <a:pt x="2145690" y="2456371"/>
                </a:lnTo>
                <a:cubicBezTo>
                  <a:pt x="2146558" y="2434667"/>
                  <a:pt x="2143085" y="2417304"/>
                  <a:pt x="2135272" y="2404281"/>
                </a:cubicBezTo>
                <a:cubicBezTo>
                  <a:pt x="2132667" y="2394732"/>
                  <a:pt x="2136574" y="2389957"/>
                  <a:pt x="2146992" y="2389957"/>
                </a:cubicBezTo>
                <a:close/>
                <a:moveTo>
                  <a:pt x="489643" y="2389957"/>
                </a:moveTo>
                <a:cubicBezTo>
                  <a:pt x="505270" y="2392561"/>
                  <a:pt x="517424" y="2399072"/>
                  <a:pt x="526106" y="2409490"/>
                </a:cubicBezTo>
                <a:cubicBezTo>
                  <a:pt x="529578" y="2412963"/>
                  <a:pt x="530012" y="2418172"/>
                  <a:pt x="527408" y="2425117"/>
                </a:cubicBezTo>
                <a:cubicBezTo>
                  <a:pt x="523067" y="2435535"/>
                  <a:pt x="520462" y="2450294"/>
                  <a:pt x="519594" y="2469394"/>
                </a:cubicBezTo>
                <a:cubicBezTo>
                  <a:pt x="524803" y="2468526"/>
                  <a:pt x="531314" y="2467223"/>
                  <a:pt x="539128" y="2465487"/>
                </a:cubicBezTo>
                <a:cubicBezTo>
                  <a:pt x="541733" y="2464619"/>
                  <a:pt x="543903" y="2464185"/>
                  <a:pt x="545640" y="2464185"/>
                </a:cubicBezTo>
                <a:cubicBezTo>
                  <a:pt x="550848" y="2461580"/>
                  <a:pt x="556057" y="2462014"/>
                  <a:pt x="561266" y="2465487"/>
                </a:cubicBezTo>
                <a:cubicBezTo>
                  <a:pt x="569080" y="2468960"/>
                  <a:pt x="573855" y="2472866"/>
                  <a:pt x="575591" y="2477207"/>
                </a:cubicBezTo>
                <a:cubicBezTo>
                  <a:pt x="578196" y="2485020"/>
                  <a:pt x="574723" y="2490229"/>
                  <a:pt x="565173" y="2492834"/>
                </a:cubicBezTo>
                <a:cubicBezTo>
                  <a:pt x="559095" y="2492834"/>
                  <a:pt x="546941" y="2493268"/>
                  <a:pt x="528710" y="2494136"/>
                </a:cubicBezTo>
                <a:cubicBezTo>
                  <a:pt x="524369" y="2495004"/>
                  <a:pt x="520897" y="2495438"/>
                  <a:pt x="518292" y="2495438"/>
                </a:cubicBezTo>
                <a:cubicBezTo>
                  <a:pt x="518292" y="2506725"/>
                  <a:pt x="518292" y="2517143"/>
                  <a:pt x="518292" y="2526692"/>
                </a:cubicBezTo>
                <a:cubicBezTo>
                  <a:pt x="519161" y="2526692"/>
                  <a:pt x="520462" y="2526258"/>
                  <a:pt x="522199" y="2525390"/>
                </a:cubicBezTo>
                <a:cubicBezTo>
                  <a:pt x="523935" y="2525390"/>
                  <a:pt x="524803" y="2525390"/>
                  <a:pt x="524803" y="2525390"/>
                </a:cubicBezTo>
                <a:cubicBezTo>
                  <a:pt x="536958" y="2524522"/>
                  <a:pt x="555189" y="2522352"/>
                  <a:pt x="579498" y="2518879"/>
                </a:cubicBezTo>
                <a:cubicBezTo>
                  <a:pt x="589047" y="2517143"/>
                  <a:pt x="596861" y="2518011"/>
                  <a:pt x="602938" y="2521483"/>
                </a:cubicBezTo>
                <a:cubicBezTo>
                  <a:pt x="609884" y="2524088"/>
                  <a:pt x="615960" y="2529731"/>
                  <a:pt x="621169" y="2538413"/>
                </a:cubicBezTo>
                <a:cubicBezTo>
                  <a:pt x="624642" y="2546226"/>
                  <a:pt x="621604" y="2550567"/>
                  <a:pt x="612054" y="2551435"/>
                </a:cubicBezTo>
                <a:cubicBezTo>
                  <a:pt x="585141" y="2548831"/>
                  <a:pt x="552150" y="2548831"/>
                  <a:pt x="513083" y="2551435"/>
                </a:cubicBezTo>
                <a:cubicBezTo>
                  <a:pt x="510479" y="2551435"/>
                  <a:pt x="507006" y="2551435"/>
                  <a:pt x="502665" y="2551435"/>
                </a:cubicBezTo>
                <a:cubicBezTo>
                  <a:pt x="507874" y="2554908"/>
                  <a:pt x="511781" y="2557946"/>
                  <a:pt x="514386" y="2560551"/>
                </a:cubicBezTo>
                <a:cubicBezTo>
                  <a:pt x="517858" y="2564024"/>
                  <a:pt x="517424" y="2567062"/>
                  <a:pt x="513083" y="2569666"/>
                </a:cubicBezTo>
                <a:cubicBezTo>
                  <a:pt x="504402" y="2574007"/>
                  <a:pt x="489209" y="2585728"/>
                  <a:pt x="467504" y="2604827"/>
                </a:cubicBezTo>
                <a:cubicBezTo>
                  <a:pt x="474450" y="2604827"/>
                  <a:pt x="490945" y="2603959"/>
                  <a:pt x="516990" y="2602223"/>
                </a:cubicBezTo>
                <a:cubicBezTo>
                  <a:pt x="523935" y="2601355"/>
                  <a:pt x="529144" y="2600920"/>
                  <a:pt x="532617" y="2600920"/>
                </a:cubicBezTo>
                <a:cubicBezTo>
                  <a:pt x="530881" y="2598316"/>
                  <a:pt x="529144" y="2594843"/>
                  <a:pt x="527408" y="2590502"/>
                </a:cubicBezTo>
                <a:cubicBezTo>
                  <a:pt x="523935" y="2583557"/>
                  <a:pt x="521331" y="2579216"/>
                  <a:pt x="519594" y="2577480"/>
                </a:cubicBezTo>
                <a:cubicBezTo>
                  <a:pt x="518726" y="2574875"/>
                  <a:pt x="518292" y="2573573"/>
                  <a:pt x="518292" y="2573573"/>
                </a:cubicBezTo>
                <a:cubicBezTo>
                  <a:pt x="519161" y="2572705"/>
                  <a:pt x="520897" y="2572705"/>
                  <a:pt x="523502" y="2573573"/>
                </a:cubicBezTo>
                <a:cubicBezTo>
                  <a:pt x="546941" y="2578782"/>
                  <a:pt x="564305" y="2585293"/>
                  <a:pt x="575591" y="2593107"/>
                </a:cubicBezTo>
                <a:cubicBezTo>
                  <a:pt x="590349" y="2602657"/>
                  <a:pt x="593388" y="2618718"/>
                  <a:pt x="584707" y="2641290"/>
                </a:cubicBezTo>
                <a:cubicBezTo>
                  <a:pt x="579498" y="2650840"/>
                  <a:pt x="572552" y="2653010"/>
                  <a:pt x="563871" y="2647801"/>
                </a:cubicBezTo>
                <a:cubicBezTo>
                  <a:pt x="556057" y="2641724"/>
                  <a:pt x="547375" y="2628702"/>
                  <a:pt x="537826" y="2608734"/>
                </a:cubicBezTo>
                <a:cubicBezTo>
                  <a:pt x="491813" y="2626965"/>
                  <a:pt x="462730" y="2640422"/>
                  <a:pt x="450575" y="2649103"/>
                </a:cubicBezTo>
                <a:cubicBezTo>
                  <a:pt x="447971" y="2652576"/>
                  <a:pt x="444064" y="2652576"/>
                  <a:pt x="438855" y="2649103"/>
                </a:cubicBezTo>
                <a:cubicBezTo>
                  <a:pt x="433646" y="2643027"/>
                  <a:pt x="428437" y="2634345"/>
                  <a:pt x="423227" y="2623059"/>
                </a:cubicBezTo>
                <a:cubicBezTo>
                  <a:pt x="421491" y="2616982"/>
                  <a:pt x="422360" y="2613943"/>
                  <a:pt x="425832" y="2613943"/>
                </a:cubicBezTo>
                <a:cubicBezTo>
                  <a:pt x="435382" y="2611338"/>
                  <a:pt x="443196" y="2605261"/>
                  <a:pt x="449273" y="2595711"/>
                </a:cubicBezTo>
                <a:cubicBezTo>
                  <a:pt x="457087" y="2584425"/>
                  <a:pt x="463163" y="2570969"/>
                  <a:pt x="467504" y="2555342"/>
                </a:cubicBezTo>
                <a:cubicBezTo>
                  <a:pt x="455351" y="2557078"/>
                  <a:pt x="444064" y="2559249"/>
                  <a:pt x="433646" y="2561853"/>
                </a:cubicBezTo>
                <a:cubicBezTo>
                  <a:pt x="432777" y="2561853"/>
                  <a:pt x="431909" y="2561853"/>
                  <a:pt x="431041" y="2561853"/>
                </a:cubicBezTo>
                <a:cubicBezTo>
                  <a:pt x="426700" y="2562721"/>
                  <a:pt x="423227" y="2561853"/>
                  <a:pt x="420623" y="2559249"/>
                </a:cubicBezTo>
                <a:cubicBezTo>
                  <a:pt x="419755" y="2558381"/>
                  <a:pt x="418887" y="2557512"/>
                  <a:pt x="418019" y="2556644"/>
                </a:cubicBezTo>
                <a:cubicBezTo>
                  <a:pt x="416282" y="2554908"/>
                  <a:pt x="414980" y="2554040"/>
                  <a:pt x="414112" y="2554040"/>
                </a:cubicBezTo>
                <a:cubicBezTo>
                  <a:pt x="410639" y="2563590"/>
                  <a:pt x="406733" y="2575310"/>
                  <a:pt x="402392" y="2589200"/>
                </a:cubicBezTo>
                <a:cubicBezTo>
                  <a:pt x="400655" y="2593541"/>
                  <a:pt x="398485" y="2600486"/>
                  <a:pt x="395881" y="2610036"/>
                </a:cubicBezTo>
                <a:cubicBezTo>
                  <a:pt x="389803" y="2626531"/>
                  <a:pt x="386331" y="2637818"/>
                  <a:pt x="385463" y="2643895"/>
                </a:cubicBezTo>
                <a:cubicBezTo>
                  <a:pt x="382858" y="2649972"/>
                  <a:pt x="378083" y="2652142"/>
                  <a:pt x="371138" y="2650406"/>
                </a:cubicBezTo>
                <a:cubicBezTo>
                  <a:pt x="358983" y="2642592"/>
                  <a:pt x="351604" y="2628268"/>
                  <a:pt x="349000" y="2607432"/>
                </a:cubicBezTo>
                <a:cubicBezTo>
                  <a:pt x="349868" y="2603959"/>
                  <a:pt x="351604" y="2602223"/>
                  <a:pt x="354209" y="2602223"/>
                </a:cubicBezTo>
                <a:cubicBezTo>
                  <a:pt x="357681" y="2602223"/>
                  <a:pt x="364627" y="2597014"/>
                  <a:pt x="375045" y="2586596"/>
                </a:cubicBezTo>
                <a:cubicBezTo>
                  <a:pt x="387199" y="2574441"/>
                  <a:pt x="398485" y="2561853"/>
                  <a:pt x="408903" y="2548831"/>
                </a:cubicBezTo>
                <a:cubicBezTo>
                  <a:pt x="408903" y="2547963"/>
                  <a:pt x="408035" y="2546660"/>
                  <a:pt x="406299" y="2544924"/>
                </a:cubicBezTo>
                <a:cubicBezTo>
                  <a:pt x="405430" y="2543188"/>
                  <a:pt x="404562" y="2541885"/>
                  <a:pt x="403694" y="2541017"/>
                </a:cubicBezTo>
                <a:cubicBezTo>
                  <a:pt x="401958" y="2539281"/>
                  <a:pt x="401524" y="2537979"/>
                  <a:pt x="402392" y="2537110"/>
                </a:cubicBezTo>
                <a:cubicBezTo>
                  <a:pt x="402392" y="2535374"/>
                  <a:pt x="403694" y="2534506"/>
                  <a:pt x="406299" y="2534506"/>
                </a:cubicBezTo>
                <a:cubicBezTo>
                  <a:pt x="414112" y="2535374"/>
                  <a:pt x="429305" y="2534940"/>
                  <a:pt x="451877" y="2533204"/>
                </a:cubicBezTo>
                <a:cubicBezTo>
                  <a:pt x="463163" y="2531467"/>
                  <a:pt x="475318" y="2530165"/>
                  <a:pt x="488340" y="2529297"/>
                </a:cubicBezTo>
                <a:lnTo>
                  <a:pt x="488340" y="2498043"/>
                </a:lnTo>
                <a:cubicBezTo>
                  <a:pt x="482264" y="2499779"/>
                  <a:pt x="475752" y="2500647"/>
                  <a:pt x="468807" y="2500647"/>
                </a:cubicBezTo>
                <a:cubicBezTo>
                  <a:pt x="464466" y="2502384"/>
                  <a:pt x="459691" y="2501516"/>
                  <a:pt x="454482" y="2498043"/>
                </a:cubicBezTo>
                <a:cubicBezTo>
                  <a:pt x="449273" y="2492834"/>
                  <a:pt x="444498" y="2488059"/>
                  <a:pt x="440157" y="2483718"/>
                </a:cubicBezTo>
                <a:cubicBezTo>
                  <a:pt x="438420" y="2481114"/>
                  <a:pt x="437986" y="2479378"/>
                  <a:pt x="438855" y="2478509"/>
                </a:cubicBezTo>
                <a:cubicBezTo>
                  <a:pt x="439723" y="2476773"/>
                  <a:pt x="441460" y="2475905"/>
                  <a:pt x="444064" y="2475905"/>
                </a:cubicBezTo>
                <a:cubicBezTo>
                  <a:pt x="445800" y="2475905"/>
                  <a:pt x="451010" y="2475471"/>
                  <a:pt x="459691" y="2474603"/>
                </a:cubicBezTo>
                <a:cubicBezTo>
                  <a:pt x="471845" y="2473735"/>
                  <a:pt x="481395" y="2472866"/>
                  <a:pt x="488340" y="2471998"/>
                </a:cubicBezTo>
                <a:lnTo>
                  <a:pt x="488340" y="2456371"/>
                </a:lnTo>
                <a:cubicBezTo>
                  <a:pt x="489209" y="2434667"/>
                  <a:pt x="485736" y="2417304"/>
                  <a:pt x="477923" y="2404281"/>
                </a:cubicBezTo>
                <a:cubicBezTo>
                  <a:pt x="475318" y="2394732"/>
                  <a:pt x="479225" y="2389957"/>
                  <a:pt x="489643" y="2389957"/>
                </a:cubicBezTo>
                <a:close/>
                <a:moveTo>
                  <a:pt x="3530869" y="2389305"/>
                </a:moveTo>
                <a:cubicBezTo>
                  <a:pt x="3533473" y="2389740"/>
                  <a:pt x="3536078" y="2390825"/>
                  <a:pt x="3538682" y="2392561"/>
                </a:cubicBezTo>
                <a:cubicBezTo>
                  <a:pt x="3554309" y="2402111"/>
                  <a:pt x="3564293" y="2412529"/>
                  <a:pt x="3568634" y="2423815"/>
                </a:cubicBezTo>
                <a:cubicBezTo>
                  <a:pt x="3570370" y="2429024"/>
                  <a:pt x="3570370" y="2433799"/>
                  <a:pt x="3568634" y="2438140"/>
                </a:cubicBezTo>
                <a:cubicBezTo>
                  <a:pt x="3565161" y="2446821"/>
                  <a:pt x="3562557" y="2460278"/>
                  <a:pt x="3560821" y="2478509"/>
                </a:cubicBezTo>
                <a:cubicBezTo>
                  <a:pt x="3558216" y="2519313"/>
                  <a:pt x="3557348" y="2560551"/>
                  <a:pt x="3558216" y="2602223"/>
                </a:cubicBezTo>
                <a:cubicBezTo>
                  <a:pt x="3556480" y="2631740"/>
                  <a:pt x="3544760" y="2650406"/>
                  <a:pt x="3523055" y="2658219"/>
                </a:cubicBezTo>
                <a:cubicBezTo>
                  <a:pt x="3515242" y="2660824"/>
                  <a:pt x="3510467" y="2660390"/>
                  <a:pt x="3508731" y="2656917"/>
                </a:cubicBezTo>
                <a:cubicBezTo>
                  <a:pt x="3501786" y="2636081"/>
                  <a:pt x="3490065" y="2618718"/>
                  <a:pt x="3473570" y="2604827"/>
                </a:cubicBezTo>
                <a:cubicBezTo>
                  <a:pt x="3470966" y="2602223"/>
                  <a:pt x="3470097" y="2600486"/>
                  <a:pt x="3470966" y="2599618"/>
                </a:cubicBezTo>
                <a:cubicBezTo>
                  <a:pt x="3470966" y="2598750"/>
                  <a:pt x="3472702" y="2598750"/>
                  <a:pt x="3476175" y="2599618"/>
                </a:cubicBezTo>
                <a:cubicBezTo>
                  <a:pt x="3480515" y="2600486"/>
                  <a:pt x="3487461" y="2601355"/>
                  <a:pt x="3497011" y="2602223"/>
                </a:cubicBezTo>
                <a:cubicBezTo>
                  <a:pt x="3504824" y="2603959"/>
                  <a:pt x="3510467" y="2604827"/>
                  <a:pt x="3513940" y="2604827"/>
                </a:cubicBezTo>
                <a:cubicBezTo>
                  <a:pt x="3517413" y="2603959"/>
                  <a:pt x="3519149" y="2602657"/>
                  <a:pt x="3519149" y="2600920"/>
                </a:cubicBezTo>
                <a:cubicBezTo>
                  <a:pt x="3520017" y="2577480"/>
                  <a:pt x="3520885" y="2552737"/>
                  <a:pt x="3521753" y="2526692"/>
                </a:cubicBezTo>
                <a:cubicBezTo>
                  <a:pt x="3521753" y="2513670"/>
                  <a:pt x="3521753" y="2499345"/>
                  <a:pt x="3521753" y="2483718"/>
                </a:cubicBezTo>
                <a:cubicBezTo>
                  <a:pt x="3521753" y="2470696"/>
                  <a:pt x="3521753" y="2451596"/>
                  <a:pt x="3521753" y="2426419"/>
                </a:cubicBezTo>
                <a:cubicBezTo>
                  <a:pt x="3520885" y="2423815"/>
                  <a:pt x="3518715" y="2422947"/>
                  <a:pt x="3515242" y="2423815"/>
                </a:cubicBezTo>
                <a:cubicBezTo>
                  <a:pt x="3484856" y="2425551"/>
                  <a:pt x="3457075" y="2429024"/>
                  <a:pt x="3431898" y="2434233"/>
                </a:cubicBezTo>
                <a:cubicBezTo>
                  <a:pt x="3425821" y="2435101"/>
                  <a:pt x="3419310" y="2433799"/>
                  <a:pt x="3412365" y="2430326"/>
                </a:cubicBezTo>
                <a:cubicBezTo>
                  <a:pt x="3408024" y="2425117"/>
                  <a:pt x="3403249" y="2420342"/>
                  <a:pt x="3398040" y="2416001"/>
                </a:cubicBezTo>
                <a:cubicBezTo>
                  <a:pt x="3396304" y="2414265"/>
                  <a:pt x="3395869" y="2412529"/>
                  <a:pt x="3396738" y="2410792"/>
                </a:cubicBezTo>
                <a:cubicBezTo>
                  <a:pt x="3396738" y="2409056"/>
                  <a:pt x="3398474" y="2407754"/>
                  <a:pt x="3401947" y="2406886"/>
                </a:cubicBezTo>
                <a:cubicBezTo>
                  <a:pt x="3404551" y="2406886"/>
                  <a:pt x="3408892" y="2406452"/>
                  <a:pt x="3414969" y="2405583"/>
                </a:cubicBezTo>
                <a:cubicBezTo>
                  <a:pt x="3435805" y="2403847"/>
                  <a:pt x="3461850" y="2401243"/>
                  <a:pt x="3493104" y="2397770"/>
                </a:cubicBezTo>
                <a:cubicBezTo>
                  <a:pt x="3503522" y="2396034"/>
                  <a:pt x="3513506" y="2393429"/>
                  <a:pt x="3523055" y="2389957"/>
                </a:cubicBezTo>
                <a:cubicBezTo>
                  <a:pt x="3525660" y="2389089"/>
                  <a:pt x="3528264" y="2388871"/>
                  <a:pt x="3530869" y="2389305"/>
                </a:cubicBezTo>
                <a:close/>
                <a:moveTo>
                  <a:pt x="1718553" y="2386050"/>
                </a:moveTo>
                <a:cubicBezTo>
                  <a:pt x="1735917" y="2391259"/>
                  <a:pt x="1748939" y="2399940"/>
                  <a:pt x="1757621" y="2412095"/>
                </a:cubicBezTo>
                <a:cubicBezTo>
                  <a:pt x="1760226" y="2416436"/>
                  <a:pt x="1760226" y="2421210"/>
                  <a:pt x="1757621" y="2426419"/>
                </a:cubicBezTo>
                <a:cubicBezTo>
                  <a:pt x="1757621" y="2426419"/>
                  <a:pt x="1757621" y="2426854"/>
                  <a:pt x="1757621" y="2427722"/>
                </a:cubicBezTo>
                <a:cubicBezTo>
                  <a:pt x="1755885" y="2431194"/>
                  <a:pt x="1754148" y="2440744"/>
                  <a:pt x="1752412" y="2456371"/>
                </a:cubicBezTo>
                <a:cubicBezTo>
                  <a:pt x="1752412" y="2457239"/>
                  <a:pt x="1752412" y="2458542"/>
                  <a:pt x="1752412" y="2460278"/>
                </a:cubicBezTo>
                <a:cubicBezTo>
                  <a:pt x="1751543" y="2462014"/>
                  <a:pt x="1751110" y="2463317"/>
                  <a:pt x="1751110" y="2464185"/>
                </a:cubicBezTo>
                <a:lnTo>
                  <a:pt x="1758923" y="2461580"/>
                </a:lnTo>
                <a:cubicBezTo>
                  <a:pt x="1764132" y="2460712"/>
                  <a:pt x="1768473" y="2461146"/>
                  <a:pt x="1771945" y="2462882"/>
                </a:cubicBezTo>
                <a:cubicBezTo>
                  <a:pt x="1775418" y="2464619"/>
                  <a:pt x="1778457" y="2466789"/>
                  <a:pt x="1781062" y="2469394"/>
                </a:cubicBezTo>
                <a:cubicBezTo>
                  <a:pt x="1781929" y="2470262"/>
                  <a:pt x="1782363" y="2471130"/>
                  <a:pt x="1782363" y="2471998"/>
                </a:cubicBezTo>
                <a:cubicBezTo>
                  <a:pt x="1784968" y="2478944"/>
                  <a:pt x="1784099" y="2483718"/>
                  <a:pt x="1779758" y="2486323"/>
                </a:cubicBezTo>
                <a:cubicBezTo>
                  <a:pt x="1769341" y="2488927"/>
                  <a:pt x="1761093" y="2490664"/>
                  <a:pt x="1755016" y="2491532"/>
                </a:cubicBezTo>
                <a:cubicBezTo>
                  <a:pt x="1754148" y="2491532"/>
                  <a:pt x="1752846" y="2491966"/>
                  <a:pt x="1751110" y="2492834"/>
                </a:cubicBezTo>
                <a:cubicBezTo>
                  <a:pt x="1750241" y="2492834"/>
                  <a:pt x="1749807" y="2492834"/>
                  <a:pt x="1749807" y="2492834"/>
                </a:cubicBezTo>
                <a:cubicBezTo>
                  <a:pt x="1748939" y="2501516"/>
                  <a:pt x="1748505" y="2511065"/>
                  <a:pt x="1748505" y="2521483"/>
                </a:cubicBezTo>
                <a:cubicBezTo>
                  <a:pt x="1751110" y="2520615"/>
                  <a:pt x="1755016" y="2518879"/>
                  <a:pt x="1760226" y="2516274"/>
                </a:cubicBezTo>
                <a:cubicBezTo>
                  <a:pt x="1768907" y="2512802"/>
                  <a:pt x="1775418" y="2510197"/>
                  <a:pt x="1779758" y="2508461"/>
                </a:cubicBezTo>
                <a:cubicBezTo>
                  <a:pt x="1783232" y="2507593"/>
                  <a:pt x="1785402" y="2507593"/>
                  <a:pt x="1786270" y="2508461"/>
                </a:cubicBezTo>
                <a:cubicBezTo>
                  <a:pt x="1786270" y="2509329"/>
                  <a:pt x="1784534" y="2510631"/>
                  <a:pt x="1781062" y="2512368"/>
                </a:cubicBezTo>
                <a:cubicBezTo>
                  <a:pt x="1776720" y="2516709"/>
                  <a:pt x="1769341" y="2523220"/>
                  <a:pt x="1758923" y="2531901"/>
                </a:cubicBezTo>
                <a:cubicBezTo>
                  <a:pt x="1753714" y="2536242"/>
                  <a:pt x="1749807" y="2539715"/>
                  <a:pt x="1747202" y="2542319"/>
                </a:cubicBezTo>
                <a:cubicBezTo>
                  <a:pt x="1746335" y="2564024"/>
                  <a:pt x="1745900" y="2588332"/>
                  <a:pt x="1745900" y="2615245"/>
                </a:cubicBezTo>
                <a:cubicBezTo>
                  <a:pt x="1743296" y="2632609"/>
                  <a:pt x="1735049" y="2646065"/>
                  <a:pt x="1721158" y="2655615"/>
                </a:cubicBezTo>
                <a:cubicBezTo>
                  <a:pt x="1712477" y="2659956"/>
                  <a:pt x="1706833" y="2657785"/>
                  <a:pt x="1704229" y="2649103"/>
                </a:cubicBezTo>
                <a:cubicBezTo>
                  <a:pt x="1697283" y="2631740"/>
                  <a:pt x="1688601" y="2618718"/>
                  <a:pt x="1678184" y="2610036"/>
                </a:cubicBezTo>
                <a:cubicBezTo>
                  <a:pt x="1676447" y="2608300"/>
                  <a:pt x="1675579" y="2606998"/>
                  <a:pt x="1675579" y="2606129"/>
                </a:cubicBezTo>
                <a:cubicBezTo>
                  <a:pt x="1676447" y="2605261"/>
                  <a:pt x="1678184" y="2604827"/>
                  <a:pt x="1680789" y="2604827"/>
                </a:cubicBezTo>
                <a:cubicBezTo>
                  <a:pt x="1683393" y="2604827"/>
                  <a:pt x="1689470" y="2605695"/>
                  <a:pt x="1699020" y="2607432"/>
                </a:cubicBezTo>
                <a:cubicBezTo>
                  <a:pt x="1704229" y="2609168"/>
                  <a:pt x="1707701" y="2610036"/>
                  <a:pt x="1709438" y="2610036"/>
                </a:cubicBezTo>
                <a:cubicBezTo>
                  <a:pt x="1712042" y="2610036"/>
                  <a:pt x="1713778" y="2608300"/>
                  <a:pt x="1714647" y="2604827"/>
                </a:cubicBezTo>
                <a:cubicBezTo>
                  <a:pt x="1714647" y="2592673"/>
                  <a:pt x="1715080" y="2580084"/>
                  <a:pt x="1715948" y="2567062"/>
                </a:cubicBezTo>
                <a:cubicBezTo>
                  <a:pt x="1712477" y="2569666"/>
                  <a:pt x="1707267" y="2573573"/>
                  <a:pt x="1700322" y="2578782"/>
                </a:cubicBezTo>
                <a:cubicBezTo>
                  <a:pt x="1695981" y="2583123"/>
                  <a:pt x="1692509" y="2586162"/>
                  <a:pt x="1689904" y="2587898"/>
                </a:cubicBezTo>
                <a:cubicBezTo>
                  <a:pt x="1683826" y="2592239"/>
                  <a:pt x="1678618" y="2592239"/>
                  <a:pt x="1674277" y="2587898"/>
                </a:cubicBezTo>
                <a:cubicBezTo>
                  <a:pt x="1664727" y="2579216"/>
                  <a:pt x="1658649" y="2569666"/>
                  <a:pt x="1656045" y="2559249"/>
                </a:cubicBezTo>
                <a:cubicBezTo>
                  <a:pt x="1656045" y="2554040"/>
                  <a:pt x="1658216" y="2551435"/>
                  <a:pt x="1662557" y="2551435"/>
                </a:cubicBezTo>
                <a:cubicBezTo>
                  <a:pt x="1671238" y="2550567"/>
                  <a:pt x="1683393" y="2547094"/>
                  <a:pt x="1699020" y="2541017"/>
                </a:cubicBezTo>
                <a:cubicBezTo>
                  <a:pt x="1704229" y="2538413"/>
                  <a:pt x="1710306" y="2535808"/>
                  <a:pt x="1717252" y="2533204"/>
                </a:cubicBezTo>
                <a:cubicBezTo>
                  <a:pt x="1717252" y="2521918"/>
                  <a:pt x="1717252" y="2510631"/>
                  <a:pt x="1717252" y="2499345"/>
                </a:cubicBezTo>
                <a:cubicBezTo>
                  <a:pt x="1715515" y="2499345"/>
                  <a:pt x="1713344" y="2500213"/>
                  <a:pt x="1710740" y="2501950"/>
                </a:cubicBezTo>
                <a:cubicBezTo>
                  <a:pt x="1705531" y="2502818"/>
                  <a:pt x="1701625" y="2503686"/>
                  <a:pt x="1699020" y="2504554"/>
                </a:cubicBezTo>
                <a:cubicBezTo>
                  <a:pt x="1693811" y="2506291"/>
                  <a:pt x="1689904" y="2505856"/>
                  <a:pt x="1687300" y="2503252"/>
                </a:cubicBezTo>
                <a:cubicBezTo>
                  <a:pt x="1682090" y="2499779"/>
                  <a:pt x="1676447" y="2493702"/>
                  <a:pt x="1670370" y="2485020"/>
                </a:cubicBezTo>
                <a:cubicBezTo>
                  <a:pt x="1668634" y="2480680"/>
                  <a:pt x="1669502" y="2478075"/>
                  <a:pt x="1672975" y="2477207"/>
                </a:cubicBezTo>
                <a:cubicBezTo>
                  <a:pt x="1680789" y="2476339"/>
                  <a:pt x="1695981" y="2474169"/>
                  <a:pt x="1718553" y="2470696"/>
                </a:cubicBezTo>
                <a:cubicBezTo>
                  <a:pt x="1718553" y="2457673"/>
                  <a:pt x="1718553" y="2445519"/>
                  <a:pt x="1718553" y="2434233"/>
                </a:cubicBezTo>
                <a:cubicBezTo>
                  <a:pt x="1719421" y="2416870"/>
                  <a:pt x="1716817" y="2404281"/>
                  <a:pt x="1710740" y="2396468"/>
                </a:cubicBezTo>
                <a:cubicBezTo>
                  <a:pt x="1708136" y="2389523"/>
                  <a:pt x="1710740" y="2386050"/>
                  <a:pt x="1718553" y="2386050"/>
                </a:cubicBezTo>
                <a:close/>
                <a:moveTo>
                  <a:pt x="1221179" y="2385399"/>
                </a:moveTo>
                <a:cubicBezTo>
                  <a:pt x="1224000" y="2385833"/>
                  <a:pt x="1226714" y="2386918"/>
                  <a:pt x="1229318" y="2388654"/>
                </a:cubicBezTo>
                <a:cubicBezTo>
                  <a:pt x="1235395" y="2392995"/>
                  <a:pt x="1239736" y="2397336"/>
                  <a:pt x="1242340" y="2401677"/>
                </a:cubicBezTo>
                <a:cubicBezTo>
                  <a:pt x="1248418" y="2408622"/>
                  <a:pt x="1247983" y="2412963"/>
                  <a:pt x="1241038" y="2414699"/>
                </a:cubicBezTo>
                <a:cubicBezTo>
                  <a:pt x="1238434" y="2415567"/>
                  <a:pt x="1233659" y="2416436"/>
                  <a:pt x="1226714" y="2417304"/>
                </a:cubicBezTo>
                <a:cubicBezTo>
                  <a:pt x="1213691" y="2420776"/>
                  <a:pt x="1203707" y="2422947"/>
                  <a:pt x="1196762" y="2423815"/>
                </a:cubicBezTo>
                <a:cubicBezTo>
                  <a:pt x="1197630" y="2423815"/>
                  <a:pt x="1198932" y="2424249"/>
                  <a:pt x="1200668" y="2425117"/>
                </a:cubicBezTo>
                <a:cubicBezTo>
                  <a:pt x="1201537" y="2425985"/>
                  <a:pt x="1202405" y="2426854"/>
                  <a:pt x="1203273" y="2427722"/>
                </a:cubicBezTo>
                <a:cubicBezTo>
                  <a:pt x="1206746" y="2431194"/>
                  <a:pt x="1207179" y="2435101"/>
                  <a:pt x="1204575" y="2439442"/>
                </a:cubicBezTo>
                <a:cubicBezTo>
                  <a:pt x="1201971" y="2444651"/>
                  <a:pt x="1200668" y="2453767"/>
                  <a:pt x="1200668" y="2466789"/>
                </a:cubicBezTo>
                <a:cubicBezTo>
                  <a:pt x="1205877" y="2459844"/>
                  <a:pt x="1211954" y="2452464"/>
                  <a:pt x="1218900" y="2444651"/>
                </a:cubicBezTo>
                <a:cubicBezTo>
                  <a:pt x="1224977" y="2436837"/>
                  <a:pt x="1227148" y="2431194"/>
                  <a:pt x="1225411" y="2427722"/>
                </a:cubicBezTo>
                <a:cubicBezTo>
                  <a:pt x="1224543" y="2424249"/>
                  <a:pt x="1227148" y="2422947"/>
                  <a:pt x="1233224" y="2423815"/>
                </a:cubicBezTo>
                <a:cubicBezTo>
                  <a:pt x="1241906" y="2427288"/>
                  <a:pt x="1250154" y="2433799"/>
                  <a:pt x="1257967" y="2443349"/>
                </a:cubicBezTo>
                <a:cubicBezTo>
                  <a:pt x="1261440" y="2450294"/>
                  <a:pt x="1260572" y="2454635"/>
                  <a:pt x="1255362" y="2456371"/>
                </a:cubicBezTo>
                <a:cubicBezTo>
                  <a:pt x="1241472" y="2466789"/>
                  <a:pt x="1222807" y="2475905"/>
                  <a:pt x="1199366" y="2483718"/>
                </a:cubicBezTo>
                <a:lnTo>
                  <a:pt x="1199366" y="2492834"/>
                </a:lnTo>
                <a:cubicBezTo>
                  <a:pt x="1201971" y="2491966"/>
                  <a:pt x="1205443" y="2491532"/>
                  <a:pt x="1209784" y="2491532"/>
                </a:cubicBezTo>
                <a:cubicBezTo>
                  <a:pt x="1214125" y="2490664"/>
                  <a:pt x="1217163" y="2490229"/>
                  <a:pt x="1218900" y="2490229"/>
                </a:cubicBezTo>
                <a:cubicBezTo>
                  <a:pt x="1224109" y="2489361"/>
                  <a:pt x="1230186" y="2488059"/>
                  <a:pt x="1237131" y="2486323"/>
                </a:cubicBezTo>
                <a:cubicBezTo>
                  <a:pt x="1239736" y="2485455"/>
                  <a:pt x="1241906" y="2485020"/>
                  <a:pt x="1243643" y="2485020"/>
                </a:cubicBezTo>
                <a:cubicBezTo>
                  <a:pt x="1251456" y="2483284"/>
                  <a:pt x="1257967" y="2483718"/>
                  <a:pt x="1263176" y="2486323"/>
                </a:cubicBezTo>
                <a:cubicBezTo>
                  <a:pt x="1271858" y="2490664"/>
                  <a:pt x="1278803" y="2496307"/>
                  <a:pt x="1284012" y="2503252"/>
                </a:cubicBezTo>
                <a:cubicBezTo>
                  <a:pt x="1286617" y="2508461"/>
                  <a:pt x="1285749" y="2512368"/>
                  <a:pt x="1281408" y="2514972"/>
                </a:cubicBezTo>
                <a:cubicBezTo>
                  <a:pt x="1274462" y="2517577"/>
                  <a:pt x="1264478" y="2518879"/>
                  <a:pt x="1251456" y="2518879"/>
                </a:cubicBezTo>
                <a:cubicBezTo>
                  <a:pt x="1241906" y="2518879"/>
                  <a:pt x="1221504" y="2519747"/>
                  <a:pt x="1190250" y="2521483"/>
                </a:cubicBezTo>
                <a:cubicBezTo>
                  <a:pt x="1184174" y="2521483"/>
                  <a:pt x="1179399" y="2521483"/>
                  <a:pt x="1175926" y="2521483"/>
                </a:cubicBezTo>
                <a:cubicBezTo>
                  <a:pt x="1152485" y="2524088"/>
                  <a:pt x="1129479" y="2526692"/>
                  <a:pt x="1106906" y="2529297"/>
                </a:cubicBezTo>
                <a:cubicBezTo>
                  <a:pt x="1106039" y="2534506"/>
                  <a:pt x="1104737" y="2541451"/>
                  <a:pt x="1103000" y="2550133"/>
                </a:cubicBezTo>
                <a:cubicBezTo>
                  <a:pt x="1099528" y="2583123"/>
                  <a:pt x="1089977" y="2608300"/>
                  <a:pt x="1074351" y="2625663"/>
                </a:cubicBezTo>
                <a:cubicBezTo>
                  <a:pt x="1058724" y="2646499"/>
                  <a:pt x="1037454" y="2659956"/>
                  <a:pt x="1010540" y="2666033"/>
                </a:cubicBezTo>
                <a:cubicBezTo>
                  <a:pt x="1008804" y="2666901"/>
                  <a:pt x="1007502" y="2666901"/>
                  <a:pt x="1006634" y="2666033"/>
                </a:cubicBezTo>
                <a:cubicBezTo>
                  <a:pt x="1005765" y="2664296"/>
                  <a:pt x="1006200" y="2662994"/>
                  <a:pt x="1007936" y="2662126"/>
                </a:cubicBezTo>
                <a:cubicBezTo>
                  <a:pt x="1043531" y="2633477"/>
                  <a:pt x="1063932" y="2594409"/>
                  <a:pt x="1069141" y="2544924"/>
                </a:cubicBezTo>
                <a:cubicBezTo>
                  <a:pt x="1070878" y="2527561"/>
                  <a:pt x="1069141" y="2515840"/>
                  <a:pt x="1063932" y="2509763"/>
                </a:cubicBezTo>
                <a:cubicBezTo>
                  <a:pt x="1061328" y="2502818"/>
                  <a:pt x="1063932" y="2499345"/>
                  <a:pt x="1071746" y="2499345"/>
                </a:cubicBezTo>
                <a:cubicBezTo>
                  <a:pt x="1079560" y="2501082"/>
                  <a:pt x="1086939" y="2503252"/>
                  <a:pt x="1093884" y="2505856"/>
                </a:cubicBezTo>
                <a:cubicBezTo>
                  <a:pt x="1098225" y="2504988"/>
                  <a:pt x="1104302" y="2504120"/>
                  <a:pt x="1112115" y="2503252"/>
                </a:cubicBezTo>
                <a:cubicBezTo>
                  <a:pt x="1119929" y="2501516"/>
                  <a:pt x="1125572" y="2500647"/>
                  <a:pt x="1129045" y="2500647"/>
                </a:cubicBezTo>
                <a:cubicBezTo>
                  <a:pt x="1129045" y="2478944"/>
                  <a:pt x="1129045" y="2462448"/>
                  <a:pt x="1129045" y="2451162"/>
                </a:cubicBezTo>
                <a:cubicBezTo>
                  <a:pt x="1129045" y="2444217"/>
                  <a:pt x="1127309" y="2439008"/>
                  <a:pt x="1123836" y="2435535"/>
                </a:cubicBezTo>
                <a:cubicBezTo>
                  <a:pt x="1122967" y="2435535"/>
                  <a:pt x="1121665" y="2435535"/>
                  <a:pt x="1119929" y="2435535"/>
                </a:cubicBezTo>
                <a:cubicBezTo>
                  <a:pt x="1107774" y="2437272"/>
                  <a:pt x="1098659" y="2435969"/>
                  <a:pt x="1092582" y="2431628"/>
                </a:cubicBezTo>
                <a:cubicBezTo>
                  <a:pt x="1086505" y="2427288"/>
                  <a:pt x="1081296" y="2422947"/>
                  <a:pt x="1076955" y="2418606"/>
                </a:cubicBezTo>
                <a:cubicBezTo>
                  <a:pt x="1073483" y="2415133"/>
                  <a:pt x="1074351" y="2412095"/>
                  <a:pt x="1079560" y="2409490"/>
                </a:cubicBezTo>
                <a:cubicBezTo>
                  <a:pt x="1104737" y="2407754"/>
                  <a:pt x="1138161" y="2402545"/>
                  <a:pt x="1179833" y="2393863"/>
                </a:cubicBezTo>
                <a:cubicBezTo>
                  <a:pt x="1186777" y="2392995"/>
                  <a:pt x="1194591" y="2391259"/>
                  <a:pt x="1203273" y="2388654"/>
                </a:cubicBezTo>
                <a:cubicBezTo>
                  <a:pt x="1207614" y="2387786"/>
                  <a:pt x="1210652" y="2386918"/>
                  <a:pt x="1212388" y="2386050"/>
                </a:cubicBezTo>
                <a:cubicBezTo>
                  <a:pt x="1215427" y="2385182"/>
                  <a:pt x="1218357" y="2384965"/>
                  <a:pt x="1221179" y="2385399"/>
                </a:cubicBezTo>
                <a:close/>
                <a:moveTo>
                  <a:pt x="7123840" y="2382143"/>
                </a:moveTo>
                <a:cubicBezTo>
                  <a:pt x="7135994" y="2383880"/>
                  <a:pt x="7149017" y="2390391"/>
                  <a:pt x="7162908" y="2401677"/>
                </a:cubicBezTo>
                <a:cubicBezTo>
                  <a:pt x="7167248" y="2406018"/>
                  <a:pt x="7168116" y="2410792"/>
                  <a:pt x="7165512" y="2416001"/>
                </a:cubicBezTo>
                <a:cubicBezTo>
                  <a:pt x="7162908" y="2419474"/>
                  <a:pt x="7161172" y="2427722"/>
                  <a:pt x="7160304" y="2440744"/>
                </a:cubicBezTo>
                <a:cubicBezTo>
                  <a:pt x="7160304" y="2442481"/>
                  <a:pt x="7160304" y="2444217"/>
                  <a:pt x="7160304" y="2445953"/>
                </a:cubicBezTo>
                <a:cubicBezTo>
                  <a:pt x="7160304" y="2446821"/>
                  <a:pt x="7160304" y="2448124"/>
                  <a:pt x="7160304" y="2449860"/>
                </a:cubicBezTo>
                <a:cubicBezTo>
                  <a:pt x="7162040" y="2449860"/>
                  <a:pt x="7164644" y="2449426"/>
                  <a:pt x="7168116" y="2448558"/>
                </a:cubicBezTo>
                <a:cubicBezTo>
                  <a:pt x="7166380" y="2449426"/>
                  <a:pt x="7167248" y="2448992"/>
                  <a:pt x="7170721" y="2447255"/>
                </a:cubicBezTo>
                <a:cubicBezTo>
                  <a:pt x="7176798" y="2445519"/>
                  <a:pt x="7181139" y="2445519"/>
                  <a:pt x="7183744" y="2447255"/>
                </a:cubicBezTo>
                <a:cubicBezTo>
                  <a:pt x="7190689" y="2448992"/>
                  <a:pt x="7197200" y="2454201"/>
                  <a:pt x="7203277" y="2462882"/>
                </a:cubicBezTo>
                <a:cubicBezTo>
                  <a:pt x="7205014" y="2470696"/>
                  <a:pt x="7201974" y="2475037"/>
                  <a:pt x="7194161" y="2475905"/>
                </a:cubicBezTo>
                <a:cubicBezTo>
                  <a:pt x="7190689" y="2475905"/>
                  <a:pt x="7186348" y="2476339"/>
                  <a:pt x="7181139" y="2477207"/>
                </a:cubicBezTo>
                <a:cubicBezTo>
                  <a:pt x="7172458" y="2478075"/>
                  <a:pt x="7165512" y="2478944"/>
                  <a:pt x="7160304" y="2479811"/>
                </a:cubicBezTo>
                <a:lnTo>
                  <a:pt x="7160304" y="2498043"/>
                </a:lnTo>
                <a:cubicBezTo>
                  <a:pt x="7162908" y="2498043"/>
                  <a:pt x="7166380" y="2497609"/>
                  <a:pt x="7170721" y="2496741"/>
                </a:cubicBezTo>
                <a:cubicBezTo>
                  <a:pt x="7175930" y="2496741"/>
                  <a:pt x="7178968" y="2496307"/>
                  <a:pt x="7179836" y="2495438"/>
                </a:cubicBezTo>
                <a:cubicBezTo>
                  <a:pt x="7186782" y="2493702"/>
                  <a:pt x="7193294" y="2494136"/>
                  <a:pt x="7199370" y="2496741"/>
                </a:cubicBezTo>
                <a:cubicBezTo>
                  <a:pt x="7202844" y="2498477"/>
                  <a:pt x="7207184" y="2501516"/>
                  <a:pt x="7212392" y="2505856"/>
                </a:cubicBezTo>
                <a:cubicBezTo>
                  <a:pt x="7214997" y="2507593"/>
                  <a:pt x="7216734" y="2508895"/>
                  <a:pt x="7217602" y="2509763"/>
                </a:cubicBezTo>
                <a:cubicBezTo>
                  <a:pt x="7221074" y="2516709"/>
                  <a:pt x="7218470" y="2521483"/>
                  <a:pt x="7209788" y="2524088"/>
                </a:cubicBezTo>
                <a:cubicBezTo>
                  <a:pt x="7200239" y="2523220"/>
                  <a:pt x="7183744" y="2522786"/>
                  <a:pt x="7160304" y="2522786"/>
                </a:cubicBezTo>
                <a:cubicBezTo>
                  <a:pt x="7160304" y="2537545"/>
                  <a:pt x="7161172" y="2557946"/>
                  <a:pt x="7162908" y="2583991"/>
                </a:cubicBezTo>
                <a:lnTo>
                  <a:pt x="7162908" y="2586596"/>
                </a:lnTo>
                <a:cubicBezTo>
                  <a:pt x="7164644" y="2596146"/>
                  <a:pt x="7162474" y="2603959"/>
                  <a:pt x="7156396" y="2610036"/>
                </a:cubicBezTo>
                <a:cubicBezTo>
                  <a:pt x="7150319" y="2615245"/>
                  <a:pt x="7145110" y="2615679"/>
                  <a:pt x="7140770" y="2611338"/>
                </a:cubicBezTo>
                <a:cubicBezTo>
                  <a:pt x="7136428" y="2608734"/>
                  <a:pt x="7132956" y="2604827"/>
                  <a:pt x="7130352" y="2599618"/>
                </a:cubicBezTo>
                <a:cubicBezTo>
                  <a:pt x="7127748" y="2597014"/>
                  <a:pt x="7126878" y="2591371"/>
                  <a:pt x="7127748" y="2582689"/>
                </a:cubicBezTo>
                <a:cubicBezTo>
                  <a:pt x="7128615" y="2573139"/>
                  <a:pt x="7129049" y="2554040"/>
                  <a:pt x="7129049" y="2525390"/>
                </a:cubicBezTo>
                <a:cubicBezTo>
                  <a:pt x="7126444" y="2525390"/>
                  <a:pt x="7124274" y="2525390"/>
                  <a:pt x="7122538" y="2525390"/>
                </a:cubicBezTo>
                <a:cubicBezTo>
                  <a:pt x="7117330" y="2526258"/>
                  <a:pt x="7112120" y="2526692"/>
                  <a:pt x="7106912" y="2526692"/>
                </a:cubicBezTo>
                <a:cubicBezTo>
                  <a:pt x="7106912" y="2528429"/>
                  <a:pt x="7106477" y="2531033"/>
                  <a:pt x="7105609" y="2534506"/>
                </a:cubicBezTo>
                <a:cubicBezTo>
                  <a:pt x="7105609" y="2536242"/>
                  <a:pt x="7105175" y="2538413"/>
                  <a:pt x="7104307" y="2541017"/>
                </a:cubicBezTo>
                <a:cubicBezTo>
                  <a:pt x="7097362" y="2567930"/>
                  <a:pt x="7080432" y="2587464"/>
                  <a:pt x="7053519" y="2599618"/>
                </a:cubicBezTo>
                <a:cubicBezTo>
                  <a:pt x="7116026" y="2616113"/>
                  <a:pt x="7178534" y="2623927"/>
                  <a:pt x="7241042" y="2623059"/>
                </a:cubicBezTo>
                <a:cubicBezTo>
                  <a:pt x="7244515" y="2623059"/>
                  <a:pt x="7246686" y="2623927"/>
                  <a:pt x="7247554" y="2625663"/>
                </a:cubicBezTo>
                <a:cubicBezTo>
                  <a:pt x="7247554" y="2626531"/>
                  <a:pt x="7245818" y="2628268"/>
                  <a:pt x="7242344" y="2630872"/>
                </a:cubicBezTo>
                <a:cubicBezTo>
                  <a:pt x="7214564" y="2646499"/>
                  <a:pt x="7191991" y="2657785"/>
                  <a:pt x="7174628" y="2664730"/>
                </a:cubicBezTo>
                <a:cubicBezTo>
                  <a:pt x="7170287" y="2666467"/>
                  <a:pt x="7164210" y="2666901"/>
                  <a:pt x="7156396" y="2666033"/>
                </a:cubicBezTo>
                <a:cubicBezTo>
                  <a:pt x="7110384" y="2656483"/>
                  <a:pt x="7072184" y="2642592"/>
                  <a:pt x="7041798" y="2624361"/>
                </a:cubicBezTo>
                <a:cubicBezTo>
                  <a:pt x="7027908" y="2616547"/>
                  <a:pt x="7016188" y="2612207"/>
                  <a:pt x="7006638" y="2611338"/>
                </a:cubicBezTo>
                <a:cubicBezTo>
                  <a:pt x="6997956" y="2611338"/>
                  <a:pt x="6988840" y="2614377"/>
                  <a:pt x="6979291" y="2620454"/>
                </a:cubicBezTo>
                <a:cubicBezTo>
                  <a:pt x="6974082" y="2622191"/>
                  <a:pt x="6969307" y="2621322"/>
                  <a:pt x="6964966" y="2617850"/>
                </a:cubicBezTo>
                <a:cubicBezTo>
                  <a:pt x="6958889" y="2613509"/>
                  <a:pt x="6954982" y="2608734"/>
                  <a:pt x="6953246" y="2603525"/>
                </a:cubicBezTo>
                <a:cubicBezTo>
                  <a:pt x="6949773" y="2597448"/>
                  <a:pt x="6950208" y="2594409"/>
                  <a:pt x="6954548" y="2594409"/>
                </a:cubicBezTo>
                <a:cubicBezTo>
                  <a:pt x="6966702" y="2590937"/>
                  <a:pt x="6977988" y="2589200"/>
                  <a:pt x="6988406" y="2589200"/>
                </a:cubicBezTo>
                <a:cubicBezTo>
                  <a:pt x="6996220" y="2584859"/>
                  <a:pt x="7000995" y="2576612"/>
                  <a:pt x="7002732" y="2564457"/>
                </a:cubicBezTo>
                <a:cubicBezTo>
                  <a:pt x="7003600" y="2561853"/>
                  <a:pt x="7001429" y="2557078"/>
                  <a:pt x="6996220" y="2550133"/>
                </a:cubicBezTo>
                <a:cubicBezTo>
                  <a:pt x="6991880" y="2545792"/>
                  <a:pt x="6990577" y="2539281"/>
                  <a:pt x="6992314" y="2530599"/>
                </a:cubicBezTo>
                <a:cubicBezTo>
                  <a:pt x="6992314" y="2527995"/>
                  <a:pt x="6994484" y="2523220"/>
                  <a:pt x="6998824" y="2516274"/>
                </a:cubicBezTo>
                <a:cubicBezTo>
                  <a:pt x="7000561" y="2513670"/>
                  <a:pt x="7001429" y="2512368"/>
                  <a:pt x="7001429" y="2512368"/>
                </a:cubicBezTo>
                <a:cubicBezTo>
                  <a:pt x="6989275" y="2518445"/>
                  <a:pt x="6981896" y="2522786"/>
                  <a:pt x="6979291" y="2525390"/>
                </a:cubicBezTo>
                <a:cubicBezTo>
                  <a:pt x="6974950" y="2527995"/>
                  <a:pt x="6971478" y="2527995"/>
                  <a:pt x="6968873" y="2525390"/>
                </a:cubicBezTo>
                <a:cubicBezTo>
                  <a:pt x="6961928" y="2521049"/>
                  <a:pt x="6956718" y="2516274"/>
                  <a:pt x="6953246" y="2511065"/>
                </a:cubicBezTo>
                <a:cubicBezTo>
                  <a:pt x="6950642" y="2505856"/>
                  <a:pt x="6951510" y="2502384"/>
                  <a:pt x="6955851" y="2500647"/>
                </a:cubicBezTo>
                <a:cubicBezTo>
                  <a:pt x="6968873" y="2498043"/>
                  <a:pt x="6983632" y="2492400"/>
                  <a:pt x="7000127" y="2483718"/>
                </a:cubicBezTo>
                <a:cubicBezTo>
                  <a:pt x="7008808" y="2481114"/>
                  <a:pt x="7014886" y="2480680"/>
                  <a:pt x="7018358" y="2482416"/>
                </a:cubicBezTo>
                <a:cubicBezTo>
                  <a:pt x="7024436" y="2485020"/>
                  <a:pt x="7029644" y="2489361"/>
                  <a:pt x="7033986" y="2495438"/>
                </a:cubicBezTo>
                <a:cubicBezTo>
                  <a:pt x="7034854" y="2496307"/>
                  <a:pt x="7035722" y="2497175"/>
                  <a:pt x="7036590" y="2498043"/>
                </a:cubicBezTo>
                <a:cubicBezTo>
                  <a:pt x="7039194" y="2500647"/>
                  <a:pt x="7040497" y="2504554"/>
                  <a:pt x="7040497" y="2509763"/>
                </a:cubicBezTo>
                <a:cubicBezTo>
                  <a:pt x="7045706" y="2509763"/>
                  <a:pt x="7056124" y="2508895"/>
                  <a:pt x="7071750" y="2507159"/>
                </a:cubicBezTo>
                <a:cubicBezTo>
                  <a:pt x="7060464" y="2508895"/>
                  <a:pt x="7062200" y="2508895"/>
                  <a:pt x="7076960" y="2507159"/>
                </a:cubicBezTo>
                <a:cubicBezTo>
                  <a:pt x="7076960" y="2501950"/>
                  <a:pt x="7076960" y="2495873"/>
                  <a:pt x="7076960" y="2488927"/>
                </a:cubicBezTo>
                <a:cubicBezTo>
                  <a:pt x="7076091" y="2489795"/>
                  <a:pt x="7075223" y="2490229"/>
                  <a:pt x="7074355" y="2490229"/>
                </a:cubicBezTo>
                <a:cubicBezTo>
                  <a:pt x="7064805" y="2490229"/>
                  <a:pt x="7058728" y="2489361"/>
                  <a:pt x="7056124" y="2487625"/>
                </a:cubicBezTo>
                <a:cubicBezTo>
                  <a:pt x="7045706" y="2482416"/>
                  <a:pt x="7039628" y="2477641"/>
                  <a:pt x="7037892" y="2473300"/>
                </a:cubicBezTo>
                <a:cubicBezTo>
                  <a:pt x="7035288" y="2469828"/>
                  <a:pt x="7035722" y="2467657"/>
                  <a:pt x="7039194" y="2466789"/>
                </a:cubicBezTo>
                <a:cubicBezTo>
                  <a:pt x="7042667" y="2466789"/>
                  <a:pt x="7051782" y="2465921"/>
                  <a:pt x="7066542" y="2464185"/>
                </a:cubicBezTo>
                <a:cubicBezTo>
                  <a:pt x="7071750" y="2463317"/>
                  <a:pt x="7075223" y="2462882"/>
                  <a:pt x="7076960" y="2462882"/>
                </a:cubicBezTo>
                <a:lnTo>
                  <a:pt x="7076960" y="2456371"/>
                </a:lnTo>
                <a:cubicBezTo>
                  <a:pt x="7077828" y="2439876"/>
                  <a:pt x="7074355" y="2425985"/>
                  <a:pt x="7066542" y="2414699"/>
                </a:cubicBezTo>
                <a:cubicBezTo>
                  <a:pt x="7063937" y="2408622"/>
                  <a:pt x="7066976" y="2405583"/>
                  <a:pt x="7075657" y="2405583"/>
                </a:cubicBezTo>
                <a:cubicBezTo>
                  <a:pt x="7081734" y="2406452"/>
                  <a:pt x="7092586" y="2411661"/>
                  <a:pt x="7108214" y="2421210"/>
                </a:cubicBezTo>
                <a:cubicBezTo>
                  <a:pt x="7109082" y="2422079"/>
                  <a:pt x="7109950" y="2422513"/>
                  <a:pt x="7110818" y="2422513"/>
                </a:cubicBezTo>
                <a:cubicBezTo>
                  <a:pt x="7114290" y="2425117"/>
                  <a:pt x="7115158" y="2429024"/>
                  <a:pt x="7113422" y="2434233"/>
                </a:cubicBezTo>
                <a:cubicBezTo>
                  <a:pt x="7110818" y="2436837"/>
                  <a:pt x="7109516" y="2444651"/>
                  <a:pt x="7109516" y="2457673"/>
                </a:cubicBezTo>
                <a:cubicBezTo>
                  <a:pt x="7111252" y="2456805"/>
                  <a:pt x="7114725" y="2456371"/>
                  <a:pt x="7119934" y="2456371"/>
                </a:cubicBezTo>
                <a:cubicBezTo>
                  <a:pt x="7123406" y="2455503"/>
                  <a:pt x="7126444" y="2455069"/>
                  <a:pt x="7129049" y="2455069"/>
                </a:cubicBezTo>
                <a:cubicBezTo>
                  <a:pt x="7127313" y="2422079"/>
                  <a:pt x="7123840" y="2400809"/>
                  <a:pt x="7118631" y="2391259"/>
                </a:cubicBezTo>
                <a:cubicBezTo>
                  <a:pt x="7116895" y="2385182"/>
                  <a:pt x="7118631" y="2382143"/>
                  <a:pt x="7123840" y="2382143"/>
                </a:cubicBezTo>
                <a:close/>
                <a:moveTo>
                  <a:pt x="6681077" y="2380841"/>
                </a:moveTo>
                <a:cubicBezTo>
                  <a:pt x="6697572" y="2384314"/>
                  <a:pt x="6710160" y="2391259"/>
                  <a:pt x="6718842" y="2401677"/>
                </a:cubicBezTo>
                <a:cubicBezTo>
                  <a:pt x="6722315" y="2407754"/>
                  <a:pt x="6723183" y="2413397"/>
                  <a:pt x="6721447" y="2418606"/>
                </a:cubicBezTo>
                <a:cubicBezTo>
                  <a:pt x="6717106" y="2430760"/>
                  <a:pt x="6715369" y="2442481"/>
                  <a:pt x="6716238" y="2453767"/>
                </a:cubicBezTo>
                <a:lnTo>
                  <a:pt x="6716238" y="2462882"/>
                </a:lnTo>
                <a:cubicBezTo>
                  <a:pt x="6717106" y="2462014"/>
                  <a:pt x="6717974" y="2461580"/>
                  <a:pt x="6718842" y="2461580"/>
                </a:cubicBezTo>
                <a:cubicBezTo>
                  <a:pt x="6724051" y="2458976"/>
                  <a:pt x="6728392" y="2458976"/>
                  <a:pt x="6731865" y="2461580"/>
                </a:cubicBezTo>
                <a:cubicBezTo>
                  <a:pt x="6736205" y="2464185"/>
                  <a:pt x="6739244" y="2466789"/>
                  <a:pt x="6740980" y="2469394"/>
                </a:cubicBezTo>
                <a:cubicBezTo>
                  <a:pt x="6741848" y="2471130"/>
                  <a:pt x="6742282" y="2472866"/>
                  <a:pt x="6742282" y="2474603"/>
                </a:cubicBezTo>
                <a:cubicBezTo>
                  <a:pt x="6750096" y="2458976"/>
                  <a:pt x="6757041" y="2441612"/>
                  <a:pt x="6763118" y="2422513"/>
                </a:cubicBezTo>
                <a:cubicBezTo>
                  <a:pt x="6767459" y="2408622"/>
                  <a:pt x="6767459" y="2397770"/>
                  <a:pt x="6763118" y="2389957"/>
                </a:cubicBezTo>
                <a:cubicBezTo>
                  <a:pt x="6763118" y="2383880"/>
                  <a:pt x="6766591" y="2381709"/>
                  <a:pt x="6773536" y="2383445"/>
                </a:cubicBezTo>
                <a:cubicBezTo>
                  <a:pt x="6783954" y="2386050"/>
                  <a:pt x="6794372" y="2391693"/>
                  <a:pt x="6804790" y="2400374"/>
                </a:cubicBezTo>
                <a:cubicBezTo>
                  <a:pt x="6809130" y="2407320"/>
                  <a:pt x="6808262" y="2414265"/>
                  <a:pt x="6802186" y="2421210"/>
                </a:cubicBezTo>
                <a:cubicBezTo>
                  <a:pt x="6801317" y="2422947"/>
                  <a:pt x="6800015" y="2425117"/>
                  <a:pt x="6798279" y="2427722"/>
                </a:cubicBezTo>
                <a:cubicBezTo>
                  <a:pt x="6795674" y="2432063"/>
                  <a:pt x="6793070" y="2436403"/>
                  <a:pt x="6790466" y="2440744"/>
                </a:cubicBezTo>
                <a:cubicBezTo>
                  <a:pt x="6785256" y="2452030"/>
                  <a:pt x="6776574" y="2464619"/>
                  <a:pt x="6764420" y="2478509"/>
                </a:cubicBezTo>
                <a:cubicBezTo>
                  <a:pt x="6770498" y="2480246"/>
                  <a:pt x="6775706" y="2483284"/>
                  <a:pt x="6780048" y="2487625"/>
                </a:cubicBezTo>
                <a:cubicBezTo>
                  <a:pt x="6779179" y="2485020"/>
                  <a:pt x="6780916" y="2482850"/>
                  <a:pt x="6785256" y="2481114"/>
                </a:cubicBezTo>
                <a:cubicBezTo>
                  <a:pt x="6806960" y="2475905"/>
                  <a:pt x="6827362" y="2469828"/>
                  <a:pt x="6846462" y="2462882"/>
                </a:cubicBezTo>
                <a:cubicBezTo>
                  <a:pt x="6845594" y="2462882"/>
                  <a:pt x="6844726" y="2462448"/>
                  <a:pt x="6843858" y="2461580"/>
                </a:cubicBezTo>
                <a:cubicBezTo>
                  <a:pt x="6842989" y="2460712"/>
                  <a:pt x="6842121" y="2460278"/>
                  <a:pt x="6841253" y="2460278"/>
                </a:cubicBezTo>
                <a:cubicBezTo>
                  <a:pt x="6838648" y="2457673"/>
                  <a:pt x="6833006" y="2452899"/>
                  <a:pt x="6824324" y="2445953"/>
                </a:cubicBezTo>
                <a:cubicBezTo>
                  <a:pt x="6816510" y="2438140"/>
                  <a:pt x="6810867" y="2433365"/>
                  <a:pt x="6807394" y="2431628"/>
                </a:cubicBezTo>
                <a:cubicBezTo>
                  <a:pt x="6803922" y="2429024"/>
                  <a:pt x="6804356" y="2426419"/>
                  <a:pt x="6808697" y="2423815"/>
                </a:cubicBezTo>
                <a:cubicBezTo>
                  <a:pt x="6824324" y="2420342"/>
                  <a:pt x="6836912" y="2419908"/>
                  <a:pt x="6846462" y="2422513"/>
                </a:cubicBezTo>
                <a:cubicBezTo>
                  <a:pt x="6857748" y="2425985"/>
                  <a:pt x="6863825" y="2432931"/>
                  <a:pt x="6864694" y="2443349"/>
                </a:cubicBezTo>
                <a:cubicBezTo>
                  <a:pt x="6865562" y="2449426"/>
                  <a:pt x="6863390" y="2454635"/>
                  <a:pt x="6858182" y="2458976"/>
                </a:cubicBezTo>
                <a:cubicBezTo>
                  <a:pt x="6871205" y="2454635"/>
                  <a:pt x="6881623" y="2456805"/>
                  <a:pt x="6889436" y="2465487"/>
                </a:cubicBezTo>
                <a:cubicBezTo>
                  <a:pt x="6892908" y="2468960"/>
                  <a:pt x="6893342" y="2472866"/>
                  <a:pt x="6890738" y="2477207"/>
                </a:cubicBezTo>
                <a:cubicBezTo>
                  <a:pt x="6889002" y="2479811"/>
                  <a:pt x="6885530" y="2481982"/>
                  <a:pt x="6880320" y="2483718"/>
                </a:cubicBezTo>
                <a:cubicBezTo>
                  <a:pt x="6869902" y="2484586"/>
                  <a:pt x="6860352" y="2486323"/>
                  <a:pt x="6851671" y="2488927"/>
                </a:cubicBezTo>
                <a:cubicBezTo>
                  <a:pt x="6854276" y="2493268"/>
                  <a:pt x="6855144" y="2498043"/>
                  <a:pt x="6854276" y="2503252"/>
                </a:cubicBezTo>
                <a:cubicBezTo>
                  <a:pt x="6854276" y="2504120"/>
                  <a:pt x="6854276" y="2504988"/>
                  <a:pt x="6854276" y="2505856"/>
                </a:cubicBezTo>
                <a:cubicBezTo>
                  <a:pt x="6856880" y="2504120"/>
                  <a:pt x="6859050" y="2502818"/>
                  <a:pt x="6860786" y="2501950"/>
                </a:cubicBezTo>
                <a:cubicBezTo>
                  <a:pt x="6865127" y="2499345"/>
                  <a:pt x="6869468" y="2498911"/>
                  <a:pt x="6873810" y="2500647"/>
                </a:cubicBezTo>
                <a:cubicBezTo>
                  <a:pt x="6877282" y="2501516"/>
                  <a:pt x="6882056" y="2504988"/>
                  <a:pt x="6888134" y="2511065"/>
                </a:cubicBezTo>
                <a:cubicBezTo>
                  <a:pt x="6891606" y="2518011"/>
                  <a:pt x="6889436" y="2522352"/>
                  <a:pt x="6881623" y="2524088"/>
                </a:cubicBezTo>
                <a:cubicBezTo>
                  <a:pt x="6879018" y="2524088"/>
                  <a:pt x="6874677" y="2524956"/>
                  <a:pt x="6868600" y="2526692"/>
                </a:cubicBezTo>
                <a:cubicBezTo>
                  <a:pt x="6865995" y="2527561"/>
                  <a:pt x="6863825" y="2527995"/>
                  <a:pt x="6862089" y="2527995"/>
                </a:cubicBezTo>
                <a:cubicBezTo>
                  <a:pt x="6860352" y="2527995"/>
                  <a:pt x="6858616" y="2528429"/>
                  <a:pt x="6856880" y="2529297"/>
                </a:cubicBezTo>
                <a:cubicBezTo>
                  <a:pt x="6855144" y="2529297"/>
                  <a:pt x="6853842" y="2529297"/>
                  <a:pt x="6852973" y="2529297"/>
                </a:cubicBezTo>
                <a:cubicBezTo>
                  <a:pt x="6852973" y="2533638"/>
                  <a:pt x="6852973" y="2538413"/>
                  <a:pt x="6852973" y="2543622"/>
                </a:cubicBezTo>
                <a:lnTo>
                  <a:pt x="6856880" y="2541017"/>
                </a:lnTo>
                <a:cubicBezTo>
                  <a:pt x="6862089" y="2538413"/>
                  <a:pt x="6868166" y="2538413"/>
                  <a:pt x="6875112" y="2541017"/>
                </a:cubicBezTo>
                <a:cubicBezTo>
                  <a:pt x="6881188" y="2543622"/>
                  <a:pt x="6885963" y="2547963"/>
                  <a:pt x="6889436" y="2554040"/>
                </a:cubicBezTo>
                <a:cubicBezTo>
                  <a:pt x="6891172" y="2560117"/>
                  <a:pt x="6889870" y="2563590"/>
                  <a:pt x="6885530" y="2564457"/>
                </a:cubicBezTo>
                <a:cubicBezTo>
                  <a:pt x="6881188" y="2564457"/>
                  <a:pt x="6873810" y="2565760"/>
                  <a:pt x="6863390" y="2568364"/>
                </a:cubicBezTo>
                <a:cubicBezTo>
                  <a:pt x="6862523" y="2568364"/>
                  <a:pt x="6860786" y="2568799"/>
                  <a:pt x="6858182" y="2569666"/>
                </a:cubicBezTo>
                <a:cubicBezTo>
                  <a:pt x="6856446" y="2569666"/>
                  <a:pt x="6854710" y="2570101"/>
                  <a:pt x="6852973" y="2570969"/>
                </a:cubicBezTo>
                <a:cubicBezTo>
                  <a:pt x="6852973" y="2578782"/>
                  <a:pt x="6852973" y="2586162"/>
                  <a:pt x="6852973" y="2593107"/>
                </a:cubicBezTo>
                <a:cubicBezTo>
                  <a:pt x="6854710" y="2593107"/>
                  <a:pt x="6856012" y="2593107"/>
                  <a:pt x="6856880" y="2593107"/>
                </a:cubicBezTo>
                <a:cubicBezTo>
                  <a:pt x="6860352" y="2592239"/>
                  <a:pt x="6866864" y="2591371"/>
                  <a:pt x="6876414" y="2590502"/>
                </a:cubicBezTo>
                <a:cubicBezTo>
                  <a:pt x="6873810" y="2590502"/>
                  <a:pt x="6875980" y="2590068"/>
                  <a:pt x="6882925" y="2589200"/>
                </a:cubicBezTo>
                <a:cubicBezTo>
                  <a:pt x="6888134" y="2587464"/>
                  <a:pt x="6892908" y="2587898"/>
                  <a:pt x="6897250" y="2590502"/>
                </a:cubicBezTo>
                <a:cubicBezTo>
                  <a:pt x="6905931" y="2594843"/>
                  <a:pt x="6911574" y="2600920"/>
                  <a:pt x="6914178" y="2608734"/>
                </a:cubicBezTo>
                <a:cubicBezTo>
                  <a:pt x="6915047" y="2611338"/>
                  <a:pt x="6914612" y="2613943"/>
                  <a:pt x="6912876" y="2616547"/>
                </a:cubicBezTo>
                <a:cubicBezTo>
                  <a:pt x="6911140" y="2619152"/>
                  <a:pt x="6902458" y="2620020"/>
                  <a:pt x="6886832" y="2619152"/>
                </a:cubicBezTo>
                <a:cubicBezTo>
                  <a:pt x="6858182" y="2619152"/>
                  <a:pt x="6830401" y="2620888"/>
                  <a:pt x="6803488" y="2624361"/>
                </a:cubicBezTo>
                <a:cubicBezTo>
                  <a:pt x="6800015" y="2625229"/>
                  <a:pt x="6794806" y="2623927"/>
                  <a:pt x="6787861" y="2620454"/>
                </a:cubicBezTo>
                <a:lnTo>
                  <a:pt x="6787861" y="2628268"/>
                </a:lnTo>
                <a:cubicBezTo>
                  <a:pt x="6787861" y="2630004"/>
                  <a:pt x="6787861" y="2632609"/>
                  <a:pt x="6787861" y="2636081"/>
                </a:cubicBezTo>
                <a:cubicBezTo>
                  <a:pt x="6786992" y="2648236"/>
                  <a:pt x="6785256" y="2657351"/>
                  <a:pt x="6782652" y="2663428"/>
                </a:cubicBezTo>
                <a:cubicBezTo>
                  <a:pt x="6780916" y="2670374"/>
                  <a:pt x="6776574" y="2672544"/>
                  <a:pt x="6769630" y="2669939"/>
                </a:cubicBezTo>
                <a:cubicBezTo>
                  <a:pt x="6759212" y="2664730"/>
                  <a:pt x="6752700" y="2657351"/>
                  <a:pt x="6750096" y="2647801"/>
                </a:cubicBezTo>
                <a:cubicBezTo>
                  <a:pt x="6749228" y="2641724"/>
                  <a:pt x="6749228" y="2634345"/>
                  <a:pt x="6750096" y="2625663"/>
                </a:cubicBezTo>
                <a:cubicBezTo>
                  <a:pt x="6755304" y="2603091"/>
                  <a:pt x="6757475" y="2568364"/>
                  <a:pt x="6756607" y="2521483"/>
                </a:cubicBezTo>
                <a:cubicBezTo>
                  <a:pt x="6756607" y="2518879"/>
                  <a:pt x="6756173" y="2514538"/>
                  <a:pt x="6755304" y="2508461"/>
                </a:cubicBezTo>
                <a:cubicBezTo>
                  <a:pt x="6754436" y="2499779"/>
                  <a:pt x="6753568" y="2494136"/>
                  <a:pt x="6752700" y="2491532"/>
                </a:cubicBezTo>
                <a:cubicBezTo>
                  <a:pt x="6744887" y="2499345"/>
                  <a:pt x="6737074" y="2505422"/>
                  <a:pt x="6729260" y="2509763"/>
                </a:cubicBezTo>
                <a:cubicBezTo>
                  <a:pt x="6725787" y="2511500"/>
                  <a:pt x="6723617" y="2511934"/>
                  <a:pt x="6722748" y="2511065"/>
                </a:cubicBezTo>
                <a:cubicBezTo>
                  <a:pt x="6721880" y="2511065"/>
                  <a:pt x="6722315" y="2509329"/>
                  <a:pt x="6724051" y="2505856"/>
                </a:cubicBezTo>
                <a:cubicBezTo>
                  <a:pt x="6724919" y="2504120"/>
                  <a:pt x="6726221" y="2501950"/>
                  <a:pt x="6727958" y="2499345"/>
                </a:cubicBezTo>
                <a:cubicBezTo>
                  <a:pt x="6731430" y="2494136"/>
                  <a:pt x="6734034" y="2489795"/>
                  <a:pt x="6735771" y="2486323"/>
                </a:cubicBezTo>
                <a:cubicBezTo>
                  <a:pt x="6734902" y="2486323"/>
                  <a:pt x="6734034" y="2486757"/>
                  <a:pt x="6733166" y="2487625"/>
                </a:cubicBezTo>
                <a:cubicBezTo>
                  <a:pt x="6730562" y="2489361"/>
                  <a:pt x="6728826" y="2490229"/>
                  <a:pt x="6727958" y="2490229"/>
                </a:cubicBezTo>
                <a:cubicBezTo>
                  <a:pt x="6724485" y="2491966"/>
                  <a:pt x="6720578" y="2492834"/>
                  <a:pt x="6716238" y="2492834"/>
                </a:cubicBezTo>
                <a:lnTo>
                  <a:pt x="6716238" y="2521483"/>
                </a:lnTo>
                <a:cubicBezTo>
                  <a:pt x="6718842" y="2520615"/>
                  <a:pt x="6722748" y="2519313"/>
                  <a:pt x="6727958" y="2517577"/>
                </a:cubicBezTo>
                <a:cubicBezTo>
                  <a:pt x="6734034" y="2515840"/>
                  <a:pt x="6738376" y="2514538"/>
                  <a:pt x="6740980" y="2513670"/>
                </a:cubicBezTo>
                <a:cubicBezTo>
                  <a:pt x="6746189" y="2511934"/>
                  <a:pt x="6749228" y="2511934"/>
                  <a:pt x="6750096" y="2513670"/>
                </a:cubicBezTo>
                <a:cubicBezTo>
                  <a:pt x="6750964" y="2515406"/>
                  <a:pt x="6749228" y="2517577"/>
                  <a:pt x="6744887" y="2520181"/>
                </a:cubicBezTo>
                <a:cubicBezTo>
                  <a:pt x="6741414" y="2521918"/>
                  <a:pt x="6735771" y="2525390"/>
                  <a:pt x="6727958" y="2530599"/>
                </a:cubicBezTo>
                <a:cubicBezTo>
                  <a:pt x="6722748" y="2534072"/>
                  <a:pt x="6718842" y="2536676"/>
                  <a:pt x="6716238" y="2538413"/>
                </a:cubicBezTo>
                <a:cubicBezTo>
                  <a:pt x="6716238" y="2564457"/>
                  <a:pt x="6716238" y="2589200"/>
                  <a:pt x="6716238" y="2612641"/>
                </a:cubicBezTo>
                <a:cubicBezTo>
                  <a:pt x="6716238" y="2622191"/>
                  <a:pt x="6714935" y="2630438"/>
                  <a:pt x="6712330" y="2637383"/>
                </a:cubicBezTo>
                <a:cubicBezTo>
                  <a:pt x="6708858" y="2646065"/>
                  <a:pt x="6702347" y="2653010"/>
                  <a:pt x="6692797" y="2658219"/>
                </a:cubicBezTo>
                <a:cubicBezTo>
                  <a:pt x="6682379" y="2665165"/>
                  <a:pt x="6675434" y="2662560"/>
                  <a:pt x="6671961" y="2650406"/>
                </a:cubicBezTo>
                <a:cubicBezTo>
                  <a:pt x="6665884" y="2633911"/>
                  <a:pt x="6657637" y="2621322"/>
                  <a:pt x="6647219" y="2612641"/>
                </a:cubicBezTo>
                <a:cubicBezTo>
                  <a:pt x="6645482" y="2610904"/>
                  <a:pt x="6644614" y="2609602"/>
                  <a:pt x="6644614" y="2608734"/>
                </a:cubicBezTo>
                <a:cubicBezTo>
                  <a:pt x="6644614" y="2607866"/>
                  <a:pt x="6645916" y="2607432"/>
                  <a:pt x="6648520" y="2607432"/>
                </a:cubicBezTo>
                <a:lnTo>
                  <a:pt x="6662845" y="2608534"/>
                </a:lnTo>
                <a:lnTo>
                  <a:pt x="6670659" y="2610036"/>
                </a:lnTo>
                <a:cubicBezTo>
                  <a:pt x="6676736" y="2611773"/>
                  <a:pt x="6679775" y="2610036"/>
                  <a:pt x="6679775" y="2604827"/>
                </a:cubicBezTo>
                <a:lnTo>
                  <a:pt x="6682379" y="2561853"/>
                </a:lnTo>
                <a:cubicBezTo>
                  <a:pt x="6677170" y="2565326"/>
                  <a:pt x="6670225" y="2570535"/>
                  <a:pt x="6661543" y="2577480"/>
                </a:cubicBezTo>
                <a:cubicBezTo>
                  <a:pt x="6659807" y="2578348"/>
                  <a:pt x="6658939" y="2578782"/>
                  <a:pt x="6658939" y="2578782"/>
                </a:cubicBezTo>
                <a:cubicBezTo>
                  <a:pt x="6651125" y="2584859"/>
                  <a:pt x="6644614" y="2585293"/>
                  <a:pt x="6639405" y="2580084"/>
                </a:cubicBezTo>
                <a:cubicBezTo>
                  <a:pt x="6632460" y="2574007"/>
                  <a:pt x="6626816" y="2566194"/>
                  <a:pt x="6622475" y="2556644"/>
                </a:cubicBezTo>
                <a:cubicBezTo>
                  <a:pt x="6620740" y="2554040"/>
                  <a:pt x="6620305" y="2551869"/>
                  <a:pt x="6621174" y="2550133"/>
                </a:cubicBezTo>
                <a:cubicBezTo>
                  <a:pt x="6622042" y="2549265"/>
                  <a:pt x="6624212" y="2548831"/>
                  <a:pt x="6627684" y="2548831"/>
                </a:cubicBezTo>
                <a:cubicBezTo>
                  <a:pt x="6638102" y="2548831"/>
                  <a:pt x="6650691" y="2545792"/>
                  <a:pt x="6665450" y="2539715"/>
                </a:cubicBezTo>
                <a:cubicBezTo>
                  <a:pt x="6670659" y="2537979"/>
                  <a:pt x="6676736" y="2535808"/>
                  <a:pt x="6683681" y="2533204"/>
                </a:cubicBezTo>
                <a:lnTo>
                  <a:pt x="6683681" y="2503252"/>
                </a:lnTo>
                <a:cubicBezTo>
                  <a:pt x="6681077" y="2504120"/>
                  <a:pt x="6678038" y="2504988"/>
                  <a:pt x="6674566" y="2505856"/>
                </a:cubicBezTo>
                <a:cubicBezTo>
                  <a:pt x="6669357" y="2507593"/>
                  <a:pt x="6665450" y="2508895"/>
                  <a:pt x="6662846" y="2509763"/>
                </a:cubicBezTo>
                <a:cubicBezTo>
                  <a:pt x="6657637" y="2510631"/>
                  <a:pt x="6652428" y="2510631"/>
                  <a:pt x="6647219" y="2509763"/>
                </a:cubicBezTo>
                <a:cubicBezTo>
                  <a:pt x="6640273" y="2504554"/>
                  <a:pt x="6634630" y="2499345"/>
                  <a:pt x="6630289" y="2494136"/>
                </a:cubicBezTo>
                <a:cubicBezTo>
                  <a:pt x="6628553" y="2490664"/>
                  <a:pt x="6628119" y="2488059"/>
                  <a:pt x="6628987" y="2486323"/>
                </a:cubicBezTo>
                <a:cubicBezTo>
                  <a:pt x="6628987" y="2485455"/>
                  <a:pt x="6631157" y="2484586"/>
                  <a:pt x="6635498" y="2483718"/>
                </a:cubicBezTo>
                <a:cubicBezTo>
                  <a:pt x="6636366" y="2483718"/>
                  <a:pt x="6637234" y="2483718"/>
                  <a:pt x="6638102" y="2483718"/>
                </a:cubicBezTo>
                <a:cubicBezTo>
                  <a:pt x="6650257" y="2481114"/>
                  <a:pt x="6658070" y="2478944"/>
                  <a:pt x="6661543" y="2477207"/>
                </a:cubicBezTo>
                <a:cubicBezTo>
                  <a:pt x="6662411" y="2477207"/>
                  <a:pt x="6665016" y="2476773"/>
                  <a:pt x="6669357" y="2475905"/>
                </a:cubicBezTo>
                <a:cubicBezTo>
                  <a:pt x="6674566" y="2474169"/>
                  <a:pt x="6678906" y="2472866"/>
                  <a:pt x="6682379" y="2471998"/>
                </a:cubicBezTo>
                <a:cubicBezTo>
                  <a:pt x="6682379" y="2466789"/>
                  <a:pt x="6681945" y="2459410"/>
                  <a:pt x="6681077" y="2449860"/>
                </a:cubicBezTo>
                <a:cubicBezTo>
                  <a:pt x="6681077" y="2442046"/>
                  <a:pt x="6681077" y="2436403"/>
                  <a:pt x="6681077" y="2432931"/>
                </a:cubicBezTo>
                <a:cubicBezTo>
                  <a:pt x="6679341" y="2414699"/>
                  <a:pt x="6676302" y="2400809"/>
                  <a:pt x="6671961" y="2391259"/>
                </a:cubicBezTo>
                <a:cubicBezTo>
                  <a:pt x="6670225" y="2384314"/>
                  <a:pt x="6673264" y="2380841"/>
                  <a:pt x="6681077" y="2380841"/>
                </a:cubicBezTo>
                <a:close/>
                <a:moveTo>
                  <a:pt x="7715952" y="2379539"/>
                </a:moveTo>
                <a:cubicBezTo>
                  <a:pt x="7748943" y="2379539"/>
                  <a:pt x="7765872" y="2383880"/>
                  <a:pt x="7766740" y="2392561"/>
                </a:cubicBezTo>
                <a:cubicBezTo>
                  <a:pt x="7772818" y="2400374"/>
                  <a:pt x="7772818" y="2410358"/>
                  <a:pt x="7766740" y="2422513"/>
                </a:cubicBezTo>
                <a:cubicBezTo>
                  <a:pt x="7768477" y="2422513"/>
                  <a:pt x="7771082" y="2422079"/>
                  <a:pt x="7774554" y="2421210"/>
                </a:cubicBezTo>
                <a:cubicBezTo>
                  <a:pt x="7778027" y="2421210"/>
                  <a:pt x="7780631" y="2420776"/>
                  <a:pt x="7782367" y="2419908"/>
                </a:cubicBezTo>
                <a:cubicBezTo>
                  <a:pt x="7801467" y="2418172"/>
                  <a:pt x="7814924" y="2416001"/>
                  <a:pt x="7822737" y="2413397"/>
                </a:cubicBezTo>
                <a:cubicBezTo>
                  <a:pt x="7829682" y="2410792"/>
                  <a:pt x="7836194" y="2410792"/>
                  <a:pt x="7842270" y="2413397"/>
                </a:cubicBezTo>
                <a:cubicBezTo>
                  <a:pt x="7856162" y="2418606"/>
                  <a:pt x="7865711" y="2426854"/>
                  <a:pt x="7870920" y="2438140"/>
                </a:cubicBezTo>
                <a:cubicBezTo>
                  <a:pt x="7874393" y="2447690"/>
                  <a:pt x="7871354" y="2452899"/>
                  <a:pt x="7861804" y="2453767"/>
                </a:cubicBezTo>
                <a:cubicBezTo>
                  <a:pt x="7839232" y="2454635"/>
                  <a:pt x="7819698" y="2460712"/>
                  <a:pt x="7803203" y="2471998"/>
                </a:cubicBezTo>
                <a:lnTo>
                  <a:pt x="7801901" y="2473300"/>
                </a:lnTo>
                <a:cubicBezTo>
                  <a:pt x="7803638" y="2477641"/>
                  <a:pt x="7802335" y="2480246"/>
                  <a:pt x="7797994" y="2481114"/>
                </a:cubicBezTo>
                <a:cubicBezTo>
                  <a:pt x="7784972" y="2483718"/>
                  <a:pt x="7770214" y="2485889"/>
                  <a:pt x="7753718" y="2487625"/>
                </a:cubicBezTo>
                <a:cubicBezTo>
                  <a:pt x="7754586" y="2488493"/>
                  <a:pt x="7755454" y="2488927"/>
                  <a:pt x="7756322" y="2488927"/>
                </a:cubicBezTo>
                <a:cubicBezTo>
                  <a:pt x="7758059" y="2489795"/>
                  <a:pt x="7760229" y="2491532"/>
                  <a:pt x="7762834" y="2494136"/>
                </a:cubicBezTo>
                <a:cubicBezTo>
                  <a:pt x="7768042" y="2498477"/>
                  <a:pt x="7768042" y="2502384"/>
                  <a:pt x="7762834" y="2505856"/>
                </a:cubicBezTo>
                <a:cubicBezTo>
                  <a:pt x="7754152" y="2508461"/>
                  <a:pt x="7746773" y="2511500"/>
                  <a:pt x="7740696" y="2514972"/>
                </a:cubicBezTo>
                <a:cubicBezTo>
                  <a:pt x="7738960" y="2514972"/>
                  <a:pt x="7738091" y="2515406"/>
                  <a:pt x="7738091" y="2516274"/>
                </a:cubicBezTo>
                <a:cubicBezTo>
                  <a:pt x="7742432" y="2519747"/>
                  <a:pt x="7745904" y="2523654"/>
                  <a:pt x="7748509" y="2527995"/>
                </a:cubicBezTo>
                <a:cubicBezTo>
                  <a:pt x="7748509" y="2527995"/>
                  <a:pt x="7748509" y="2528429"/>
                  <a:pt x="7748509" y="2529297"/>
                </a:cubicBezTo>
                <a:cubicBezTo>
                  <a:pt x="7748509" y="2529297"/>
                  <a:pt x="7748943" y="2529731"/>
                  <a:pt x="7749811" y="2530599"/>
                </a:cubicBezTo>
                <a:cubicBezTo>
                  <a:pt x="7753284" y="2532336"/>
                  <a:pt x="7755888" y="2534506"/>
                  <a:pt x="7757624" y="2537110"/>
                </a:cubicBezTo>
                <a:cubicBezTo>
                  <a:pt x="7776724" y="2517143"/>
                  <a:pt x="7787576" y="2501950"/>
                  <a:pt x="7790180" y="2491532"/>
                </a:cubicBezTo>
                <a:cubicBezTo>
                  <a:pt x="7791917" y="2486323"/>
                  <a:pt x="7795390" y="2484153"/>
                  <a:pt x="7800598" y="2485020"/>
                </a:cubicBezTo>
                <a:cubicBezTo>
                  <a:pt x="7813621" y="2487625"/>
                  <a:pt x="7824474" y="2494570"/>
                  <a:pt x="7833155" y="2505856"/>
                </a:cubicBezTo>
                <a:cubicBezTo>
                  <a:pt x="7835760" y="2510197"/>
                  <a:pt x="7835326" y="2513236"/>
                  <a:pt x="7831852" y="2514972"/>
                </a:cubicBezTo>
                <a:cubicBezTo>
                  <a:pt x="7828380" y="2516709"/>
                  <a:pt x="7823606" y="2518879"/>
                  <a:pt x="7817528" y="2521483"/>
                </a:cubicBezTo>
                <a:cubicBezTo>
                  <a:pt x="7806242" y="2525824"/>
                  <a:pt x="7791917" y="2532336"/>
                  <a:pt x="7774554" y="2541017"/>
                </a:cubicBezTo>
                <a:cubicBezTo>
                  <a:pt x="7817094" y="2569666"/>
                  <a:pt x="7859634" y="2587464"/>
                  <a:pt x="7902174" y="2594409"/>
                </a:cubicBezTo>
                <a:cubicBezTo>
                  <a:pt x="7905647" y="2595277"/>
                  <a:pt x="7907817" y="2596146"/>
                  <a:pt x="7908685" y="2597014"/>
                </a:cubicBezTo>
                <a:cubicBezTo>
                  <a:pt x="7907817" y="2598750"/>
                  <a:pt x="7905647" y="2600052"/>
                  <a:pt x="7902174" y="2600920"/>
                </a:cubicBezTo>
                <a:cubicBezTo>
                  <a:pt x="7877866" y="2606129"/>
                  <a:pt x="7854860" y="2610470"/>
                  <a:pt x="7833155" y="2613943"/>
                </a:cubicBezTo>
                <a:cubicBezTo>
                  <a:pt x="7832287" y="2613943"/>
                  <a:pt x="7830984" y="2613943"/>
                  <a:pt x="7829248" y="2613943"/>
                </a:cubicBezTo>
                <a:cubicBezTo>
                  <a:pt x="7824039" y="2614811"/>
                  <a:pt x="7820132" y="2613943"/>
                  <a:pt x="7817528" y="2611338"/>
                </a:cubicBezTo>
                <a:cubicBezTo>
                  <a:pt x="7813188" y="2608734"/>
                  <a:pt x="7804940" y="2602223"/>
                  <a:pt x="7792785" y="2591805"/>
                </a:cubicBezTo>
                <a:cubicBezTo>
                  <a:pt x="7786708" y="2587464"/>
                  <a:pt x="7782367" y="2583991"/>
                  <a:pt x="7779762" y="2581387"/>
                </a:cubicBezTo>
                <a:cubicBezTo>
                  <a:pt x="7780631" y="2589200"/>
                  <a:pt x="7781065" y="2598316"/>
                  <a:pt x="7781065" y="2608734"/>
                </a:cubicBezTo>
                <a:cubicBezTo>
                  <a:pt x="7776724" y="2648670"/>
                  <a:pt x="7762834" y="2669505"/>
                  <a:pt x="7739393" y="2671242"/>
                </a:cubicBezTo>
                <a:cubicBezTo>
                  <a:pt x="7735052" y="2671242"/>
                  <a:pt x="7732882" y="2669505"/>
                  <a:pt x="7732882" y="2666033"/>
                </a:cubicBezTo>
                <a:cubicBezTo>
                  <a:pt x="7724200" y="2647801"/>
                  <a:pt x="7712480" y="2634345"/>
                  <a:pt x="7697721" y="2625663"/>
                </a:cubicBezTo>
                <a:cubicBezTo>
                  <a:pt x="7695986" y="2623927"/>
                  <a:pt x="7695116" y="2622625"/>
                  <a:pt x="7695116" y="2621756"/>
                </a:cubicBezTo>
                <a:cubicBezTo>
                  <a:pt x="7695986" y="2620888"/>
                  <a:pt x="7697721" y="2620454"/>
                  <a:pt x="7700326" y="2620454"/>
                </a:cubicBezTo>
                <a:cubicBezTo>
                  <a:pt x="7712480" y="2622191"/>
                  <a:pt x="7722898" y="2623059"/>
                  <a:pt x="7731580" y="2623059"/>
                </a:cubicBezTo>
                <a:cubicBezTo>
                  <a:pt x="7735920" y="2623927"/>
                  <a:pt x="7739393" y="2621756"/>
                  <a:pt x="7741998" y="2616547"/>
                </a:cubicBezTo>
                <a:cubicBezTo>
                  <a:pt x="7741998" y="2615679"/>
                  <a:pt x="7741998" y="2614811"/>
                  <a:pt x="7741998" y="2613943"/>
                </a:cubicBezTo>
                <a:cubicBezTo>
                  <a:pt x="7743734" y="2607866"/>
                  <a:pt x="7744602" y="2601355"/>
                  <a:pt x="7744602" y="2594409"/>
                </a:cubicBezTo>
                <a:cubicBezTo>
                  <a:pt x="7744602" y="2591805"/>
                  <a:pt x="7744602" y="2589200"/>
                  <a:pt x="7744602" y="2586596"/>
                </a:cubicBezTo>
                <a:cubicBezTo>
                  <a:pt x="7711612" y="2607432"/>
                  <a:pt x="7680358" y="2620020"/>
                  <a:pt x="7650840" y="2624361"/>
                </a:cubicBezTo>
                <a:cubicBezTo>
                  <a:pt x="7644764" y="2625229"/>
                  <a:pt x="7641724" y="2625229"/>
                  <a:pt x="7641724" y="2624361"/>
                </a:cubicBezTo>
                <a:cubicBezTo>
                  <a:pt x="7640856" y="2623493"/>
                  <a:pt x="7643027" y="2621756"/>
                  <a:pt x="7648236" y="2619152"/>
                </a:cubicBezTo>
                <a:cubicBezTo>
                  <a:pt x="7679490" y="2600052"/>
                  <a:pt x="7709008" y="2578782"/>
                  <a:pt x="7736788" y="2555342"/>
                </a:cubicBezTo>
                <a:cubicBezTo>
                  <a:pt x="7735052" y="2553606"/>
                  <a:pt x="7734184" y="2551435"/>
                  <a:pt x="7734184" y="2548831"/>
                </a:cubicBezTo>
                <a:cubicBezTo>
                  <a:pt x="7708139" y="2566194"/>
                  <a:pt x="7682528" y="2578782"/>
                  <a:pt x="7657352" y="2586596"/>
                </a:cubicBezTo>
                <a:cubicBezTo>
                  <a:pt x="7652142" y="2587464"/>
                  <a:pt x="7649104" y="2587464"/>
                  <a:pt x="7648236" y="2586596"/>
                </a:cubicBezTo>
                <a:cubicBezTo>
                  <a:pt x="7647368" y="2584859"/>
                  <a:pt x="7649104" y="2582689"/>
                  <a:pt x="7653445" y="2580084"/>
                </a:cubicBezTo>
                <a:cubicBezTo>
                  <a:pt x="7675150" y="2565326"/>
                  <a:pt x="7692946" y="2548397"/>
                  <a:pt x="7706837" y="2529297"/>
                </a:cubicBezTo>
                <a:cubicBezTo>
                  <a:pt x="7686001" y="2537110"/>
                  <a:pt x="7664732" y="2542319"/>
                  <a:pt x="7643027" y="2544924"/>
                </a:cubicBezTo>
                <a:cubicBezTo>
                  <a:pt x="7637818" y="2544924"/>
                  <a:pt x="7635214" y="2544056"/>
                  <a:pt x="7635214" y="2542319"/>
                </a:cubicBezTo>
                <a:cubicBezTo>
                  <a:pt x="7635214" y="2540583"/>
                  <a:pt x="7637818" y="2538847"/>
                  <a:pt x="7643027" y="2537110"/>
                </a:cubicBezTo>
                <a:cubicBezTo>
                  <a:pt x="7668204" y="2525824"/>
                  <a:pt x="7693381" y="2510631"/>
                  <a:pt x="7718557" y="2491532"/>
                </a:cubicBezTo>
                <a:cubicBezTo>
                  <a:pt x="7716821" y="2491532"/>
                  <a:pt x="7714650" y="2491532"/>
                  <a:pt x="7712046" y="2491532"/>
                </a:cubicBezTo>
                <a:cubicBezTo>
                  <a:pt x="7706837" y="2492400"/>
                  <a:pt x="7699024" y="2486757"/>
                  <a:pt x="7688606" y="2474603"/>
                </a:cubicBezTo>
                <a:cubicBezTo>
                  <a:pt x="7686870" y="2471998"/>
                  <a:pt x="7686436" y="2470262"/>
                  <a:pt x="7687303" y="2469394"/>
                </a:cubicBezTo>
                <a:cubicBezTo>
                  <a:pt x="7688172" y="2468526"/>
                  <a:pt x="7689908" y="2468091"/>
                  <a:pt x="7692512" y="2468091"/>
                </a:cubicBezTo>
                <a:cubicBezTo>
                  <a:pt x="7719426" y="2465487"/>
                  <a:pt x="7744168" y="2461146"/>
                  <a:pt x="7766740" y="2455069"/>
                </a:cubicBezTo>
                <a:cubicBezTo>
                  <a:pt x="7772818" y="2453333"/>
                  <a:pt x="7778894" y="2453767"/>
                  <a:pt x="7784972" y="2456371"/>
                </a:cubicBezTo>
                <a:cubicBezTo>
                  <a:pt x="7788444" y="2458108"/>
                  <a:pt x="7793220" y="2462014"/>
                  <a:pt x="7799296" y="2468091"/>
                </a:cubicBezTo>
                <a:cubicBezTo>
                  <a:pt x="7805374" y="2456805"/>
                  <a:pt x="7810148" y="2448124"/>
                  <a:pt x="7813621" y="2442046"/>
                </a:cubicBezTo>
                <a:cubicBezTo>
                  <a:pt x="7797994" y="2442915"/>
                  <a:pt x="7770214" y="2445519"/>
                  <a:pt x="7730278" y="2449860"/>
                </a:cubicBezTo>
                <a:cubicBezTo>
                  <a:pt x="7718992" y="2450728"/>
                  <a:pt x="7710744" y="2451596"/>
                  <a:pt x="7705534" y="2452464"/>
                </a:cubicBezTo>
                <a:cubicBezTo>
                  <a:pt x="7704666" y="2452464"/>
                  <a:pt x="7702930" y="2452899"/>
                  <a:pt x="7700326" y="2453767"/>
                </a:cubicBezTo>
                <a:cubicBezTo>
                  <a:pt x="7693381" y="2454635"/>
                  <a:pt x="7688606" y="2454635"/>
                  <a:pt x="7686001" y="2453767"/>
                </a:cubicBezTo>
                <a:cubicBezTo>
                  <a:pt x="7685133" y="2464185"/>
                  <a:pt x="7680792" y="2474169"/>
                  <a:pt x="7672978" y="2483718"/>
                </a:cubicBezTo>
                <a:cubicBezTo>
                  <a:pt x="7666034" y="2489795"/>
                  <a:pt x="7659088" y="2489795"/>
                  <a:pt x="7652142" y="2483718"/>
                </a:cubicBezTo>
                <a:cubicBezTo>
                  <a:pt x="7642593" y="2469828"/>
                  <a:pt x="7641724" y="2457673"/>
                  <a:pt x="7649538" y="2447255"/>
                </a:cubicBezTo>
                <a:cubicBezTo>
                  <a:pt x="7661692" y="2434233"/>
                  <a:pt x="7669072" y="2422947"/>
                  <a:pt x="7671676" y="2413397"/>
                </a:cubicBezTo>
                <a:cubicBezTo>
                  <a:pt x="7673413" y="2409924"/>
                  <a:pt x="7674715" y="2408622"/>
                  <a:pt x="7675583" y="2409490"/>
                </a:cubicBezTo>
                <a:cubicBezTo>
                  <a:pt x="7676452" y="2409490"/>
                  <a:pt x="7677320" y="2410792"/>
                  <a:pt x="7678188" y="2413397"/>
                </a:cubicBezTo>
                <a:cubicBezTo>
                  <a:pt x="7680792" y="2418606"/>
                  <a:pt x="7682963" y="2424249"/>
                  <a:pt x="7684698" y="2430326"/>
                </a:cubicBezTo>
                <a:cubicBezTo>
                  <a:pt x="7688172" y="2430326"/>
                  <a:pt x="7694248" y="2429892"/>
                  <a:pt x="7702930" y="2429024"/>
                </a:cubicBezTo>
                <a:cubicBezTo>
                  <a:pt x="7722030" y="2427288"/>
                  <a:pt x="7736788" y="2425985"/>
                  <a:pt x="7747206" y="2425117"/>
                </a:cubicBezTo>
                <a:cubicBezTo>
                  <a:pt x="7735052" y="2411227"/>
                  <a:pt x="7723332" y="2397336"/>
                  <a:pt x="7712046" y="2383445"/>
                </a:cubicBezTo>
                <a:cubicBezTo>
                  <a:pt x="7711178" y="2381709"/>
                  <a:pt x="7710744" y="2380841"/>
                  <a:pt x="7710744" y="2380841"/>
                </a:cubicBezTo>
                <a:cubicBezTo>
                  <a:pt x="7711612" y="2379973"/>
                  <a:pt x="7713348" y="2379539"/>
                  <a:pt x="7715952" y="2379539"/>
                </a:cubicBezTo>
                <a:close/>
                <a:moveTo>
                  <a:pt x="8042166" y="2378236"/>
                </a:moveTo>
                <a:cubicBezTo>
                  <a:pt x="8043468" y="2377368"/>
                  <a:pt x="8045421" y="2377368"/>
                  <a:pt x="8048026" y="2378236"/>
                </a:cubicBezTo>
                <a:cubicBezTo>
                  <a:pt x="8061916" y="2382577"/>
                  <a:pt x="8071900" y="2388654"/>
                  <a:pt x="8077977" y="2396468"/>
                </a:cubicBezTo>
                <a:cubicBezTo>
                  <a:pt x="8084054" y="2403413"/>
                  <a:pt x="8083620" y="2409924"/>
                  <a:pt x="8076675" y="2416001"/>
                </a:cubicBezTo>
                <a:cubicBezTo>
                  <a:pt x="8076675" y="2416870"/>
                  <a:pt x="8074939" y="2419040"/>
                  <a:pt x="8071466" y="2422513"/>
                </a:cubicBezTo>
                <a:cubicBezTo>
                  <a:pt x="8068862" y="2426854"/>
                  <a:pt x="8067126" y="2429458"/>
                  <a:pt x="8066257" y="2430326"/>
                </a:cubicBezTo>
                <a:cubicBezTo>
                  <a:pt x="8066257" y="2430326"/>
                  <a:pt x="8065823" y="2430760"/>
                  <a:pt x="8064954" y="2431628"/>
                </a:cubicBezTo>
                <a:cubicBezTo>
                  <a:pt x="8086659" y="2426419"/>
                  <a:pt x="8100984" y="2422079"/>
                  <a:pt x="8107928" y="2418606"/>
                </a:cubicBezTo>
                <a:cubicBezTo>
                  <a:pt x="8113138" y="2416870"/>
                  <a:pt x="8118346" y="2417738"/>
                  <a:pt x="8123556" y="2421210"/>
                </a:cubicBezTo>
                <a:cubicBezTo>
                  <a:pt x="8131369" y="2425551"/>
                  <a:pt x="8137880" y="2431628"/>
                  <a:pt x="8143090" y="2439442"/>
                </a:cubicBezTo>
                <a:cubicBezTo>
                  <a:pt x="8146562" y="2444651"/>
                  <a:pt x="8145694" y="2449426"/>
                  <a:pt x="8140485" y="2453767"/>
                </a:cubicBezTo>
                <a:cubicBezTo>
                  <a:pt x="8135276" y="2457239"/>
                  <a:pt x="8127028" y="2465487"/>
                  <a:pt x="8115742" y="2478509"/>
                </a:cubicBezTo>
                <a:cubicBezTo>
                  <a:pt x="8111402" y="2485455"/>
                  <a:pt x="8106626" y="2491532"/>
                  <a:pt x="8101418" y="2496741"/>
                </a:cubicBezTo>
                <a:cubicBezTo>
                  <a:pt x="8137012" y="2521918"/>
                  <a:pt x="8183459" y="2541885"/>
                  <a:pt x="8240758" y="2556644"/>
                </a:cubicBezTo>
                <a:cubicBezTo>
                  <a:pt x="8244231" y="2557512"/>
                  <a:pt x="8246401" y="2558815"/>
                  <a:pt x="8247269" y="2560551"/>
                </a:cubicBezTo>
                <a:cubicBezTo>
                  <a:pt x="8247269" y="2562287"/>
                  <a:pt x="8245967" y="2563590"/>
                  <a:pt x="8243362" y="2564457"/>
                </a:cubicBezTo>
                <a:cubicBezTo>
                  <a:pt x="8227736" y="2568799"/>
                  <a:pt x="8202559" y="2573573"/>
                  <a:pt x="8167832" y="2578782"/>
                </a:cubicBezTo>
                <a:cubicBezTo>
                  <a:pt x="8165228" y="2578782"/>
                  <a:pt x="8163492" y="2578782"/>
                  <a:pt x="8162623" y="2578782"/>
                </a:cubicBezTo>
                <a:cubicBezTo>
                  <a:pt x="8158282" y="2578782"/>
                  <a:pt x="8154810" y="2577914"/>
                  <a:pt x="8152205" y="2576178"/>
                </a:cubicBezTo>
                <a:cubicBezTo>
                  <a:pt x="8124424" y="2557946"/>
                  <a:pt x="8100550" y="2539281"/>
                  <a:pt x="8080582" y="2520181"/>
                </a:cubicBezTo>
                <a:lnTo>
                  <a:pt x="8079280" y="2520181"/>
                </a:lnTo>
                <a:cubicBezTo>
                  <a:pt x="8074070" y="2523654"/>
                  <a:pt x="8068862" y="2527561"/>
                  <a:pt x="8063652" y="2531901"/>
                </a:cubicBezTo>
                <a:cubicBezTo>
                  <a:pt x="8032398" y="2555342"/>
                  <a:pt x="7989858" y="2570535"/>
                  <a:pt x="7936032" y="2577480"/>
                </a:cubicBezTo>
                <a:cubicBezTo>
                  <a:pt x="7932560" y="2578348"/>
                  <a:pt x="7930390" y="2577914"/>
                  <a:pt x="7929521" y="2576178"/>
                </a:cubicBezTo>
                <a:cubicBezTo>
                  <a:pt x="7929521" y="2575310"/>
                  <a:pt x="7931258" y="2574007"/>
                  <a:pt x="7934730" y="2572271"/>
                </a:cubicBezTo>
                <a:cubicBezTo>
                  <a:pt x="7989424" y="2549699"/>
                  <a:pt x="8030228" y="2524088"/>
                  <a:pt x="8057141" y="2495438"/>
                </a:cubicBezTo>
                <a:cubicBezTo>
                  <a:pt x="8053668" y="2491098"/>
                  <a:pt x="8048026" y="2485455"/>
                  <a:pt x="8040212" y="2478509"/>
                </a:cubicBezTo>
                <a:cubicBezTo>
                  <a:pt x="8037608" y="2475905"/>
                  <a:pt x="8035872" y="2474169"/>
                  <a:pt x="8035003" y="2473300"/>
                </a:cubicBezTo>
                <a:cubicBezTo>
                  <a:pt x="8021980" y="2485455"/>
                  <a:pt x="8007222" y="2495438"/>
                  <a:pt x="7990726" y="2503252"/>
                </a:cubicBezTo>
                <a:cubicBezTo>
                  <a:pt x="7986386" y="2504988"/>
                  <a:pt x="7983782" y="2505422"/>
                  <a:pt x="7982913" y="2504554"/>
                </a:cubicBezTo>
                <a:cubicBezTo>
                  <a:pt x="7982913" y="2503686"/>
                  <a:pt x="7984216" y="2501950"/>
                  <a:pt x="7986820" y="2499345"/>
                </a:cubicBezTo>
                <a:cubicBezTo>
                  <a:pt x="8011129" y="2469828"/>
                  <a:pt x="8027190" y="2442915"/>
                  <a:pt x="8035003" y="2418606"/>
                </a:cubicBezTo>
                <a:cubicBezTo>
                  <a:pt x="8040212" y="2404715"/>
                  <a:pt x="8041948" y="2392995"/>
                  <a:pt x="8040212" y="2383445"/>
                </a:cubicBezTo>
                <a:cubicBezTo>
                  <a:pt x="8040212" y="2380841"/>
                  <a:pt x="8040863" y="2379105"/>
                  <a:pt x="8042166" y="2378236"/>
                </a:cubicBezTo>
                <a:close/>
                <a:moveTo>
                  <a:pt x="5090550" y="2376934"/>
                </a:moveTo>
                <a:cubicBezTo>
                  <a:pt x="5106177" y="2376934"/>
                  <a:pt x="5120936" y="2378671"/>
                  <a:pt x="5134827" y="2382143"/>
                </a:cubicBezTo>
                <a:cubicBezTo>
                  <a:pt x="5150454" y="2386484"/>
                  <a:pt x="5155663" y="2397336"/>
                  <a:pt x="5150454" y="2414699"/>
                </a:cubicBezTo>
                <a:cubicBezTo>
                  <a:pt x="5142640" y="2425117"/>
                  <a:pt x="5132657" y="2426419"/>
                  <a:pt x="5120502" y="2418606"/>
                </a:cubicBezTo>
                <a:cubicBezTo>
                  <a:pt x="5109216" y="2408188"/>
                  <a:pt x="5098364" y="2396034"/>
                  <a:pt x="5087946" y="2382143"/>
                </a:cubicBezTo>
                <a:cubicBezTo>
                  <a:pt x="5086210" y="2380407"/>
                  <a:pt x="5085776" y="2379105"/>
                  <a:pt x="5086644" y="2378236"/>
                </a:cubicBezTo>
                <a:cubicBezTo>
                  <a:pt x="5086644" y="2377368"/>
                  <a:pt x="5087946" y="2376934"/>
                  <a:pt x="5090550" y="2376934"/>
                </a:cubicBezTo>
                <a:close/>
                <a:moveTo>
                  <a:pt x="3678023" y="2018184"/>
                </a:moveTo>
                <a:cubicBezTo>
                  <a:pt x="3679759" y="2017316"/>
                  <a:pt x="3682797" y="2017316"/>
                  <a:pt x="3687139" y="2018184"/>
                </a:cubicBezTo>
                <a:cubicBezTo>
                  <a:pt x="3724469" y="2026866"/>
                  <a:pt x="3744003" y="2038152"/>
                  <a:pt x="3745740" y="2052042"/>
                </a:cubicBezTo>
                <a:cubicBezTo>
                  <a:pt x="3744871" y="2061592"/>
                  <a:pt x="3738794" y="2066801"/>
                  <a:pt x="3727508" y="2067669"/>
                </a:cubicBezTo>
                <a:cubicBezTo>
                  <a:pt x="3719695" y="2068537"/>
                  <a:pt x="3714051" y="2065065"/>
                  <a:pt x="3710579" y="2057251"/>
                </a:cubicBezTo>
                <a:cubicBezTo>
                  <a:pt x="3705370" y="2047702"/>
                  <a:pt x="3695386" y="2036849"/>
                  <a:pt x="3680627" y="2024695"/>
                </a:cubicBezTo>
                <a:cubicBezTo>
                  <a:pt x="3678023" y="2022091"/>
                  <a:pt x="3677155" y="2019920"/>
                  <a:pt x="3678023" y="2018184"/>
                </a:cubicBezTo>
                <a:close/>
                <a:moveTo>
                  <a:pt x="2020676" y="2018184"/>
                </a:moveTo>
                <a:cubicBezTo>
                  <a:pt x="2022411" y="2017316"/>
                  <a:pt x="2025450" y="2017316"/>
                  <a:pt x="2029791" y="2018184"/>
                </a:cubicBezTo>
                <a:cubicBezTo>
                  <a:pt x="2067122" y="2026866"/>
                  <a:pt x="2086656" y="2038152"/>
                  <a:pt x="2088392" y="2052042"/>
                </a:cubicBezTo>
                <a:cubicBezTo>
                  <a:pt x="2087524" y="2061592"/>
                  <a:pt x="2081447" y="2066801"/>
                  <a:pt x="2070161" y="2067669"/>
                </a:cubicBezTo>
                <a:cubicBezTo>
                  <a:pt x="2062347" y="2068537"/>
                  <a:pt x="2056703" y="2065065"/>
                  <a:pt x="2053231" y="2057251"/>
                </a:cubicBezTo>
                <a:cubicBezTo>
                  <a:pt x="2048023" y="2047702"/>
                  <a:pt x="2038039" y="2036849"/>
                  <a:pt x="2023279" y="2024695"/>
                </a:cubicBezTo>
                <a:cubicBezTo>
                  <a:pt x="2020676" y="2022091"/>
                  <a:pt x="2019807" y="2019920"/>
                  <a:pt x="2020676" y="2018184"/>
                </a:cubicBezTo>
                <a:close/>
                <a:moveTo>
                  <a:pt x="7652794" y="2017858"/>
                </a:moveTo>
                <a:cubicBezTo>
                  <a:pt x="7651926" y="2017641"/>
                  <a:pt x="7653011" y="2017750"/>
                  <a:pt x="7656050" y="2018184"/>
                </a:cubicBezTo>
                <a:lnTo>
                  <a:pt x="7653445" y="2017984"/>
                </a:lnTo>
                <a:close/>
                <a:moveTo>
                  <a:pt x="6681077" y="1998650"/>
                </a:moveTo>
                <a:cubicBezTo>
                  <a:pt x="6707121" y="1997782"/>
                  <a:pt x="6720578" y="2006464"/>
                  <a:pt x="6721446" y="2024695"/>
                </a:cubicBezTo>
                <a:cubicBezTo>
                  <a:pt x="6720578" y="2038586"/>
                  <a:pt x="6700177" y="2052042"/>
                  <a:pt x="6660241" y="2065065"/>
                </a:cubicBezTo>
                <a:cubicBezTo>
                  <a:pt x="6654164" y="2065933"/>
                  <a:pt x="6650257" y="2065065"/>
                  <a:pt x="6648520" y="2062460"/>
                </a:cubicBezTo>
                <a:cubicBezTo>
                  <a:pt x="6646784" y="2059856"/>
                  <a:pt x="6648087" y="2056817"/>
                  <a:pt x="6652427" y="2053345"/>
                </a:cubicBezTo>
                <a:cubicBezTo>
                  <a:pt x="6663714" y="2045531"/>
                  <a:pt x="6670659" y="2039888"/>
                  <a:pt x="6673263" y="2036415"/>
                </a:cubicBezTo>
                <a:cubicBezTo>
                  <a:pt x="6675000" y="2034679"/>
                  <a:pt x="6675434" y="2033377"/>
                  <a:pt x="6674565" y="2032509"/>
                </a:cubicBezTo>
                <a:cubicBezTo>
                  <a:pt x="6673697" y="2031640"/>
                  <a:pt x="6671961" y="2030772"/>
                  <a:pt x="6669356" y="2029904"/>
                </a:cubicBezTo>
                <a:cubicBezTo>
                  <a:pt x="6658070" y="2028168"/>
                  <a:pt x="6652427" y="2022959"/>
                  <a:pt x="6652427" y="2014277"/>
                </a:cubicBezTo>
                <a:cubicBezTo>
                  <a:pt x="6653296" y="2003859"/>
                  <a:pt x="6662845" y="1998650"/>
                  <a:pt x="6681077" y="1998650"/>
                </a:cubicBezTo>
                <a:close/>
                <a:moveTo>
                  <a:pt x="7435077" y="1988232"/>
                </a:moveTo>
                <a:cubicBezTo>
                  <a:pt x="7433341" y="1988232"/>
                  <a:pt x="7429434" y="1988666"/>
                  <a:pt x="7423356" y="1989535"/>
                </a:cubicBezTo>
                <a:cubicBezTo>
                  <a:pt x="7414675" y="1990403"/>
                  <a:pt x="7409466" y="1991271"/>
                  <a:pt x="7407730" y="1992139"/>
                </a:cubicBezTo>
                <a:lnTo>
                  <a:pt x="7406428" y="1992139"/>
                </a:lnTo>
                <a:cubicBezTo>
                  <a:pt x="7406428" y="1993875"/>
                  <a:pt x="7405994" y="1996480"/>
                  <a:pt x="7405125" y="1999953"/>
                </a:cubicBezTo>
                <a:cubicBezTo>
                  <a:pt x="7405125" y="2002557"/>
                  <a:pt x="7405125" y="2004293"/>
                  <a:pt x="7405125" y="2005162"/>
                </a:cubicBezTo>
                <a:cubicBezTo>
                  <a:pt x="7415543" y="2003425"/>
                  <a:pt x="7425528" y="2002123"/>
                  <a:pt x="7435077" y="2001255"/>
                </a:cubicBezTo>
                <a:cubicBezTo>
                  <a:pt x="7435077" y="1997782"/>
                  <a:pt x="7435077" y="1993441"/>
                  <a:pt x="7435077" y="1988232"/>
                </a:cubicBezTo>
                <a:close/>
                <a:moveTo>
                  <a:pt x="4511051" y="1980419"/>
                </a:moveTo>
                <a:cubicBezTo>
                  <a:pt x="4504106" y="1981287"/>
                  <a:pt x="4491951" y="1983023"/>
                  <a:pt x="4474588" y="1985628"/>
                </a:cubicBezTo>
                <a:cubicBezTo>
                  <a:pt x="4466775" y="1986496"/>
                  <a:pt x="4460698" y="1987364"/>
                  <a:pt x="4456357" y="1988232"/>
                </a:cubicBezTo>
                <a:cubicBezTo>
                  <a:pt x="4457225" y="1991705"/>
                  <a:pt x="4457659" y="1998216"/>
                  <a:pt x="4457659" y="2007766"/>
                </a:cubicBezTo>
                <a:cubicBezTo>
                  <a:pt x="4458527" y="2016448"/>
                  <a:pt x="4458961" y="2022959"/>
                  <a:pt x="4458961" y="2027300"/>
                </a:cubicBezTo>
                <a:cubicBezTo>
                  <a:pt x="4463302" y="2026431"/>
                  <a:pt x="4471115" y="2025563"/>
                  <a:pt x="4482402" y="2024695"/>
                </a:cubicBezTo>
                <a:cubicBezTo>
                  <a:pt x="4498897" y="2022091"/>
                  <a:pt x="4509749" y="2020354"/>
                  <a:pt x="4514958" y="2019486"/>
                </a:cubicBezTo>
                <a:cubicBezTo>
                  <a:pt x="4515826" y="2016013"/>
                  <a:pt x="4516694" y="2010805"/>
                  <a:pt x="4517562" y="2003859"/>
                </a:cubicBezTo>
                <a:cubicBezTo>
                  <a:pt x="4518431" y="1996914"/>
                  <a:pt x="4518865" y="1992139"/>
                  <a:pt x="4518865" y="1989535"/>
                </a:cubicBezTo>
                <a:cubicBezTo>
                  <a:pt x="4517996" y="1985194"/>
                  <a:pt x="4515392" y="1982155"/>
                  <a:pt x="4511051" y="1980419"/>
                </a:cubicBezTo>
                <a:close/>
                <a:moveTo>
                  <a:pt x="2853701" y="1980419"/>
                </a:moveTo>
                <a:cubicBezTo>
                  <a:pt x="2846756" y="1981287"/>
                  <a:pt x="2834601" y="1983023"/>
                  <a:pt x="2817238" y="1985628"/>
                </a:cubicBezTo>
                <a:cubicBezTo>
                  <a:pt x="2809425" y="1986496"/>
                  <a:pt x="2803347" y="1987364"/>
                  <a:pt x="2799007" y="1988232"/>
                </a:cubicBezTo>
                <a:cubicBezTo>
                  <a:pt x="2799875" y="1991705"/>
                  <a:pt x="2800309" y="1998216"/>
                  <a:pt x="2800309" y="2007766"/>
                </a:cubicBezTo>
                <a:cubicBezTo>
                  <a:pt x="2801177" y="2016448"/>
                  <a:pt x="2801611" y="2022959"/>
                  <a:pt x="2801611" y="2027300"/>
                </a:cubicBezTo>
                <a:cubicBezTo>
                  <a:pt x="2805952" y="2026431"/>
                  <a:pt x="2813765" y="2025563"/>
                  <a:pt x="2825052" y="2024695"/>
                </a:cubicBezTo>
                <a:cubicBezTo>
                  <a:pt x="2841547" y="2022091"/>
                  <a:pt x="2852399" y="2020354"/>
                  <a:pt x="2857608" y="2019486"/>
                </a:cubicBezTo>
                <a:cubicBezTo>
                  <a:pt x="2858476" y="2016013"/>
                  <a:pt x="2859344" y="2010805"/>
                  <a:pt x="2860212" y="2003859"/>
                </a:cubicBezTo>
                <a:cubicBezTo>
                  <a:pt x="2861080" y="1996914"/>
                  <a:pt x="2861514" y="1992139"/>
                  <a:pt x="2861514" y="1989535"/>
                </a:cubicBezTo>
                <a:cubicBezTo>
                  <a:pt x="2860646" y="1985194"/>
                  <a:pt x="2858042" y="1982155"/>
                  <a:pt x="2853701" y="1980419"/>
                </a:cubicBezTo>
                <a:close/>
                <a:moveTo>
                  <a:pt x="1205879" y="1980419"/>
                </a:moveTo>
                <a:cubicBezTo>
                  <a:pt x="1198934" y="1981287"/>
                  <a:pt x="1186779" y="1983023"/>
                  <a:pt x="1169416" y="1985628"/>
                </a:cubicBezTo>
                <a:cubicBezTo>
                  <a:pt x="1161602" y="1986496"/>
                  <a:pt x="1155525" y="1987364"/>
                  <a:pt x="1151184" y="1988232"/>
                </a:cubicBezTo>
                <a:cubicBezTo>
                  <a:pt x="1152053" y="1991705"/>
                  <a:pt x="1152486" y="1998216"/>
                  <a:pt x="1152486" y="2007766"/>
                </a:cubicBezTo>
                <a:cubicBezTo>
                  <a:pt x="1153355" y="2016448"/>
                  <a:pt x="1153789" y="2022959"/>
                  <a:pt x="1153789" y="2027300"/>
                </a:cubicBezTo>
                <a:cubicBezTo>
                  <a:pt x="1158130" y="2026431"/>
                  <a:pt x="1165942" y="2025563"/>
                  <a:pt x="1177230" y="2024695"/>
                </a:cubicBezTo>
                <a:cubicBezTo>
                  <a:pt x="1193724" y="2022091"/>
                  <a:pt x="1204576" y="2020354"/>
                  <a:pt x="1209785" y="2019486"/>
                </a:cubicBezTo>
                <a:cubicBezTo>
                  <a:pt x="1210654" y="2016013"/>
                  <a:pt x="1211522" y="2010805"/>
                  <a:pt x="1212390" y="2003859"/>
                </a:cubicBezTo>
                <a:cubicBezTo>
                  <a:pt x="1213259" y="1996914"/>
                  <a:pt x="1213693" y="1992139"/>
                  <a:pt x="1213693" y="1989535"/>
                </a:cubicBezTo>
                <a:cubicBezTo>
                  <a:pt x="1212824" y="1985194"/>
                  <a:pt x="1210219" y="1982155"/>
                  <a:pt x="1205879" y="1980419"/>
                </a:cubicBezTo>
                <a:close/>
                <a:moveTo>
                  <a:pt x="7778461" y="1976512"/>
                </a:moveTo>
                <a:lnTo>
                  <a:pt x="7778461" y="2009068"/>
                </a:lnTo>
                <a:cubicBezTo>
                  <a:pt x="7786274" y="2007332"/>
                  <a:pt x="7794956" y="2006030"/>
                  <a:pt x="7804506" y="2005162"/>
                </a:cubicBezTo>
                <a:cubicBezTo>
                  <a:pt x="7807110" y="2005162"/>
                  <a:pt x="7809715" y="2005162"/>
                  <a:pt x="7812319" y="2005162"/>
                </a:cubicBezTo>
                <a:lnTo>
                  <a:pt x="7812319" y="1984326"/>
                </a:lnTo>
                <a:lnTo>
                  <a:pt x="7811016" y="1984326"/>
                </a:lnTo>
                <a:cubicBezTo>
                  <a:pt x="7794522" y="1986062"/>
                  <a:pt x="7783670" y="1983457"/>
                  <a:pt x="7778461" y="1976512"/>
                </a:cubicBezTo>
                <a:close/>
                <a:moveTo>
                  <a:pt x="3452734" y="1955676"/>
                </a:moveTo>
                <a:cubicBezTo>
                  <a:pt x="3453602" y="1954808"/>
                  <a:pt x="3455339" y="1954808"/>
                  <a:pt x="3457943" y="1955676"/>
                </a:cubicBezTo>
                <a:cubicBezTo>
                  <a:pt x="3459679" y="1956544"/>
                  <a:pt x="3462718" y="1957412"/>
                  <a:pt x="3467059" y="1958281"/>
                </a:cubicBezTo>
                <a:cubicBezTo>
                  <a:pt x="3477477" y="1960885"/>
                  <a:pt x="3485290" y="1963490"/>
                  <a:pt x="3490499" y="1966094"/>
                </a:cubicBezTo>
                <a:cubicBezTo>
                  <a:pt x="3496576" y="1968699"/>
                  <a:pt x="3499615" y="1976078"/>
                  <a:pt x="3499615" y="1988232"/>
                </a:cubicBezTo>
                <a:cubicBezTo>
                  <a:pt x="3497879" y="1996914"/>
                  <a:pt x="3493972" y="2001689"/>
                  <a:pt x="3487895" y="2002557"/>
                </a:cubicBezTo>
                <a:cubicBezTo>
                  <a:pt x="3485290" y="2002557"/>
                  <a:pt x="3481818" y="2000387"/>
                  <a:pt x="3477477" y="1996046"/>
                </a:cubicBezTo>
                <a:cubicBezTo>
                  <a:pt x="3472268" y="1989969"/>
                  <a:pt x="3466191" y="1981287"/>
                  <a:pt x="3459245" y="1970001"/>
                </a:cubicBezTo>
                <a:cubicBezTo>
                  <a:pt x="3456641" y="1965660"/>
                  <a:pt x="3454470" y="1962187"/>
                  <a:pt x="3452734" y="1959583"/>
                </a:cubicBezTo>
                <a:cubicBezTo>
                  <a:pt x="3451866" y="1957847"/>
                  <a:pt x="3451866" y="1956544"/>
                  <a:pt x="3452734" y="1955676"/>
                </a:cubicBezTo>
                <a:close/>
                <a:moveTo>
                  <a:pt x="7435077" y="1953072"/>
                </a:moveTo>
                <a:cubicBezTo>
                  <a:pt x="7426396" y="1954808"/>
                  <a:pt x="7416846" y="1955676"/>
                  <a:pt x="7406428" y="1955676"/>
                </a:cubicBezTo>
                <a:cubicBezTo>
                  <a:pt x="7406428" y="1959149"/>
                  <a:pt x="7406428" y="1963490"/>
                  <a:pt x="7406428" y="1968699"/>
                </a:cubicBezTo>
                <a:cubicBezTo>
                  <a:pt x="7408164" y="1968699"/>
                  <a:pt x="7411202" y="1968265"/>
                  <a:pt x="7415543" y="1967396"/>
                </a:cubicBezTo>
                <a:cubicBezTo>
                  <a:pt x="7419016" y="1967396"/>
                  <a:pt x="7421186" y="1967396"/>
                  <a:pt x="7422054" y="1967396"/>
                </a:cubicBezTo>
                <a:cubicBezTo>
                  <a:pt x="7426396" y="1967396"/>
                  <a:pt x="7430736" y="1969567"/>
                  <a:pt x="7435077" y="1973908"/>
                </a:cubicBezTo>
                <a:cubicBezTo>
                  <a:pt x="7435077" y="1966094"/>
                  <a:pt x="7435077" y="1959149"/>
                  <a:pt x="7435077" y="1953072"/>
                </a:cubicBezTo>
                <a:close/>
                <a:moveTo>
                  <a:pt x="4534166" y="1950142"/>
                </a:moveTo>
                <a:cubicBezTo>
                  <a:pt x="4537856" y="1950359"/>
                  <a:pt x="4541437" y="1951335"/>
                  <a:pt x="4544910" y="1953072"/>
                </a:cubicBezTo>
                <a:cubicBezTo>
                  <a:pt x="4554459" y="1960017"/>
                  <a:pt x="4562273" y="1968699"/>
                  <a:pt x="4568350" y="1979117"/>
                </a:cubicBezTo>
                <a:cubicBezTo>
                  <a:pt x="4570086" y="1985194"/>
                  <a:pt x="4569652" y="1989535"/>
                  <a:pt x="4567048" y="1992139"/>
                </a:cubicBezTo>
                <a:cubicBezTo>
                  <a:pt x="4560102" y="1996480"/>
                  <a:pt x="4553591" y="2007332"/>
                  <a:pt x="4547514" y="2024695"/>
                </a:cubicBezTo>
                <a:cubicBezTo>
                  <a:pt x="4550119" y="2025563"/>
                  <a:pt x="4551855" y="2027300"/>
                  <a:pt x="4552723" y="2029904"/>
                </a:cubicBezTo>
                <a:cubicBezTo>
                  <a:pt x="4556196" y="2038586"/>
                  <a:pt x="4554025" y="2043361"/>
                  <a:pt x="4546212" y="2044229"/>
                </a:cubicBezTo>
                <a:cubicBezTo>
                  <a:pt x="4540135" y="2044229"/>
                  <a:pt x="4528849" y="2045097"/>
                  <a:pt x="4512353" y="2046833"/>
                </a:cubicBezTo>
                <a:cubicBezTo>
                  <a:pt x="4486308" y="2047702"/>
                  <a:pt x="4468077" y="2048570"/>
                  <a:pt x="4457659" y="2049438"/>
                </a:cubicBezTo>
                <a:cubicBezTo>
                  <a:pt x="4457659" y="2051174"/>
                  <a:pt x="4457225" y="2053345"/>
                  <a:pt x="4456357" y="2055949"/>
                </a:cubicBezTo>
                <a:cubicBezTo>
                  <a:pt x="4456357" y="2056817"/>
                  <a:pt x="4456357" y="2057251"/>
                  <a:pt x="4456357" y="2057251"/>
                </a:cubicBezTo>
                <a:cubicBezTo>
                  <a:pt x="4453752" y="2061592"/>
                  <a:pt x="4449412" y="2062894"/>
                  <a:pt x="4443334" y="2061158"/>
                </a:cubicBezTo>
                <a:cubicBezTo>
                  <a:pt x="4432916" y="2056817"/>
                  <a:pt x="4428141" y="2046833"/>
                  <a:pt x="4429010" y="2031206"/>
                </a:cubicBezTo>
                <a:cubicBezTo>
                  <a:pt x="4429010" y="2024261"/>
                  <a:pt x="4428141" y="2016013"/>
                  <a:pt x="4426405" y="2006464"/>
                </a:cubicBezTo>
                <a:cubicBezTo>
                  <a:pt x="4426405" y="2003859"/>
                  <a:pt x="4426405" y="2002123"/>
                  <a:pt x="4426405" y="2001255"/>
                </a:cubicBezTo>
                <a:cubicBezTo>
                  <a:pt x="4422932" y="1987364"/>
                  <a:pt x="4419026" y="1976946"/>
                  <a:pt x="4414685" y="1970001"/>
                </a:cubicBezTo>
                <a:cubicBezTo>
                  <a:pt x="4412080" y="1963924"/>
                  <a:pt x="4414685" y="1960885"/>
                  <a:pt x="4422498" y="1960885"/>
                </a:cubicBezTo>
                <a:cubicBezTo>
                  <a:pt x="4424235" y="1960885"/>
                  <a:pt x="4426839" y="1961319"/>
                  <a:pt x="4430312" y="1962187"/>
                </a:cubicBezTo>
                <a:cubicBezTo>
                  <a:pt x="4437257" y="1963056"/>
                  <a:pt x="4442466" y="1963924"/>
                  <a:pt x="4445939" y="1964792"/>
                </a:cubicBezTo>
                <a:cubicBezTo>
                  <a:pt x="4454621" y="1963924"/>
                  <a:pt x="4468945" y="1962621"/>
                  <a:pt x="4488913" y="1960885"/>
                </a:cubicBezTo>
                <a:cubicBezTo>
                  <a:pt x="4509749" y="1957412"/>
                  <a:pt x="4521035" y="1954374"/>
                  <a:pt x="4522771" y="1951769"/>
                </a:cubicBezTo>
                <a:cubicBezTo>
                  <a:pt x="4526678" y="1950467"/>
                  <a:pt x="4530476" y="1949925"/>
                  <a:pt x="4534166" y="1950142"/>
                </a:cubicBezTo>
                <a:close/>
                <a:moveTo>
                  <a:pt x="2876816" y="1950142"/>
                </a:moveTo>
                <a:cubicBezTo>
                  <a:pt x="2880505" y="1950359"/>
                  <a:pt x="2884087" y="1951335"/>
                  <a:pt x="2887559" y="1953072"/>
                </a:cubicBezTo>
                <a:cubicBezTo>
                  <a:pt x="2897109" y="1960017"/>
                  <a:pt x="2904923" y="1968699"/>
                  <a:pt x="2911000" y="1979117"/>
                </a:cubicBezTo>
                <a:cubicBezTo>
                  <a:pt x="2912736" y="1985194"/>
                  <a:pt x="2912302" y="1989535"/>
                  <a:pt x="2909698" y="1992139"/>
                </a:cubicBezTo>
                <a:cubicBezTo>
                  <a:pt x="2902752" y="1996480"/>
                  <a:pt x="2896241" y="2007332"/>
                  <a:pt x="2890164" y="2024695"/>
                </a:cubicBezTo>
                <a:cubicBezTo>
                  <a:pt x="2892768" y="2025563"/>
                  <a:pt x="2894505" y="2027300"/>
                  <a:pt x="2895373" y="2029904"/>
                </a:cubicBezTo>
                <a:cubicBezTo>
                  <a:pt x="2898846" y="2038586"/>
                  <a:pt x="2896675" y="2043361"/>
                  <a:pt x="2888862" y="2044229"/>
                </a:cubicBezTo>
                <a:cubicBezTo>
                  <a:pt x="2882784" y="2044229"/>
                  <a:pt x="2871498" y="2045097"/>
                  <a:pt x="2855003" y="2046833"/>
                </a:cubicBezTo>
                <a:cubicBezTo>
                  <a:pt x="2828958" y="2047702"/>
                  <a:pt x="2810727" y="2048570"/>
                  <a:pt x="2800309" y="2049438"/>
                </a:cubicBezTo>
                <a:cubicBezTo>
                  <a:pt x="2800309" y="2051174"/>
                  <a:pt x="2799875" y="2053345"/>
                  <a:pt x="2799007" y="2055949"/>
                </a:cubicBezTo>
                <a:cubicBezTo>
                  <a:pt x="2799007" y="2056817"/>
                  <a:pt x="2799007" y="2057251"/>
                  <a:pt x="2799007" y="2057251"/>
                </a:cubicBezTo>
                <a:cubicBezTo>
                  <a:pt x="2796402" y="2061592"/>
                  <a:pt x="2792061" y="2062894"/>
                  <a:pt x="2785984" y="2061158"/>
                </a:cubicBezTo>
                <a:cubicBezTo>
                  <a:pt x="2775566" y="2056817"/>
                  <a:pt x="2770791" y="2046833"/>
                  <a:pt x="2771659" y="2031206"/>
                </a:cubicBezTo>
                <a:cubicBezTo>
                  <a:pt x="2771659" y="2024261"/>
                  <a:pt x="2770791" y="2016013"/>
                  <a:pt x="2769055" y="2006464"/>
                </a:cubicBezTo>
                <a:cubicBezTo>
                  <a:pt x="2769055" y="2003859"/>
                  <a:pt x="2769055" y="2002123"/>
                  <a:pt x="2769055" y="2001255"/>
                </a:cubicBezTo>
                <a:cubicBezTo>
                  <a:pt x="2765582" y="1987364"/>
                  <a:pt x="2761676" y="1976946"/>
                  <a:pt x="2757335" y="1970001"/>
                </a:cubicBezTo>
                <a:cubicBezTo>
                  <a:pt x="2754730" y="1963924"/>
                  <a:pt x="2757335" y="1960885"/>
                  <a:pt x="2765148" y="1960885"/>
                </a:cubicBezTo>
                <a:cubicBezTo>
                  <a:pt x="2766885" y="1960885"/>
                  <a:pt x="2769489" y="1961319"/>
                  <a:pt x="2772962" y="1962187"/>
                </a:cubicBezTo>
                <a:cubicBezTo>
                  <a:pt x="2779907" y="1963056"/>
                  <a:pt x="2785116" y="1963924"/>
                  <a:pt x="2788589" y="1964792"/>
                </a:cubicBezTo>
                <a:cubicBezTo>
                  <a:pt x="2797270" y="1963924"/>
                  <a:pt x="2811595" y="1962621"/>
                  <a:pt x="2831563" y="1960885"/>
                </a:cubicBezTo>
                <a:cubicBezTo>
                  <a:pt x="2852399" y="1957412"/>
                  <a:pt x="2863685" y="1954374"/>
                  <a:pt x="2865421" y="1951769"/>
                </a:cubicBezTo>
                <a:cubicBezTo>
                  <a:pt x="2869328" y="1950467"/>
                  <a:pt x="2873126" y="1949925"/>
                  <a:pt x="2876816" y="1950142"/>
                </a:cubicBezTo>
                <a:close/>
                <a:moveTo>
                  <a:pt x="1228994" y="1950142"/>
                </a:moveTo>
                <a:cubicBezTo>
                  <a:pt x="1232684" y="1950359"/>
                  <a:pt x="1236265" y="1951335"/>
                  <a:pt x="1239737" y="1953072"/>
                </a:cubicBezTo>
                <a:cubicBezTo>
                  <a:pt x="1249287" y="1960017"/>
                  <a:pt x="1257100" y="1968699"/>
                  <a:pt x="1263178" y="1979117"/>
                </a:cubicBezTo>
                <a:cubicBezTo>
                  <a:pt x="1264914" y="1985194"/>
                  <a:pt x="1264480" y="1989535"/>
                  <a:pt x="1261875" y="1992139"/>
                </a:cubicBezTo>
                <a:cubicBezTo>
                  <a:pt x="1254931" y="1996480"/>
                  <a:pt x="1248419" y="2007332"/>
                  <a:pt x="1242342" y="2024695"/>
                </a:cubicBezTo>
                <a:cubicBezTo>
                  <a:pt x="1244947" y="2025563"/>
                  <a:pt x="1246683" y="2027300"/>
                  <a:pt x="1247551" y="2029904"/>
                </a:cubicBezTo>
                <a:cubicBezTo>
                  <a:pt x="1251023" y="2038586"/>
                  <a:pt x="1248853" y="2043361"/>
                  <a:pt x="1241040" y="2044229"/>
                </a:cubicBezTo>
                <a:cubicBezTo>
                  <a:pt x="1234962" y="2044229"/>
                  <a:pt x="1223676" y="2045097"/>
                  <a:pt x="1207180" y="2046833"/>
                </a:cubicBezTo>
                <a:cubicBezTo>
                  <a:pt x="1181136" y="2047702"/>
                  <a:pt x="1162905" y="2048570"/>
                  <a:pt x="1152486" y="2049438"/>
                </a:cubicBezTo>
                <a:cubicBezTo>
                  <a:pt x="1152486" y="2051174"/>
                  <a:pt x="1152053" y="2053345"/>
                  <a:pt x="1151184" y="2055949"/>
                </a:cubicBezTo>
                <a:cubicBezTo>
                  <a:pt x="1151184" y="2056817"/>
                  <a:pt x="1151184" y="2057251"/>
                  <a:pt x="1151184" y="2057251"/>
                </a:cubicBezTo>
                <a:cubicBezTo>
                  <a:pt x="1148580" y="2061592"/>
                  <a:pt x="1144239" y="2062894"/>
                  <a:pt x="1138162" y="2061158"/>
                </a:cubicBezTo>
                <a:cubicBezTo>
                  <a:pt x="1127743" y="2056817"/>
                  <a:pt x="1122968" y="2046833"/>
                  <a:pt x="1123837" y="2031206"/>
                </a:cubicBezTo>
                <a:cubicBezTo>
                  <a:pt x="1123837" y="2024261"/>
                  <a:pt x="1122968" y="2016013"/>
                  <a:pt x="1121233" y="2006464"/>
                </a:cubicBezTo>
                <a:cubicBezTo>
                  <a:pt x="1121233" y="2003859"/>
                  <a:pt x="1121233" y="2002123"/>
                  <a:pt x="1121233" y="2001255"/>
                </a:cubicBezTo>
                <a:cubicBezTo>
                  <a:pt x="1117760" y="1987364"/>
                  <a:pt x="1113853" y="1976946"/>
                  <a:pt x="1109512" y="1970001"/>
                </a:cubicBezTo>
                <a:cubicBezTo>
                  <a:pt x="1106907" y="1963924"/>
                  <a:pt x="1109512" y="1960885"/>
                  <a:pt x="1117326" y="1960885"/>
                </a:cubicBezTo>
                <a:cubicBezTo>
                  <a:pt x="1119062" y="1960885"/>
                  <a:pt x="1121667" y="1961319"/>
                  <a:pt x="1125139" y="1962187"/>
                </a:cubicBezTo>
                <a:cubicBezTo>
                  <a:pt x="1132084" y="1963056"/>
                  <a:pt x="1137294" y="1963924"/>
                  <a:pt x="1140767" y="1964792"/>
                </a:cubicBezTo>
                <a:cubicBezTo>
                  <a:pt x="1149448" y="1963924"/>
                  <a:pt x="1163773" y="1962621"/>
                  <a:pt x="1183741" y="1960885"/>
                </a:cubicBezTo>
                <a:cubicBezTo>
                  <a:pt x="1204576" y="1957412"/>
                  <a:pt x="1215863" y="1954374"/>
                  <a:pt x="1217600" y="1951769"/>
                </a:cubicBezTo>
                <a:cubicBezTo>
                  <a:pt x="1221506" y="1950467"/>
                  <a:pt x="1225304" y="1949925"/>
                  <a:pt x="1228994" y="1950142"/>
                </a:cubicBezTo>
                <a:close/>
                <a:moveTo>
                  <a:pt x="5166407" y="1949491"/>
                </a:moveTo>
                <a:cubicBezTo>
                  <a:pt x="5169228" y="1949708"/>
                  <a:pt x="5171724" y="1950467"/>
                  <a:pt x="5173894" y="1951769"/>
                </a:cubicBezTo>
                <a:cubicBezTo>
                  <a:pt x="5181708" y="1956110"/>
                  <a:pt x="5187351" y="1960451"/>
                  <a:pt x="5190823" y="1964792"/>
                </a:cubicBezTo>
                <a:cubicBezTo>
                  <a:pt x="5196032" y="1974342"/>
                  <a:pt x="5193428" y="1979551"/>
                  <a:pt x="5183010" y="1980419"/>
                </a:cubicBezTo>
                <a:cubicBezTo>
                  <a:pt x="5169988" y="1980419"/>
                  <a:pt x="5149586" y="1982155"/>
                  <a:pt x="5121804" y="1985628"/>
                </a:cubicBezTo>
                <a:cubicBezTo>
                  <a:pt x="5114859" y="1986496"/>
                  <a:pt x="5110084" y="1986930"/>
                  <a:pt x="5107480" y="1986930"/>
                </a:cubicBezTo>
                <a:cubicBezTo>
                  <a:pt x="5111821" y="1989535"/>
                  <a:pt x="5114425" y="1991705"/>
                  <a:pt x="5115293" y="1993441"/>
                </a:cubicBezTo>
                <a:cubicBezTo>
                  <a:pt x="5118766" y="1998650"/>
                  <a:pt x="5117898" y="2002123"/>
                  <a:pt x="5112689" y="2003859"/>
                </a:cubicBezTo>
                <a:cubicBezTo>
                  <a:pt x="5110953" y="2004727"/>
                  <a:pt x="5107480" y="2006464"/>
                  <a:pt x="5102271" y="2009068"/>
                </a:cubicBezTo>
                <a:cubicBezTo>
                  <a:pt x="5079699" y="2020354"/>
                  <a:pt x="5063637" y="2028168"/>
                  <a:pt x="5054088" y="2032509"/>
                </a:cubicBezTo>
                <a:cubicBezTo>
                  <a:pt x="5071451" y="2029904"/>
                  <a:pt x="5097062" y="2026866"/>
                  <a:pt x="5130921" y="2023393"/>
                </a:cubicBezTo>
                <a:cubicBezTo>
                  <a:pt x="5127448" y="2018184"/>
                  <a:pt x="5124409" y="2012541"/>
                  <a:pt x="5121804" y="2006464"/>
                </a:cubicBezTo>
                <a:cubicBezTo>
                  <a:pt x="5120936" y="2004727"/>
                  <a:pt x="5120936" y="2003425"/>
                  <a:pt x="5121804" y="2002557"/>
                </a:cubicBezTo>
                <a:cubicBezTo>
                  <a:pt x="5122673" y="2001689"/>
                  <a:pt x="5124409" y="2001689"/>
                  <a:pt x="5127013" y="2002557"/>
                </a:cubicBezTo>
                <a:cubicBezTo>
                  <a:pt x="5144377" y="2006030"/>
                  <a:pt x="5160438" y="2011673"/>
                  <a:pt x="5175196" y="2019486"/>
                </a:cubicBezTo>
                <a:cubicBezTo>
                  <a:pt x="5191692" y="2031640"/>
                  <a:pt x="5193862" y="2049438"/>
                  <a:pt x="5181708" y="2072878"/>
                </a:cubicBezTo>
                <a:cubicBezTo>
                  <a:pt x="5175631" y="2079824"/>
                  <a:pt x="5167817" y="2077653"/>
                  <a:pt x="5158268" y="2066367"/>
                </a:cubicBezTo>
                <a:cubicBezTo>
                  <a:pt x="5150454" y="2056817"/>
                  <a:pt x="5143942" y="2047267"/>
                  <a:pt x="5138733" y="2037718"/>
                </a:cubicBezTo>
                <a:cubicBezTo>
                  <a:pt x="5113557" y="2042927"/>
                  <a:pt x="5088380" y="2050740"/>
                  <a:pt x="5063203" y="2061158"/>
                </a:cubicBezTo>
                <a:cubicBezTo>
                  <a:pt x="5059731" y="2062026"/>
                  <a:pt x="5054088" y="2065065"/>
                  <a:pt x="5046274" y="2070274"/>
                </a:cubicBezTo>
                <a:cubicBezTo>
                  <a:pt x="5041065" y="2074615"/>
                  <a:pt x="5036725" y="2074615"/>
                  <a:pt x="5033252" y="2070274"/>
                </a:cubicBezTo>
                <a:cubicBezTo>
                  <a:pt x="5025439" y="2062460"/>
                  <a:pt x="5018493" y="2054213"/>
                  <a:pt x="5012416" y="2045531"/>
                </a:cubicBezTo>
                <a:cubicBezTo>
                  <a:pt x="5009812" y="2038586"/>
                  <a:pt x="5011113" y="2034245"/>
                  <a:pt x="5016322" y="2032509"/>
                </a:cubicBezTo>
                <a:cubicBezTo>
                  <a:pt x="5030213" y="2028168"/>
                  <a:pt x="5042368" y="2020354"/>
                  <a:pt x="5052785" y="2009068"/>
                </a:cubicBezTo>
                <a:cubicBezTo>
                  <a:pt x="5054522" y="2006464"/>
                  <a:pt x="5056692" y="2003425"/>
                  <a:pt x="5059297" y="1999953"/>
                </a:cubicBezTo>
                <a:cubicBezTo>
                  <a:pt x="5062769" y="1995612"/>
                  <a:pt x="5064940" y="1992573"/>
                  <a:pt x="5065808" y="1990837"/>
                </a:cubicBezTo>
                <a:cubicBezTo>
                  <a:pt x="5062335" y="1991705"/>
                  <a:pt x="5056692" y="1992573"/>
                  <a:pt x="5048879" y="1993441"/>
                </a:cubicBezTo>
                <a:cubicBezTo>
                  <a:pt x="5042802" y="1995178"/>
                  <a:pt x="5038461" y="1996046"/>
                  <a:pt x="5035856" y="1996046"/>
                </a:cubicBezTo>
                <a:cubicBezTo>
                  <a:pt x="5028911" y="1997782"/>
                  <a:pt x="5022834" y="1996914"/>
                  <a:pt x="5017625" y="1993441"/>
                </a:cubicBezTo>
                <a:cubicBezTo>
                  <a:pt x="5011548" y="1988232"/>
                  <a:pt x="5005904" y="1983023"/>
                  <a:pt x="5000695" y="1977814"/>
                </a:cubicBezTo>
                <a:cubicBezTo>
                  <a:pt x="4998959" y="1976078"/>
                  <a:pt x="4998091" y="1974342"/>
                  <a:pt x="4998091" y="1972605"/>
                </a:cubicBezTo>
                <a:cubicBezTo>
                  <a:pt x="4998959" y="1971737"/>
                  <a:pt x="5001130" y="1971303"/>
                  <a:pt x="5004602" y="1971303"/>
                </a:cubicBezTo>
                <a:cubicBezTo>
                  <a:pt x="5019361" y="1969567"/>
                  <a:pt x="5033252" y="1968265"/>
                  <a:pt x="5046274" y="1967396"/>
                </a:cubicBezTo>
                <a:cubicBezTo>
                  <a:pt x="5050615" y="1966528"/>
                  <a:pt x="5057561" y="1965660"/>
                  <a:pt x="5067111" y="1964792"/>
                </a:cubicBezTo>
                <a:cubicBezTo>
                  <a:pt x="5092287" y="1960451"/>
                  <a:pt x="5113557" y="1957412"/>
                  <a:pt x="5130921" y="1955676"/>
                </a:cubicBezTo>
                <a:cubicBezTo>
                  <a:pt x="5134393" y="1955676"/>
                  <a:pt x="5143074" y="1953940"/>
                  <a:pt x="5156965" y="1950467"/>
                </a:cubicBezTo>
                <a:cubicBezTo>
                  <a:pt x="5160438" y="1949599"/>
                  <a:pt x="5163585" y="1949273"/>
                  <a:pt x="5166407" y="1949491"/>
                </a:cubicBezTo>
                <a:close/>
                <a:moveTo>
                  <a:pt x="4400360" y="1943956"/>
                </a:moveTo>
                <a:cubicBezTo>
                  <a:pt x="4401228" y="1943956"/>
                  <a:pt x="4401228" y="1945258"/>
                  <a:pt x="4400360" y="1947863"/>
                </a:cubicBezTo>
                <a:cubicBezTo>
                  <a:pt x="4399492" y="1952203"/>
                  <a:pt x="4395585" y="1963490"/>
                  <a:pt x="4388640" y="1981721"/>
                </a:cubicBezTo>
                <a:cubicBezTo>
                  <a:pt x="4386904" y="1986930"/>
                  <a:pt x="4385602" y="1990837"/>
                  <a:pt x="4384733" y="1993441"/>
                </a:cubicBezTo>
                <a:cubicBezTo>
                  <a:pt x="4380393" y="2004727"/>
                  <a:pt x="4375184" y="2018618"/>
                  <a:pt x="4369106" y="2035113"/>
                </a:cubicBezTo>
                <a:cubicBezTo>
                  <a:pt x="4367370" y="2040322"/>
                  <a:pt x="4366068" y="2043795"/>
                  <a:pt x="4365200" y="2045531"/>
                </a:cubicBezTo>
                <a:cubicBezTo>
                  <a:pt x="4362595" y="2051608"/>
                  <a:pt x="4357820" y="2052911"/>
                  <a:pt x="4350875" y="2049438"/>
                </a:cubicBezTo>
                <a:cubicBezTo>
                  <a:pt x="4338721" y="2040756"/>
                  <a:pt x="4332209" y="2025563"/>
                  <a:pt x="4331341" y="2003859"/>
                </a:cubicBezTo>
                <a:cubicBezTo>
                  <a:pt x="4331341" y="1998650"/>
                  <a:pt x="4333077" y="1996480"/>
                  <a:pt x="4336550" y="1997348"/>
                </a:cubicBezTo>
                <a:cubicBezTo>
                  <a:pt x="4339155" y="1999084"/>
                  <a:pt x="4344798" y="1995612"/>
                  <a:pt x="4353479" y="1986930"/>
                </a:cubicBezTo>
                <a:cubicBezTo>
                  <a:pt x="4373447" y="1969567"/>
                  <a:pt x="4387772" y="1956110"/>
                  <a:pt x="4396453" y="1946560"/>
                </a:cubicBezTo>
                <a:cubicBezTo>
                  <a:pt x="4398190" y="1944824"/>
                  <a:pt x="4399492" y="1943956"/>
                  <a:pt x="4400360" y="1943956"/>
                </a:cubicBezTo>
                <a:close/>
                <a:moveTo>
                  <a:pt x="2743010" y="1943956"/>
                </a:moveTo>
                <a:cubicBezTo>
                  <a:pt x="2743878" y="1943956"/>
                  <a:pt x="2743878" y="1945258"/>
                  <a:pt x="2743010" y="1947863"/>
                </a:cubicBezTo>
                <a:cubicBezTo>
                  <a:pt x="2742142" y="1952203"/>
                  <a:pt x="2738235" y="1963490"/>
                  <a:pt x="2731290" y="1981721"/>
                </a:cubicBezTo>
                <a:cubicBezTo>
                  <a:pt x="2729554" y="1986930"/>
                  <a:pt x="2728251" y="1990837"/>
                  <a:pt x="2727383" y="1993441"/>
                </a:cubicBezTo>
                <a:cubicBezTo>
                  <a:pt x="2723042" y="2004727"/>
                  <a:pt x="2717833" y="2018618"/>
                  <a:pt x="2711756" y="2035113"/>
                </a:cubicBezTo>
                <a:cubicBezTo>
                  <a:pt x="2710020" y="2040322"/>
                  <a:pt x="2708718" y="2043795"/>
                  <a:pt x="2707849" y="2045531"/>
                </a:cubicBezTo>
                <a:cubicBezTo>
                  <a:pt x="2705245" y="2051608"/>
                  <a:pt x="2700470" y="2052911"/>
                  <a:pt x="2693525" y="2049438"/>
                </a:cubicBezTo>
                <a:cubicBezTo>
                  <a:pt x="2681371" y="2040756"/>
                  <a:pt x="2674859" y="2025563"/>
                  <a:pt x="2673991" y="2003859"/>
                </a:cubicBezTo>
                <a:cubicBezTo>
                  <a:pt x="2673991" y="1998650"/>
                  <a:pt x="2675727" y="1996480"/>
                  <a:pt x="2679200" y="1997348"/>
                </a:cubicBezTo>
                <a:cubicBezTo>
                  <a:pt x="2681805" y="1999084"/>
                  <a:pt x="2687447" y="1995612"/>
                  <a:pt x="2696129" y="1986930"/>
                </a:cubicBezTo>
                <a:cubicBezTo>
                  <a:pt x="2716097" y="1969567"/>
                  <a:pt x="2730422" y="1956110"/>
                  <a:pt x="2739103" y="1946560"/>
                </a:cubicBezTo>
                <a:cubicBezTo>
                  <a:pt x="2740840" y="1944824"/>
                  <a:pt x="2742142" y="1943956"/>
                  <a:pt x="2743010" y="1943956"/>
                </a:cubicBezTo>
                <a:close/>
                <a:moveTo>
                  <a:pt x="1095188" y="1943956"/>
                </a:moveTo>
                <a:cubicBezTo>
                  <a:pt x="1096056" y="1943956"/>
                  <a:pt x="1096056" y="1945258"/>
                  <a:pt x="1095188" y="1947863"/>
                </a:cubicBezTo>
                <a:cubicBezTo>
                  <a:pt x="1094320" y="1952203"/>
                  <a:pt x="1090413" y="1963490"/>
                  <a:pt x="1083468" y="1981721"/>
                </a:cubicBezTo>
                <a:cubicBezTo>
                  <a:pt x="1081732" y="1986930"/>
                  <a:pt x="1080429" y="1990837"/>
                  <a:pt x="1079560" y="1993441"/>
                </a:cubicBezTo>
                <a:cubicBezTo>
                  <a:pt x="1075220" y="2004727"/>
                  <a:pt x="1070010" y="2018618"/>
                  <a:pt x="1063933" y="2035113"/>
                </a:cubicBezTo>
                <a:cubicBezTo>
                  <a:pt x="1062198" y="2040322"/>
                  <a:pt x="1060896" y="2043795"/>
                  <a:pt x="1060027" y="2045531"/>
                </a:cubicBezTo>
                <a:cubicBezTo>
                  <a:pt x="1057423" y="2051608"/>
                  <a:pt x="1052647" y="2052911"/>
                  <a:pt x="1045702" y="2049438"/>
                </a:cubicBezTo>
                <a:cubicBezTo>
                  <a:pt x="1033548" y="2040756"/>
                  <a:pt x="1027038" y="2025563"/>
                  <a:pt x="1026169" y="2003859"/>
                </a:cubicBezTo>
                <a:cubicBezTo>
                  <a:pt x="1026169" y="1998650"/>
                  <a:pt x="1027905" y="1996480"/>
                  <a:pt x="1031378" y="1997348"/>
                </a:cubicBezTo>
                <a:cubicBezTo>
                  <a:pt x="1033982" y="1999084"/>
                  <a:pt x="1039626" y="1995612"/>
                  <a:pt x="1048307" y="1986930"/>
                </a:cubicBezTo>
                <a:cubicBezTo>
                  <a:pt x="1068275" y="1969567"/>
                  <a:pt x="1082599" y="1956110"/>
                  <a:pt x="1091281" y="1946560"/>
                </a:cubicBezTo>
                <a:cubicBezTo>
                  <a:pt x="1093017" y="1944824"/>
                  <a:pt x="1094320" y="1943956"/>
                  <a:pt x="1095188" y="1943956"/>
                </a:cubicBezTo>
                <a:close/>
                <a:moveTo>
                  <a:pt x="120131" y="1941351"/>
                </a:moveTo>
                <a:cubicBezTo>
                  <a:pt x="121216" y="1940917"/>
                  <a:pt x="122410" y="1940917"/>
                  <a:pt x="123712" y="1941351"/>
                </a:cubicBezTo>
                <a:cubicBezTo>
                  <a:pt x="142812" y="1941351"/>
                  <a:pt x="156268" y="1946126"/>
                  <a:pt x="164082" y="1955676"/>
                </a:cubicBezTo>
                <a:cubicBezTo>
                  <a:pt x="167554" y="1960017"/>
                  <a:pt x="167988" y="1964792"/>
                  <a:pt x="165384" y="1970001"/>
                </a:cubicBezTo>
                <a:lnTo>
                  <a:pt x="164082" y="1975210"/>
                </a:lnTo>
                <a:cubicBezTo>
                  <a:pt x="173631" y="1973474"/>
                  <a:pt x="180577" y="1972171"/>
                  <a:pt x="184918" y="1971303"/>
                </a:cubicBezTo>
                <a:cubicBezTo>
                  <a:pt x="190127" y="1969567"/>
                  <a:pt x="195336" y="1970001"/>
                  <a:pt x="200545" y="1972605"/>
                </a:cubicBezTo>
                <a:cubicBezTo>
                  <a:pt x="205754" y="1974342"/>
                  <a:pt x="210529" y="1978682"/>
                  <a:pt x="214869" y="1985628"/>
                </a:cubicBezTo>
                <a:cubicBezTo>
                  <a:pt x="217474" y="1992573"/>
                  <a:pt x="215738" y="1996914"/>
                  <a:pt x="209661" y="1998650"/>
                </a:cubicBezTo>
                <a:cubicBezTo>
                  <a:pt x="194902" y="1998650"/>
                  <a:pt x="178841" y="1999953"/>
                  <a:pt x="161478" y="2002557"/>
                </a:cubicBezTo>
                <a:cubicBezTo>
                  <a:pt x="161478" y="2008634"/>
                  <a:pt x="161478" y="2017750"/>
                  <a:pt x="161478" y="2029904"/>
                </a:cubicBezTo>
                <a:lnTo>
                  <a:pt x="175802" y="2028602"/>
                </a:lnTo>
                <a:cubicBezTo>
                  <a:pt x="180143" y="2027734"/>
                  <a:pt x="186654" y="2026866"/>
                  <a:pt x="195336" y="2025997"/>
                </a:cubicBezTo>
                <a:cubicBezTo>
                  <a:pt x="212699" y="2024261"/>
                  <a:pt x="222683" y="2022959"/>
                  <a:pt x="225287" y="2022091"/>
                </a:cubicBezTo>
                <a:cubicBezTo>
                  <a:pt x="230497" y="2020354"/>
                  <a:pt x="235705" y="2020788"/>
                  <a:pt x="240914" y="2023393"/>
                </a:cubicBezTo>
                <a:cubicBezTo>
                  <a:pt x="250464" y="2028602"/>
                  <a:pt x="257843" y="2035113"/>
                  <a:pt x="263052" y="2042927"/>
                </a:cubicBezTo>
                <a:cubicBezTo>
                  <a:pt x="267393" y="2052476"/>
                  <a:pt x="264355" y="2058120"/>
                  <a:pt x="253937" y="2059856"/>
                </a:cubicBezTo>
                <a:cubicBezTo>
                  <a:pt x="225287" y="2056383"/>
                  <a:pt x="191429" y="2055081"/>
                  <a:pt x="152362" y="2055949"/>
                </a:cubicBezTo>
                <a:cubicBezTo>
                  <a:pt x="114162" y="2057685"/>
                  <a:pt x="86381" y="2060290"/>
                  <a:pt x="69018" y="2063763"/>
                </a:cubicBezTo>
                <a:cubicBezTo>
                  <a:pt x="62072" y="2066367"/>
                  <a:pt x="55996" y="2065499"/>
                  <a:pt x="50786" y="2061158"/>
                </a:cubicBezTo>
                <a:cubicBezTo>
                  <a:pt x="43841" y="2056817"/>
                  <a:pt x="37764" y="2050740"/>
                  <a:pt x="32555" y="2042927"/>
                </a:cubicBezTo>
                <a:cubicBezTo>
                  <a:pt x="31687" y="2042058"/>
                  <a:pt x="31253" y="2040756"/>
                  <a:pt x="31253" y="2039020"/>
                </a:cubicBezTo>
                <a:cubicBezTo>
                  <a:pt x="32121" y="2038152"/>
                  <a:pt x="33423" y="2037718"/>
                  <a:pt x="35159" y="2037718"/>
                </a:cubicBezTo>
                <a:cubicBezTo>
                  <a:pt x="38633" y="2037718"/>
                  <a:pt x="51221" y="2036849"/>
                  <a:pt x="72925" y="2035113"/>
                </a:cubicBezTo>
                <a:cubicBezTo>
                  <a:pt x="79870" y="2034245"/>
                  <a:pt x="85079" y="2033811"/>
                  <a:pt x="88552" y="2033811"/>
                </a:cubicBezTo>
                <a:cubicBezTo>
                  <a:pt x="92892" y="2032943"/>
                  <a:pt x="99404" y="2032509"/>
                  <a:pt x="108085" y="2032509"/>
                </a:cubicBezTo>
                <a:cubicBezTo>
                  <a:pt x="116767" y="2031640"/>
                  <a:pt x="123278" y="2031206"/>
                  <a:pt x="127619" y="2031206"/>
                </a:cubicBezTo>
                <a:lnTo>
                  <a:pt x="127619" y="2005162"/>
                </a:lnTo>
                <a:cubicBezTo>
                  <a:pt x="120674" y="2006898"/>
                  <a:pt x="113728" y="2007766"/>
                  <a:pt x="106783" y="2007766"/>
                </a:cubicBezTo>
                <a:cubicBezTo>
                  <a:pt x="99838" y="2009502"/>
                  <a:pt x="95063" y="2009068"/>
                  <a:pt x="92458" y="2006464"/>
                </a:cubicBezTo>
                <a:cubicBezTo>
                  <a:pt x="87249" y="2005596"/>
                  <a:pt x="81172" y="2001255"/>
                  <a:pt x="74227" y="1993441"/>
                </a:cubicBezTo>
                <a:cubicBezTo>
                  <a:pt x="70754" y="1989100"/>
                  <a:pt x="71622" y="1985628"/>
                  <a:pt x="76832" y="1983023"/>
                </a:cubicBezTo>
                <a:cubicBezTo>
                  <a:pt x="81172" y="1983023"/>
                  <a:pt x="89854" y="1982589"/>
                  <a:pt x="102876" y="1981721"/>
                </a:cubicBezTo>
                <a:cubicBezTo>
                  <a:pt x="114162" y="1979985"/>
                  <a:pt x="122410" y="1979117"/>
                  <a:pt x="127619" y="1979117"/>
                </a:cubicBezTo>
                <a:cubicBezTo>
                  <a:pt x="126751" y="1965226"/>
                  <a:pt x="123712" y="1955242"/>
                  <a:pt x="118503" y="1949165"/>
                </a:cubicBezTo>
                <a:cubicBezTo>
                  <a:pt x="116767" y="1947429"/>
                  <a:pt x="116333" y="1945692"/>
                  <a:pt x="117201" y="1943956"/>
                </a:cubicBezTo>
                <a:cubicBezTo>
                  <a:pt x="118069" y="1942654"/>
                  <a:pt x="119046" y="1941785"/>
                  <a:pt x="120131" y="1941351"/>
                </a:cubicBezTo>
                <a:close/>
                <a:moveTo>
                  <a:pt x="7778461" y="1938747"/>
                </a:moveTo>
                <a:lnTo>
                  <a:pt x="7778461" y="1964792"/>
                </a:lnTo>
                <a:cubicBezTo>
                  <a:pt x="7779329" y="1964792"/>
                  <a:pt x="7779762" y="1964792"/>
                  <a:pt x="7779762" y="1964792"/>
                </a:cubicBezTo>
                <a:cubicBezTo>
                  <a:pt x="7790180" y="1963924"/>
                  <a:pt x="7801033" y="1962187"/>
                  <a:pt x="7812319" y="1959583"/>
                </a:cubicBezTo>
                <a:cubicBezTo>
                  <a:pt x="7812319" y="1954374"/>
                  <a:pt x="7812319" y="1949599"/>
                  <a:pt x="7812319" y="1945258"/>
                </a:cubicBezTo>
                <a:cubicBezTo>
                  <a:pt x="7810583" y="1945258"/>
                  <a:pt x="7808412" y="1945692"/>
                  <a:pt x="7805808" y="1946560"/>
                </a:cubicBezTo>
                <a:cubicBezTo>
                  <a:pt x="7793654" y="1948297"/>
                  <a:pt x="7784538" y="1945692"/>
                  <a:pt x="7778461" y="1938747"/>
                </a:cubicBezTo>
                <a:close/>
                <a:moveTo>
                  <a:pt x="8023282" y="1932236"/>
                </a:moveTo>
                <a:cubicBezTo>
                  <a:pt x="8017206" y="1938313"/>
                  <a:pt x="8013734" y="1942220"/>
                  <a:pt x="8012864" y="1943956"/>
                </a:cubicBezTo>
                <a:cubicBezTo>
                  <a:pt x="8007656" y="1949165"/>
                  <a:pt x="8008958" y="1955676"/>
                  <a:pt x="8016772" y="1963490"/>
                </a:cubicBezTo>
                <a:cubicBezTo>
                  <a:pt x="8021980" y="1970435"/>
                  <a:pt x="8021112" y="1979117"/>
                  <a:pt x="8014167" y="1989535"/>
                </a:cubicBezTo>
                <a:cubicBezTo>
                  <a:pt x="8011562" y="1992139"/>
                  <a:pt x="8008524" y="1995178"/>
                  <a:pt x="8005052" y="1998650"/>
                </a:cubicBezTo>
                <a:cubicBezTo>
                  <a:pt x="8007656" y="1998650"/>
                  <a:pt x="8013299" y="1999953"/>
                  <a:pt x="8021980" y="2002557"/>
                </a:cubicBezTo>
                <a:cubicBezTo>
                  <a:pt x="8028058" y="2004293"/>
                  <a:pt x="8031964" y="2005162"/>
                  <a:pt x="8033700" y="2005162"/>
                </a:cubicBezTo>
                <a:cubicBezTo>
                  <a:pt x="8050196" y="1989535"/>
                  <a:pt x="8060614" y="1968265"/>
                  <a:pt x="8064954" y="1941351"/>
                </a:cubicBezTo>
                <a:cubicBezTo>
                  <a:pt x="8058010" y="1942220"/>
                  <a:pt x="8051932" y="1943522"/>
                  <a:pt x="8046723" y="1945258"/>
                </a:cubicBezTo>
                <a:cubicBezTo>
                  <a:pt x="8042382" y="1946126"/>
                  <a:pt x="8038476" y="1945692"/>
                  <a:pt x="8035003" y="1943956"/>
                </a:cubicBezTo>
                <a:cubicBezTo>
                  <a:pt x="8034135" y="1943088"/>
                  <a:pt x="8032832" y="1941785"/>
                  <a:pt x="8031096" y="1940049"/>
                </a:cubicBezTo>
                <a:cubicBezTo>
                  <a:pt x="8026756" y="1936576"/>
                  <a:pt x="8024152" y="1933972"/>
                  <a:pt x="8023282" y="1932236"/>
                </a:cubicBezTo>
                <a:close/>
                <a:moveTo>
                  <a:pt x="7369964" y="1927027"/>
                </a:moveTo>
                <a:cubicBezTo>
                  <a:pt x="7362151" y="1927027"/>
                  <a:pt x="7355206" y="1927895"/>
                  <a:pt x="7349128" y="1929631"/>
                </a:cubicBezTo>
                <a:cubicBezTo>
                  <a:pt x="7349128" y="1930499"/>
                  <a:pt x="7349128" y="1931802"/>
                  <a:pt x="7349128" y="1933538"/>
                </a:cubicBezTo>
                <a:cubicBezTo>
                  <a:pt x="7348260" y="1937879"/>
                  <a:pt x="7348260" y="1941351"/>
                  <a:pt x="7349128" y="1943956"/>
                </a:cubicBezTo>
                <a:cubicBezTo>
                  <a:pt x="7349997" y="1950901"/>
                  <a:pt x="7351300" y="1964358"/>
                  <a:pt x="7353036" y="1984326"/>
                </a:cubicBezTo>
                <a:cubicBezTo>
                  <a:pt x="7354772" y="1998216"/>
                  <a:pt x="7355640" y="2007332"/>
                  <a:pt x="7355640" y="2011673"/>
                </a:cubicBezTo>
                <a:cubicBezTo>
                  <a:pt x="7359113" y="2011673"/>
                  <a:pt x="7364322" y="2011239"/>
                  <a:pt x="7371266" y="2010371"/>
                </a:cubicBezTo>
                <a:cubicBezTo>
                  <a:pt x="7373871" y="2009502"/>
                  <a:pt x="7376042" y="2009068"/>
                  <a:pt x="7377778" y="2009068"/>
                </a:cubicBezTo>
                <a:cubicBezTo>
                  <a:pt x="7374306" y="1963924"/>
                  <a:pt x="7371701" y="1936576"/>
                  <a:pt x="7369964" y="1927027"/>
                </a:cubicBezTo>
                <a:close/>
                <a:moveTo>
                  <a:pt x="7433774" y="1919213"/>
                </a:moveTo>
                <a:cubicBezTo>
                  <a:pt x="7424225" y="1920081"/>
                  <a:pt x="7414241" y="1921384"/>
                  <a:pt x="7403823" y="1923120"/>
                </a:cubicBezTo>
                <a:cubicBezTo>
                  <a:pt x="7404692" y="1923988"/>
                  <a:pt x="7405125" y="1924856"/>
                  <a:pt x="7405125" y="1925725"/>
                </a:cubicBezTo>
                <a:cubicBezTo>
                  <a:pt x="7405994" y="1927461"/>
                  <a:pt x="7406428" y="1928763"/>
                  <a:pt x="7406428" y="1929631"/>
                </a:cubicBezTo>
                <a:lnTo>
                  <a:pt x="7406428" y="1932236"/>
                </a:lnTo>
                <a:cubicBezTo>
                  <a:pt x="7408164" y="1932236"/>
                  <a:pt x="7410768" y="1931802"/>
                  <a:pt x="7414241" y="1930934"/>
                </a:cubicBezTo>
                <a:cubicBezTo>
                  <a:pt x="7417714" y="1930934"/>
                  <a:pt x="7419884" y="1930934"/>
                  <a:pt x="7420752" y="1930934"/>
                </a:cubicBezTo>
                <a:cubicBezTo>
                  <a:pt x="7423356" y="1930934"/>
                  <a:pt x="7428132" y="1933538"/>
                  <a:pt x="7435077" y="1938747"/>
                </a:cubicBezTo>
                <a:cubicBezTo>
                  <a:pt x="7435077" y="1936142"/>
                  <a:pt x="7434643" y="1932236"/>
                  <a:pt x="7433774" y="1927027"/>
                </a:cubicBezTo>
                <a:cubicBezTo>
                  <a:pt x="7433774" y="1923554"/>
                  <a:pt x="7433774" y="1920950"/>
                  <a:pt x="7433774" y="1919213"/>
                </a:cubicBezTo>
                <a:close/>
                <a:moveTo>
                  <a:pt x="7496282" y="1914004"/>
                </a:moveTo>
                <a:cubicBezTo>
                  <a:pt x="7492810" y="1914004"/>
                  <a:pt x="7484128" y="1914872"/>
                  <a:pt x="7470238" y="1916609"/>
                </a:cubicBezTo>
                <a:cubicBezTo>
                  <a:pt x="7471974" y="1915741"/>
                  <a:pt x="7470238" y="1915741"/>
                  <a:pt x="7465028" y="1916609"/>
                </a:cubicBezTo>
                <a:cubicBezTo>
                  <a:pt x="7467633" y="1917477"/>
                  <a:pt x="7469370" y="1918779"/>
                  <a:pt x="7470238" y="1920516"/>
                </a:cubicBezTo>
                <a:cubicBezTo>
                  <a:pt x="7473710" y="1923988"/>
                  <a:pt x="7475446" y="1928329"/>
                  <a:pt x="7475446" y="1933538"/>
                </a:cubicBezTo>
                <a:cubicBezTo>
                  <a:pt x="7472842" y="1947429"/>
                  <a:pt x="7469804" y="1968699"/>
                  <a:pt x="7466330" y="1997348"/>
                </a:cubicBezTo>
                <a:cubicBezTo>
                  <a:pt x="7472408" y="1994744"/>
                  <a:pt x="7479788" y="1995178"/>
                  <a:pt x="7488469" y="1998650"/>
                </a:cubicBezTo>
                <a:cubicBezTo>
                  <a:pt x="7489338" y="1998650"/>
                  <a:pt x="7490640" y="1999084"/>
                  <a:pt x="7492376" y="1999953"/>
                </a:cubicBezTo>
                <a:cubicBezTo>
                  <a:pt x="7493244" y="2000821"/>
                  <a:pt x="7494112" y="2001689"/>
                  <a:pt x="7494980" y="2002557"/>
                </a:cubicBezTo>
                <a:cubicBezTo>
                  <a:pt x="7501926" y="1964358"/>
                  <a:pt x="7505398" y="1935708"/>
                  <a:pt x="7505398" y="1916609"/>
                </a:cubicBezTo>
                <a:cubicBezTo>
                  <a:pt x="7505398" y="1914872"/>
                  <a:pt x="7502360" y="1914004"/>
                  <a:pt x="7496282" y="1914004"/>
                </a:cubicBezTo>
                <a:close/>
                <a:moveTo>
                  <a:pt x="3144102" y="1914004"/>
                </a:moveTo>
                <a:cubicBezTo>
                  <a:pt x="3138893" y="1920081"/>
                  <a:pt x="3133684" y="1926593"/>
                  <a:pt x="3128475" y="1933538"/>
                </a:cubicBezTo>
                <a:cubicBezTo>
                  <a:pt x="3129343" y="1934406"/>
                  <a:pt x="3130211" y="1935274"/>
                  <a:pt x="3131079" y="1936142"/>
                </a:cubicBezTo>
                <a:cubicBezTo>
                  <a:pt x="3133684" y="1939615"/>
                  <a:pt x="3133684" y="1942220"/>
                  <a:pt x="3131079" y="1943956"/>
                </a:cubicBezTo>
                <a:cubicBezTo>
                  <a:pt x="3131947" y="1943956"/>
                  <a:pt x="3132816" y="1944390"/>
                  <a:pt x="3133684" y="1945258"/>
                </a:cubicBezTo>
                <a:cubicBezTo>
                  <a:pt x="3134552" y="1945258"/>
                  <a:pt x="3135420" y="1945692"/>
                  <a:pt x="3136288" y="1946560"/>
                </a:cubicBezTo>
                <a:cubicBezTo>
                  <a:pt x="3140629" y="1947429"/>
                  <a:pt x="3144536" y="1950901"/>
                  <a:pt x="3148009" y="1956978"/>
                </a:cubicBezTo>
                <a:cubicBezTo>
                  <a:pt x="3149745" y="1958715"/>
                  <a:pt x="3152349" y="1962187"/>
                  <a:pt x="3155822" y="1967396"/>
                </a:cubicBezTo>
                <a:cubicBezTo>
                  <a:pt x="3154086" y="1963924"/>
                  <a:pt x="3154954" y="1964792"/>
                  <a:pt x="3158427" y="1970001"/>
                </a:cubicBezTo>
                <a:cubicBezTo>
                  <a:pt x="3161899" y="1950901"/>
                  <a:pt x="3163201" y="1935274"/>
                  <a:pt x="3162333" y="1923120"/>
                </a:cubicBezTo>
                <a:cubicBezTo>
                  <a:pt x="3162333" y="1918779"/>
                  <a:pt x="3162767" y="1916175"/>
                  <a:pt x="3163636" y="1915307"/>
                </a:cubicBezTo>
                <a:lnTo>
                  <a:pt x="3157124" y="1916609"/>
                </a:lnTo>
                <a:cubicBezTo>
                  <a:pt x="3151915" y="1916609"/>
                  <a:pt x="3147574" y="1915741"/>
                  <a:pt x="3144102" y="1914004"/>
                </a:cubicBezTo>
                <a:close/>
                <a:moveTo>
                  <a:pt x="5126688" y="1906191"/>
                </a:moveTo>
                <a:cubicBezTo>
                  <a:pt x="5130812" y="1906191"/>
                  <a:pt x="5134393" y="1907059"/>
                  <a:pt x="5137431" y="1908795"/>
                </a:cubicBezTo>
                <a:cubicBezTo>
                  <a:pt x="5146113" y="1913136"/>
                  <a:pt x="5151322" y="1917911"/>
                  <a:pt x="5153059" y="1923120"/>
                </a:cubicBezTo>
                <a:cubicBezTo>
                  <a:pt x="5157399" y="1930934"/>
                  <a:pt x="5154795" y="1935708"/>
                  <a:pt x="5145245" y="1937445"/>
                </a:cubicBezTo>
                <a:cubicBezTo>
                  <a:pt x="5125277" y="1941785"/>
                  <a:pt x="5100100" y="1944824"/>
                  <a:pt x="5069714" y="1946560"/>
                </a:cubicBezTo>
                <a:cubicBezTo>
                  <a:pt x="5059297" y="1947429"/>
                  <a:pt x="5050615" y="1942220"/>
                  <a:pt x="5043670" y="1930934"/>
                </a:cubicBezTo>
                <a:cubicBezTo>
                  <a:pt x="5040197" y="1925725"/>
                  <a:pt x="5041065" y="1922252"/>
                  <a:pt x="5046274" y="1920516"/>
                </a:cubicBezTo>
                <a:cubicBezTo>
                  <a:pt x="5074923" y="1917911"/>
                  <a:pt x="5097062" y="1914004"/>
                  <a:pt x="5112689" y="1908795"/>
                </a:cubicBezTo>
                <a:cubicBezTo>
                  <a:pt x="5117898" y="1907059"/>
                  <a:pt x="5122564" y="1906191"/>
                  <a:pt x="5126688" y="1906191"/>
                </a:cubicBezTo>
                <a:close/>
                <a:moveTo>
                  <a:pt x="5542346" y="1905865"/>
                </a:moveTo>
                <a:cubicBezTo>
                  <a:pt x="5546470" y="1906082"/>
                  <a:pt x="5550268" y="1907059"/>
                  <a:pt x="5553741" y="1908795"/>
                </a:cubicBezTo>
                <a:cubicBezTo>
                  <a:pt x="5564159" y="1915741"/>
                  <a:pt x="5572841" y="1923120"/>
                  <a:pt x="5579786" y="1930934"/>
                </a:cubicBezTo>
                <a:cubicBezTo>
                  <a:pt x="5582390" y="1934406"/>
                  <a:pt x="5583692" y="1937879"/>
                  <a:pt x="5583692" y="1941351"/>
                </a:cubicBezTo>
                <a:cubicBezTo>
                  <a:pt x="5582824" y="1946560"/>
                  <a:pt x="5576747" y="1948731"/>
                  <a:pt x="5565461" y="1947863"/>
                </a:cubicBezTo>
                <a:cubicBezTo>
                  <a:pt x="5528998" y="1944390"/>
                  <a:pt x="5489931" y="1943956"/>
                  <a:pt x="5448259" y="1946560"/>
                </a:cubicBezTo>
                <a:cubicBezTo>
                  <a:pt x="5410060" y="1949165"/>
                  <a:pt x="5374899" y="1954808"/>
                  <a:pt x="5342777" y="1963490"/>
                </a:cubicBezTo>
                <a:cubicBezTo>
                  <a:pt x="5339304" y="1964358"/>
                  <a:pt x="5335398" y="1963924"/>
                  <a:pt x="5331057" y="1962187"/>
                </a:cubicBezTo>
                <a:cubicBezTo>
                  <a:pt x="5330189" y="1962187"/>
                  <a:pt x="5329321" y="1962187"/>
                  <a:pt x="5328452" y="1962187"/>
                </a:cubicBezTo>
                <a:cubicBezTo>
                  <a:pt x="5318034" y="1956110"/>
                  <a:pt x="5309787" y="1947863"/>
                  <a:pt x="5303709" y="1937445"/>
                </a:cubicBezTo>
                <a:cubicBezTo>
                  <a:pt x="5301973" y="1934840"/>
                  <a:pt x="5301539" y="1932670"/>
                  <a:pt x="5302407" y="1930934"/>
                </a:cubicBezTo>
                <a:cubicBezTo>
                  <a:pt x="5303276" y="1930065"/>
                  <a:pt x="5305446" y="1929631"/>
                  <a:pt x="5308918" y="1929631"/>
                </a:cubicBezTo>
                <a:cubicBezTo>
                  <a:pt x="5317600" y="1929631"/>
                  <a:pt x="5329754" y="1928763"/>
                  <a:pt x="5345381" y="1927027"/>
                </a:cubicBezTo>
                <a:cubicBezTo>
                  <a:pt x="5381844" y="1922686"/>
                  <a:pt x="5434803" y="1917477"/>
                  <a:pt x="5504255" y="1911400"/>
                </a:cubicBezTo>
                <a:cubicBezTo>
                  <a:pt x="5506860" y="1910532"/>
                  <a:pt x="5511201" y="1909663"/>
                  <a:pt x="5517278" y="1908795"/>
                </a:cubicBezTo>
                <a:cubicBezTo>
                  <a:pt x="5522487" y="1907927"/>
                  <a:pt x="5526394" y="1907493"/>
                  <a:pt x="5528998" y="1907493"/>
                </a:cubicBezTo>
                <a:cubicBezTo>
                  <a:pt x="5533773" y="1906191"/>
                  <a:pt x="5538222" y="1905648"/>
                  <a:pt x="5542346" y="1905865"/>
                </a:cubicBezTo>
                <a:close/>
                <a:moveTo>
                  <a:pt x="6471415" y="1903586"/>
                </a:moveTo>
                <a:cubicBezTo>
                  <a:pt x="6474019" y="1903586"/>
                  <a:pt x="6476624" y="1904454"/>
                  <a:pt x="6479228" y="1906191"/>
                </a:cubicBezTo>
                <a:cubicBezTo>
                  <a:pt x="6487910" y="1910532"/>
                  <a:pt x="6497026" y="1917911"/>
                  <a:pt x="6506576" y="1928329"/>
                </a:cubicBezTo>
                <a:cubicBezTo>
                  <a:pt x="6510049" y="1932670"/>
                  <a:pt x="6510482" y="1937445"/>
                  <a:pt x="6507878" y="1942654"/>
                </a:cubicBezTo>
                <a:cubicBezTo>
                  <a:pt x="6505273" y="1947863"/>
                  <a:pt x="6502235" y="1955676"/>
                  <a:pt x="6498762" y="1966094"/>
                </a:cubicBezTo>
                <a:cubicBezTo>
                  <a:pt x="6495290" y="1976512"/>
                  <a:pt x="6490081" y="1986496"/>
                  <a:pt x="6483135" y="1996046"/>
                </a:cubicBezTo>
                <a:cubicBezTo>
                  <a:pt x="6491817" y="2002991"/>
                  <a:pt x="6498762" y="2008634"/>
                  <a:pt x="6503971" y="2012975"/>
                </a:cubicBezTo>
                <a:cubicBezTo>
                  <a:pt x="6526544" y="2025997"/>
                  <a:pt x="6553891" y="2037284"/>
                  <a:pt x="6586013" y="2046833"/>
                </a:cubicBezTo>
                <a:cubicBezTo>
                  <a:pt x="6590354" y="2048570"/>
                  <a:pt x="6592090" y="2049872"/>
                  <a:pt x="6591222" y="2050740"/>
                </a:cubicBezTo>
                <a:cubicBezTo>
                  <a:pt x="6591222" y="2052476"/>
                  <a:pt x="6589051" y="2053779"/>
                  <a:pt x="6584710" y="2054647"/>
                </a:cubicBezTo>
                <a:cubicBezTo>
                  <a:pt x="6566479" y="2058988"/>
                  <a:pt x="6546511" y="2062460"/>
                  <a:pt x="6524807" y="2065065"/>
                </a:cubicBezTo>
                <a:cubicBezTo>
                  <a:pt x="6516994" y="2066801"/>
                  <a:pt x="6510049" y="2065933"/>
                  <a:pt x="6503971" y="2062460"/>
                </a:cubicBezTo>
                <a:cubicBezTo>
                  <a:pt x="6489213" y="2052911"/>
                  <a:pt x="6474454" y="2039454"/>
                  <a:pt x="6459695" y="2022091"/>
                </a:cubicBezTo>
                <a:cubicBezTo>
                  <a:pt x="6458827" y="2022959"/>
                  <a:pt x="6457090" y="2024261"/>
                  <a:pt x="6454486" y="2025997"/>
                </a:cubicBezTo>
                <a:cubicBezTo>
                  <a:pt x="6452750" y="2027734"/>
                  <a:pt x="6451013" y="2029036"/>
                  <a:pt x="6449277" y="2029904"/>
                </a:cubicBezTo>
                <a:cubicBezTo>
                  <a:pt x="6426705" y="2045531"/>
                  <a:pt x="6396753" y="2055081"/>
                  <a:pt x="6359422" y="2058554"/>
                </a:cubicBezTo>
                <a:cubicBezTo>
                  <a:pt x="6355081" y="2058554"/>
                  <a:pt x="6352911" y="2058120"/>
                  <a:pt x="6352911" y="2057251"/>
                </a:cubicBezTo>
                <a:cubicBezTo>
                  <a:pt x="6352911" y="2056383"/>
                  <a:pt x="6354647" y="2054647"/>
                  <a:pt x="6358119" y="2052042"/>
                </a:cubicBezTo>
                <a:cubicBezTo>
                  <a:pt x="6394582" y="2035547"/>
                  <a:pt x="6421496" y="2017316"/>
                  <a:pt x="6438859" y="1997348"/>
                </a:cubicBezTo>
                <a:lnTo>
                  <a:pt x="6429743" y="1986930"/>
                </a:lnTo>
                <a:cubicBezTo>
                  <a:pt x="6416721" y="1966962"/>
                  <a:pt x="6406303" y="1956544"/>
                  <a:pt x="6398489" y="1955676"/>
                </a:cubicBezTo>
                <a:cubicBezTo>
                  <a:pt x="6393280" y="1949599"/>
                  <a:pt x="6394582" y="1945258"/>
                  <a:pt x="6402396" y="1942654"/>
                </a:cubicBezTo>
                <a:cubicBezTo>
                  <a:pt x="6414550" y="1940917"/>
                  <a:pt x="6430177" y="1948731"/>
                  <a:pt x="6449277" y="1966094"/>
                </a:cubicBezTo>
                <a:cubicBezTo>
                  <a:pt x="6451013" y="1967830"/>
                  <a:pt x="6452750" y="1969567"/>
                  <a:pt x="6454486" y="1971303"/>
                </a:cubicBezTo>
                <a:cubicBezTo>
                  <a:pt x="6459695" y="1961753"/>
                  <a:pt x="6463168" y="1951769"/>
                  <a:pt x="6464904" y="1941351"/>
                </a:cubicBezTo>
                <a:cubicBezTo>
                  <a:pt x="6465772" y="1938747"/>
                  <a:pt x="6465772" y="1937011"/>
                  <a:pt x="6464904" y="1936142"/>
                </a:cubicBezTo>
                <a:cubicBezTo>
                  <a:pt x="6464036" y="1935274"/>
                  <a:pt x="6462733" y="1935274"/>
                  <a:pt x="6460997" y="1936142"/>
                </a:cubicBezTo>
                <a:cubicBezTo>
                  <a:pt x="6458392" y="1937879"/>
                  <a:pt x="6454486" y="1940049"/>
                  <a:pt x="6449277" y="1942654"/>
                </a:cubicBezTo>
                <a:cubicBezTo>
                  <a:pt x="6444936" y="1945258"/>
                  <a:pt x="6441898" y="1946994"/>
                  <a:pt x="6440161" y="1947863"/>
                </a:cubicBezTo>
                <a:cubicBezTo>
                  <a:pt x="6438425" y="1948731"/>
                  <a:pt x="6435386" y="1948731"/>
                  <a:pt x="6431045" y="1947863"/>
                </a:cubicBezTo>
                <a:cubicBezTo>
                  <a:pt x="6424968" y="1944390"/>
                  <a:pt x="6417589" y="1938313"/>
                  <a:pt x="6408907" y="1929631"/>
                </a:cubicBezTo>
                <a:cubicBezTo>
                  <a:pt x="6406303" y="1927027"/>
                  <a:pt x="6407605" y="1924856"/>
                  <a:pt x="6412814" y="1923120"/>
                </a:cubicBezTo>
                <a:cubicBezTo>
                  <a:pt x="6417155" y="1922252"/>
                  <a:pt x="6423232" y="1920950"/>
                  <a:pt x="6431045" y="1919213"/>
                </a:cubicBezTo>
                <a:cubicBezTo>
                  <a:pt x="6435386" y="1918345"/>
                  <a:pt x="6438425" y="1917477"/>
                  <a:pt x="6440161" y="1916609"/>
                </a:cubicBezTo>
                <a:cubicBezTo>
                  <a:pt x="6449711" y="1913136"/>
                  <a:pt x="6457524" y="1909663"/>
                  <a:pt x="6463601" y="1906191"/>
                </a:cubicBezTo>
                <a:cubicBezTo>
                  <a:pt x="6466206" y="1904454"/>
                  <a:pt x="6468810" y="1903586"/>
                  <a:pt x="6471415" y="1903586"/>
                </a:cubicBezTo>
                <a:close/>
                <a:moveTo>
                  <a:pt x="7774554" y="1900982"/>
                </a:moveTo>
                <a:cubicBezTo>
                  <a:pt x="7777158" y="1906191"/>
                  <a:pt x="7778461" y="1915307"/>
                  <a:pt x="7778461" y="1928329"/>
                </a:cubicBezTo>
                <a:cubicBezTo>
                  <a:pt x="7780197" y="1927461"/>
                  <a:pt x="7781499" y="1927027"/>
                  <a:pt x="7782367" y="1927027"/>
                </a:cubicBezTo>
                <a:cubicBezTo>
                  <a:pt x="7784104" y="1926159"/>
                  <a:pt x="7788010" y="1925290"/>
                  <a:pt x="7794088" y="1924422"/>
                </a:cubicBezTo>
                <a:cubicBezTo>
                  <a:pt x="7801033" y="1923554"/>
                  <a:pt x="7806676" y="1922686"/>
                  <a:pt x="7811016" y="1921818"/>
                </a:cubicBezTo>
                <a:cubicBezTo>
                  <a:pt x="7811016" y="1920081"/>
                  <a:pt x="7810583" y="1917477"/>
                  <a:pt x="7809715" y="1914004"/>
                </a:cubicBezTo>
                <a:cubicBezTo>
                  <a:pt x="7809715" y="1911400"/>
                  <a:pt x="7809280" y="1909229"/>
                  <a:pt x="7808412" y="1907493"/>
                </a:cubicBezTo>
                <a:cubicBezTo>
                  <a:pt x="7808412" y="1907493"/>
                  <a:pt x="7807978" y="1907493"/>
                  <a:pt x="7807110" y="1907493"/>
                </a:cubicBezTo>
                <a:cubicBezTo>
                  <a:pt x="7807110" y="1908361"/>
                  <a:pt x="7806676" y="1908795"/>
                  <a:pt x="7805808" y="1908795"/>
                </a:cubicBezTo>
                <a:cubicBezTo>
                  <a:pt x="7793654" y="1911400"/>
                  <a:pt x="7783236" y="1908795"/>
                  <a:pt x="7774554" y="1900982"/>
                </a:cubicBezTo>
                <a:close/>
                <a:moveTo>
                  <a:pt x="6159285" y="1894471"/>
                </a:moveTo>
                <a:lnTo>
                  <a:pt x="6149078" y="1895605"/>
                </a:lnTo>
                <a:lnTo>
                  <a:pt x="6144960" y="1897075"/>
                </a:lnTo>
                <a:cubicBezTo>
                  <a:pt x="6144960" y="1897075"/>
                  <a:pt x="6144092" y="1897075"/>
                  <a:pt x="6142356" y="1897075"/>
                </a:cubicBezTo>
                <a:lnTo>
                  <a:pt x="6142356" y="1908795"/>
                </a:lnTo>
                <a:cubicBezTo>
                  <a:pt x="6144092" y="1908795"/>
                  <a:pt x="6145395" y="1908361"/>
                  <a:pt x="6146263" y="1907493"/>
                </a:cubicBezTo>
                <a:lnTo>
                  <a:pt x="6155078" y="1906391"/>
                </a:lnTo>
                <a:lnTo>
                  <a:pt x="6159285" y="1904889"/>
                </a:lnTo>
                <a:cubicBezTo>
                  <a:pt x="6159285" y="1900548"/>
                  <a:pt x="6159285" y="1897075"/>
                  <a:pt x="6159285" y="1894471"/>
                </a:cubicBezTo>
                <a:close/>
                <a:moveTo>
                  <a:pt x="6056408" y="1893168"/>
                </a:moveTo>
                <a:cubicBezTo>
                  <a:pt x="6048594" y="1904454"/>
                  <a:pt x="6041649" y="1917043"/>
                  <a:pt x="6035572" y="1930934"/>
                </a:cubicBezTo>
                <a:cubicBezTo>
                  <a:pt x="6039045" y="1930934"/>
                  <a:pt x="6041649" y="1930499"/>
                  <a:pt x="6043385" y="1929631"/>
                </a:cubicBezTo>
                <a:cubicBezTo>
                  <a:pt x="6045990" y="1927895"/>
                  <a:pt x="6049896" y="1928329"/>
                  <a:pt x="6055105" y="1930934"/>
                </a:cubicBezTo>
                <a:cubicBezTo>
                  <a:pt x="6055105" y="1930934"/>
                  <a:pt x="6055540" y="1930934"/>
                  <a:pt x="6056408" y="1930934"/>
                </a:cubicBezTo>
                <a:cubicBezTo>
                  <a:pt x="6063353" y="1933538"/>
                  <a:pt x="6068562" y="1938313"/>
                  <a:pt x="6072035" y="1945258"/>
                </a:cubicBezTo>
                <a:cubicBezTo>
                  <a:pt x="6074639" y="1947863"/>
                  <a:pt x="6074639" y="1950901"/>
                  <a:pt x="6072035" y="1954374"/>
                </a:cubicBezTo>
                <a:cubicBezTo>
                  <a:pt x="6071167" y="1956110"/>
                  <a:pt x="6069864" y="1959583"/>
                  <a:pt x="6068128" y="1964792"/>
                </a:cubicBezTo>
                <a:cubicBezTo>
                  <a:pt x="6067260" y="1970001"/>
                  <a:pt x="6065958" y="1974342"/>
                  <a:pt x="6064221" y="1977814"/>
                </a:cubicBezTo>
                <a:cubicBezTo>
                  <a:pt x="6061617" y="1986496"/>
                  <a:pt x="6059012" y="1993875"/>
                  <a:pt x="6056408" y="1999953"/>
                </a:cubicBezTo>
                <a:lnTo>
                  <a:pt x="6070732" y="2007766"/>
                </a:lnTo>
                <a:cubicBezTo>
                  <a:pt x="6084623" y="2013843"/>
                  <a:pt x="6099382" y="2019486"/>
                  <a:pt x="6115009" y="2024695"/>
                </a:cubicBezTo>
                <a:cubicBezTo>
                  <a:pt x="6114141" y="2023827"/>
                  <a:pt x="6113707" y="2022525"/>
                  <a:pt x="6113707" y="2020788"/>
                </a:cubicBezTo>
                <a:cubicBezTo>
                  <a:pt x="6112839" y="2019052"/>
                  <a:pt x="6112404" y="2017750"/>
                  <a:pt x="6112404" y="2016882"/>
                </a:cubicBezTo>
                <a:cubicBezTo>
                  <a:pt x="6111536" y="2014277"/>
                  <a:pt x="6111102" y="2010371"/>
                  <a:pt x="6111102" y="2005162"/>
                </a:cubicBezTo>
                <a:cubicBezTo>
                  <a:pt x="6108498" y="2005162"/>
                  <a:pt x="6105459" y="2005596"/>
                  <a:pt x="6101986" y="2006464"/>
                </a:cubicBezTo>
                <a:cubicBezTo>
                  <a:pt x="6098514" y="2006464"/>
                  <a:pt x="6096344" y="2006464"/>
                  <a:pt x="6095475" y="2006464"/>
                </a:cubicBezTo>
                <a:cubicBezTo>
                  <a:pt x="6092871" y="2007332"/>
                  <a:pt x="6088530" y="2006898"/>
                  <a:pt x="6082453" y="2005162"/>
                </a:cubicBezTo>
                <a:cubicBezTo>
                  <a:pt x="6075508" y="2000821"/>
                  <a:pt x="6070299" y="1996046"/>
                  <a:pt x="6066826" y="1990837"/>
                </a:cubicBezTo>
                <a:cubicBezTo>
                  <a:pt x="6065090" y="1989100"/>
                  <a:pt x="6064655" y="1987798"/>
                  <a:pt x="6065523" y="1986930"/>
                </a:cubicBezTo>
                <a:cubicBezTo>
                  <a:pt x="6065523" y="1986062"/>
                  <a:pt x="6066826" y="1985628"/>
                  <a:pt x="6069430" y="1985628"/>
                </a:cubicBezTo>
                <a:cubicBezTo>
                  <a:pt x="6073771" y="1985628"/>
                  <a:pt x="6088096" y="1983891"/>
                  <a:pt x="6112404" y="1980419"/>
                </a:cubicBezTo>
                <a:cubicBezTo>
                  <a:pt x="6112404" y="1977814"/>
                  <a:pt x="6112404" y="1974342"/>
                  <a:pt x="6112404" y="1970001"/>
                </a:cubicBezTo>
                <a:cubicBezTo>
                  <a:pt x="6111536" y="1970001"/>
                  <a:pt x="6109800" y="1970435"/>
                  <a:pt x="6107195" y="1971303"/>
                </a:cubicBezTo>
                <a:cubicBezTo>
                  <a:pt x="6104591" y="1971303"/>
                  <a:pt x="6102855" y="1971737"/>
                  <a:pt x="6101986" y="1972605"/>
                </a:cubicBezTo>
                <a:cubicBezTo>
                  <a:pt x="6093305" y="1971737"/>
                  <a:pt x="6085057" y="1966094"/>
                  <a:pt x="6077244" y="1955676"/>
                </a:cubicBezTo>
                <a:cubicBezTo>
                  <a:pt x="6076376" y="1953072"/>
                  <a:pt x="6075941" y="1951335"/>
                  <a:pt x="6075941" y="1950467"/>
                </a:cubicBezTo>
                <a:cubicBezTo>
                  <a:pt x="6076810" y="1949599"/>
                  <a:pt x="6078546" y="1949165"/>
                  <a:pt x="6081150" y="1949165"/>
                </a:cubicBezTo>
                <a:cubicBezTo>
                  <a:pt x="6084623" y="1949165"/>
                  <a:pt x="6093305" y="1948297"/>
                  <a:pt x="6107195" y="1946560"/>
                </a:cubicBezTo>
                <a:cubicBezTo>
                  <a:pt x="6105459" y="1947429"/>
                  <a:pt x="6107195" y="1947429"/>
                  <a:pt x="6112404" y="1946560"/>
                </a:cubicBezTo>
                <a:lnTo>
                  <a:pt x="6112404" y="1936142"/>
                </a:lnTo>
                <a:cubicBezTo>
                  <a:pt x="6111536" y="1937011"/>
                  <a:pt x="6109800" y="1937445"/>
                  <a:pt x="6107195" y="1937445"/>
                </a:cubicBezTo>
                <a:cubicBezTo>
                  <a:pt x="6104591" y="1938313"/>
                  <a:pt x="6102855" y="1938747"/>
                  <a:pt x="6101986" y="1938747"/>
                </a:cubicBezTo>
                <a:cubicBezTo>
                  <a:pt x="6096777" y="1939615"/>
                  <a:pt x="6091568" y="1939181"/>
                  <a:pt x="6086359" y="1937445"/>
                </a:cubicBezTo>
                <a:cubicBezTo>
                  <a:pt x="6085491" y="1936576"/>
                  <a:pt x="6084623" y="1935708"/>
                  <a:pt x="6083755" y="1934840"/>
                </a:cubicBezTo>
                <a:cubicBezTo>
                  <a:pt x="6079414" y="1931367"/>
                  <a:pt x="6076810" y="1928763"/>
                  <a:pt x="6075941" y="1927027"/>
                </a:cubicBezTo>
                <a:cubicBezTo>
                  <a:pt x="6072469" y="1922686"/>
                  <a:pt x="6073771" y="1919647"/>
                  <a:pt x="6079848" y="1917911"/>
                </a:cubicBezTo>
                <a:cubicBezTo>
                  <a:pt x="6084189" y="1917043"/>
                  <a:pt x="6089832" y="1916175"/>
                  <a:pt x="6096777" y="1915307"/>
                </a:cubicBezTo>
                <a:cubicBezTo>
                  <a:pt x="6104591" y="1914438"/>
                  <a:pt x="6110234" y="1914004"/>
                  <a:pt x="6113707" y="1914004"/>
                </a:cubicBezTo>
                <a:lnTo>
                  <a:pt x="6113707" y="1902284"/>
                </a:lnTo>
                <a:cubicBezTo>
                  <a:pt x="6110234" y="1903152"/>
                  <a:pt x="6105893" y="1904020"/>
                  <a:pt x="6100684" y="1904889"/>
                </a:cubicBezTo>
                <a:cubicBezTo>
                  <a:pt x="6093739" y="1906625"/>
                  <a:pt x="6088530" y="1907927"/>
                  <a:pt x="6085057" y="1908795"/>
                </a:cubicBezTo>
                <a:cubicBezTo>
                  <a:pt x="6080717" y="1910532"/>
                  <a:pt x="6075941" y="1910098"/>
                  <a:pt x="6070732" y="1907493"/>
                </a:cubicBezTo>
                <a:cubicBezTo>
                  <a:pt x="6070732" y="1907493"/>
                  <a:pt x="6070299" y="1907059"/>
                  <a:pt x="6069430" y="1906191"/>
                </a:cubicBezTo>
                <a:cubicBezTo>
                  <a:pt x="6063353" y="1902718"/>
                  <a:pt x="6059446" y="1899680"/>
                  <a:pt x="6057710" y="1897075"/>
                </a:cubicBezTo>
                <a:cubicBezTo>
                  <a:pt x="6056842" y="1895339"/>
                  <a:pt x="6056408" y="1894036"/>
                  <a:pt x="6056408" y="1893168"/>
                </a:cubicBezTo>
                <a:close/>
                <a:moveTo>
                  <a:pt x="8115742" y="1891866"/>
                </a:moveTo>
                <a:cubicBezTo>
                  <a:pt x="8114006" y="1891866"/>
                  <a:pt x="8111402" y="1892300"/>
                  <a:pt x="8107928" y="1893168"/>
                </a:cubicBezTo>
                <a:cubicBezTo>
                  <a:pt x="8104456" y="1893168"/>
                  <a:pt x="8101852" y="1893603"/>
                  <a:pt x="8100115" y="1894471"/>
                </a:cubicBezTo>
                <a:cubicBezTo>
                  <a:pt x="8100115" y="1900548"/>
                  <a:pt x="8099682" y="1906625"/>
                  <a:pt x="8098813" y="1912702"/>
                </a:cubicBezTo>
                <a:cubicBezTo>
                  <a:pt x="8106626" y="1912702"/>
                  <a:pt x="8113572" y="1912268"/>
                  <a:pt x="8119649" y="1911400"/>
                </a:cubicBezTo>
                <a:lnTo>
                  <a:pt x="8119649" y="1891866"/>
                </a:lnTo>
                <a:cubicBezTo>
                  <a:pt x="8118781" y="1891866"/>
                  <a:pt x="8117478" y="1891866"/>
                  <a:pt x="8115742" y="1891866"/>
                </a:cubicBezTo>
                <a:close/>
                <a:moveTo>
                  <a:pt x="8773944" y="1891215"/>
                </a:moveTo>
                <a:cubicBezTo>
                  <a:pt x="8776332" y="1891215"/>
                  <a:pt x="8778610" y="1891866"/>
                  <a:pt x="8780781" y="1893168"/>
                </a:cubicBezTo>
                <a:cubicBezTo>
                  <a:pt x="8791199" y="1900114"/>
                  <a:pt x="8799446" y="1907493"/>
                  <a:pt x="8805523" y="1915307"/>
                </a:cubicBezTo>
                <a:cubicBezTo>
                  <a:pt x="8808996" y="1922252"/>
                  <a:pt x="8807694" y="1927027"/>
                  <a:pt x="8801617" y="1929631"/>
                </a:cubicBezTo>
                <a:cubicBezTo>
                  <a:pt x="8783385" y="1934840"/>
                  <a:pt x="8768192" y="1940917"/>
                  <a:pt x="8756038" y="1947863"/>
                </a:cubicBezTo>
                <a:cubicBezTo>
                  <a:pt x="8756907" y="1948731"/>
                  <a:pt x="8758209" y="1950033"/>
                  <a:pt x="8759945" y="1951769"/>
                </a:cubicBezTo>
                <a:cubicBezTo>
                  <a:pt x="8760813" y="1953506"/>
                  <a:pt x="8761681" y="1954808"/>
                  <a:pt x="8762549" y="1955676"/>
                </a:cubicBezTo>
                <a:cubicBezTo>
                  <a:pt x="8762549" y="1955676"/>
                  <a:pt x="8762549" y="1956110"/>
                  <a:pt x="8762549" y="1956978"/>
                </a:cubicBezTo>
                <a:cubicBezTo>
                  <a:pt x="8766022" y="1956978"/>
                  <a:pt x="8769495" y="1956544"/>
                  <a:pt x="8772967" y="1955676"/>
                </a:cubicBezTo>
                <a:cubicBezTo>
                  <a:pt x="8789463" y="1953940"/>
                  <a:pt x="8805523" y="1951769"/>
                  <a:pt x="8821150" y="1949165"/>
                </a:cubicBezTo>
                <a:cubicBezTo>
                  <a:pt x="8827228" y="1947429"/>
                  <a:pt x="8832871" y="1947429"/>
                  <a:pt x="8838079" y="1949165"/>
                </a:cubicBezTo>
                <a:cubicBezTo>
                  <a:pt x="8846762" y="1954374"/>
                  <a:pt x="8853706" y="1961319"/>
                  <a:pt x="8858915" y="1970001"/>
                </a:cubicBezTo>
                <a:cubicBezTo>
                  <a:pt x="8861520" y="1978682"/>
                  <a:pt x="8858482" y="1983023"/>
                  <a:pt x="8849800" y="1983023"/>
                </a:cubicBezTo>
                <a:cubicBezTo>
                  <a:pt x="8828096" y="1981287"/>
                  <a:pt x="8802051" y="1981721"/>
                  <a:pt x="8771665" y="1984326"/>
                </a:cubicBezTo>
                <a:cubicBezTo>
                  <a:pt x="8773401" y="1991271"/>
                  <a:pt x="8774269" y="1998650"/>
                  <a:pt x="8774269" y="2006464"/>
                </a:cubicBezTo>
                <a:cubicBezTo>
                  <a:pt x="8776874" y="2025563"/>
                  <a:pt x="8773836" y="2043361"/>
                  <a:pt x="8765154" y="2059856"/>
                </a:cubicBezTo>
                <a:cubicBezTo>
                  <a:pt x="8753000" y="2078955"/>
                  <a:pt x="8742582" y="2088071"/>
                  <a:pt x="8733900" y="2087203"/>
                </a:cubicBezTo>
                <a:cubicBezTo>
                  <a:pt x="8726955" y="2087203"/>
                  <a:pt x="8720877" y="2081560"/>
                  <a:pt x="8715668" y="2070274"/>
                </a:cubicBezTo>
                <a:cubicBezTo>
                  <a:pt x="8710459" y="2058120"/>
                  <a:pt x="8701344" y="2046833"/>
                  <a:pt x="8688321" y="2036415"/>
                </a:cubicBezTo>
                <a:cubicBezTo>
                  <a:pt x="8686585" y="2035547"/>
                  <a:pt x="8686151" y="2034679"/>
                  <a:pt x="8687019" y="2033811"/>
                </a:cubicBezTo>
                <a:cubicBezTo>
                  <a:pt x="8687019" y="2032943"/>
                  <a:pt x="8687887" y="2032509"/>
                  <a:pt x="8689623" y="2032509"/>
                </a:cubicBezTo>
                <a:cubicBezTo>
                  <a:pt x="8693096" y="2033377"/>
                  <a:pt x="8698739" y="2034679"/>
                  <a:pt x="8706553" y="2036415"/>
                </a:cubicBezTo>
                <a:cubicBezTo>
                  <a:pt x="8715235" y="2038152"/>
                  <a:pt x="8721312" y="2039454"/>
                  <a:pt x="8724784" y="2040322"/>
                </a:cubicBezTo>
                <a:cubicBezTo>
                  <a:pt x="8728257" y="2041190"/>
                  <a:pt x="8731295" y="2039888"/>
                  <a:pt x="8733900" y="2036415"/>
                </a:cubicBezTo>
                <a:cubicBezTo>
                  <a:pt x="8736504" y="2026866"/>
                  <a:pt x="8737807" y="2013843"/>
                  <a:pt x="8737807" y="1997348"/>
                </a:cubicBezTo>
                <a:cubicBezTo>
                  <a:pt x="8736939" y="1993007"/>
                  <a:pt x="8736504" y="1989535"/>
                  <a:pt x="8736504" y="1986930"/>
                </a:cubicBezTo>
                <a:cubicBezTo>
                  <a:pt x="8706119" y="1990403"/>
                  <a:pt x="8681376" y="1994309"/>
                  <a:pt x="8662276" y="1998650"/>
                </a:cubicBezTo>
                <a:cubicBezTo>
                  <a:pt x="8656199" y="2000387"/>
                  <a:pt x="8651425" y="1999953"/>
                  <a:pt x="8647952" y="1997348"/>
                </a:cubicBezTo>
                <a:cubicBezTo>
                  <a:pt x="8639270" y="1990403"/>
                  <a:pt x="8633193" y="1983891"/>
                  <a:pt x="8629720" y="1977814"/>
                </a:cubicBezTo>
                <a:cubicBezTo>
                  <a:pt x="8628852" y="1972605"/>
                  <a:pt x="8630154" y="1970001"/>
                  <a:pt x="8633627" y="1970001"/>
                </a:cubicBezTo>
                <a:cubicBezTo>
                  <a:pt x="8645781" y="1969133"/>
                  <a:pt x="8662711" y="1967830"/>
                  <a:pt x="8684414" y="1966094"/>
                </a:cubicBezTo>
                <a:cubicBezTo>
                  <a:pt x="8700041" y="1963490"/>
                  <a:pt x="8715668" y="1961753"/>
                  <a:pt x="8731295" y="1960885"/>
                </a:cubicBezTo>
                <a:cubicBezTo>
                  <a:pt x="8728691" y="1953940"/>
                  <a:pt x="8726086" y="1948731"/>
                  <a:pt x="8723482" y="1945258"/>
                </a:cubicBezTo>
                <a:cubicBezTo>
                  <a:pt x="8721746" y="1942654"/>
                  <a:pt x="8721746" y="1940483"/>
                  <a:pt x="8723482" y="1938747"/>
                </a:cubicBezTo>
                <a:cubicBezTo>
                  <a:pt x="8724350" y="1937011"/>
                  <a:pt x="8726086" y="1936576"/>
                  <a:pt x="8728691" y="1937445"/>
                </a:cubicBezTo>
                <a:cubicBezTo>
                  <a:pt x="8733900" y="1938313"/>
                  <a:pt x="8738675" y="1940049"/>
                  <a:pt x="8743016" y="1942654"/>
                </a:cubicBezTo>
                <a:cubicBezTo>
                  <a:pt x="8743884" y="1940917"/>
                  <a:pt x="8745186" y="1938313"/>
                  <a:pt x="8746922" y="1934840"/>
                </a:cubicBezTo>
                <a:cubicBezTo>
                  <a:pt x="8749527" y="1929631"/>
                  <a:pt x="8751263" y="1925725"/>
                  <a:pt x="8752131" y="1923120"/>
                </a:cubicBezTo>
                <a:cubicBezTo>
                  <a:pt x="8753000" y="1921384"/>
                  <a:pt x="8753433" y="1920081"/>
                  <a:pt x="8753433" y="1919213"/>
                </a:cubicBezTo>
                <a:cubicBezTo>
                  <a:pt x="8752566" y="1918345"/>
                  <a:pt x="8751263" y="1918345"/>
                  <a:pt x="8749527" y="1919213"/>
                </a:cubicBezTo>
                <a:cubicBezTo>
                  <a:pt x="8747791" y="1920081"/>
                  <a:pt x="8744752" y="1921384"/>
                  <a:pt x="8740411" y="1923120"/>
                </a:cubicBezTo>
                <a:cubicBezTo>
                  <a:pt x="8729993" y="1926593"/>
                  <a:pt x="8717839" y="1931367"/>
                  <a:pt x="8703948" y="1937445"/>
                </a:cubicBezTo>
                <a:cubicBezTo>
                  <a:pt x="8700476" y="1939181"/>
                  <a:pt x="8696569" y="1938747"/>
                  <a:pt x="8692228" y="1936142"/>
                </a:cubicBezTo>
                <a:cubicBezTo>
                  <a:pt x="8684414" y="1930934"/>
                  <a:pt x="8678338" y="1923120"/>
                  <a:pt x="8673996" y="1912702"/>
                </a:cubicBezTo>
                <a:cubicBezTo>
                  <a:pt x="8673129" y="1909229"/>
                  <a:pt x="8674865" y="1907059"/>
                  <a:pt x="8679205" y="1906191"/>
                </a:cubicBezTo>
                <a:cubicBezTo>
                  <a:pt x="8693964" y="1905323"/>
                  <a:pt x="8712630" y="1903586"/>
                  <a:pt x="8735202" y="1900982"/>
                </a:cubicBezTo>
                <a:cubicBezTo>
                  <a:pt x="8744752" y="1899245"/>
                  <a:pt x="8755170" y="1896641"/>
                  <a:pt x="8766456" y="1893168"/>
                </a:cubicBezTo>
                <a:cubicBezTo>
                  <a:pt x="8769060" y="1891866"/>
                  <a:pt x="8771557" y="1891215"/>
                  <a:pt x="8773944" y="1891215"/>
                </a:cubicBezTo>
                <a:close/>
                <a:moveTo>
                  <a:pt x="3983641" y="1890564"/>
                </a:moveTo>
                <a:cubicBezTo>
                  <a:pt x="3985378" y="1890564"/>
                  <a:pt x="3988850" y="1890998"/>
                  <a:pt x="3994059" y="1891866"/>
                </a:cubicBezTo>
                <a:cubicBezTo>
                  <a:pt x="4006214" y="1893603"/>
                  <a:pt x="4014461" y="1894905"/>
                  <a:pt x="4018802" y="1895773"/>
                </a:cubicBezTo>
                <a:cubicBezTo>
                  <a:pt x="4037902" y="1903586"/>
                  <a:pt x="4042242" y="1916609"/>
                  <a:pt x="4031824" y="1934840"/>
                </a:cubicBezTo>
                <a:cubicBezTo>
                  <a:pt x="4026615" y="1940917"/>
                  <a:pt x="4020972" y="1941351"/>
                  <a:pt x="4014895" y="1936142"/>
                </a:cubicBezTo>
                <a:cubicBezTo>
                  <a:pt x="4001005" y="1923988"/>
                  <a:pt x="3989719" y="1910098"/>
                  <a:pt x="3981037" y="1894471"/>
                </a:cubicBezTo>
                <a:cubicBezTo>
                  <a:pt x="3980169" y="1893603"/>
                  <a:pt x="3979735" y="1892734"/>
                  <a:pt x="3979735" y="1891866"/>
                </a:cubicBezTo>
                <a:cubicBezTo>
                  <a:pt x="3980603" y="1890998"/>
                  <a:pt x="3981905" y="1890564"/>
                  <a:pt x="3983641" y="1890564"/>
                </a:cubicBezTo>
                <a:close/>
                <a:moveTo>
                  <a:pt x="2335820" y="1890564"/>
                </a:moveTo>
                <a:cubicBezTo>
                  <a:pt x="2337556" y="1890564"/>
                  <a:pt x="2341028" y="1890998"/>
                  <a:pt x="2346237" y="1891866"/>
                </a:cubicBezTo>
                <a:cubicBezTo>
                  <a:pt x="2358392" y="1893603"/>
                  <a:pt x="2366639" y="1894905"/>
                  <a:pt x="2370980" y="1895773"/>
                </a:cubicBezTo>
                <a:cubicBezTo>
                  <a:pt x="2390080" y="1903586"/>
                  <a:pt x="2394420" y="1916609"/>
                  <a:pt x="2384002" y="1934840"/>
                </a:cubicBezTo>
                <a:cubicBezTo>
                  <a:pt x="2378793" y="1940917"/>
                  <a:pt x="2373150" y="1941351"/>
                  <a:pt x="2367073" y="1936142"/>
                </a:cubicBezTo>
                <a:cubicBezTo>
                  <a:pt x="2353182" y="1923988"/>
                  <a:pt x="2341897" y="1910098"/>
                  <a:pt x="2333215" y="1894471"/>
                </a:cubicBezTo>
                <a:cubicBezTo>
                  <a:pt x="2332346" y="1893603"/>
                  <a:pt x="2331912" y="1892734"/>
                  <a:pt x="2331912" y="1891866"/>
                </a:cubicBezTo>
                <a:cubicBezTo>
                  <a:pt x="2332781" y="1890998"/>
                  <a:pt x="2334083" y="1890564"/>
                  <a:pt x="2335820" y="1890564"/>
                </a:cubicBezTo>
                <a:close/>
                <a:moveTo>
                  <a:pt x="678470" y="1890564"/>
                </a:moveTo>
                <a:cubicBezTo>
                  <a:pt x="680206" y="1890564"/>
                  <a:pt x="683678" y="1890998"/>
                  <a:pt x="688888" y="1891866"/>
                </a:cubicBezTo>
                <a:cubicBezTo>
                  <a:pt x="701042" y="1893603"/>
                  <a:pt x="709289" y="1894905"/>
                  <a:pt x="713630" y="1895773"/>
                </a:cubicBezTo>
                <a:cubicBezTo>
                  <a:pt x="732730" y="1903586"/>
                  <a:pt x="737071" y="1916609"/>
                  <a:pt x="726653" y="1934840"/>
                </a:cubicBezTo>
                <a:cubicBezTo>
                  <a:pt x="721444" y="1940917"/>
                  <a:pt x="715801" y="1941351"/>
                  <a:pt x="709724" y="1936142"/>
                </a:cubicBezTo>
                <a:cubicBezTo>
                  <a:pt x="695833" y="1923988"/>
                  <a:pt x="684547" y="1910098"/>
                  <a:pt x="675865" y="1894471"/>
                </a:cubicBezTo>
                <a:cubicBezTo>
                  <a:pt x="674997" y="1893603"/>
                  <a:pt x="674563" y="1892734"/>
                  <a:pt x="674563" y="1891866"/>
                </a:cubicBezTo>
                <a:cubicBezTo>
                  <a:pt x="675431" y="1890998"/>
                  <a:pt x="676733" y="1890564"/>
                  <a:pt x="678470" y="1890564"/>
                </a:cubicBezTo>
                <a:close/>
                <a:moveTo>
                  <a:pt x="4320923" y="1884053"/>
                </a:moveTo>
                <a:cubicBezTo>
                  <a:pt x="4321791" y="1883184"/>
                  <a:pt x="4323094" y="1883184"/>
                  <a:pt x="4324830" y="1884053"/>
                </a:cubicBezTo>
                <a:cubicBezTo>
                  <a:pt x="4326566" y="1884053"/>
                  <a:pt x="4329605" y="1884487"/>
                  <a:pt x="4333946" y="1885355"/>
                </a:cubicBezTo>
                <a:cubicBezTo>
                  <a:pt x="4344364" y="1887091"/>
                  <a:pt x="4352177" y="1888394"/>
                  <a:pt x="4357386" y="1889262"/>
                </a:cubicBezTo>
                <a:cubicBezTo>
                  <a:pt x="4375618" y="1894471"/>
                  <a:pt x="4381695" y="1908361"/>
                  <a:pt x="4375618" y="1930934"/>
                </a:cubicBezTo>
                <a:cubicBezTo>
                  <a:pt x="4370409" y="1940483"/>
                  <a:pt x="4362161" y="1941785"/>
                  <a:pt x="4350875" y="1934840"/>
                </a:cubicBezTo>
                <a:cubicBezTo>
                  <a:pt x="4342193" y="1926159"/>
                  <a:pt x="4332209" y="1910532"/>
                  <a:pt x="4320923" y="1887959"/>
                </a:cubicBezTo>
                <a:cubicBezTo>
                  <a:pt x="4320055" y="1886223"/>
                  <a:pt x="4320055" y="1884921"/>
                  <a:pt x="4320923" y="1884053"/>
                </a:cubicBezTo>
                <a:close/>
                <a:moveTo>
                  <a:pt x="2663573" y="1884053"/>
                </a:moveTo>
                <a:cubicBezTo>
                  <a:pt x="2664441" y="1883184"/>
                  <a:pt x="2665744" y="1883184"/>
                  <a:pt x="2667480" y="1884053"/>
                </a:cubicBezTo>
                <a:cubicBezTo>
                  <a:pt x="2669216" y="1884053"/>
                  <a:pt x="2672255" y="1884487"/>
                  <a:pt x="2676596" y="1885355"/>
                </a:cubicBezTo>
                <a:cubicBezTo>
                  <a:pt x="2687014" y="1887091"/>
                  <a:pt x="2694827" y="1888394"/>
                  <a:pt x="2700036" y="1889262"/>
                </a:cubicBezTo>
                <a:cubicBezTo>
                  <a:pt x="2718267" y="1894471"/>
                  <a:pt x="2724345" y="1908361"/>
                  <a:pt x="2718267" y="1930934"/>
                </a:cubicBezTo>
                <a:cubicBezTo>
                  <a:pt x="2713058" y="1940483"/>
                  <a:pt x="2704811" y="1941785"/>
                  <a:pt x="2693525" y="1934840"/>
                </a:cubicBezTo>
                <a:cubicBezTo>
                  <a:pt x="2684843" y="1926159"/>
                  <a:pt x="2674859" y="1910532"/>
                  <a:pt x="2663573" y="1887959"/>
                </a:cubicBezTo>
                <a:cubicBezTo>
                  <a:pt x="2662705" y="1886223"/>
                  <a:pt x="2662705" y="1884921"/>
                  <a:pt x="2663573" y="1884053"/>
                </a:cubicBezTo>
                <a:close/>
                <a:moveTo>
                  <a:pt x="1015750" y="1884053"/>
                </a:moveTo>
                <a:cubicBezTo>
                  <a:pt x="1016619" y="1883184"/>
                  <a:pt x="1017922" y="1883184"/>
                  <a:pt x="1019658" y="1884053"/>
                </a:cubicBezTo>
                <a:cubicBezTo>
                  <a:pt x="1021394" y="1884053"/>
                  <a:pt x="1024433" y="1884487"/>
                  <a:pt x="1028774" y="1885355"/>
                </a:cubicBezTo>
                <a:cubicBezTo>
                  <a:pt x="1039191" y="1887091"/>
                  <a:pt x="1047005" y="1888394"/>
                  <a:pt x="1052213" y="1889262"/>
                </a:cubicBezTo>
                <a:cubicBezTo>
                  <a:pt x="1070445" y="1894471"/>
                  <a:pt x="1076523" y="1908361"/>
                  <a:pt x="1070445" y="1930934"/>
                </a:cubicBezTo>
                <a:cubicBezTo>
                  <a:pt x="1065237" y="1940483"/>
                  <a:pt x="1056988" y="1941785"/>
                  <a:pt x="1045702" y="1934840"/>
                </a:cubicBezTo>
                <a:cubicBezTo>
                  <a:pt x="1037021" y="1926159"/>
                  <a:pt x="1027038" y="1910532"/>
                  <a:pt x="1015750" y="1887959"/>
                </a:cubicBezTo>
                <a:cubicBezTo>
                  <a:pt x="1014883" y="1886223"/>
                  <a:pt x="1014883" y="1884921"/>
                  <a:pt x="1015750" y="1884053"/>
                </a:cubicBezTo>
                <a:close/>
                <a:moveTo>
                  <a:pt x="4742200" y="1871030"/>
                </a:moveTo>
                <a:cubicBezTo>
                  <a:pt x="4744804" y="1871030"/>
                  <a:pt x="4747626" y="1871464"/>
                  <a:pt x="4750664" y="1872333"/>
                </a:cubicBezTo>
                <a:cubicBezTo>
                  <a:pt x="4760214" y="1876673"/>
                  <a:pt x="4766725" y="1881448"/>
                  <a:pt x="4770198" y="1886657"/>
                </a:cubicBezTo>
                <a:cubicBezTo>
                  <a:pt x="4772803" y="1891866"/>
                  <a:pt x="4772369" y="1895339"/>
                  <a:pt x="4768896" y="1897075"/>
                </a:cubicBezTo>
                <a:cubicBezTo>
                  <a:pt x="4763687" y="1898811"/>
                  <a:pt x="4753703" y="1909229"/>
                  <a:pt x="4738944" y="1928329"/>
                </a:cubicBezTo>
                <a:cubicBezTo>
                  <a:pt x="4737208" y="1928329"/>
                  <a:pt x="4736340" y="1929197"/>
                  <a:pt x="4736340" y="1930934"/>
                </a:cubicBezTo>
                <a:cubicBezTo>
                  <a:pt x="4745889" y="1932670"/>
                  <a:pt x="4756307" y="1935708"/>
                  <a:pt x="4767594" y="1940049"/>
                </a:cubicBezTo>
                <a:cubicBezTo>
                  <a:pt x="4779748" y="1947863"/>
                  <a:pt x="4782352" y="1960017"/>
                  <a:pt x="4775407" y="1976512"/>
                </a:cubicBezTo>
                <a:cubicBezTo>
                  <a:pt x="4768462" y="1984326"/>
                  <a:pt x="4762385" y="1984760"/>
                  <a:pt x="4757176" y="1977814"/>
                </a:cubicBezTo>
                <a:cubicBezTo>
                  <a:pt x="4750230" y="1971737"/>
                  <a:pt x="4742417" y="1959583"/>
                  <a:pt x="4733735" y="1941351"/>
                </a:cubicBezTo>
                <a:cubicBezTo>
                  <a:pt x="4732867" y="1938747"/>
                  <a:pt x="4731999" y="1937011"/>
                  <a:pt x="4731131" y="1936142"/>
                </a:cubicBezTo>
                <a:cubicBezTo>
                  <a:pt x="4731131" y="1936142"/>
                  <a:pt x="4730697" y="1936576"/>
                  <a:pt x="4729828" y="1937445"/>
                </a:cubicBezTo>
                <a:cubicBezTo>
                  <a:pt x="4729828" y="1938313"/>
                  <a:pt x="4729394" y="1939181"/>
                  <a:pt x="4728526" y="1940049"/>
                </a:cubicBezTo>
                <a:cubicBezTo>
                  <a:pt x="4730262" y="1941785"/>
                  <a:pt x="4731565" y="1942654"/>
                  <a:pt x="4732433" y="1942654"/>
                </a:cubicBezTo>
                <a:cubicBezTo>
                  <a:pt x="4735906" y="1946126"/>
                  <a:pt x="4738076" y="1954808"/>
                  <a:pt x="4738944" y="1968699"/>
                </a:cubicBezTo>
                <a:cubicBezTo>
                  <a:pt x="4738944" y="1973908"/>
                  <a:pt x="4738510" y="1988232"/>
                  <a:pt x="4737642" y="2011673"/>
                </a:cubicBezTo>
                <a:cubicBezTo>
                  <a:pt x="4736774" y="2016882"/>
                  <a:pt x="4736340" y="2021222"/>
                  <a:pt x="4736340" y="2024695"/>
                </a:cubicBezTo>
                <a:cubicBezTo>
                  <a:pt x="4736340" y="2042927"/>
                  <a:pt x="4733735" y="2054213"/>
                  <a:pt x="4728526" y="2058554"/>
                </a:cubicBezTo>
                <a:cubicBezTo>
                  <a:pt x="4725053" y="2062894"/>
                  <a:pt x="4720713" y="2062894"/>
                  <a:pt x="4715504" y="2058554"/>
                </a:cubicBezTo>
                <a:cubicBezTo>
                  <a:pt x="4709427" y="2055081"/>
                  <a:pt x="4705086" y="2049872"/>
                  <a:pt x="4702481" y="2042927"/>
                </a:cubicBezTo>
                <a:cubicBezTo>
                  <a:pt x="4702481" y="2042058"/>
                  <a:pt x="4702481" y="2041190"/>
                  <a:pt x="4702481" y="2040322"/>
                </a:cubicBezTo>
                <a:cubicBezTo>
                  <a:pt x="4701613" y="2033377"/>
                  <a:pt x="4701613" y="2028602"/>
                  <a:pt x="4702481" y="2025997"/>
                </a:cubicBezTo>
                <a:cubicBezTo>
                  <a:pt x="4706822" y="2012107"/>
                  <a:pt x="4709427" y="1991705"/>
                  <a:pt x="4710295" y="1964792"/>
                </a:cubicBezTo>
                <a:lnTo>
                  <a:pt x="4710295" y="1958281"/>
                </a:lnTo>
                <a:cubicBezTo>
                  <a:pt x="4708559" y="1960885"/>
                  <a:pt x="4706388" y="1962621"/>
                  <a:pt x="4703784" y="1963490"/>
                </a:cubicBezTo>
                <a:cubicBezTo>
                  <a:pt x="4685552" y="1977380"/>
                  <a:pt x="4666452" y="1988666"/>
                  <a:pt x="4646485" y="1997348"/>
                </a:cubicBezTo>
                <a:cubicBezTo>
                  <a:pt x="4642144" y="1999084"/>
                  <a:pt x="4639540" y="1999518"/>
                  <a:pt x="4638671" y="1998650"/>
                </a:cubicBezTo>
                <a:cubicBezTo>
                  <a:pt x="4638671" y="1996914"/>
                  <a:pt x="4640407" y="1994744"/>
                  <a:pt x="4643880" y="1992139"/>
                </a:cubicBezTo>
                <a:cubicBezTo>
                  <a:pt x="4662980" y="1974776"/>
                  <a:pt x="4684684" y="1947863"/>
                  <a:pt x="4708993" y="1911400"/>
                </a:cubicBezTo>
                <a:cubicBezTo>
                  <a:pt x="4709861" y="1908795"/>
                  <a:pt x="4708124" y="1907927"/>
                  <a:pt x="4703784" y="1908795"/>
                </a:cubicBezTo>
                <a:cubicBezTo>
                  <a:pt x="4702915" y="1909663"/>
                  <a:pt x="4701179" y="1910532"/>
                  <a:pt x="4698575" y="1911400"/>
                </a:cubicBezTo>
                <a:cubicBezTo>
                  <a:pt x="4690761" y="1914872"/>
                  <a:pt x="4684684" y="1917911"/>
                  <a:pt x="4680343" y="1920516"/>
                </a:cubicBezTo>
                <a:cubicBezTo>
                  <a:pt x="4676870" y="1923120"/>
                  <a:pt x="4672096" y="1923554"/>
                  <a:pt x="4666018" y="1921818"/>
                </a:cubicBezTo>
                <a:cubicBezTo>
                  <a:pt x="4659941" y="1918345"/>
                  <a:pt x="4653864" y="1912268"/>
                  <a:pt x="4647787" y="1903586"/>
                </a:cubicBezTo>
                <a:cubicBezTo>
                  <a:pt x="4646051" y="1900982"/>
                  <a:pt x="4645182" y="1899245"/>
                  <a:pt x="4645182" y="1898377"/>
                </a:cubicBezTo>
                <a:cubicBezTo>
                  <a:pt x="4645182" y="1897509"/>
                  <a:pt x="4646485" y="1896641"/>
                  <a:pt x="4649089" y="1895773"/>
                </a:cubicBezTo>
                <a:cubicBezTo>
                  <a:pt x="4656903" y="1894905"/>
                  <a:pt x="4670359" y="1892300"/>
                  <a:pt x="4689459" y="1887959"/>
                </a:cubicBezTo>
                <a:cubicBezTo>
                  <a:pt x="4696404" y="1886223"/>
                  <a:pt x="4701613" y="1884921"/>
                  <a:pt x="4705086" y="1884053"/>
                </a:cubicBezTo>
                <a:cubicBezTo>
                  <a:pt x="4721581" y="1879712"/>
                  <a:pt x="4731565" y="1875805"/>
                  <a:pt x="4735037" y="1872333"/>
                </a:cubicBezTo>
                <a:cubicBezTo>
                  <a:pt x="4737208" y="1871464"/>
                  <a:pt x="4739595" y="1871030"/>
                  <a:pt x="4742200" y="1871030"/>
                </a:cubicBezTo>
                <a:close/>
                <a:moveTo>
                  <a:pt x="3429294" y="1871030"/>
                </a:moveTo>
                <a:cubicBezTo>
                  <a:pt x="3421480" y="1872766"/>
                  <a:pt x="3413667" y="1873635"/>
                  <a:pt x="3405853" y="1873635"/>
                </a:cubicBezTo>
                <a:cubicBezTo>
                  <a:pt x="3405853" y="1878844"/>
                  <a:pt x="3405419" y="1886223"/>
                  <a:pt x="3404551" y="1895773"/>
                </a:cubicBezTo>
                <a:cubicBezTo>
                  <a:pt x="3403683" y="1897509"/>
                  <a:pt x="3403249" y="1899245"/>
                  <a:pt x="3403249" y="1900982"/>
                </a:cubicBezTo>
                <a:cubicBezTo>
                  <a:pt x="3400644" y="1927027"/>
                  <a:pt x="3396303" y="1949599"/>
                  <a:pt x="3390226" y="1968699"/>
                </a:cubicBezTo>
                <a:cubicBezTo>
                  <a:pt x="3412799" y="1938313"/>
                  <a:pt x="3426689" y="1907059"/>
                  <a:pt x="3431898" y="1874937"/>
                </a:cubicBezTo>
                <a:cubicBezTo>
                  <a:pt x="3431898" y="1873201"/>
                  <a:pt x="3432332" y="1871898"/>
                  <a:pt x="3433201" y="1871030"/>
                </a:cubicBezTo>
                <a:cubicBezTo>
                  <a:pt x="3432332" y="1871030"/>
                  <a:pt x="3431030" y="1871030"/>
                  <a:pt x="3429294" y="1871030"/>
                </a:cubicBezTo>
                <a:close/>
                <a:moveTo>
                  <a:pt x="7078262" y="1868426"/>
                </a:moveTo>
                <a:cubicBezTo>
                  <a:pt x="7063286" y="1891215"/>
                  <a:pt x="7048066" y="1909853"/>
                  <a:pt x="7032602" y="1924341"/>
                </a:cubicBezTo>
                <a:lnTo>
                  <a:pt x="7018670" y="1936084"/>
                </a:lnTo>
                <a:lnTo>
                  <a:pt x="7101702" y="1920516"/>
                </a:lnTo>
                <a:cubicBezTo>
                  <a:pt x="7107780" y="1918779"/>
                  <a:pt x="7112554" y="1919213"/>
                  <a:pt x="7116026" y="1921818"/>
                </a:cubicBezTo>
                <a:cubicBezTo>
                  <a:pt x="7103004" y="1907059"/>
                  <a:pt x="7092586" y="1892300"/>
                  <a:pt x="7084772" y="1877541"/>
                </a:cubicBezTo>
                <a:cubicBezTo>
                  <a:pt x="7083904" y="1876673"/>
                  <a:pt x="7083036" y="1875371"/>
                  <a:pt x="7082168" y="1873635"/>
                </a:cubicBezTo>
                <a:cubicBezTo>
                  <a:pt x="7082168" y="1871898"/>
                  <a:pt x="7080866" y="1870162"/>
                  <a:pt x="7078262" y="1868426"/>
                </a:cubicBezTo>
                <a:close/>
                <a:moveTo>
                  <a:pt x="3503522" y="1863217"/>
                </a:moveTo>
                <a:cubicBezTo>
                  <a:pt x="3499181" y="1864085"/>
                  <a:pt x="3492236" y="1864953"/>
                  <a:pt x="3482686" y="1865821"/>
                </a:cubicBezTo>
                <a:cubicBezTo>
                  <a:pt x="3463586" y="1868426"/>
                  <a:pt x="3449695" y="1870162"/>
                  <a:pt x="3441014" y="1871030"/>
                </a:cubicBezTo>
                <a:cubicBezTo>
                  <a:pt x="3441014" y="1871030"/>
                  <a:pt x="3441882" y="1871464"/>
                  <a:pt x="3443618" y="1872333"/>
                </a:cubicBezTo>
                <a:cubicBezTo>
                  <a:pt x="3455773" y="1878410"/>
                  <a:pt x="3464020" y="1885355"/>
                  <a:pt x="3468361" y="1893168"/>
                </a:cubicBezTo>
                <a:cubicBezTo>
                  <a:pt x="3469229" y="1897509"/>
                  <a:pt x="3468361" y="1902284"/>
                  <a:pt x="3465757" y="1907493"/>
                </a:cubicBezTo>
                <a:cubicBezTo>
                  <a:pt x="3463152" y="1910098"/>
                  <a:pt x="3459245" y="1915741"/>
                  <a:pt x="3454036" y="1924422"/>
                </a:cubicBezTo>
                <a:cubicBezTo>
                  <a:pt x="3456641" y="1924422"/>
                  <a:pt x="3460982" y="1923988"/>
                  <a:pt x="3467059" y="1923120"/>
                </a:cubicBezTo>
                <a:cubicBezTo>
                  <a:pt x="3476609" y="1922252"/>
                  <a:pt x="3482252" y="1921384"/>
                  <a:pt x="3483988" y="1920516"/>
                </a:cubicBezTo>
                <a:cubicBezTo>
                  <a:pt x="3488329" y="1919647"/>
                  <a:pt x="3494406" y="1918779"/>
                  <a:pt x="3502220" y="1917911"/>
                </a:cubicBezTo>
                <a:cubicBezTo>
                  <a:pt x="3506560" y="1917043"/>
                  <a:pt x="3509599" y="1916609"/>
                  <a:pt x="3511335" y="1916609"/>
                </a:cubicBezTo>
                <a:cubicBezTo>
                  <a:pt x="3510467" y="1889696"/>
                  <a:pt x="3507863" y="1873635"/>
                  <a:pt x="3503522" y="1868426"/>
                </a:cubicBezTo>
                <a:cubicBezTo>
                  <a:pt x="3502654" y="1866689"/>
                  <a:pt x="3502654" y="1864953"/>
                  <a:pt x="3503522" y="1863217"/>
                </a:cubicBezTo>
                <a:close/>
                <a:moveTo>
                  <a:pt x="6161890" y="1859310"/>
                </a:moveTo>
                <a:cubicBezTo>
                  <a:pt x="6160154" y="1860178"/>
                  <a:pt x="6157115" y="1860612"/>
                  <a:pt x="6152774" y="1860612"/>
                </a:cubicBezTo>
                <a:cubicBezTo>
                  <a:pt x="6148433" y="1861480"/>
                  <a:pt x="6145395" y="1861915"/>
                  <a:pt x="6143658" y="1861915"/>
                </a:cubicBezTo>
                <a:lnTo>
                  <a:pt x="6143658" y="1874937"/>
                </a:lnTo>
                <a:cubicBezTo>
                  <a:pt x="6145395" y="1874069"/>
                  <a:pt x="6148433" y="1873201"/>
                  <a:pt x="6152774" y="1872333"/>
                </a:cubicBezTo>
                <a:cubicBezTo>
                  <a:pt x="6156247" y="1871464"/>
                  <a:pt x="6158851" y="1871030"/>
                  <a:pt x="6160587" y="1871030"/>
                </a:cubicBezTo>
                <a:cubicBezTo>
                  <a:pt x="6161456" y="1866689"/>
                  <a:pt x="6161890" y="1862783"/>
                  <a:pt x="6161890" y="1859310"/>
                </a:cubicBezTo>
                <a:close/>
                <a:moveTo>
                  <a:pt x="1509303" y="1856706"/>
                </a:moveTo>
                <a:cubicBezTo>
                  <a:pt x="1514511" y="1856706"/>
                  <a:pt x="1518419" y="1857574"/>
                  <a:pt x="1521022" y="1859310"/>
                </a:cubicBezTo>
                <a:cubicBezTo>
                  <a:pt x="1525364" y="1860178"/>
                  <a:pt x="1529270" y="1864519"/>
                  <a:pt x="1532742" y="1872333"/>
                </a:cubicBezTo>
                <a:cubicBezTo>
                  <a:pt x="1534479" y="1876673"/>
                  <a:pt x="1534045" y="1879278"/>
                  <a:pt x="1531440" y="1880146"/>
                </a:cubicBezTo>
                <a:cubicBezTo>
                  <a:pt x="1519286" y="1882750"/>
                  <a:pt x="1508433" y="1884053"/>
                  <a:pt x="1498884" y="1884053"/>
                </a:cubicBezTo>
                <a:cubicBezTo>
                  <a:pt x="1493676" y="1884921"/>
                  <a:pt x="1488901" y="1885355"/>
                  <a:pt x="1484560" y="1885355"/>
                </a:cubicBezTo>
                <a:cubicBezTo>
                  <a:pt x="1486296" y="1886223"/>
                  <a:pt x="1487598" y="1887525"/>
                  <a:pt x="1488466" y="1889262"/>
                </a:cubicBezTo>
                <a:cubicBezTo>
                  <a:pt x="1491071" y="1891866"/>
                  <a:pt x="1491939" y="1896207"/>
                  <a:pt x="1491071" y="1902284"/>
                </a:cubicBezTo>
                <a:cubicBezTo>
                  <a:pt x="1491071" y="1903152"/>
                  <a:pt x="1491071" y="1904020"/>
                  <a:pt x="1491071" y="1904889"/>
                </a:cubicBezTo>
                <a:cubicBezTo>
                  <a:pt x="1498015" y="1903152"/>
                  <a:pt x="1503225" y="1901850"/>
                  <a:pt x="1506698" y="1900982"/>
                </a:cubicBezTo>
                <a:cubicBezTo>
                  <a:pt x="1511907" y="1900114"/>
                  <a:pt x="1515814" y="1900982"/>
                  <a:pt x="1518419" y="1903586"/>
                </a:cubicBezTo>
                <a:cubicBezTo>
                  <a:pt x="1521890" y="1907059"/>
                  <a:pt x="1525364" y="1912268"/>
                  <a:pt x="1528836" y="1919213"/>
                </a:cubicBezTo>
                <a:cubicBezTo>
                  <a:pt x="1529704" y="1921818"/>
                  <a:pt x="1528836" y="1923554"/>
                  <a:pt x="1526231" y="1924422"/>
                </a:cubicBezTo>
                <a:cubicBezTo>
                  <a:pt x="1521022" y="1925290"/>
                  <a:pt x="1511473" y="1926159"/>
                  <a:pt x="1497582" y="1927027"/>
                </a:cubicBezTo>
                <a:cubicBezTo>
                  <a:pt x="1500187" y="1927027"/>
                  <a:pt x="1497582" y="1927461"/>
                  <a:pt x="1489768" y="1928329"/>
                </a:cubicBezTo>
                <a:cubicBezTo>
                  <a:pt x="1489768" y="1929197"/>
                  <a:pt x="1489768" y="1930499"/>
                  <a:pt x="1489768" y="1932236"/>
                </a:cubicBezTo>
                <a:cubicBezTo>
                  <a:pt x="1488032" y="1942654"/>
                  <a:pt x="1487165" y="1952638"/>
                  <a:pt x="1487165" y="1962187"/>
                </a:cubicBezTo>
                <a:cubicBezTo>
                  <a:pt x="1494109" y="1960451"/>
                  <a:pt x="1500187" y="1959583"/>
                  <a:pt x="1505395" y="1959583"/>
                </a:cubicBezTo>
                <a:cubicBezTo>
                  <a:pt x="1504527" y="1956978"/>
                  <a:pt x="1501923" y="1952203"/>
                  <a:pt x="1497582" y="1945258"/>
                </a:cubicBezTo>
                <a:cubicBezTo>
                  <a:pt x="1494109" y="1940917"/>
                  <a:pt x="1491939" y="1937445"/>
                  <a:pt x="1491071" y="1934840"/>
                </a:cubicBezTo>
                <a:cubicBezTo>
                  <a:pt x="1490203" y="1932236"/>
                  <a:pt x="1491071" y="1931368"/>
                  <a:pt x="1493676" y="1932236"/>
                </a:cubicBezTo>
                <a:cubicBezTo>
                  <a:pt x="1503225" y="1933104"/>
                  <a:pt x="1510605" y="1934406"/>
                  <a:pt x="1515814" y="1936142"/>
                </a:cubicBezTo>
                <a:cubicBezTo>
                  <a:pt x="1520154" y="1937879"/>
                  <a:pt x="1522759" y="1942220"/>
                  <a:pt x="1523627" y="1949165"/>
                </a:cubicBezTo>
                <a:cubicBezTo>
                  <a:pt x="1523627" y="1951769"/>
                  <a:pt x="1523193" y="1954374"/>
                  <a:pt x="1522325" y="1956978"/>
                </a:cubicBezTo>
                <a:cubicBezTo>
                  <a:pt x="1526665" y="1956110"/>
                  <a:pt x="1530137" y="1956544"/>
                  <a:pt x="1532742" y="1958281"/>
                </a:cubicBezTo>
                <a:cubicBezTo>
                  <a:pt x="1538820" y="1961753"/>
                  <a:pt x="1542727" y="1967396"/>
                  <a:pt x="1544463" y="1975210"/>
                </a:cubicBezTo>
                <a:cubicBezTo>
                  <a:pt x="1546200" y="1979551"/>
                  <a:pt x="1544897" y="1981721"/>
                  <a:pt x="1540556" y="1981721"/>
                </a:cubicBezTo>
                <a:cubicBezTo>
                  <a:pt x="1523193" y="1979985"/>
                  <a:pt x="1505830" y="1980419"/>
                  <a:pt x="1488466" y="1983023"/>
                </a:cubicBezTo>
                <a:cubicBezTo>
                  <a:pt x="1462422" y="1985628"/>
                  <a:pt x="1444623" y="1987798"/>
                  <a:pt x="1435074" y="1989535"/>
                </a:cubicBezTo>
                <a:cubicBezTo>
                  <a:pt x="1431601" y="1989535"/>
                  <a:pt x="1428997" y="1988666"/>
                  <a:pt x="1427261" y="1986930"/>
                </a:cubicBezTo>
                <a:cubicBezTo>
                  <a:pt x="1422052" y="1982589"/>
                  <a:pt x="1416844" y="1977814"/>
                  <a:pt x="1411634" y="1972605"/>
                </a:cubicBezTo>
                <a:cubicBezTo>
                  <a:pt x="1410766" y="1969133"/>
                  <a:pt x="1411199" y="1967396"/>
                  <a:pt x="1412936" y="1967396"/>
                </a:cubicBezTo>
                <a:cubicBezTo>
                  <a:pt x="1425958" y="1965660"/>
                  <a:pt x="1438547" y="1964358"/>
                  <a:pt x="1450701" y="1963490"/>
                </a:cubicBezTo>
                <a:cubicBezTo>
                  <a:pt x="1453306" y="1963490"/>
                  <a:pt x="1455911" y="1963490"/>
                  <a:pt x="1458514" y="1963490"/>
                </a:cubicBezTo>
                <a:cubicBezTo>
                  <a:pt x="1458514" y="1960017"/>
                  <a:pt x="1458949" y="1954808"/>
                  <a:pt x="1459817" y="1947863"/>
                </a:cubicBezTo>
                <a:cubicBezTo>
                  <a:pt x="1459817" y="1940917"/>
                  <a:pt x="1459817" y="1936142"/>
                  <a:pt x="1459817" y="1933538"/>
                </a:cubicBezTo>
                <a:cubicBezTo>
                  <a:pt x="1458080" y="1933538"/>
                  <a:pt x="1455911" y="1933972"/>
                  <a:pt x="1453306" y="1934840"/>
                </a:cubicBezTo>
                <a:cubicBezTo>
                  <a:pt x="1450701" y="1934840"/>
                  <a:pt x="1448965" y="1934840"/>
                  <a:pt x="1448096" y="1934840"/>
                </a:cubicBezTo>
                <a:cubicBezTo>
                  <a:pt x="1442888" y="1935708"/>
                  <a:pt x="1438547" y="1934840"/>
                  <a:pt x="1435074" y="1932236"/>
                </a:cubicBezTo>
                <a:cubicBezTo>
                  <a:pt x="1431601" y="1928763"/>
                  <a:pt x="1427695" y="1924422"/>
                  <a:pt x="1423355" y="1919213"/>
                </a:cubicBezTo>
                <a:cubicBezTo>
                  <a:pt x="1420750" y="1915741"/>
                  <a:pt x="1421183" y="1913570"/>
                  <a:pt x="1424656" y="1912702"/>
                </a:cubicBezTo>
                <a:cubicBezTo>
                  <a:pt x="1428997" y="1912702"/>
                  <a:pt x="1436377" y="1912268"/>
                  <a:pt x="1446794" y="1911400"/>
                </a:cubicBezTo>
                <a:cubicBezTo>
                  <a:pt x="1447663" y="1911400"/>
                  <a:pt x="1449399" y="1911400"/>
                  <a:pt x="1452003" y="1911400"/>
                </a:cubicBezTo>
                <a:cubicBezTo>
                  <a:pt x="1454608" y="1910532"/>
                  <a:pt x="1456779" y="1910098"/>
                  <a:pt x="1458514" y="1910098"/>
                </a:cubicBezTo>
                <a:cubicBezTo>
                  <a:pt x="1458514" y="1903152"/>
                  <a:pt x="1457647" y="1896207"/>
                  <a:pt x="1455911" y="1889262"/>
                </a:cubicBezTo>
                <a:cubicBezTo>
                  <a:pt x="1454174" y="1889262"/>
                  <a:pt x="1452438" y="1889696"/>
                  <a:pt x="1450701" y="1890564"/>
                </a:cubicBezTo>
                <a:cubicBezTo>
                  <a:pt x="1442020" y="1890564"/>
                  <a:pt x="1436377" y="1889696"/>
                  <a:pt x="1433772" y="1887959"/>
                </a:cubicBezTo>
                <a:cubicBezTo>
                  <a:pt x="1430299" y="1886223"/>
                  <a:pt x="1426393" y="1882750"/>
                  <a:pt x="1422052" y="1877541"/>
                </a:cubicBezTo>
                <a:cubicBezTo>
                  <a:pt x="1419447" y="1874937"/>
                  <a:pt x="1419447" y="1872766"/>
                  <a:pt x="1422052" y="1871030"/>
                </a:cubicBezTo>
                <a:cubicBezTo>
                  <a:pt x="1422920" y="1871030"/>
                  <a:pt x="1424222" y="1870596"/>
                  <a:pt x="1425958" y="1869728"/>
                </a:cubicBezTo>
                <a:cubicBezTo>
                  <a:pt x="1435509" y="1867992"/>
                  <a:pt x="1442020" y="1867124"/>
                  <a:pt x="1445492" y="1867124"/>
                </a:cubicBezTo>
                <a:cubicBezTo>
                  <a:pt x="1465460" y="1866255"/>
                  <a:pt x="1486729" y="1862783"/>
                  <a:pt x="1509303" y="1856706"/>
                </a:cubicBezTo>
                <a:close/>
                <a:moveTo>
                  <a:pt x="1536649" y="1842381"/>
                </a:moveTo>
                <a:cubicBezTo>
                  <a:pt x="1522759" y="1841513"/>
                  <a:pt x="1489768" y="1843683"/>
                  <a:pt x="1437679" y="1848892"/>
                </a:cubicBezTo>
                <a:cubicBezTo>
                  <a:pt x="1429866" y="1849760"/>
                  <a:pt x="1424656" y="1850194"/>
                  <a:pt x="1422052" y="1850194"/>
                </a:cubicBezTo>
                <a:cubicBezTo>
                  <a:pt x="1418579" y="1851062"/>
                  <a:pt x="1415107" y="1851497"/>
                  <a:pt x="1411634" y="1851497"/>
                </a:cubicBezTo>
                <a:cubicBezTo>
                  <a:pt x="1411634" y="1916609"/>
                  <a:pt x="1410331" y="1968699"/>
                  <a:pt x="1407728" y="2007766"/>
                </a:cubicBezTo>
                <a:cubicBezTo>
                  <a:pt x="1443322" y="2003425"/>
                  <a:pt x="1482389" y="1999953"/>
                  <a:pt x="1524929" y="1997348"/>
                </a:cubicBezTo>
                <a:cubicBezTo>
                  <a:pt x="1525798" y="1997348"/>
                  <a:pt x="1527100" y="1997348"/>
                  <a:pt x="1528836" y="1997348"/>
                </a:cubicBezTo>
                <a:cubicBezTo>
                  <a:pt x="1533177" y="1996480"/>
                  <a:pt x="1536649" y="1997348"/>
                  <a:pt x="1539254" y="1999953"/>
                </a:cubicBezTo>
                <a:cubicBezTo>
                  <a:pt x="1541859" y="2000821"/>
                  <a:pt x="1543595" y="2002557"/>
                  <a:pt x="1544463" y="2005162"/>
                </a:cubicBezTo>
                <a:cubicBezTo>
                  <a:pt x="1547936" y="1968699"/>
                  <a:pt x="1547936" y="1917043"/>
                  <a:pt x="1544463" y="1850194"/>
                </a:cubicBezTo>
                <a:cubicBezTo>
                  <a:pt x="1544463" y="1844985"/>
                  <a:pt x="1541859" y="1842381"/>
                  <a:pt x="1536649" y="1842381"/>
                </a:cubicBezTo>
                <a:close/>
                <a:moveTo>
                  <a:pt x="8420468" y="1838474"/>
                </a:moveTo>
                <a:cubicBezTo>
                  <a:pt x="8430886" y="1838474"/>
                  <a:pt x="8440436" y="1839776"/>
                  <a:pt x="8449117" y="1842381"/>
                </a:cubicBezTo>
                <a:cubicBezTo>
                  <a:pt x="8464744" y="1846722"/>
                  <a:pt x="8468651" y="1857574"/>
                  <a:pt x="8460837" y="1874937"/>
                </a:cubicBezTo>
                <a:cubicBezTo>
                  <a:pt x="8457365" y="1879278"/>
                  <a:pt x="8452590" y="1880146"/>
                  <a:pt x="8446513" y="1877541"/>
                </a:cubicBezTo>
                <a:cubicBezTo>
                  <a:pt x="8435227" y="1867992"/>
                  <a:pt x="8426111" y="1856706"/>
                  <a:pt x="8419166" y="1843683"/>
                </a:cubicBezTo>
                <a:cubicBezTo>
                  <a:pt x="8417430" y="1840210"/>
                  <a:pt x="8417863" y="1838474"/>
                  <a:pt x="8420468" y="1838474"/>
                </a:cubicBezTo>
                <a:close/>
                <a:moveTo>
                  <a:pt x="4012291" y="1834567"/>
                </a:moveTo>
                <a:cubicBezTo>
                  <a:pt x="4013159" y="1834567"/>
                  <a:pt x="4014895" y="1835001"/>
                  <a:pt x="4017500" y="1835870"/>
                </a:cubicBezTo>
                <a:cubicBezTo>
                  <a:pt x="4034863" y="1837606"/>
                  <a:pt x="4046583" y="1839342"/>
                  <a:pt x="4052660" y="1841079"/>
                </a:cubicBezTo>
                <a:cubicBezTo>
                  <a:pt x="4071760" y="1849760"/>
                  <a:pt x="4076535" y="1863651"/>
                  <a:pt x="4066985" y="1882750"/>
                </a:cubicBezTo>
                <a:cubicBezTo>
                  <a:pt x="4060908" y="1888828"/>
                  <a:pt x="4054831" y="1890130"/>
                  <a:pt x="4048754" y="1886657"/>
                </a:cubicBezTo>
                <a:cubicBezTo>
                  <a:pt x="4036599" y="1876239"/>
                  <a:pt x="4023577" y="1860178"/>
                  <a:pt x="4009686" y="1838474"/>
                </a:cubicBezTo>
                <a:cubicBezTo>
                  <a:pt x="4008818" y="1836738"/>
                  <a:pt x="4008818" y="1835870"/>
                  <a:pt x="4009686" y="1835870"/>
                </a:cubicBezTo>
                <a:cubicBezTo>
                  <a:pt x="4009686" y="1835001"/>
                  <a:pt x="4010555" y="1834567"/>
                  <a:pt x="4012291" y="1834567"/>
                </a:cubicBezTo>
                <a:close/>
                <a:moveTo>
                  <a:pt x="2364468" y="1834567"/>
                </a:moveTo>
                <a:cubicBezTo>
                  <a:pt x="2365337" y="1834567"/>
                  <a:pt x="2367073" y="1835001"/>
                  <a:pt x="2369678" y="1835870"/>
                </a:cubicBezTo>
                <a:cubicBezTo>
                  <a:pt x="2387041" y="1837606"/>
                  <a:pt x="2398761" y="1839342"/>
                  <a:pt x="2404838" y="1841079"/>
                </a:cubicBezTo>
                <a:cubicBezTo>
                  <a:pt x="2423938" y="1849760"/>
                  <a:pt x="2428713" y="1863651"/>
                  <a:pt x="2419163" y="1882750"/>
                </a:cubicBezTo>
                <a:cubicBezTo>
                  <a:pt x="2413086" y="1888828"/>
                  <a:pt x="2407009" y="1890130"/>
                  <a:pt x="2400932" y="1886657"/>
                </a:cubicBezTo>
                <a:cubicBezTo>
                  <a:pt x="2388777" y="1876239"/>
                  <a:pt x="2375755" y="1860178"/>
                  <a:pt x="2361864" y="1838474"/>
                </a:cubicBezTo>
                <a:cubicBezTo>
                  <a:pt x="2360996" y="1836738"/>
                  <a:pt x="2360996" y="1835870"/>
                  <a:pt x="2361864" y="1835870"/>
                </a:cubicBezTo>
                <a:cubicBezTo>
                  <a:pt x="2361864" y="1835001"/>
                  <a:pt x="2362733" y="1834567"/>
                  <a:pt x="2364468" y="1834567"/>
                </a:cubicBezTo>
                <a:close/>
                <a:moveTo>
                  <a:pt x="707119" y="1834567"/>
                </a:moveTo>
                <a:cubicBezTo>
                  <a:pt x="707988" y="1834567"/>
                  <a:pt x="709724" y="1835001"/>
                  <a:pt x="712328" y="1835870"/>
                </a:cubicBezTo>
                <a:cubicBezTo>
                  <a:pt x="729691" y="1837606"/>
                  <a:pt x="741411" y="1839342"/>
                  <a:pt x="747488" y="1841079"/>
                </a:cubicBezTo>
                <a:cubicBezTo>
                  <a:pt x="766588" y="1849760"/>
                  <a:pt x="771363" y="1863651"/>
                  <a:pt x="761814" y="1882750"/>
                </a:cubicBezTo>
                <a:cubicBezTo>
                  <a:pt x="755736" y="1888828"/>
                  <a:pt x="749659" y="1890130"/>
                  <a:pt x="743582" y="1886657"/>
                </a:cubicBezTo>
                <a:cubicBezTo>
                  <a:pt x="731428" y="1876239"/>
                  <a:pt x="718405" y="1860178"/>
                  <a:pt x="704514" y="1838474"/>
                </a:cubicBezTo>
                <a:cubicBezTo>
                  <a:pt x="703646" y="1836738"/>
                  <a:pt x="703646" y="1835870"/>
                  <a:pt x="704514" y="1835870"/>
                </a:cubicBezTo>
                <a:cubicBezTo>
                  <a:pt x="704514" y="1835001"/>
                  <a:pt x="705383" y="1834567"/>
                  <a:pt x="707119" y="1834567"/>
                </a:cubicBezTo>
                <a:close/>
                <a:moveTo>
                  <a:pt x="44275" y="1831963"/>
                </a:moveTo>
                <a:cubicBezTo>
                  <a:pt x="55561" y="1837172"/>
                  <a:pt x="64677" y="1843683"/>
                  <a:pt x="71622" y="1851497"/>
                </a:cubicBezTo>
                <a:cubicBezTo>
                  <a:pt x="74227" y="1854101"/>
                  <a:pt x="74661" y="1856706"/>
                  <a:pt x="72925" y="1859310"/>
                </a:cubicBezTo>
                <a:cubicBezTo>
                  <a:pt x="70320" y="1869728"/>
                  <a:pt x="69018" y="1889696"/>
                  <a:pt x="69018" y="1919213"/>
                </a:cubicBezTo>
                <a:cubicBezTo>
                  <a:pt x="69018" y="1938313"/>
                  <a:pt x="65545" y="1947429"/>
                  <a:pt x="58600" y="1946560"/>
                </a:cubicBezTo>
                <a:cubicBezTo>
                  <a:pt x="44709" y="1942220"/>
                  <a:pt x="38198" y="1932670"/>
                  <a:pt x="39066" y="1917911"/>
                </a:cubicBezTo>
                <a:cubicBezTo>
                  <a:pt x="39935" y="1907493"/>
                  <a:pt x="40369" y="1894905"/>
                  <a:pt x="40369" y="1880146"/>
                </a:cubicBezTo>
                <a:cubicBezTo>
                  <a:pt x="40369" y="1861915"/>
                  <a:pt x="38633" y="1848892"/>
                  <a:pt x="35159" y="1841079"/>
                </a:cubicBezTo>
                <a:cubicBezTo>
                  <a:pt x="34292" y="1835001"/>
                  <a:pt x="37330" y="1831963"/>
                  <a:pt x="44275" y="1831963"/>
                </a:cubicBezTo>
                <a:close/>
                <a:moveTo>
                  <a:pt x="3531520" y="1827405"/>
                </a:moveTo>
                <a:cubicBezTo>
                  <a:pt x="3534993" y="1827405"/>
                  <a:pt x="3538682" y="1828056"/>
                  <a:pt x="3542589" y="1829358"/>
                </a:cubicBezTo>
                <a:cubicBezTo>
                  <a:pt x="3551271" y="1831095"/>
                  <a:pt x="3557348" y="1835870"/>
                  <a:pt x="3560821" y="1843683"/>
                </a:cubicBezTo>
                <a:cubicBezTo>
                  <a:pt x="3565161" y="1850628"/>
                  <a:pt x="3563425" y="1854969"/>
                  <a:pt x="3555612" y="1856706"/>
                </a:cubicBezTo>
                <a:cubicBezTo>
                  <a:pt x="3553875" y="1856706"/>
                  <a:pt x="3550403" y="1857140"/>
                  <a:pt x="3545194" y="1858008"/>
                </a:cubicBezTo>
                <a:cubicBezTo>
                  <a:pt x="3533907" y="1859744"/>
                  <a:pt x="3524792" y="1861046"/>
                  <a:pt x="3517847" y="1861915"/>
                </a:cubicBezTo>
                <a:cubicBezTo>
                  <a:pt x="3530869" y="1864519"/>
                  <a:pt x="3541287" y="1871030"/>
                  <a:pt x="3549100" y="1881448"/>
                </a:cubicBezTo>
                <a:cubicBezTo>
                  <a:pt x="3550837" y="1885789"/>
                  <a:pt x="3550837" y="1890564"/>
                  <a:pt x="3549100" y="1895773"/>
                </a:cubicBezTo>
                <a:cubicBezTo>
                  <a:pt x="3548232" y="1899245"/>
                  <a:pt x="3546930" y="1904020"/>
                  <a:pt x="3545194" y="1910098"/>
                </a:cubicBezTo>
                <a:cubicBezTo>
                  <a:pt x="3553007" y="1908361"/>
                  <a:pt x="3560386" y="1906191"/>
                  <a:pt x="3567332" y="1903586"/>
                </a:cubicBezTo>
                <a:cubicBezTo>
                  <a:pt x="3570804" y="1900982"/>
                  <a:pt x="3575579" y="1900548"/>
                  <a:pt x="3581657" y="1902284"/>
                </a:cubicBezTo>
                <a:cubicBezTo>
                  <a:pt x="3591206" y="1906625"/>
                  <a:pt x="3597718" y="1911400"/>
                  <a:pt x="3601190" y="1916609"/>
                </a:cubicBezTo>
                <a:cubicBezTo>
                  <a:pt x="3604663" y="1924422"/>
                  <a:pt x="3602058" y="1929197"/>
                  <a:pt x="3593377" y="1930934"/>
                </a:cubicBezTo>
                <a:cubicBezTo>
                  <a:pt x="3588168" y="1930934"/>
                  <a:pt x="3577316" y="1931802"/>
                  <a:pt x="3560821" y="1933538"/>
                </a:cubicBezTo>
                <a:cubicBezTo>
                  <a:pt x="3553875" y="1934406"/>
                  <a:pt x="3548232" y="1935274"/>
                  <a:pt x="3543891" y="1936142"/>
                </a:cubicBezTo>
                <a:lnTo>
                  <a:pt x="3543891" y="1962187"/>
                </a:lnTo>
                <a:cubicBezTo>
                  <a:pt x="3544759" y="1979551"/>
                  <a:pt x="3545194" y="2003859"/>
                  <a:pt x="3545194" y="2035113"/>
                </a:cubicBezTo>
                <a:cubicBezTo>
                  <a:pt x="3546930" y="2057685"/>
                  <a:pt x="3538248" y="2071576"/>
                  <a:pt x="3519149" y="2076785"/>
                </a:cubicBezTo>
                <a:cubicBezTo>
                  <a:pt x="3513940" y="2079390"/>
                  <a:pt x="3509599" y="2076351"/>
                  <a:pt x="3506126" y="2067669"/>
                </a:cubicBezTo>
                <a:cubicBezTo>
                  <a:pt x="3499181" y="2054647"/>
                  <a:pt x="3488329" y="2042493"/>
                  <a:pt x="3473570" y="2031206"/>
                </a:cubicBezTo>
                <a:cubicBezTo>
                  <a:pt x="3471834" y="2029470"/>
                  <a:pt x="3470966" y="2028602"/>
                  <a:pt x="3470966" y="2028602"/>
                </a:cubicBezTo>
                <a:cubicBezTo>
                  <a:pt x="3470966" y="2027734"/>
                  <a:pt x="3472268" y="2027300"/>
                  <a:pt x="3474872" y="2027300"/>
                </a:cubicBezTo>
                <a:cubicBezTo>
                  <a:pt x="3485290" y="2029036"/>
                  <a:pt x="3495274" y="2029904"/>
                  <a:pt x="3504824" y="2029904"/>
                </a:cubicBezTo>
                <a:cubicBezTo>
                  <a:pt x="3510033" y="2029904"/>
                  <a:pt x="3512203" y="2028168"/>
                  <a:pt x="3511335" y="2024695"/>
                </a:cubicBezTo>
                <a:cubicBezTo>
                  <a:pt x="3511335" y="1999518"/>
                  <a:pt x="3511335" y="1971303"/>
                  <a:pt x="3511335" y="1940049"/>
                </a:cubicBezTo>
                <a:cubicBezTo>
                  <a:pt x="3496576" y="1941785"/>
                  <a:pt x="3484856" y="1943956"/>
                  <a:pt x="3476175" y="1946560"/>
                </a:cubicBezTo>
                <a:cubicBezTo>
                  <a:pt x="3468361" y="1947429"/>
                  <a:pt x="3462718" y="1946560"/>
                  <a:pt x="3459245" y="1943956"/>
                </a:cubicBezTo>
                <a:cubicBezTo>
                  <a:pt x="3459245" y="1943956"/>
                  <a:pt x="3458811" y="1943522"/>
                  <a:pt x="3457943" y="1942654"/>
                </a:cubicBezTo>
                <a:cubicBezTo>
                  <a:pt x="3451866" y="1939181"/>
                  <a:pt x="3447959" y="1936142"/>
                  <a:pt x="3446223" y="1933538"/>
                </a:cubicBezTo>
                <a:cubicBezTo>
                  <a:pt x="3443618" y="1937879"/>
                  <a:pt x="3441014" y="1941351"/>
                  <a:pt x="3438409" y="1943956"/>
                </a:cubicBezTo>
                <a:cubicBezTo>
                  <a:pt x="3442750" y="1954374"/>
                  <a:pt x="3444921" y="1963490"/>
                  <a:pt x="3444921" y="1971303"/>
                </a:cubicBezTo>
                <a:cubicBezTo>
                  <a:pt x="3444921" y="1975644"/>
                  <a:pt x="3444921" y="1983023"/>
                  <a:pt x="3444921" y="1993441"/>
                </a:cubicBezTo>
                <a:cubicBezTo>
                  <a:pt x="3445789" y="2011673"/>
                  <a:pt x="3445789" y="2023393"/>
                  <a:pt x="3444921" y="2028602"/>
                </a:cubicBezTo>
                <a:cubicBezTo>
                  <a:pt x="3443184" y="2043361"/>
                  <a:pt x="3441014" y="2052911"/>
                  <a:pt x="3438409" y="2057251"/>
                </a:cubicBezTo>
                <a:cubicBezTo>
                  <a:pt x="3435805" y="2060724"/>
                  <a:pt x="3430596" y="2061158"/>
                  <a:pt x="3422783" y="2058554"/>
                </a:cubicBezTo>
                <a:cubicBezTo>
                  <a:pt x="3417574" y="2054213"/>
                  <a:pt x="3413233" y="2048570"/>
                  <a:pt x="3409760" y="2041624"/>
                </a:cubicBezTo>
                <a:cubicBezTo>
                  <a:pt x="3408024" y="2035547"/>
                  <a:pt x="3408024" y="2028602"/>
                  <a:pt x="3409760" y="2020788"/>
                </a:cubicBezTo>
                <a:cubicBezTo>
                  <a:pt x="3414101" y="2011239"/>
                  <a:pt x="3416705" y="1994309"/>
                  <a:pt x="3417574" y="1970001"/>
                </a:cubicBezTo>
                <a:lnTo>
                  <a:pt x="3417574" y="1962187"/>
                </a:lnTo>
                <a:cubicBezTo>
                  <a:pt x="3407156" y="1970001"/>
                  <a:pt x="3396303" y="1976512"/>
                  <a:pt x="3385017" y="1981721"/>
                </a:cubicBezTo>
                <a:cubicBezTo>
                  <a:pt x="3385017" y="1981721"/>
                  <a:pt x="3385017" y="1982155"/>
                  <a:pt x="3385017" y="1983023"/>
                </a:cubicBezTo>
                <a:cubicBezTo>
                  <a:pt x="3384149" y="1983891"/>
                  <a:pt x="3383715" y="1984760"/>
                  <a:pt x="3383715" y="1985628"/>
                </a:cubicBezTo>
                <a:cubicBezTo>
                  <a:pt x="3371561" y="2014277"/>
                  <a:pt x="3348989" y="2039020"/>
                  <a:pt x="3315998" y="2059856"/>
                </a:cubicBezTo>
                <a:cubicBezTo>
                  <a:pt x="3313394" y="2061592"/>
                  <a:pt x="3311657" y="2062026"/>
                  <a:pt x="3310789" y="2061158"/>
                </a:cubicBezTo>
                <a:cubicBezTo>
                  <a:pt x="3309921" y="2060290"/>
                  <a:pt x="3310355" y="2058554"/>
                  <a:pt x="3312092" y="2055949"/>
                </a:cubicBezTo>
                <a:cubicBezTo>
                  <a:pt x="3348555" y="2009068"/>
                  <a:pt x="3368088" y="1953506"/>
                  <a:pt x="3370693" y="1889262"/>
                </a:cubicBezTo>
                <a:cubicBezTo>
                  <a:pt x="3371561" y="1867558"/>
                  <a:pt x="3369824" y="1853233"/>
                  <a:pt x="3365484" y="1846288"/>
                </a:cubicBezTo>
                <a:cubicBezTo>
                  <a:pt x="3363747" y="1840210"/>
                  <a:pt x="3366352" y="1837172"/>
                  <a:pt x="3373297" y="1837172"/>
                </a:cubicBezTo>
                <a:cubicBezTo>
                  <a:pt x="3388056" y="1839776"/>
                  <a:pt x="3397606" y="1844117"/>
                  <a:pt x="3401947" y="1850194"/>
                </a:cubicBezTo>
                <a:cubicBezTo>
                  <a:pt x="3440146" y="1845853"/>
                  <a:pt x="3468795" y="1841947"/>
                  <a:pt x="3487895" y="1838474"/>
                </a:cubicBezTo>
                <a:cubicBezTo>
                  <a:pt x="3488763" y="1838474"/>
                  <a:pt x="3489631" y="1838040"/>
                  <a:pt x="3490499" y="1837172"/>
                </a:cubicBezTo>
                <a:cubicBezTo>
                  <a:pt x="3506126" y="1834567"/>
                  <a:pt x="3516544" y="1831963"/>
                  <a:pt x="3521753" y="1829358"/>
                </a:cubicBezTo>
                <a:cubicBezTo>
                  <a:pt x="3524792" y="1828056"/>
                  <a:pt x="3528047" y="1827405"/>
                  <a:pt x="3531520" y="1827405"/>
                </a:cubicBezTo>
                <a:close/>
                <a:moveTo>
                  <a:pt x="6326866" y="1820243"/>
                </a:moveTo>
                <a:cubicBezTo>
                  <a:pt x="6328602" y="1820243"/>
                  <a:pt x="6331207" y="1820677"/>
                  <a:pt x="6334679" y="1821545"/>
                </a:cubicBezTo>
                <a:cubicBezTo>
                  <a:pt x="6353779" y="1822413"/>
                  <a:pt x="6367235" y="1824149"/>
                  <a:pt x="6375049" y="1826754"/>
                </a:cubicBezTo>
                <a:cubicBezTo>
                  <a:pt x="6388940" y="1831963"/>
                  <a:pt x="6392412" y="1844985"/>
                  <a:pt x="6385467" y="1865821"/>
                </a:cubicBezTo>
                <a:cubicBezTo>
                  <a:pt x="6381994" y="1874503"/>
                  <a:pt x="6375049" y="1876239"/>
                  <a:pt x="6364631" y="1871030"/>
                </a:cubicBezTo>
                <a:cubicBezTo>
                  <a:pt x="6349872" y="1858876"/>
                  <a:pt x="6335981" y="1843683"/>
                  <a:pt x="6322959" y="1825452"/>
                </a:cubicBezTo>
                <a:cubicBezTo>
                  <a:pt x="6321223" y="1822847"/>
                  <a:pt x="6320789" y="1821545"/>
                  <a:pt x="6321657" y="1821545"/>
                </a:cubicBezTo>
                <a:cubicBezTo>
                  <a:pt x="6321657" y="1820677"/>
                  <a:pt x="6323393" y="1820243"/>
                  <a:pt x="6326866" y="1820243"/>
                </a:cubicBezTo>
                <a:close/>
                <a:moveTo>
                  <a:pt x="4354782" y="1820243"/>
                </a:moveTo>
                <a:cubicBezTo>
                  <a:pt x="4371277" y="1822847"/>
                  <a:pt x="4384733" y="1826320"/>
                  <a:pt x="4395151" y="1830661"/>
                </a:cubicBezTo>
                <a:cubicBezTo>
                  <a:pt x="4414251" y="1840210"/>
                  <a:pt x="4416855" y="1854969"/>
                  <a:pt x="4402965" y="1874937"/>
                </a:cubicBezTo>
                <a:cubicBezTo>
                  <a:pt x="4396019" y="1880146"/>
                  <a:pt x="4389508" y="1880146"/>
                  <a:pt x="4383431" y="1874937"/>
                </a:cubicBezTo>
                <a:cubicBezTo>
                  <a:pt x="4373013" y="1861046"/>
                  <a:pt x="4362161" y="1844551"/>
                  <a:pt x="4350875" y="1825452"/>
                </a:cubicBezTo>
                <a:cubicBezTo>
                  <a:pt x="4349139" y="1821979"/>
                  <a:pt x="4350441" y="1820243"/>
                  <a:pt x="4354782" y="1820243"/>
                </a:cubicBezTo>
                <a:close/>
                <a:moveTo>
                  <a:pt x="2697431" y="1820243"/>
                </a:moveTo>
                <a:cubicBezTo>
                  <a:pt x="2713927" y="1822847"/>
                  <a:pt x="2727383" y="1826320"/>
                  <a:pt x="2737801" y="1830661"/>
                </a:cubicBezTo>
                <a:cubicBezTo>
                  <a:pt x="2756901" y="1840210"/>
                  <a:pt x="2759505" y="1854969"/>
                  <a:pt x="2745615" y="1874937"/>
                </a:cubicBezTo>
                <a:cubicBezTo>
                  <a:pt x="2738669" y="1880146"/>
                  <a:pt x="2732158" y="1880146"/>
                  <a:pt x="2726081" y="1874937"/>
                </a:cubicBezTo>
                <a:cubicBezTo>
                  <a:pt x="2715663" y="1861046"/>
                  <a:pt x="2704811" y="1844551"/>
                  <a:pt x="2693525" y="1825452"/>
                </a:cubicBezTo>
                <a:cubicBezTo>
                  <a:pt x="2691789" y="1821979"/>
                  <a:pt x="2693091" y="1820243"/>
                  <a:pt x="2697431" y="1820243"/>
                </a:cubicBezTo>
                <a:close/>
                <a:moveTo>
                  <a:pt x="1049609" y="1820243"/>
                </a:moveTo>
                <a:cubicBezTo>
                  <a:pt x="1066104" y="1822847"/>
                  <a:pt x="1079560" y="1826320"/>
                  <a:pt x="1089979" y="1830661"/>
                </a:cubicBezTo>
                <a:cubicBezTo>
                  <a:pt x="1109078" y="1840210"/>
                  <a:pt x="1111683" y="1854969"/>
                  <a:pt x="1097792" y="1874937"/>
                </a:cubicBezTo>
                <a:cubicBezTo>
                  <a:pt x="1090846" y="1880146"/>
                  <a:pt x="1084337" y="1880146"/>
                  <a:pt x="1078259" y="1874937"/>
                </a:cubicBezTo>
                <a:cubicBezTo>
                  <a:pt x="1067841" y="1861046"/>
                  <a:pt x="1056988" y="1844551"/>
                  <a:pt x="1045702" y="1825452"/>
                </a:cubicBezTo>
                <a:cubicBezTo>
                  <a:pt x="1043966" y="1821979"/>
                  <a:pt x="1045268" y="1820243"/>
                  <a:pt x="1049609" y="1820243"/>
                </a:cubicBezTo>
                <a:close/>
                <a:moveTo>
                  <a:pt x="7972495" y="1817638"/>
                </a:moveTo>
                <a:cubicBezTo>
                  <a:pt x="7992463" y="1821111"/>
                  <a:pt x="8006788" y="1825018"/>
                  <a:pt x="8015469" y="1829358"/>
                </a:cubicBezTo>
                <a:cubicBezTo>
                  <a:pt x="8028492" y="1833699"/>
                  <a:pt x="8029794" y="1844985"/>
                  <a:pt x="8019376" y="1863217"/>
                </a:cubicBezTo>
                <a:cubicBezTo>
                  <a:pt x="8013299" y="1871030"/>
                  <a:pt x="8005920" y="1871464"/>
                  <a:pt x="7997238" y="1864519"/>
                </a:cubicBezTo>
                <a:cubicBezTo>
                  <a:pt x="7983348" y="1844551"/>
                  <a:pt x="7974232" y="1830226"/>
                  <a:pt x="7969890" y="1821545"/>
                </a:cubicBezTo>
                <a:cubicBezTo>
                  <a:pt x="7969022" y="1818940"/>
                  <a:pt x="7969890" y="1817638"/>
                  <a:pt x="7972495" y="1817638"/>
                </a:cubicBezTo>
                <a:close/>
                <a:moveTo>
                  <a:pt x="7484562" y="1811127"/>
                </a:moveTo>
                <a:cubicBezTo>
                  <a:pt x="7487166" y="1811127"/>
                  <a:pt x="7488903" y="1811561"/>
                  <a:pt x="7489771" y="1812429"/>
                </a:cubicBezTo>
                <a:cubicBezTo>
                  <a:pt x="7498453" y="1816770"/>
                  <a:pt x="7505832" y="1822413"/>
                  <a:pt x="7511910" y="1829358"/>
                </a:cubicBezTo>
                <a:cubicBezTo>
                  <a:pt x="7517118" y="1836304"/>
                  <a:pt x="7514514" y="1840644"/>
                  <a:pt x="7504096" y="1842381"/>
                </a:cubicBezTo>
                <a:cubicBezTo>
                  <a:pt x="7501492" y="1842381"/>
                  <a:pt x="7495414" y="1843249"/>
                  <a:pt x="7485864" y="1844985"/>
                </a:cubicBezTo>
                <a:cubicBezTo>
                  <a:pt x="7463292" y="1848458"/>
                  <a:pt x="7446364" y="1851062"/>
                  <a:pt x="7435077" y="1852799"/>
                </a:cubicBezTo>
                <a:cubicBezTo>
                  <a:pt x="7434209" y="1852799"/>
                  <a:pt x="7432906" y="1852799"/>
                  <a:pt x="7431170" y="1852799"/>
                </a:cubicBezTo>
                <a:cubicBezTo>
                  <a:pt x="7428566" y="1853667"/>
                  <a:pt x="7426396" y="1854101"/>
                  <a:pt x="7424659" y="1854101"/>
                </a:cubicBezTo>
                <a:cubicBezTo>
                  <a:pt x="7428132" y="1854969"/>
                  <a:pt x="7431604" y="1856706"/>
                  <a:pt x="7435077" y="1859310"/>
                </a:cubicBezTo>
                <a:cubicBezTo>
                  <a:pt x="7435946" y="1860178"/>
                  <a:pt x="7436814" y="1860612"/>
                  <a:pt x="7437682" y="1860612"/>
                </a:cubicBezTo>
                <a:cubicBezTo>
                  <a:pt x="7442022" y="1864085"/>
                  <a:pt x="7441588" y="1867558"/>
                  <a:pt x="7436379" y="1871030"/>
                </a:cubicBezTo>
                <a:cubicBezTo>
                  <a:pt x="7425093" y="1880580"/>
                  <a:pt x="7411636" y="1890564"/>
                  <a:pt x="7396010" y="1900982"/>
                </a:cubicBezTo>
                <a:cubicBezTo>
                  <a:pt x="7402955" y="1900114"/>
                  <a:pt x="7412505" y="1898811"/>
                  <a:pt x="7424659" y="1897075"/>
                </a:cubicBezTo>
                <a:cubicBezTo>
                  <a:pt x="7429868" y="1896207"/>
                  <a:pt x="7433774" y="1895773"/>
                  <a:pt x="7436379" y="1895773"/>
                </a:cubicBezTo>
                <a:cubicBezTo>
                  <a:pt x="7439852" y="1894905"/>
                  <a:pt x="7445494" y="1894036"/>
                  <a:pt x="7453308" y="1893168"/>
                </a:cubicBezTo>
                <a:cubicBezTo>
                  <a:pt x="7485430" y="1887959"/>
                  <a:pt x="7502360" y="1884487"/>
                  <a:pt x="7504096" y="1882750"/>
                </a:cubicBezTo>
                <a:cubicBezTo>
                  <a:pt x="7515382" y="1880146"/>
                  <a:pt x="7523630" y="1880580"/>
                  <a:pt x="7528838" y="1884053"/>
                </a:cubicBezTo>
                <a:cubicBezTo>
                  <a:pt x="7539256" y="1891866"/>
                  <a:pt x="7547938" y="1900982"/>
                  <a:pt x="7554884" y="1911400"/>
                </a:cubicBezTo>
                <a:cubicBezTo>
                  <a:pt x="7560092" y="1920081"/>
                  <a:pt x="7560092" y="1927461"/>
                  <a:pt x="7554884" y="1933538"/>
                </a:cubicBezTo>
                <a:cubicBezTo>
                  <a:pt x="7553148" y="1936142"/>
                  <a:pt x="7550108" y="1944390"/>
                  <a:pt x="7545768" y="1958281"/>
                </a:cubicBezTo>
                <a:cubicBezTo>
                  <a:pt x="7544900" y="1962621"/>
                  <a:pt x="7543163" y="1970435"/>
                  <a:pt x="7540558" y="1981721"/>
                </a:cubicBezTo>
                <a:cubicBezTo>
                  <a:pt x="7535350" y="2006898"/>
                  <a:pt x="7532312" y="2021222"/>
                  <a:pt x="7531443" y="2024695"/>
                </a:cubicBezTo>
                <a:cubicBezTo>
                  <a:pt x="7526234" y="2041190"/>
                  <a:pt x="7520592" y="2051174"/>
                  <a:pt x="7514514" y="2054647"/>
                </a:cubicBezTo>
                <a:cubicBezTo>
                  <a:pt x="7505832" y="2058120"/>
                  <a:pt x="7499756" y="2057251"/>
                  <a:pt x="7496282" y="2052042"/>
                </a:cubicBezTo>
                <a:cubicBezTo>
                  <a:pt x="7490206" y="2043361"/>
                  <a:pt x="7488469" y="2034679"/>
                  <a:pt x="7491074" y="2025997"/>
                </a:cubicBezTo>
                <a:cubicBezTo>
                  <a:pt x="7477183" y="2026866"/>
                  <a:pt x="7450704" y="2028168"/>
                  <a:pt x="7411636" y="2029904"/>
                </a:cubicBezTo>
                <a:cubicBezTo>
                  <a:pt x="7382987" y="2032509"/>
                  <a:pt x="7364322" y="2033811"/>
                  <a:pt x="7355640" y="2033811"/>
                </a:cubicBezTo>
                <a:cubicBezTo>
                  <a:pt x="7354772" y="2041624"/>
                  <a:pt x="7353470" y="2046833"/>
                  <a:pt x="7351733" y="2049438"/>
                </a:cubicBezTo>
                <a:cubicBezTo>
                  <a:pt x="7347392" y="2055515"/>
                  <a:pt x="7341750" y="2055515"/>
                  <a:pt x="7334804" y="2049438"/>
                </a:cubicBezTo>
                <a:cubicBezTo>
                  <a:pt x="7328727" y="2045097"/>
                  <a:pt x="7325254" y="2036415"/>
                  <a:pt x="7324386" y="2023393"/>
                </a:cubicBezTo>
                <a:cubicBezTo>
                  <a:pt x="7324386" y="2021657"/>
                  <a:pt x="7323952" y="2013843"/>
                  <a:pt x="7323084" y="1999953"/>
                </a:cubicBezTo>
                <a:cubicBezTo>
                  <a:pt x="7321348" y="1979985"/>
                  <a:pt x="7320046" y="1966094"/>
                  <a:pt x="7319177" y="1958281"/>
                </a:cubicBezTo>
                <a:cubicBezTo>
                  <a:pt x="7315704" y="1937445"/>
                  <a:pt x="7310930" y="1922252"/>
                  <a:pt x="7304852" y="1912702"/>
                </a:cubicBezTo>
                <a:cubicBezTo>
                  <a:pt x="7303116" y="1907493"/>
                  <a:pt x="7304852" y="1904889"/>
                  <a:pt x="7310061" y="1904889"/>
                </a:cubicBezTo>
                <a:cubicBezTo>
                  <a:pt x="7315270" y="1904889"/>
                  <a:pt x="7323084" y="1906625"/>
                  <a:pt x="7333502" y="1910098"/>
                </a:cubicBezTo>
                <a:cubicBezTo>
                  <a:pt x="7334370" y="1910098"/>
                  <a:pt x="7336540" y="1909663"/>
                  <a:pt x="7340013" y="1908795"/>
                </a:cubicBezTo>
                <a:cubicBezTo>
                  <a:pt x="7353904" y="1907059"/>
                  <a:pt x="7365190" y="1905757"/>
                  <a:pt x="7373871" y="1904889"/>
                </a:cubicBezTo>
                <a:cubicBezTo>
                  <a:pt x="7375608" y="1900548"/>
                  <a:pt x="7378212" y="1894905"/>
                  <a:pt x="7381684" y="1887959"/>
                </a:cubicBezTo>
                <a:cubicBezTo>
                  <a:pt x="7387762" y="1875805"/>
                  <a:pt x="7392102" y="1866255"/>
                  <a:pt x="7394707" y="1859310"/>
                </a:cubicBezTo>
                <a:cubicBezTo>
                  <a:pt x="7382553" y="1861046"/>
                  <a:pt x="7375174" y="1862349"/>
                  <a:pt x="7372569" y="1863217"/>
                </a:cubicBezTo>
                <a:cubicBezTo>
                  <a:pt x="7366492" y="1863217"/>
                  <a:pt x="7361718" y="1861915"/>
                  <a:pt x="7358244" y="1859310"/>
                </a:cubicBezTo>
                <a:cubicBezTo>
                  <a:pt x="7350431" y="1851497"/>
                  <a:pt x="7345222" y="1845853"/>
                  <a:pt x="7342618" y="1842381"/>
                </a:cubicBezTo>
                <a:cubicBezTo>
                  <a:pt x="7340882" y="1838908"/>
                  <a:pt x="7342184" y="1836738"/>
                  <a:pt x="7346524" y="1835870"/>
                </a:cubicBezTo>
                <a:cubicBezTo>
                  <a:pt x="7408164" y="1827188"/>
                  <a:pt x="7450704" y="1819374"/>
                  <a:pt x="7474144" y="1812429"/>
                </a:cubicBezTo>
                <a:cubicBezTo>
                  <a:pt x="7478485" y="1811561"/>
                  <a:pt x="7481958" y="1811127"/>
                  <a:pt x="7484562" y="1811127"/>
                </a:cubicBezTo>
                <a:close/>
                <a:moveTo>
                  <a:pt x="1552602" y="1809499"/>
                </a:moveTo>
                <a:cubicBezTo>
                  <a:pt x="1554555" y="1809716"/>
                  <a:pt x="1557052" y="1810259"/>
                  <a:pt x="1560089" y="1811127"/>
                </a:cubicBezTo>
                <a:cubicBezTo>
                  <a:pt x="1573980" y="1818940"/>
                  <a:pt x="1583096" y="1825886"/>
                  <a:pt x="1587437" y="1831963"/>
                </a:cubicBezTo>
                <a:cubicBezTo>
                  <a:pt x="1591779" y="1837172"/>
                  <a:pt x="1592212" y="1842381"/>
                  <a:pt x="1588739" y="1847590"/>
                </a:cubicBezTo>
                <a:cubicBezTo>
                  <a:pt x="1585267" y="1858876"/>
                  <a:pt x="1583096" y="1878410"/>
                  <a:pt x="1582228" y="1906191"/>
                </a:cubicBezTo>
                <a:cubicBezTo>
                  <a:pt x="1582228" y="1971303"/>
                  <a:pt x="1582662" y="2009068"/>
                  <a:pt x="1583531" y="2019486"/>
                </a:cubicBezTo>
                <a:cubicBezTo>
                  <a:pt x="1582662" y="2031640"/>
                  <a:pt x="1578321" y="2043795"/>
                  <a:pt x="1570508" y="2055949"/>
                </a:cubicBezTo>
                <a:cubicBezTo>
                  <a:pt x="1566167" y="2060290"/>
                  <a:pt x="1560958" y="2060724"/>
                  <a:pt x="1554881" y="2057251"/>
                </a:cubicBezTo>
                <a:cubicBezTo>
                  <a:pt x="1549671" y="2051174"/>
                  <a:pt x="1545765" y="2044229"/>
                  <a:pt x="1543161" y="2036415"/>
                </a:cubicBezTo>
                <a:cubicBezTo>
                  <a:pt x="1543161" y="2035547"/>
                  <a:pt x="1543161" y="2034245"/>
                  <a:pt x="1543161" y="2032509"/>
                </a:cubicBezTo>
                <a:cubicBezTo>
                  <a:pt x="1542292" y="2029904"/>
                  <a:pt x="1541859" y="2027734"/>
                  <a:pt x="1541859" y="2025997"/>
                </a:cubicBezTo>
                <a:cubicBezTo>
                  <a:pt x="1506263" y="2023393"/>
                  <a:pt x="1468065" y="2025129"/>
                  <a:pt x="1427261" y="2031206"/>
                </a:cubicBezTo>
                <a:cubicBezTo>
                  <a:pt x="1422052" y="2031206"/>
                  <a:pt x="1418146" y="2030338"/>
                  <a:pt x="1415541" y="2028602"/>
                </a:cubicBezTo>
                <a:cubicBezTo>
                  <a:pt x="1415541" y="2028602"/>
                  <a:pt x="1414672" y="2028168"/>
                  <a:pt x="1412936" y="2027300"/>
                </a:cubicBezTo>
                <a:cubicBezTo>
                  <a:pt x="1410331" y="2025563"/>
                  <a:pt x="1408595" y="2024261"/>
                  <a:pt x="1407728" y="2023393"/>
                </a:cubicBezTo>
                <a:cubicBezTo>
                  <a:pt x="1406859" y="2036415"/>
                  <a:pt x="1404255" y="2044229"/>
                  <a:pt x="1399914" y="2046833"/>
                </a:cubicBezTo>
                <a:cubicBezTo>
                  <a:pt x="1396442" y="2050306"/>
                  <a:pt x="1392100" y="2050740"/>
                  <a:pt x="1386892" y="2048136"/>
                </a:cubicBezTo>
                <a:cubicBezTo>
                  <a:pt x="1386892" y="2048136"/>
                  <a:pt x="1386457" y="2047702"/>
                  <a:pt x="1385589" y="2046833"/>
                </a:cubicBezTo>
                <a:cubicBezTo>
                  <a:pt x="1379512" y="2044229"/>
                  <a:pt x="1375606" y="2040322"/>
                  <a:pt x="1373868" y="2035113"/>
                </a:cubicBezTo>
                <a:cubicBezTo>
                  <a:pt x="1370397" y="2023827"/>
                  <a:pt x="1369528" y="2014277"/>
                  <a:pt x="1371264" y="2006464"/>
                </a:cubicBezTo>
                <a:cubicBezTo>
                  <a:pt x="1375606" y="1988232"/>
                  <a:pt x="1378211" y="1943956"/>
                  <a:pt x="1379078" y="1873635"/>
                </a:cubicBezTo>
                <a:cubicBezTo>
                  <a:pt x="1379078" y="1854535"/>
                  <a:pt x="1375606" y="1839776"/>
                  <a:pt x="1368660" y="1829358"/>
                </a:cubicBezTo>
                <a:cubicBezTo>
                  <a:pt x="1366923" y="1824149"/>
                  <a:pt x="1369528" y="1821111"/>
                  <a:pt x="1376473" y="1820243"/>
                </a:cubicBezTo>
                <a:cubicBezTo>
                  <a:pt x="1384287" y="1821979"/>
                  <a:pt x="1392100" y="1824149"/>
                  <a:pt x="1399914" y="1826754"/>
                </a:cubicBezTo>
                <a:cubicBezTo>
                  <a:pt x="1417277" y="1825018"/>
                  <a:pt x="1444623" y="1822413"/>
                  <a:pt x="1481955" y="1818940"/>
                </a:cubicBezTo>
                <a:cubicBezTo>
                  <a:pt x="1491504" y="1817204"/>
                  <a:pt x="1498450" y="1816336"/>
                  <a:pt x="1502791" y="1816336"/>
                </a:cubicBezTo>
                <a:cubicBezTo>
                  <a:pt x="1515814" y="1815468"/>
                  <a:pt x="1531006" y="1813297"/>
                  <a:pt x="1548369" y="1809825"/>
                </a:cubicBezTo>
                <a:cubicBezTo>
                  <a:pt x="1549238" y="1809391"/>
                  <a:pt x="1550648" y="1809282"/>
                  <a:pt x="1552602" y="1809499"/>
                </a:cubicBezTo>
                <a:close/>
                <a:moveTo>
                  <a:pt x="4807964" y="1807220"/>
                </a:moveTo>
                <a:cubicBezTo>
                  <a:pt x="4809266" y="1806786"/>
                  <a:pt x="4811002" y="1806786"/>
                  <a:pt x="4813173" y="1807220"/>
                </a:cubicBezTo>
                <a:cubicBezTo>
                  <a:pt x="4830535" y="1808956"/>
                  <a:pt x="4845729" y="1817204"/>
                  <a:pt x="4858751" y="1831963"/>
                </a:cubicBezTo>
                <a:cubicBezTo>
                  <a:pt x="4861355" y="1836304"/>
                  <a:pt x="4862224" y="1841513"/>
                  <a:pt x="4861355" y="1847590"/>
                </a:cubicBezTo>
                <a:cubicBezTo>
                  <a:pt x="4858751" y="1853667"/>
                  <a:pt x="4856580" y="1867558"/>
                  <a:pt x="4854844" y="1889262"/>
                </a:cubicBezTo>
                <a:cubicBezTo>
                  <a:pt x="4854844" y="1890130"/>
                  <a:pt x="4854844" y="1892300"/>
                  <a:pt x="4854844" y="1895773"/>
                </a:cubicBezTo>
                <a:cubicBezTo>
                  <a:pt x="4853976" y="1899245"/>
                  <a:pt x="4853542" y="1901850"/>
                  <a:pt x="4853542" y="1903586"/>
                </a:cubicBezTo>
                <a:cubicBezTo>
                  <a:pt x="4861355" y="1901850"/>
                  <a:pt x="4867433" y="1900548"/>
                  <a:pt x="4871774" y="1899680"/>
                </a:cubicBezTo>
                <a:cubicBezTo>
                  <a:pt x="4871774" y="1899680"/>
                  <a:pt x="4872207" y="1899680"/>
                  <a:pt x="4873075" y="1899680"/>
                </a:cubicBezTo>
                <a:cubicBezTo>
                  <a:pt x="4880021" y="1897943"/>
                  <a:pt x="4885230" y="1897943"/>
                  <a:pt x="4888703" y="1899680"/>
                </a:cubicBezTo>
                <a:cubicBezTo>
                  <a:pt x="4894780" y="1901416"/>
                  <a:pt x="4900423" y="1905323"/>
                  <a:pt x="4905632" y="1911400"/>
                </a:cubicBezTo>
                <a:cubicBezTo>
                  <a:pt x="4909972" y="1921818"/>
                  <a:pt x="4907802" y="1927027"/>
                  <a:pt x="4899121" y="1927027"/>
                </a:cubicBezTo>
                <a:cubicBezTo>
                  <a:pt x="4896516" y="1927027"/>
                  <a:pt x="4891741" y="1927461"/>
                  <a:pt x="4884795" y="1928329"/>
                </a:cubicBezTo>
                <a:cubicBezTo>
                  <a:pt x="4870905" y="1930065"/>
                  <a:pt x="4860053" y="1931367"/>
                  <a:pt x="4852240" y="1932236"/>
                </a:cubicBezTo>
                <a:cubicBezTo>
                  <a:pt x="4852240" y="1954808"/>
                  <a:pt x="4852240" y="1975210"/>
                  <a:pt x="4852240" y="1993441"/>
                </a:cubicBezTo>
                <a:cubicBezTo>
                  <a:pt x="4853108" y="1992573"/>
                  <a:pt x="4853542" y="1992139"/>
                  <a:pt x="4853542" y="1992139"/>
                </a:cubicBezTo>
                <a:cubicBezTo>
                  <a:pt x="4863960" y="1992139"/>
                  <a:pt x="4877416" y="1990837"/>
                  <a:pt x="4893912" y="1988232"/>
                </a:cubicBezTo>
                <a:cubicBezTo>
                  <a:pt x="4902593" y="1986496"/>
                  <a:pt x="4909972" y="1987798"/>
                  <a:pt x="4916050" y="1992139"/>
                </a:cubicBezTo>
                <a:cubicBezTo>
                  <a:pt x="4922127" y="1994744"/>
                  <a:pt x="4927770" y="1999518"/>
                  <a:pt x="4932979" y="2006464"/>
                </a:cubicBezTo>
                <a:cubicBezTo>
                  <a:pt x="4936452" y="2016013"/>
                  <a:pt x="4932979" y="2021222"/>
                  <a:pt x="4922561" y="2022091"/>
                </a:cubicBezTo>
                <a:cubicBezTo>
                  <a:pt x="4898252" y="2018618"/>
                  <a:pt x="4870905" y="2018184"/>
                  <a:pt x="4840520" y="2020788"/>
                </a:cubicBezTo>
                <a:cubicBezTo>
                  <a:pt x="4815343" y="2020788"/>
                  <a:pt x="4794073" y="2022959"/>
                  <a:pt x="4776710" y="2027300"/>
                </a:cubicBezTo>
                <a:cubicBezTo>
                  <a:pt x="4772369" y="2029036"/>
                  <a:pt x="4768028" y="2028168"/>
                  <a:pt x="4763687" y="2024695"/>
                </a:cubicBezTo>
                <a:cubicBezTo>
                  <a:pt x="4756742" y="2017750"/>
                  <a:pt x="4751533" y="2012975"/>
                  <a:pt x="4748060" y="2010371"/>
                </a:cubicBezTo>
                <a:cubicBezTo>
                  <a:pt x="4745455" y="2006030"/>
                  <a:pt x="4746324" y="2003425"/>
                  <a:pt x="4750664" y="2002557"/>
                </a:cubicBezTo>
                <a:cubicBezTo>
                  <a:pt x="4760214" y="2002557"/>
                  <a:pt x="4776710" y="2001255"/>
                  <a:pt x="4800150" y="1998650"/>
                </a:cubicBezTo>
                <a:cubicBezTo>
                  <a:pt x="4801886" y="1998650"/>
                  <a:pt x="4804490" y="1998650"/>
                  <a:pt x="4807964" y="1998650"/>
                </a:cubicBezTo>
                <a:cubicBezTo>
                  <a:pt x="4811436" y="1997782"/>
                  <a:pt x="4814474" y="1997348"/>
                  <a:pt x="4817079" y="1997348"/>
                </a:cubicBezTo>
                <a:lnTo>
                  <a:pt x="4817079" y="1936142"/>
                </a:lnTo>
                <a:cubicBezTo>
                  <a:pt x="4809265" y="1937879"/>
                  <a:pt x="4802320" y="1938747"/>
                  <a:pt x="4796243" y="1938747"/>
                </a:cubicBezTo>
                <a:cubicBezTo>
                  <a:pt x="4791902" y="1939615"/>
                  <a:pt x="4788430" y="1939615"/>
                  <a:pt x="4785825" y="1938747"/>
                </a:cubicBezTo>
                <a:cubicBezTo>
                  <a:pt x="4778880" y="1934406"/>
                  <a:pt x="4773237" y="1929197"/>
                  <a:pt x="4768896" y="1923120"/>
                </a:cubicBezTo>
                <a:cubicBezTo>
                  <a:pt x="4766292" y="1919647"/>
                  <a:pt x="4765423" y="1917043"/>
                  <a:pt x="4766292" y="1915307"/>
                </a:cubicBezTo>
                <a:cubicBezTo>
                  <a:pt x="4767160" y="1914438"/>
                  <a:pt x="4769764" y="1913570"/>
                  <a:pt x="4774105" y="1912702"/>
                </a:cubicBezTo>
                <a:cubicBezTo>
                  <a:pt x="4777578" y="1912702"/>
                  <a:pt x="4785391" y="1911834"/>
                  <a:pt x="4797545" y="1910098"/>
                </a:cubicBezTo>
                <a:cubicBezTo>
                  <a:pt x="4806227" y="1909229"/>
                  <a:pt x="4812738" y="1908795"/>
                  <a:pt x="4817079" y="1908795"/>
                </a:cubicBezTo>
                <a:cubicBezTo>
                  <a:pt x="4817079" y="1899245"/>
                  <a:pt x="4817079" y="1890130"/>
                  <a:pt x="4817079" y="1881448"/>
                </a:cubicBezTo>
                <a:cubicBezTo>
                  <a:pt x="4819684" y="1849326"/>
                  <a:pt x="4817079" y="1828924"/>
                  <a:pt x="4809265" y="1820243"/>
                </a:cubicBezTo>
                <a:cubicBezTo>
                  <a:pt x="4806661" y="1815902"/>
                  <a:pt x="4805359" y="1812429"/>
                  <a:pt x="4805359" y="1809825"/>
                </a:cubicBezTo>
                <a:cubicBezTo>
                  <a:pt x="4805793" y="1808522"/>
                  <a:pt x="4806661" y="1807654"/>
                  <a:pt x="4807964" y="1807220"/>
                </a:cubicBezTo>
                <a:close/>
                <a:moveTo>
                  <a:pt x="4699877" y="1805918"/>
                </a:moveTo>
                <a:cubicBezTo>
                  <a:pt x="4699877" y="1805918"/>
                  <a:pt x="4700311" y="1805918"/>
                  <a:pt x="4701179" y="1805918"/>
                </a:cubicBezTo>
                <a:cubicBezTo>
                  <a:pt x="4715070" y="1805918"/>
                  <a:pt x="4728092" y="1806786"/>
                  <a:pt x="4740246" y="1808522"/>
                </a:cubicBezTo>
                <a:cubicBezTo>
                  <a:pt x="4755873" y="1811127"/>
                  <a:pt x="4763253" y="1821979"/>
                  <a:pt x="4762385" y="1841079"/>
                </a:cubicBezTo>
                <a:cubicBezTo>
                  <a:pt x="4759780" y="1854969"/>
                  <a:pt x="4751967" y="1858876"/>
                  <a:pt x="4738944" y="1852799"/>
                </a:cubicBezTo>
                <a:cubicBezTo>
                  <a:pt x="4732867" y="1848458"/>
                  <a:pt x="4719844" y="1834567"/>
                  <a:pt x="4699877" y="1811127"/>
                </a:cubicBezTo>
                <a:cubicBezTo>
                  <a:pt x="4697272" y="1808522"/>
                  <a:pt x="4697272" y="1806786"/>
                  <a:pt x="4699877" y="1805918"/>
                </a:cubicBezTo>
                <a:close/>
                <a:moveTo>
                  <a:pt x="4473286" y="1805267"/>
                </a:moveTo>
                <a:cubicBezTo>
                  <a:pt x="4475022" y="1804399"/>
                  <a:pt x="4477627" y="1804616"/>
                  <a:pt x="4481099" y="1805918"/>
                </a:cubicBezTo>
                <a:cubicBezTo>
                  <a:pt x="4495858" y="1810259"/>
                  <a:pt x="4507578" y="1818506"/>
                  <a:pt x="4516260" y="1830661"/>
                </a:cubicBezTo>
                <a:cubicBezTo>
                  <a:pt x="4518865" y="1834133"/>
                  <a:pt x="4518431" y="1838040"/>
                  <a:pt x="4514958" y="1842381"/>
                </a:cubicBezTo>
                <a:cubicBezTo>
                  <a:pt x="4513222" y="1844117"/>
                  <a:pt x="4509315" y="1847590"/>
                  <a:pt x="4503238" y="1852799"/>
                </a:cubicBezTo>
                <a:cubicBezTo>
                  <a:pt x="4497160" y="1858876"/>
                  <a:pt x="4492386" y="1863651"/>
                  <a:pt x="4488913" y="1867124"/>
                </a:cubicBezTo>
                <a:cubicBezTo>
                  <a:pt x="4469813" y="1887091"/>
                  <a:pt x="4453318" y="1902718"/>
                  <a:pt x="4439428" y="1914004"/>
                </a:cubicBezTo>
                <a:cubicBezTo>
                  <a:pt x="4444637" y="1913136"/>
                  <a:pt x="4458093" y="1911834"/>
                  <a:pt x="4479797" y="1910098"/>
                </a:cubicBezTo>
                <a:cubicBezTo>
                  <a:pt x="4502369" y="1907493"/>
                  <a:pt x="4517996" y="1905757"/>
                  <a:pt x="4526678" y="1904889"/>
                </a:cubicBezTo>
                <a:cubicBezTo>
                  <a:pt x="4523205" y="1898811"/>
                  <a:pt x="4518431" y="1890998"/>
                  <a:pt x="4512353" y="1881448"/>
                </a:cubicBezTo>
                <a:cubicBezTo>
                  <a:pt x="4511485" y="1878844"/>
                  <a:pt x="4510617" y="1877107"/>
                  <a:pt x="4509749" y="1876239"/>
                </a:cubicBezTo>
                <a:cubicBezTo>
                  <a:pt x="4508013" y="1873635"/>
                  <a:pt x="4507144" y="1871898"/>
                  <a:pt x="4507144" y="1871030"/>
                </a:cubicBezTo>
                <a:cubicBezTo>
                  <a:pt x="4508013" y="1870162"/>
                  <a:pt x="4510183" y="1870162"/>
                  <a:pt x="4513656" y="1871030"/>
                </a:cubicBezTo>
                <a:cubicBezTo>
                  <a:pt x="4537096" y="1876239"/>
                  <a:pt x="4555327" y="1884487"/>
                  <a:pt x="4568350" y="1895773"/>
                </a:cubicBezTo>
                <a:cubicBezTo>
                  <a:pt x="4580504" y="1906191"/>
                  <a:pt x="4581806" y="1920516"/>
                  <a:pt x="4572257" y="1938747"/>
                </a:cubicBezTo>
                <a:cubicBezTo>
                  <a:pt x="4566179" y="1945692"/>
                  <a:pt x="4559668" y="1946560"/>
                  <a:pt x="4552723" y="1941351"/>
                </a:cubicBezTo>
                <a:cubicBezTo>
                  <a:pt x="4546646" y="1933538"/>
                  <a:pt x="4540135" y="1924856"/>
                  <a:pt x="4533189" y="1915307"/>
                </a:cubicBezTo>
                <a:cubicBezTo>
                  <a:pt x="4485440" y="1931802"/>
                  <a:pt x="4453318" y="1943956"/>
                  <a:pt x="4436823" y="1951769"/>
                </a:cubicBezTo>
                <a:cubicBezTo>
                  <a:pt x="4430746" y="1954374"/>
                  <a:pt x="4425103" y="1953940"/>
                  <a:pt x="4419894" y="1950467"/>
                </a:cubicBezTo>
                <a:cubicBezTo>
                  <a:pt x="4412949" y="1945258"/>
                  <a:pt x="4407305" y="1936576"/>
                  <a:pt x="4402965" y="1924422"/>
                </a:cubicBezTo>
                <a:cubicBezTo>
                  <a:pt x="4400360" y="1918345"/>
                  <a:pt x="4401662" y="1914438"/>
                  <a:pt x="4406871" y="1912702"/>
                </a:cubicBezTo>
                <a:cubicBezTo>
                  <a:pt x="4418158" y="1911834"/>
                  <a:pt x="4426405" y="1907059"/>
                  <a:pt x="4431614" y="1898377"/>
                </a:cubicBezTo>
                <a:cubicBezTo>
                  <a:pt x="4442032" y="1883619"/>
                  <a:pt x="4452450" y="1866255"/>
                  <a:pt x="4462868" y="1846288"/>
                </a:cubicBezTo>
                <a:cubicBezTo>
                  <a:pt x="4471550" y="1829792"/>
                  <a:pt x="4474154" y="1818072"/>
                  <a:pt x="4470681" y="1811127"/>
                </a:cubicBezTo>
                <a:cubicBezTo>
                  <a:pt x="4470681" y="1808088"/>
                  <a:pt x="4471550" y="1806135"/>
                  <a:pt x="4473286" y="1805267"/>
                </a:cubicBezTo>
                <a:close/>
                <a:moveTo>
                  <a:pt x="2815936" y="1805267"/>
                </a:moveTo>
                <a:cubicBezTo>
                  <a:pt x="2817672" y="1804399"/>
                  <a:pt x="2820277" y="1804616"/>
                  <a:pt x="2823749" y="1805918"/>
                </a:cubicBezTo>
                <a:cubicBezTo>
                  <a:pt x="2838508" y="1810259"/>
                  <a:pt x="2850228" y="1818506"/>
                  <a:pt x="2858910" y="1830661"/>
                </a:cubicBezTo>
                <a:cubicBezTo>
                  <a:pt x="2861514" y="1834133"/>
                  <a:pt x="2861080" y="1838040"/>
                  <a:pt x="2857608" y="1842381"/>
                </a:cubicBezTo>
                <a:cubicBezTo>
                  <a:pt x="2855872" y="1844117"/>
                  <a:pt x="2851965" y="1847590"/>
                  <a:pt x="2845888" y="1852799"/>
                </a:cubicBezTo>
                <a:cubicBezTo>
                  <a:pt x="2839810" y="1858876"/>
                  <a:pt x="2835036" y="1863651"/>
                  <a:pt x="2831563" y="1867124"/>
                </a:cubicBezTo>
                <a:cubicBezTo>
                  <a:pt x="2812463" y="1887091"/>
                  <a:pt x="2795968" y="1902718"/>
                  <a:pt x="2782077" y="1914004"/>
                </a:cubicBezTo>
                <a:cubicBezTo>
                  <a:pt x="2787286" y="1913136"/>
                  <a:pt x="2800743" y="1911834"/>
                  <a:pt x="2822447" y="1910098"/>
                </a:cubicBezTo>
                <a:cubicBezTo>
                  <a:pt x="2845019" y="1907493"/>
                  <a:pt x="2860646" y="1905757"/>
                  <a:pt x="2869328" y="1904889"/>
                </a:cubicBezTo>
                <a:cubicBezTo>
                  <a:pt x="2865855" y="1898811"/>
                  <a:pt x="2861080" y="1890998"/>
                  <a:pt x="2855003" y="1881448"/>
                </a:cubicBezTo>
                <a:cubicBezTo>
                  <a:pt x="2854135" y="1878844"/>
                  <a:pt x="2853267" y="1877107"/>
                  <a:pt x="2852399" y="1876239"/>
                </a:cubicBezTo>
                <a:cubicBezTo>
                  <a:pt x="2850663" y="1873635"/>
                  <a:pt x="2849794" y="1871898"/>
                  <a:pt x="2849794" y="1871030"/>
                </a:cubicBezTo>
                <a:cubicBezTo>
                  <a:pt x="2850663" y="1870162"/>
                  <a:pt x="2852833" y="1870162"/>
                  <a:pt x="2856305" y="1871030"/>
                </a:cubicBezTo>
                <a:cubicBezTo>
                  <a:pt x="2879746" y="1876239"/>
                  <a:pt x="2897977" y="1884487"/>
                  <a:pt x="2911000" y="1895773"/>
                </a:cubicBezTo>
                <a:cubicBezTo>
                  <a:pt x="2923154" y="1906191"/>
                  <a:pt x="2924456" y="1920516"/>
                  <a:pt x="2914907" y="1938747"/>
                </a:cubicBezTo>
                <a:cubicBezTo>
                  <a:pt x="2908829" y="1945692"/>
                  <a:pt x="2902318" y="1946560"/>
                  <a:pt x="2895373" y="1941351"/>
                </a:cubicBezTo>
                <a:cubicBezTo>
                  <a:pt x="2889296" y="1933538"/>
                  <a:pt x="2882784" y="1924856"/>
                  <a:pt x="2875839" y="1915307"/>
                </a:cubicBezTo>
                <a:cubicBezTo>
                  <a:pt x="2828090" y="1931802"/>
                  <a:pt x="2795968" y="1943956"/>
                  <a:pt x="2779473" y="1951769"/>
                </a:cubicBezTo>
                <a:cubicBezTo>
                  <a:pt x="2773396" y="1954374"/>
                  <a:pt x="2767753" y="1953940"/>
                  <a:pt x="2762544" y="1950467"/>
                </a:cubicBezTo>
                <a:cubicBezTo>
                  <a:pt x="2755599" y="1945258"/>
                  <a:pt x="2749955" y="1936576"/>
                  <a:pt x="2745615" y="1924422"/>
                </a:cubicBezTo>
                <a:cubicBezTo>
                  <a:pt x="2743010" y="1918345"/>
                  <a:pt x="2744312" y="1914438"/>
                  <a:pt x="2749521" y="1912702"/>
                </a:cubicBezTo>
                <a:cubicBezTo>
                  <a:pt x="2760808" y="1911834"/>
                  <a:pt x="2769055" y="1907059"/>
                  <a:pt x="2774264" y="1898377"/>
                </a:cubicBezTo>
                <a:cubicBezTo>
                  <a:pt x="2784682" y="1883619"/>
                  <a:pt x="2795100" y="1866255"/>
                  <a:pt x="2805518" y="1846288"/>
                </a:cubicBezTo>
                <a:cubicBezTo>
                  <a:pt x="2814200" y="1829792"/>
                  <a:pt x="2816804" y="1818072"/>
                  <a:pt x="2813331" y="1811127"/>
                </a:cubicBezTo>
                <a:cubicBezTo>
                  <a:pt x="2813331" y="1808088"/>
                  <a:pt x="2814199" y="1806135"/>
                  <a:pt x="2815936" y="1805267"/>
                </a:cubicBezTo>
                <a:close/>
                <a:moveTo>
                  <a:pt x="1168114" y="1805267"/>
                </a:moveTo>
                <a:cubicBezTo>
                  <a:pt x="1169850" y="1804399"/>
                  <a:pt x="1172455" y="1804616"/>
                  <a:pt x="1175927" y="1805918"/>
                </a:cubicBezTo>
                <a:cubicBezTo>
                  <a:pt x="1190686" y="1810259"/>
                  <a:pt x="1202405" y="1818506"/>
                  <a:pt x="1211088" y="1830661"/>
                </a:cubicBezTo>
                <a:cubicBezTo>
                  <a:pt x="1213693" y="1834133"/>
                  <a:pt x="1213259" y="1838040"/>
                  <a:pt x="1209785" y="1842381"/>
                </a:cubicBezTo>
                <a:cubicBezTo>
                  <a:pt x="1208049" y="1844117"/>
                  <a:pt x="1204143" y="1847590"/>
                  <a:pt x="1198065" y="1852799"/>
                </a:cubicBezTo>
                <a:cubicBezTo>
                  <a:pt x="1191988" y="1858876"/>
                  <a:pt x="1187213" y="1863651"/>
                  <a:pt x="1183741" y="1867124"/>
                </a:cubicBezTo>
                <a:cubicBezTo>
                  <a:pt x="1164641" y="1887091"/>
                  <a:pt x="1148145" y="1902718"/>
                  <a:pt x="1134256" y="1914004"/>
                </a:cubicBezTo>
                <a:cubicBezTo>
                  <a:pt x="1139464" y="1913136"/>
                  <a:pt x="1152920" y="1911834"/>
                  <a:pt x="1174625" y="1910098"/>
                </a:cubicBezTo>
                <a:cubicBezTo>
                  <a:pt x="1197197" y="1907493"/>
                  <a:pt x="1212824" y="1905757"/>
                  <a:pt x="1221506" y="1904889"/>
                </a:cubicBezTo>
                <a:cubicBezTo>
                  <a:pt x="1218034" y="1898811"/>
                  <a:pt x="1213259" y="1890998"/>
                  <a:pt x="1207180" y="1881448"/>
                </a:cubicBezTo>
                <a:cubicBezTo>
                  <a:pt x="1206313" y="1878844"/>
                  <a:pt x="1205445" y="1877107"/>
                  <a:pt x="1204576" y="1876239"/>
                </a:cubicBezTo>
                <a:cubicBezTo>
                  <a:pt x="1202840" y="1873635"/>
                  <a:pt x="1201972" y="1871898"/>
                  <a:pt x="1201972" y="1871030"/>
                </a:cubicBezTo>
                <a:cubicBezTo>
                  <a:pt x="1202840" y="1870162"/>
                  <a:pt x="1205010" y="1870162"/>
                  <a:pt x="1208484" y="1871030"/>
                </a:cubicBezTo>
                <a:cubicBezTo>
                  <a:pt x="1231924" y="1876239"/>
                  <a:pt x="1250155" y="1884487"/>
                  <a:pt x="1263178" y="1895773"/>
                </a:cubicBezTo>
                <a:cubicBezTo>
                  <a:pt x="1275333" y="1906191"/>
                  <a:pt x="1276634" y="1920516"/>
                  <a:pt x="1267084" y="1938747"/>
                </a:cubicBezTo>
                <a:cubicBezTo>
                  <a:pt x="1261007" y="1945692"/>
                  <a:pt x="1254496" y="1946560"/>
                  <a:pt x="1247551" y="1941351"/>
                </a:cubicBezTo>
                <a:cubicBezTo>
                  <a:pt x="1241473" y="1933538"/>
                  <a:pt x="1234962" y="1924856"/>
                  <a:pt x="1228017" y="1915307"/>
                </a:cubicBezTo>
                <a:cubicBezTo>
                  <a:pt x="1180268" y="1931802"/>
                  <a:pt x="1148145" y="1943956"/>
                  <a:pt x="1131651" y="1951769"/>
                </a:cubicBezTo>
                <a:cubicBezTo>
                  <a:pt x="1125573" y="1954374"/>
                  <a:pt x="1119931" y="1953940"/>
                  <a:pt x="1114722" y="1950467"/>
                </a:cubicBezTo>
                <a:cubicBezTo>
                  <a:pt x="1107776" y="1945258"/>
                  <a:pt x="1102134" y="1936576"/>
                  <a:pt x="1097792" y="1924422"/>
                </a:cubicBezTo>
                <a:cubicBezTo>
                  <a:pt x="1095188" y="1918345"/>
                  <a:pt x="1096490" y="1914438"/>
                  <a:pt x="1101699" y="1912702"/>
                </a:cubicBezTo>
                <a:cubicBezTo>
                  <a:pt x="1112985" y="1911834"/>
                  <a:pt x="1121233" y="1907059"/>
                  <a:pt x="1126442" y="1898377"/>
                </a:cubicBezTo>
                <a:cubicBezTo>
                  <a:pt x="1136859" y="1883619"/>
                  <a:pt x="1147278" y="1866255"/>
                  <a:pt x="1157696" y="1846288"/>
                </a:cubicBezTo>
                <a:cubicBezTo>
                  <a:pt x="1166377" y="1829792"/>
                  <a:pt x="1168982" y="1818072"/>
                  <a:pt x="1165510" y="1811127"/>
                </a:cubicBezTo>
                <a:cubicBezTo>
                  <a:pt x="1165510" y="1808088"/>
                  <a:pt x="1166377" y="1806135"/>
                  <a:pt x="1168114" y="1805267"/>
                </a:cubicBezTo>
                <a:close/>
                <a:moveTo>
                  <a:pt x="7057426" y="1803965"/>
                </a:moveTo>
                <a:cubicBezTo>
                  <a:pt x="7059162" y="1803096"/>
                  <a:pt x="7061766" y="1803313"/>
                  <a:pt x="7065239" y="1804616"/>
                </a:cubicBezTo>
                <a:cubicBezTo>
                  <a:pt x="7077394" y="1809825"/>
                  <a:pt x="7087377" y="1816770"/>
                  <a:pt x="7095190" y="1825452"/>
                </a:cubicBezTo>
                <a:cubicBezTo>
                  <a:pt x="7097795" y="1828056"/>
                  <a:pt x="7097795" y="1831963"/>
                  <a:pt x="7095190" y="1837172"/>
                </a:cubicBezTo>
                <a:cubicBezTo>
                  <a:pt x="7095190" y="1838040"/>
                  <a:pt x="7095190" y="1838474"/>
                  <a:pt x="7095190" y="1838474"/>
                </a:cubicBezTo>
                <a:cubicBezTo>
                  <a:pt x="7092586" y="1841947"/>
                  <a:pt x="7090850" y="1845419"/>
                  <a:pt x="7089982" y="1848892"/>
                </a:cubicBezTo>
                <a:cubicBezTo>
                  <a:pt x="7135126" y="1893168"/>
                  <a:pt x="7185480" y="1923120"/>
                  <a:pt x="7241042" y="1938747"/>
                </a:cubicBezTo>
                <a:cubicBezTo>
                  <a:pt x="7245383" y="1940483"/>
                  <a:pt x="7247554" y="1941785"/>
                  <a:pt x="7247554" y="1942654"/>
                </a:cubicBezTo>
                <a:cubicBezTo>
                  <a:pt x="7248422" y="1944390"/>
                  <a:pt x="7246686" y="1945692"/>
                  <a:pt x="7242344" y="1946560"/>
                </a:cubicBezTo>
                <a:cubicBezTo>
                  <a:pt x="7240608" y="1946560"/>
                  <a:pt x="7238438" y="1946994"/>
                  <a:pt x="7235833" y="1947863"/>
                </a:cubicBezTo>
                <a:cubicBezTo>
                  <a:pt x="7215866" y="1952203"/>
                  <a:pt x="7194161" y="1956110"/>
                  <a:pt x="7170721" y="1959583"/>
                </a:cubicBezTo>
                <a:cubicBezTo>
                  <a:pt x="7163776" y="1960451"/>
                  <a:pt x="7157698" y="1958715"/>
                  <a:pt x="7152490" y="1954374"/>
                </a:cubicBezTo>
                <a:cubicBezTo>
                  <a:pt x="7143808" y="1948297"/>
                  <a:pt x="7135560" y="1941351"/>
                  <a:pt x="7127746" y="1933538"/>
                </a:cubicBezTo>
                <a:lnTo>
                  <a:pt x="7131654" y="1938747"/>
                </a:lnTo>
                <a:cubicBezTo>
                  <a:pt x="7135126" y="1943088"/>
                  <a:pt x="7133824" y="1946560"/>
                  <a:pt x="7127746" y="1949165"/>
                </a:cubicBezTo>
                <a:cubicBezTo>
                  <a:pt x="7126010" y="1949165"/>
                  <a:pt x="7122972" y="1949599"/>
                  <a:pt x="7118631" y="1950467"/>
                </a:cubicBezTo>
                <a:cubicBezTo>
                  <a:pt x="7116026" y="1951335"/>
                  <a:pt x="7107345" y="1952638"/>
                  <a:pt x="7092586" y="1954374"/>
                </a:cubicBezTo>
                <a:cubicBezTo>
                  <a:pt x="7096059" y="1958715"/>
                  <a:pt x="7097795" y="1963490"/>
                  <a:pt x="7097795" y="1968699"/>
                </a:cubicBezTo>
                <a:cubicBezTo>
                  <a:pt x="7096927" y="1969567"/>
                  <a:pt x="7096493" y="1971303"/>
                  <a:pt x="7096493" y="1973908"/>
                </a:cubicBezTo>
                <a:cubicBezTo>
                  <a:pt x="7102570" y="1972171"/>
                  <a:pt x="7108213" y="1971303"/>
                  <a:pt x="7113422" y="1971303"/>
                </a:cubicBezTo>
                <a:cubicBezTo>
                  <a:pt x="7123840" y="1968699"/>
                  <a:pt x="7132088" y="1973908"/>
                  <a:pt x="7138164" y="1986930"/>
                </a:cubicBezTo>
                <a:cubicBezTo>
                  <a:pt x="7140769" y="1992139"/>
                  <a:pt x="7139901" y="1995178"/>
                  <a:pt x="7135560" y="1996046"/>
                </a:cubicBezTo>
                <a:cubicBezTo>
                  <a:pt x="7131220" y="1996914"/>
                  <a:pt x="7124274" y="1997782"/>
                  <a:pt x="7114724" y="1998650"/>
                </a:cubicBezTo>
                <a:cubicBezTo>
                  <a:pt x="7105175" y="2000387"/>
                  <a:pt x="7097795" y="2001689"/>
                  <a:pt x="7092586" y="2002557"/>
                </a:cubicBezTo>
                <a:cubicBezTo>
                  <a:pt x="7092586" y="2012107"/>
                  <a:pt x="7091718" y="2021657"/>
                  <a:pt x="7089982" y="2031206"/>
                </a:cubicBezTo>
                <a:cubicBezTo>
                  <a:pt x="7095190" y="2031206"/>
                  <a:pt x="7099532" y="2031206"/>
                  <a:pt x="7103004" y="2031206"/>
                </a:cubicBezTo>
                <a:cubicBezTo>
                  <a:pt x="7103872" y="2031206"/>
                  <a:pt x="7105175" y="2031206"/>
                  <a:pt x="7106910" y="2031206"/>
                </a:cubicBezTo>
                <a:cubicBezTo>
                  <a:pt x="7118198" y="2030338"/>
                  <a:pt x="7130351" y="2028602"/>
                  <a:pt x="7143374" y="2025997"/>
                </a:cubicBezTo>
                <a:cubicBezTo>
                  <a:pt x="7151187" y="2025129"/>
                  <a:pt x="7159000" y="2026866"/>
                  <a:pt x="7166814" y="2031206"/>
                </a:cubicBezTo>
                <a:cubicBezTo>
                  <a:pt x="7173760" y="2037284"/>
                  <a:pt x="7179403" y="2044229"/>
                  <a:pt x="7183744" y="2052042"/>
                </a:cubicBezTo>
                <a:cubicBezTo>
                  <a:pt x="7185480" y="2059856"/>
                  <a:pt x="7182441" y="2063328"/>
                  <a:pt x="7174628" y="2062460"/>
                </a:cubicBezTo>
                <a:cubicBezTo>
                  <a:pt x="7145978" y="2057251"/>
                  <a:pt x="7114724" y="2055515"/>
                  <a:pt x="7080866" y="2057251"/>
                </a:cubicBezTo>
                <a:cubicBezTo>
                  <a:pt x="7052216" y="2057251"/>
                  <a:pt x="7027474" y="2059422"/>
                  <a:pt x="7006638" y="2063763"/>
                </a:cubicBezTo>
                <a:cubicBezTo>
                  <a:pt x="6998824" y="2065499"/>
                  <a:pt x="6993616" y="2064631"/>
                  <a:pt x="6991011" y="2061158"/>
                </a:cubicBezTo>
                <a:cubicBezTo>
                  <a:pt x="6985802" y="2057685"/>
                  <a:pt x="6981027" y="2052476"/>
                  <a:pt x="6976686" y="2045531"/>
                </a:cubicBezTo>
                <a:cubicBezTo>
                  <a:pt x="6974950" y="2043795"/>
                  <a:pt x="6974082" y="2042058"/>
                  <a:pt x="6974082" y="2040322"/>
                </a:cubicBezTo>
                <a:cubicBezTo>
                  <a:pt x="6974950" y="2039454"/>
                  <a:pt x="6976686" y="2039020"/>
                  <a:pt x="6979290" y="2039020"/>
                </a:cubicBezTo>
                <a:cubicBezTo>
                  <a:pt x="6984500" y="2038152"/>
                  <a:pt x="6991880" y="2037718"/>
                  <a:pt x="7001429" y="2037718"/>
                </a:cubicBezTo>
                <a:cubicBezTo>
                  <a:pt x="7010979" y="2036849"/>
                  <a:pt x="7017924" y="2036415"/>
                  <a:pt x="7022264" y="2036415"/>
                </a:cubicBezTo>
                <a:cubicBezTo>
                  <a:pt x="7023134" y="2036415"/>
                  <a:pt x="7024002" y="2036415"/>
                  <a:pt x="7024869" y="2036415"/>
                </a:cubicBezTo>
                <a:cubicBezTo>
                  <a:pt x="7034419" y="2034679"/>
                  <a:pt x="7044837" y="2033811"/>
                  <a:pt x="7056123" y="2033811"/>
                </a:cubicBezTo>
                <a:cubicBezTo>
                  <a:pt x="7056123" y="2025129"/>
                  <a:pt x="7056558" y="2015580"/>
                  <a:pt x="7057426" y="2005162"/>
                </a:cubicBezTo>
                <a:cubicBezTo>
                  <a:pt x="7051348" y="2006030"/>
                  <a:pt x="7044837" y="2006464"/>
                  <a:pt x="7037892" y="2006464"/>
                </a:cubicBezTo>
                <a:cubicBezTo>
                  <a:pt x="7028342" y="2007332"/>
                  <a:pt x="7019660" y="2002991"/>
                  <a:pt x="7011847" y="1993441"/>
                </a:cubicBezTo>
                <a:cubicBezTo>
                  <a:pt x="7009242" y="1988232"/>
                  <a:pt x="7010111" y="1985628"/>
                  <a:pt x="7014452" y="1985628"/>
                </a:cubicBezTo>
                <a:cubicBezTo>
                  <a:pt x="7019660" y="1984760"/>
                  <a:pt x="7027040" y="1983457"/>
                  <a:pt x="7036590" y="1981721"/>
                </a:cubicBezTo>
                <a:cubicBezTo>
                  <a:pt x="7046140" y="1980853"/>
                  <a:pt x="7053085" y="1979985"/>
                  <a:pt x="7057426" y="1979117"/>
                </a:cubicBezTo>
                <a:cubicBezTo>
                  <a:pt x="7057426" y="1978248"/>
                  <a:pt x="7057426" y="1976946"/>
                  <a:pt x="7057426" y="1975210"/>
                </a:cubicBezTo>
                <a:cubicBezTo>
                  <a:pt x="7056558" y="1974342"/>
                  <a:pt x="7056123" y="1973474"/>
                  <a:pt x="7056123" y="1972605"/>
                </a:cubicBezTo>
                <a:cubicBezTo>
                  <a:pt x="7056123" y="1967396"/>
                  <a:pt x="7055690" y="1963056"/>
                  <a:pt x="7054821" y="1959583"/>
                </a:cubicBezTo>
                <a:cubicBezTo>
                  <a:pt x="7053953" y="1959583"/>
                  <a:pt x="7052216" y="1959583"/>
                  <a:pt x="7049612" y="1959583"/>
                </a:cubicBezTo>
                <a:cubicBezTo>
                  <a:pt x="7046140" y="1960451"/>
                  <a:pt x="7043535" y="1960885"/>
                  <a:pt x="7041798" y="1960885"/>
                </a:cubicBezTo>
                <a:cubicBezTo>
                  <a:pt x="7032249" y="1960017"/>
                  <a:pt x="7024002" y="1954374"/>
                  <a:pt x="7017056" y="1943956"/>
                </a:cubicBezTo>
                <a:cubicBezTo>
                  <a:pt x="7016188" y="1943088"/>
                  <a:pt x="7015320" y="1942220"/>
                  <a:pt x="7014452" y="1941351"/>
                </a:cubicBezTo>
                <a:cubicBezTo>
                  <a:pt x="7013584" y="1940483"/>
                  <a:pt x="7013149" y="1940049"/>
                  <a:pt x="7013149" y="1940049"/>
                </a:cubicBezTo>
                <a:cubicBezTo>
                  <a:pt x="6997522" y="1953072"/>
                  <a:pt x="6979290" y="1963056"/>
                  <a:pt x="6958454" y="1970001"/>
                </a:cubicBezTo>
                <a:cubicBezTo>
                  <a:pt x="6953246" y="1971737"/>
                  <a:pt x="6950641" y="1971737"/>
                  <a:pt x="6950641" y="1970001"/>
                </a:cubicBezTo>
                <a:cubicBezTo>
                  <a:pt x="6949773" y="1969133"/>
                  <a:pt x="6951510" y="1966962"/>
                  <a:pt x="6955850" y="1963490"/>
                </a:cubicBezTo>
                <a:cubicBezTo>
                  <a:pt x="6991445" y="1936576"/>
                  <a:pt x="7021831" y="1897943"/>
                  <a:pt x="7047008" y="1847590"/>
                </a:cubicBezTo>
                <a:cubicBezTo>
                  <a:pt x="7053953" y="1835435"/>
                  <a:pt x="7056558" y="1822847"/>
                  <a:pt x="7054821" y="1809825"/>
                </a:cubicBezTo>
                <a:cubicBezTo>
                  <a:pt x="7054821" y="1806786"/>
                  <a:pt x="7055690" y="1804833"/>
                  <a:pt x="7057426" y="1803965"/>
                </a:cubicBezTo>
                <a:close/>
                <a:moveTo>
                  <a:pt x="6476624" y="1802988"/>
                </a:moveTo>
                <a:cubicBezTo>
                  <a:pt x="6479228" y="1802771"/>
                  <a:pt x="6481833" y="1803313"/>
                  <a:pt x="6484437" y="1804616"/>
                </a:cubicBezTo>
                <a:cubicBezTo>
                  <a:pt x="6490515" y="1808088"/>
                  <a:pt x="6496592" y="1813731"/>
                  <a:pt x="6502669" y="1821545"/>
                </a:cubicBezTo>
                <a:cubicBezTo>
                  <a:pt x="6507010" y="1827622"/>
                  <a:pt x="6506576" y="1832831"/>
                  <a:pt x="6501367" y="1837172"/>
                </a:cubicBezTo>
                <a:cubicBezTo>
                  <a:pt x="6494422" y="1842381"/>
                  <a:pt x="6490081" y="1852365"/>
                  <a:pt x="6488344" y="1867124"/>
                </a:cubicBezTo>
                <a:cubicBezTo>
                  <a:pt x="6487476" y="1873201"/>
                  <a:pt x="6490081" y="1875805"/>
                  <a:pt x="6496158" y="1874937"/>
                </a:cubicBezTo>
                <a:cubicBezTo>
                  <a:pt x="6499631" y="1874937"/>
                  <a:pt x="6504840" y="1873201"/>
                  <a:pt x="6511785" y="1869728"/>
                </a:cubicBezTo>
                <a:cubicBezTo>
                  <a:pt x="6513521" y="1868860"/>
                  <a:pt x="6514823" y="1868426"/>
                  <a:pt x="6515691" y="1868426"/>
                </a:cubicBezTo>
                <a:cubicBezTo>
                  <a:pt x="6522637" y="1864953"/>
                  <a:pt x="6528714" y="1864519"/>
                  <a:pt x="6533923" y="1867124"/>
                </a:cubicBezTo>
                <a:cubicBezTo>
                  <a:pt x="6540000" y="1870596"/>
                  <a:pt x="6544775" y="1874069"/>
                  <a:pt x="6548247" y="1877541"/>
                </a:cubicBezTo>
                <a:cubicBezTo>
                  <a:pt x="6554325" y="1883619"/>
                  <a:pt x="6553891" y="1890130"/>
                  <a:pt x="6546945" y="1897075"/>
                </a:cubicBezTo>
                <a:cubicBezTo>
                  <a:pt x="6536527" y="1902284"/>
                  <a:pt x="6520900" y="1905323"/>
                  <a:pt x="6500064" y="1906191"/>
                </a:cubicBezTo>
                <a:cubicBezTo>
                  <a:pt x="6489646" y="1907059"/>
                  <a:pt x="6479663" y="1905323"/>
                  <a:pt x="6470113" y="1900982"/>
                </a:cubicBezTo>
                <a:cubicBezTo>
                  <a:pt x="6460563" y="1896641"/>
                  <a:pt x="6456222" y="1887525"/>
                  <a:pt x="6457090" y="1873635"/>
                </a:cubicBezTo>
                <a:cubicBezTo>
                  <a:pt x="6456222" y="1863217"/>
                  <a:pt x="6457090" y="1852365"/>
                  <a:pt x="6459695" y="1841079"/>
                </a:cubicBezTo>
                <a:cubicBezTo>
                  <a:pt x="6460563" y="1839342"/>
                  <a:pt x="6460563" y="1838040"/>
                  <a:pt x="6459695" y="1837172"/>
                </a:cubicBezTo>
                <a:cubicBezTo>
                  <a:pt x="6458827" y="1836304"/>
                  <a:pt x="6457959" y="1836304"/>
                  <a:pt x="6457090" y="1837172"/>
                </a:cubicBezTo>
                <a:cubicBezTo>
                  <a:pt x="6454486" y="1838908"/>
                  <a:pt x="6449711" y="1841079"/>
                  <a:pt x="6442765" y="1843683"/>
                </a:cubicBezTo>
                <a:cubicBezTo>
                  <a:pt x="6442765" y="1850628"/>
                  <a:pt x="6441463" y="1858442"/>
                  <a:pt x="6438859" y="1867124"/>
                </a:cubicBezTo>
                <a:cubicBezTo>
                  <a:pt x="6433650" y="1893168"/>
                  <a:pt x="6411512" y="1915307"/>
                  <a:pt x="6372444" y="1933538"/>
                </a:cubicBezTo>
                <a:cubicBezTo>
                  <a:pt x="6369840" y="1936142"/>
                  <a:pt x="6367669" y="1936576"/>
                  <a:pt x="6365933" y="1934840"/>
                </a:cubicBezTo>
                <a:cubicBezTo>
                  <a:pt x="6365933" y="1937445"/>
                  <a:pt x="6365065" y="1941785"/>
                  <a:pt x="6363328" y="1947863"/>
                </a:cubicBezTo>
                <a:cubicBezTo>
                  <a:pt x="6362461" y="1953940"/>
                  <a:pt x="6361593" y="1958715"/>
                  <a:pt x="6360724" y="1962187"/>
                </a:cubicBezTo>
                <a:cubicBezTo>
                  <a:pt x="6358988" y="1977814"/>
                  <a:pt x="6357686" y="1987798"/>
                  <a:pt x="6356817" y="1992139"/>
                </a:cubicBezTo>
                <a:cubicBezTo>
                  <a:pt x="6360290" y="1990403"/>
                  <a:pt x="6366367" y="1986496"/>
                  <a:pt x="6375049" y="1980419"/>
                </a:cubicBezTo>
                <a:cubicBezTo>
                  <a:pt x="6383731" y="1974342"/>
                  <a:pt x="6389373" y="1970435"/>
                  <a:pt x="6391978" y="1968699"/>
                </a:cubicBezTo>
                <a:cubicBezTo>
                  <a:pt x="6395451" y="1966094"/>
                  <a:pt x="6397621" y="1965226"/>
                  <a:pt x="6398489" y="1966094"/>
                </a:cubicBezTo>
                <a:cubicBezTo>
                  <a:pt x="6398489" y="1966962"/>
                  <a:pt x="6397621" y="1969567"/>
                  <a:pt x="6395885" y="1973908"/>
                </a:cubicBezTo>
                <a:cubicBezTo>
                  <a:pt x="6394149" y="1976512"/>
                  <a:pt x="6391544" y="1980853"/>
                  <a:pt x="6388071" y="1986930"/>
                </a:cubicBezTo>
                <a:cubicBezTo>
                  <a:pt x="6381126" y="2000821"/>
                  <a:pt x="6374615" y="2011673"/>
                  <a:pt x="6368537" y="2019486"/>
                </a:cubicBezTo>
                <a:cubicBezTo>
                  <a:pt x="6366802" y="2022091"/>
                  <a:pt x="6363763" y="2026866"/>
                  <a:pt x="6359422" y="2033811"/>
                </a:cubicBezTo>
                <a:cubicBezTo>
                  <a:pt x="6353345" y="2042493"/>
                  <a:pt x="6349438" y="2048136"/>
                  <a:pt x="6347702" y="2050740"/>
                </a:cubicBezTo>
                <a:cubicBezTo>
                  <a:pt x="6343361" y="2055949"/>
                  <a:pt x="6338152" y="2056383"/>
                  <a:pt x="6332075" y="2052042"/>
                </a:cubicBezTo>
                <a:cubicBezTo>
                  <a:pt x="6323393" y="2044229"/>
                  <a:pt x="6317316" y="2035113"/>
                  <a:pt x="6313843" y="2024695"/>
                </a:cubicBezTo>
                <a:cubicBezTo>
                  <a:pt x="6312107" y="2017750"/>
                  <a:pt x="6312975" y="2012975"/>
                  <a:pt x="6316448" y="2010371"/>
                </a:cubicBezTo>
                <a:cubicBezTo>
                  <a:pt x="6322525" y="2005162"/>
                  <a:pt x="6325563" y="1994309"/>
                  <a:pt x="6325563" y="1977814"/>
                </a:cubicBezTo>
                <a:cubicBezTo>
                  <a:pt x="6326432" y="1956110"/>
                  <a:pt x="6326866" y="1941351"/>
                  <a:pt x="6326866" y="1933538"/>
                </a:cubicBezTo>
                <a:cubicBezTo>
                  <a:pt x="6325130" y="1934406"/>
                  <a:pt x="6321223" y="1936142"/>
                  <a:pt x="6315145" y="1938747"/>
                </a:cubicBezTo>
                <a:cubicBezTo>
                  <a:pt x="6309936" y="1941351"/>
                  <a:pt x="6306030" y="1943088"/>
                  <a:pt x="6303425" y="1943956"/>
                </a:cubicBezTo>
                <a:cubicBezTo>
                  <a:pt x="6300821" y="1945692"/>
                  <a:pt x="6297782" y="1945692"/>
                  <a:pt x="6294309" y="1943956"/>
                </a:cubicBezTo>
                <a:cubicBezTo>
                  <a:pt x="6291705" y="1942220"/>
                  <a:pt x="6285194" y="1936142"/>
                  <a:pt x="6274776" y="1925725"/>
                </a:cubicBezTo>
                <a:cubicBezTo>
                  <a:pt x="6271303" y="1920516"/>
                  <a:pt x="6272606" y="1917043"/>
                  <a:pt x="6278682" y="1915307"/>
                </a:cubicBezTo>
                <a:cubicBezTo>
                  <a:pt x="6308200" y="1910098"/>
                  <a:pt x="6326432" y="1903586"/>
                  <a:pt x="6333377" y="1895773"/>
                </a:cubicBezTo>
                <a:cubicBezTo>
                  <a:pt x="6337718" y="1891432"/>
                  <a:pt x="6342927" y="1890564"/>
                  <a:pt x="6349004" y="1893168"/>
                </a:cubicBezTo>
                <a:cubicBezTo>
                  <a:pt x="6360290" y="1898377"/>
                  <a:pt x="6367235" y="1903586"/>
                  <a:pt x="6369840" y="1908795"/>
                </a:cubicBezTo>
                <a:cubicBezTo>
                  <a:pt x="6374181" y="1914004"/>
                  <a:pt x="6374615" y="1917911"/>
                  <a:pt x="6371142" y="1920516"/>
                </a:cubicBezTo>
                <a:cubicBezTo>
                  <a:pt x="6371142" y="1921384"/>
                  <a:pt x="6370708" y="1922686"/>
                  <a:pt x="6369840" y="1924422"/>
                </a:cubicBezTo>
                <a:lnTo>
                  <a:pt x="6369233" y="1926244"/>
                </a:lnTo>
                <a:lnTo>
                  <a:pt x="6399466" y="1892192"/>
                </a:lnTo>
                <a:cubicBezTo>
                  <a:pt x="6406194" y="1880254"/>
                  <a:pt x="6409341" y="1867992"/>
                  <a:pt x="6408907" y="1855403"/>
                </a:cubicBezTo>
                <a:cubicBezTo>
                  <a:pt x="6408907" y="1844985"/>
                  <a:pt x="6406303" y="1835870"/>
                  <a:pt x="6401094" y="1828056"/>
                </a:cubicBezTo>
                <a:cubicBezTo>
                  <a:pt x="6398489" y="1824583"/>
                  <a:pt x="6398055" y="1821545"/>
                  <a:pt x="6399791" y="1818940"/>
                </a:cubicBezTo>
                <a:cubicBezTo>
                  <a:pt x="6401528" y="1815468"/>
                  <a:pt x="6404567" y="1814600"/>
                  <a:pt x="6408907" y="1816336"/>
                </a:cubicBezTo>
                <a:cubicBezTo>
                  <a:pt x="6415853" y="1818072"/>
                  <a:pt x="6422798" y="1820243"/>
                  <a:pt x="6429743" y="1822847"/>
                </a:cubicBezTo>
                <a:cubicBezTo>
                  <a:pt x="6436689" y="1820243"/>
                  <a:pt x="6442332" y="1818072"/>
                  <a:pt x="6446672" y="1816336"/>
                </a:cubicBezTo>
                <a:cubicBezTo>
                  <a:pt x="6456222" y="1811995"/>
                  <a:pt x="6463601" y="1808522"/>
                  <a:pt x="6468810" y="1805918"/>
                </a:cubicBezTo>
                <a:cubicBezTo>
                  <a:pt x="6471415" y="1804182"/>
                  <a:pt x="6474019" y="1803205"/>
                  <a:pt x="6476624" y="1802988"/>
                </a:cubicBezTo>
                <a:close/>
                <a:moveTo>
                  <a:pt x="3142474" y="1802988"/>
                </a:moveTo>
                <a:cubicBezTo>
                  <a:pt x="3143993" y="1802771"/>
                  <a:pt x="3145838" y="1802879"/>
                  <a:pt x="3148009" y="1803313"/>
                </a:cubicBezTo>
                <a:cubicBezTo>
                  <a:pt x="3161031" y="1806786"/>
                  <a:pt x="3172317" y="1813297"/>
                  <a:pt x="3181867" y="1822847"/>
                </a:cubicBezTo>
                <a:cubicBezTo>
                  <a:pt x="3186208" y="1828056"/>
                  <a:pt x="3186642" y="1833699"/>
                  <a:pt x="3183169" y="1839776"/>
                </a:cubicBezTo>
                <a:cubicBezTo>
                  <a:pt x="3177092" y="1850194"/>
                  <a:pt x="3171449" y="1862349"/>
                  <a:pt x="3166240" y="1876239"/>
                </a:cubicBezTo>
                <a:cubicBezTo>
                  <a:pt x="3165372" y="1877975"/>
                  <a:pt x="3163636" y="1881448"/>
                  <a:pt x="3161031" y="1886657"/>
                </a:cubicBezTo>
                <a:cubicBezTo>
                  <a:pt x="3160163" y="1889262"/>
                  <a:pt x="3159295" y="1890998"/>
                  <a:pt x="3158427" y="1891866"/>
                </a:cubicBezTo>
                <a:cubicBezTo>
                  <a:pt x="3163636" y="1890130"/>
                  <a:pt x="3171015" y="1887525"/>
                  <a:pt x="3180565" y="1884053"/>
                </a:cubicBezTo>
                <a:cubicBezTo>
                  <a:pt x="3192719" y="1879712"/>
                  <a:pt x="3202269" y="1876239"/>
                  <a:pt x="3209214" y="1873635"/>
                </a:cubicBezTo>
                <a:cubicBezTo>
                  <a:pt x="3219632" y="1868426"/>
                  <a:pt x="3230918" y="1873635"/>
                  <a:pt x="3243073" y="1889262"/>
                </a:cubicBezTo>
                <a:cubicBezTo>
                  <a:pt x="3246545" y="1895339"/>
                  <a:pt x="3244809" y="1899680"/>
                  <a:pt x="3237864" y="1902284"/>
                </a:cubicBezTo>
                <a:cubicBezTo>
                  <a:pt x="3216159" y="1905757"/>
                  <a:pt x="3194021" y="1909663"/>
                  <a:pt x="3171449" y="1914004"/>
                </a:cubicBezTo>
                <a:cubicBezTo>
                  <a:pt x="3172317" y="1914004"/>
                  <a:pt x="3173185" y="1914438"/>
                  <a:pt x="3174054" y="1915307"/>
                </a:cubicBezTo>
                <a:cubicBezTo>
                  <a:pt x="3185339" y="1917043"/>
                  <a:pt x="3194889" y="1923554"/>
                  <a:pt x="3202703" y="1934840"/>
                </a:cubicBezTo>
                <a:cubicBezTo>
                  <a:pt x="3205307" y="1939181"/>
                  <a:pt x="3205307" y="1943956"/>
                  <a:pt x="3202703" y="1949165"/>
                </a:cubicBezTo>
                <a:cubicBezTo>
                  <a:pt x="3201835" y="1951769"/>
                  <a:pt x="3199664" y="1957412"/>
                  <a:pt x="3196192" y="1966094"/>
                </a:cubicBezTo>
                <a:cubicBezTo>
                  <a:pt x="3195323" y="1970435"/>
                  <a:pt x="3194455" y="1973474"/>
                  <a:pt x="3193587" y="1975210"/>
                </a:cubicBezTo>
                <a:cubicBezTo>
                  <a:pt x="3190983" y="1983023"/>
                  <a:pt x="3187944" y="1990403"/>
                  <a:pt x="3184472" y="1997348"/>
                </a:cubicBezTo>
                <a:cubicBezTo>
                  <a:pt x="3196626" y="2007766"/>
                  <a:pt x="3213989" y="2019920"/>
                  <a:pt x="3236561" y="2033811"/>
                </a:cubicBezTo>
                <a:cubicBezTo>
                  <a:pt x="3240034" y="2035547"/>
                  <a:pt x="3244809" y="2038152"/>
                  <a:pt x="3250886" y="2041624"/>
                </a:cubicBezTo>
                <a:cubicBezTo>
                  <a:pt x="3263909" y="2048570"/>
                  <a:pt x="3272590" y="2053345"/>
                  <a:pt x="3276931" y="2055949"/>
                </a:cubicBezTo>
                <a:cubicBezTo>
                  <a:pt x="3280403" y="2057685"/>
                  <a:pt x="3282140" y="2059422"/>
                  <a:pt x="3282140" y="2061158"/>
                </a:cubicBezTo>
                <a:cubicBezTo>
                  <a:pt x="3282140" y="2062894"/>
                  <a:pt x="3280403" y="2063763"/>
                  <a:pt x="3276931" y="2063763"/>
                </a:cubicBezTo>
                <a:cubicBezTo>
                  <a:pt x="3274326" y="2063763"/>
                  <a:pt x="3270420" y="2063763"/>
                  <a:pt x="3265211" y="2063763"/>
                </a:cubicBezTo>
                <a:cubicBezTo>
                  <a:pt x="3243507" y="2065499"/>
                  <a:pt x="3224841" y="2066367"/>
                  <a:pt x="3209214" y="2066367"/>
                </a:cubicBezTo>
                <a:cubicBezTo>
                  <a:pt x="3205741" y="2066367"/>
                  <a:pt x="3201835" y="2065065"/>
                  <a:pt x="3197494" y="2062460"/>
                </a:cubicBezTo>
                <a:cubicBezTo>
                  <a:pt x="3184472" y="2049438"/>
                  <a:pt x="3173185" y="2037284"/>
                  <a:pt x="3163636" y="2025997"/>
                </a:cubicBezTo>
                <a:cubicBezTo>
                  <a:pt x="3141931" y="2044229"/>
                  <a:pt x="3107639" y="2056383"/>
                  <a:pt x="3060758" y="2062460"/>
                </a:cubicBezTo>
                <a:cubicBezTo>
                  <a:pt x="3057285" y="2063328"/>
                  <a:pt x="3055549" y="2062894"/>
                  <a:pt x="3055549" y="2061158"/>
                </a:cubicBezTo>
                <a:cubicBezTo>
                  <a:pt x="3055549" y="2059422"/>
                  <a:pt x="3056851" y="2058120"/>
                  <a:pt x="3059456" y="2057251"/>
                </a:cubicBezTo>
                <a:cubicBezTo>
                  <a:pt x="3103732" y="2037284"/>
                  <a:pt x="3131947" y="2018184"/>
                  <a:pt x="3144102" y="1999953"/>
                </a:cubicBezTo>
                <a:cubicBezTo>
                  <a:pt x="3139761" y="1993007"/>
                  <a:pt x="3136288" y="1986496"/>
                  <a:pt x="3133684" y="1980419"/>
                </a:cubicBezTo>
                <a:cubicBezTo>
                  <a:pt x="3132816" y="1978682"/>
                  <a:pt x="3131513" y="1976512"/>
                  <a:pt x="3129777" y="1973908"/>
                </a:cubicBezTo>
                <a:cubicBezTo>
                  <a:pt x="3123700" y="1962621"/>
                  <a:pt x="3119793" y="1956110"/>
                  <a:pt x="3118057" y="1954374"/>
                </a:cubicBezTo>
                <a:cubicBezTo>
                  <a:pt x="3115452" y="1952638"/>
                  <a:pt x="3114150" y="1951335"/>
                  <a:pt x="3114150" y="1950467"/>
                </a:cubicBezTo>
                <a:cubicBezTo>
                  <a:pt x="3108941" y="1951335"/>
                  <a:pt x="3103298" y="1952638"/>
                  <a:pt x="3097221" y="1954374"/>
                </a:cubicBezTo>
                <a:cubicBezTo>
                  <a:pt x="3092880" y="1954374"/>
                  <a:pt x="3089408" y="1954374"/>
                  <a:pt x="3086803" y="1954374"/>
                </a:cubicBezTo>
                <a:cubicBezTo>
                  <a:pt x="3086803" y="1957847"/>
                  <a:pt x="3086803" y="1963490"/>
                  <a:pt x="3086803" y="1971303"/>
                </a:cubicBezTo>
                <a:cubicBezTo>
                  <a:pt x="3085935" y="1979117"/>
                  <a:pt x="3085501" y="1984760"/>
                  <a:pt x="3085501" y="1988232"/>
                </a:cubicBezTo>
                <a:cubicBezTo>
                  <a:pt x="3085501" y="1989969"/>
                  <a:pt x="3085067" y="1990837"/>
                  <a:pt x="3084199" y="1990837"/>
                </a:cubicBezTo>
                <a:cubicBezTo>
                  <a:pt x="3087671" y="1989969"/>
                  <a:pt x="3092880" y="1988666"/>
                  <a:pt x="3099826" y="1986930"/>
                </a:cubicBezTo>
                <a:cubicBezTo>
                  <a:pt x="3105034" y="1986062"/>
                  <a:pt x="3113716" y="1983891"/>
                  <a:pt x="3125870" y="1980419"/>
                </a:cubicBezTo>
                <a:cubicBezTo>
                  <a:pt x="3128475" y="1981287"/>
                  <a:pt x="3129343" y="1983023"/>
                  <a:pt x="3128475" y="1985628"/>
                </a:cubicBezTo>
                <a:cubicBezTo>
                  <a:pt x="3085935" y="2010805"/>
                  <a:pt x="3048604" y="2033377"/>
                  <a:pt x="3016482" y="2053345"/>
                </a:cubicBezTo>
                <a:cubicBezTo>
                  <a:pt x="3009536" y="2056817"/>
                  <a:pt x="3003459" y="2056817"/>
                  <a:pt x="2998250" y="2053345"/>
                </a:cubicBezTo>
                <a:cubicBezTo>
                  <a:pt x="2986964" y="2043795"/>
                  <a:pt x="2979585" y="2034245"/>
                  <a:pt x="2976112" y="2024695"/>
                </a:cubicBezTo>
                <a:cubicBezTo>
                  <a:pt x="2974376" y="2019486"/>
                  <a:pt x="2976112" y="2016882"/>
                  <a:pt x="2981321" y="2016882"/>
                </a:cubicBezTo>
                <a:cubicBezTo>
                  <a:pt x="2983926" y="2016013"/>
                  <a:pt x="2989135" y="2015145"/>
                  <a:pt x="2996948" y="2014277"/>
                </a:cubicBezTo>
                <a:cubicBezTo>
                  <a:pt x="3003893" y="2012541"/>
                  <a:pt x="3008668" y="2011673"/>
                  <a:pt x="3011273" y="2011673"/>
                </a:cubicBezTo>
                <a:cubicBezTo>
                  <a:pt x="3011273" y="1991705"/>
                  <a:pt x="3010839" y="1976078"/>
                  <a:pt x="3009971" y="1964792"/>
                </a:cubicBezTo>
                <a:cubicBezTo>
                  <a:pt x="3009102" y="1950033"/>
                  <a:pt x="3006498" y="1939615"/>
                  <a:pt x="3002157" y="1933538"/>
                </a:cubicBezTo>
                <a:cubicBezTo>
                  <a:pt x="2998684" y="1926593"/>
                  <a:pt x="2999987" y="1922252"/>
                  <a:pt x="3006064" y="1920516"/>
                </a:cubicBezTo>
                <a:cubicBezTo>
                  <a:pt x="3019086" y="1922252"/>
                  <a:pt x="3030372" y="1927027"/>
                  <a:pt x="3039922" y="1934840"/>
                </a:cubicBezTo>
                <a:cubicBezTo>
                  <a:pt x="3045131" y="1938313"/>
                  <a:pt x="3045999" y="1943522"/>
                  <a:pt x="3042527" y="1950467"/>
                </a:cubicBezTo>
                <a:cubicBezTo>
                  <a:pt x="3040790" y="1956544"/>
                  <a:pt x="3039922" y="1964358"/>
                  <a:pt x="3039922" y="1973908"/>
                </a:cubicBezTo>
                <a:cubicBezTo>
                  <a:pt x="3041658" y="1982589"/>
                  <a:pt x="3041658" y="1992139"/>
                  <a:pt x="3039922" y="2002557"/>
                </a:cubicBezTo>
                <a:cubicBezTo>
                  <a:pt x="3041658" y="2001689"/>
                  <a:pt x="3044697" y="2000821"/>
                  <a:pt x="3049038" y="1999953"/>
                </a:cubicBezTo>
                <a:cubicBezTo>
                  <a:pt x="3052510" y="1999084"/>
                  <a:pt x="3055115" y="1998650"/>
                  <a:pt x="3056851" y="1998650"/>
                </a:cubicBezTo>
                <a:cubicBezTo>
                  <a:pt x="3055115" y="1992573"/>
                  <a:pt x="3054681" y="1987364"/>
                  <a:pt x="3055549" y="1983023"/>
                </a:cubicBezTo>
                <a:cubicBezTo>
                  <a:pt x="3055549" y="1957847"/>
                  <a:pt x="3055115" y="1938313"/>
                  <a:pt x="3054247" y="1924422"/>
                </a:cubicBezTo>
                <a:cubicBezTo>
                  <a:pt x="3054247" y="1911400"/>
                  <a:pt x="3052945" y="1901850"/>
                  <a:pt x="3050340" y="1895773"/>
                </a:cubicBezTo>
                <a:cubicBezTo>
                  <a:pt x="3045131" y="1896641"/>
                  <a:pt x="3040356" y="1897943"/>
                  <a:pt x="3036015" y="1899680"/>
                </a:cubicBezTo>
                <a:cubicBezTo>
                  <a:pt x="3026465" y="1900548"/>
                  <a:pt x="3016047" y="1896207"/>
                  <a:pt x="3004762" y="1886657"/>
                </a:cubicBezTo>
                <a:cubicBezTo>
                  <a:pt x="3001289" y="1881448"/>
                  <a:pt x="3002591" y="1877541"/>
                  <a:pt x="3008668" y="1874937"/>
                </a:cubicBezTo>
                <a:cubicBezTo>
                  <a:pt x="3021691" y="1872333"/>
                  <a:pt x="3037318" y="1868860"/>
                  <a:pt x="3055549" y="1864519"/>
                </a:cubicBezTo>
                <a:cubicBezTo>
                  <a:pt x="3066835" y="1861046"/>
                  <a:pt x="3077687" y="1856706"/>
                  <a:pt x="3088105" y="1851497"/>
                </a:cubicBezTo>
                <a:cubicBezTo>
                  <a:pt x="3099391" y="1848892"/>
                  <a:pt x="3110243" y="1853233"/>
                  <a:pt x="3120661" y="1864519"/>
                </a:cubicBezTo>
                <a:cubicBezTo>
                  <a:pt x="3122398" y="1868860"/>
                  <a:pt x="3121529" y="1872766"/>
                  <a:pt x="3118057" y="1876239"/>
                </a:cubicBezTo>
                <a:cubicBezTo>
                  <a:pt x="3113716" y="1877975"/>
                  <a:pt x="3106771" y="1880146"/>
                  <a:pt x="3097221" y="1882750"/>
                </a:cubicBezTo>
                <a:cubicBezTo>
                  <a:pt x="3090276" y="1884487"/>
                  <a:pt x="3085067" y="1885789"/>
                  <a:pt x="3081594" y="1886657"/>
                </a:cubicBezTo>
                <a:cubicBezTo>
                  <a:pt x="3082462" y="1886657"/>
                  <a:pt x="3083330" y="1887091"/>
                  <a:pt x="3084199" y="1887959"/>
                </a:cubicBezTo>
                <a:cubicBezTo>
                  <a:pt x="3085935" y="1888828"/>
                  <a:pt x="3086803" y="1889696"/>
                  <a:pt x="3086803" y="1890564"/>
                </a:cubicBezTo>
                <a:cubicBezTo>
                  <a:pt x="3094617" y="1895773"/>
                  <a:pt x="3096353" y="1901850"/>
                  <a:pt x="3092012" y="1908795"/>
                </a:cubicBezTo>
                <a:cubicBezTo>
                  <a:pt x="3089408" y="1914004"/>
                  <a:pt x="3088105" y="1920516"/>
                  <a:pt x="3088105" y="1928329"/>
                </a:cubicBezTo>
                <a:cubicBezTo>
                  <a:pt x="3095051" y="1926593"/>
                  <a:pt x="3101128" y="1924422"/>
                  <a:pt x="3106337" y="1921818"/>
                </a:cubicBezTo>
                <a:cubicBezTo>
                  <a:pt x="3108073" y="1921818"/>
                  <a:pt x="3111546" y="1922252"/>
                  <a:pt x="3116755" y="1923120"/>
                </a:cubicBezTo>
                <a:cubicBezTo>
                  <a:pt x="3128909" y="1890998"/>
                  <a:pt x="3136288" y="1866255"/>
                  <a:pt x="3138893" y="1848892"/>
                </a:cubicBezTo>
                <a:cubicBezTo>
                  <a:pt x="3141497" y="1832397"/>
                  <a:pt x="3141063" y="1820677"/>
                  <a:pt x="3137591" y="1813731"/>
                </a:cubicBezTo>
                <a:cubicBezTo>
                  <a:pt x="3136288" y="1807220"/>
                  <a:pt x="3137916" y="1803639"/>
                  <a:pt x="3142474" y="1802988"/>
                </a:cubicBezTo>
                <a:close/>
                <a:moveTo>
                  <a:pt x="85947" y="1802011"/>
                </a:moveTo>
                <a:cubicBezTo>
                  <a:pt x="102442" y="1807220"/>
                  <a:pt x="113728" y="1814600"/>
                  <a:pt x="119805" y="1824149"/>
                </a:cubicBezTo>
                <a:cubicBezTo>
                  <a:pt x="122410" y="1828490"/>
                  <a:pt x="122844" y="1832397"/>
                  <a:pt x="121108" y="1835870"/>
                </a:cubicBezTo>
                <a:cubicBezTo>
                  <a:pt x="116767" y="1844551"/>
                  <a:pt x="115464" y="1866255"/>
                  <a:pt x="117201" y="1900982"/>
                </a:cubicBezTo>
                <a:cubicBezTo>
                  <a:pt x="117201" y="1912268"/>
                  <a:pt x="116767" y="1921818"/>
                  <a:pt x="115899" y="1929631"/>
                </a:cubicBezTo>
                <a:cubicBezTo>
                  <a:pt x="134130" y="1922686"/>
                  <a:pt x="149757" y="1912702"/>
                  <a:pt x="162779" y="1899680"/>
                </a:cubicBezTo>
                <a:cubicBezTo>
                  <a:pt x="152362" y="1890130"/>
                  <a:pt x="144114" y="1881448"/>
                  <a:pt x="138037" y="1873635"/>
                </a:cubicBezTo>
                <a:cubicBezTo>
                  <a:pt x="137169" y="1873635"/>
                  <a:pt x="135432" y="1872333"/>
                  <a:pt x="132828" y="1869728"/>
                </a:cubicBezTo>
                <a:cubicBezTo>
                  <a:pt x="130223" y="1867124"/>
                  <a:pt x="128487" y="1865821"/>
                  <a:pt x="127619" y="1865821"/>
                </a:cubicBezTo>
                <a:cubicBezTo>
                  <a:pt x="124146" y="1864953"/>
                  <a:pt x="122410" y="1863217"/>
                  <a:pt x="122410" y="1860612"/>
                </a:cubicBezTo>
                <a:cubicBezTo>
                  <a:pt x="122410" y="1858876"/>
                  <a:pt x="123712" y="1857140"/>
                  <a:pt x="126317" y="1855403"/>
                </a:cubicBezTo>
                <a:cubicBezTo>
                  <a:pt x="128053" y="1854535"/>
                  <a:pt x="131960" y="1854101"/>
                  <a:pt x="138037" y="1854101"/>
                </a:cubicBezTo>
                <a:cubicBezTo>
                  <a:pt x="144114" y="1854101"/>
                  <a:pt x="153664" y="1859744"/>
                  <a:pt x="166687" y="1871030"/>
                </a:cubicBezTo>
                <a:cubicBezTo>
                  <a:pt x="171027" y="1875371"/>
                  <a:pt x="175368" y="1878844"/>
                  <a:pt x="179709" y="1881448"/>
                </a:cubicBezTo>
                <a:cubicBezTo>
                  <a:pt x="188391" y="1870162"/>
                  <a:pt x="194467" y="1858008"/>
                  <a:pt x="197940" y="1844985"/>
                </a:cubicBezTo>
                <a:cubicBezTo>
                  <a:pt x="199677" y="1841513"/>
                  <a:pt x="198375" y="1839776"/>
                  <a:pt x="194034" y="1839776"/>
                </a:cubicBezTo>
                <a:cubicBezTo>
                  <a:pt x="192297" y="1840644"/>
                  <a:pt x="189259" y="1841513"/>
                  <a:pt x="184918" y="1842381"/>
                </a:cubicBezTo>
                <a:cubicBezTo>
                  <a:pt x="176236" y="1845853"/>
                  <a:pt x="169291" y="1848892"/>
                  <a:pt x="164082" y="1851497"/>
                </a:cubicBezTo>
                <a:cubicBezTo>
                  <a:pt x="160609" y="1852365"/>
                  <a:pt x="156703" y="1852365"/>
                  <a:pt x="152362" y="1851497"/>
                </a:cubicBezTo>
                <a:cubicBezTo>
                  <a:pt x="146284" y="1848892"/>
                  <a:pt x="141075" y="1844551"/>
                  <a:pt x="136735" y="1838474"/>
                </a:cubicBezTo>
                <a:cubicBezTo>
                  <a:pt x="134998" y="1834133"/>
                  <a:pt x="136300" y="1831529"/>
                  <a:pt x="140642" y="1830661"/>
                </a:cubicBezTo>
                <a:cubicBezTo>
                  <a:pt x="144982" y="1829792"/>
                  <a:pt x="152796" y="1828056"/>
                  <a:pt x="164082" y="1825452"/>
                </a:cubicBezTo>
                <a:cubicBezTo>
                  <a:pt x="168423" y="1824583"/>
                  <a:pt x="171461" y="1823715"/>
                  <a:pt x="173198" y="1822847"/>
                </a:cubicBezTo>
                <a:cubicBezTo>
                  <a:pt x="179275" y="1821111"/>
                  <a:pt x="186220" y="1818940"/>
                  <a:pt x="194034" y="1816336"/>
                </a:cubicBezTo>
                <a:cubicBezTo>
                  <a:pt x="195770" y="1815468"/>
                  <a:pt x="197072" y="1815034"/>
                  <a:pt x="197940" y="1815034"/>
                </a:cubicBezTo>
                <a:cubicBezTo>
                  <a:pt x="203150" y="1811561"/>
                  <a:pt x="208358" y="1811127"/>
                  <a:pt x="213567" y="1813731"/>
                </a:cubicBezTo>
                <a:cubicBezTo>
                  <a:pt x="226590" y="1821545"/>
                  <a:pt x="234837" y="1829358"/>
                  <a:pt x="238310" y="1837172"/>
                </a:cubicBezTo>
                <a:cubicBezTo>
                  <a:pt x="241782" y="1841513"/>
                  <a:pt x="241782" y="1845419"/>
                  <a:pt x="238310" y="1848892"/>
                </a:cubicBezTo>
                <a:cubicBezTo>
                  <a:pt x="233101" y="1854969"/>
                  <a:pt x="227892" y="1862349"/>
                  <a:pt x="222683" y="1871030"/>
                </a:cubicBezTo>
                <a:cubicBezTo>
                  <a:pt x="217474" y="1881448"/>
                  <a:pt x="211397" y="1890564"/>
                  <a:pt x="204451" y="1898377"/>
                </a:cubicBezTo>
                <a:cubicBezTo>
                  <a:pt x="230497" y="1912268"/>
                  <a:pt x="259146" y="1921384"/>
                  <a:pt x="290399" y="1925725"/>
                </a:cubicBezTo>
                <a:cubicBezTo>
                  <a:pt x="293004" y="1926593"/>
                  <a:pt x="294306" y="1927461"/>
                  <a:pt x="294306" y="1928329"/>
                </a:cubicBezTo>
                <a:cubicBezTo>
                  <a:pt x="294306" y="1929197"/>
                  <a:pt x="293004" y="1930065"/>
                  <a:pt x="290399" y="1930934"/>
                </a:cubicBezTo>
                <a:cubicBezTo>
                  <a:pt x="266959" y="1937879"/>
                  <a:pt x="246991" y="1941785"/>
                  <a:pt x="230497" y="1942654"/>
                </a:cubicBezTo>
                <a:cubicBezTo>
                  <a:pt x="224419" y="1944390"/>
                  <a:pt x="219644" y="1943956"/>
                  <a:pt x="216172" y="1941351"/>
                </a:cubicBezTo>
                <a:cubicBezTo>
                  <a:pt x="215303" y="1941351"/>
                  <a:pt x="214436" y="1940917"/>
                  <a:pt x="213567" y="1940049"/>
                </a:cubicBezTo>
                <a:cubicBezTo>
                  <a:pt x="204886" y="1936576"/>
                  <a:pt x="197506" y="1931802"/>
                  <a:pt x="191429" y="1925725"/>
                </a:cubicBezTo>
                <a:cubicBezTo>
                  <a:pt x="190561" y="1924856"/>
                  <a:pt x="189259" y="1923554"/>
                  <a:pt x="187522" y="1921818"/>
                </a:cubicBezTo>
                <a:cubicBezTo>
                  <a:pt x="184918" y="1920081"/>
                  <a:pt x="183181" y="1918779"/>
                  <a:pt x="182313" y="1917911"/>
                </a:cubicBezTo>
                <a:cubicBezTo>
                  <a:pt x="182313" y="1917911"/>
                  <a:pt x="181879" y="1918345"/>
                  <a:pt x="181011" y="1919213"/>
                </a:cubicBezTo>
                <a:cubicBezTo>
                  <a:pt x="166252" y="1927895"/>
                  <a:pt x="144548" y="1933538"/>
                  <a:pt x="115899" y="1936142"/>
                </a:cubicBezTo>
                <a:cubicBezTo>
                  <a:pt x="115030" y="1944824"/>
                  <a:pt x="112426" y="1951335"/>
                  <a:pt x="108085" y="1955676"/>
                </a:cubicBezTo>
                <a:cubicBezTo>
                  <a:pt x="103744" y="1959149"/>
                  <a:pt x="98970" y="1959149"/>
                  <a:pt x="93760" y="1955676"/>
                </a:cubicBezTo>
                <a:cubicBezTo>
                  <a:pt x="85947" y="1946994"/>
                  <a:pt x="82474" y="1938747"/>
                  <a:pt x="83343" y="1930934"/>
                </a:cubicBezTo>
                <a:cubicBezTo>
                  <a:pt x="85947" y="1915307"/>
                  <a:pt x="86381" y="1892300"/>
                  <a:pt x="84645" y="1861915"/>
                </a:cubicBezTo>
                <a:cubicBezTo>
                  <a:pt x="84645" y="1859310"/>
                  <a:pt x="84645" y="1855403"/>
                  <a:pt x="84645" y="1850194"/>
                </a:cubicBezTo>
                <a:cubicBezTo>
                  <a:pt x="83777" y="1829358"/>
                  <a:pt x="80738" y="1815902"/>
                  <a:pt x="75529" y="1809825"/>
                </a:cubicBezTo>
                <a:cubicBezTo>
                  <a:pt x="73793" y="1802879"/>
                  <a:pt x="77265" y="1800275"/>
                  <a:pt x="85947" y="1802011"/>
                </a:cubicBezTo>
                <a:close/>
                <a:moveTo>
                  <a:pt x="8657067" y="1800709"/>
                </a:moveTo>
                <a:cubicBezTo>
                  <a:pt x="8657067" y="1799841"/>
                  <a:pt x="8658804" y="1799841"/>
                  <a:pt x="8662276" y="1800709"/>
                </a:cubicBezTo>
                <a:cubicBezTo>
                  <a:pt x="8669222" y="1801577"/>
                  <a:pt x="8681376" y="1804182"/>
                  <a:pt x="8698739" y="1808522"/>
                </a:cubicBezTo>
                <a:cubicBezTo>
                  <a:pt x="8711762" y="1813731"/>
                  <a:pt x="8716103" y="1825018"/>
                  <a:pt x="8711762" y="1842381"/>
                </a:cubicBezTo>
                <a:cubicBezTo>
                  <a:pt x="8704817" y="1855403"/>
                  <a:pt x="8696135" y="1857140"/>
                  <a:pt x="8685717" y="1847590"/>
                </a:cubicBezTo>
                <a:cubicBezTo>
                  <a:pt x="8674431" y="1832831"/>
                  <a:pt x="8665315" y="1818940"/>
                  <a:pt x="8658370" y="1805918"/>
                </a:cubicBezTo>
                <a:cubicBezTo>
                  <a:pt x="8656634" y="1803313"/>
                  <a:pt x="8656199" y="1801577"/>
                  <a:pt x="8657067" y="1800709"/>
                </a:cubicBezTo>
                <a:close/>
                <a:moveTo>
                  <a:pt x="8383028" y="1800709"/>
                </a:moveTo>
                <a:cubicBezTo>
                  <a:pt x="8384548" y="1800275"/>
                  <a:pt x="8386176" y="1800709"/>
                  <a:pt x="8387912" y="1802011"/>
                </a:cubicBezTo>
                <a:cubicBezTo>
                  <a:pt x="8387912" y="1802011"/>
                  <a:pt x="8388346" y="1802445"/>
                  <a:pt x="8389214" y="1803313"/>
                </a:cubicBezTo>
                <a:cubicBezTo>
                  <a:pt x="8403105" y="1811127"/>
                  <a:pt x="8410918" y="1816336"/>
                  <a:pt x="8412654" y="1818940"/>
                </a:cubicBezTo>
                <a:cubicBezTo>
                  <a:pt x="8417863" y="1823281"/>
                  <a:pt x="8417430" y="1827622"/>
                  <a:pt x="8411352" y="1831963"/>
                </a:cubicBezTo>
                <a:cubicBezTo>
                  <a:pt x="8402671" y="1835435"/>
                  <a:pt x="8392253" y="1839342"/>
                  <a:pt x="8380098" y="1843683"/>
                </a:cubicBezTo>
                <a:cubicBezTo>
                  <a:pt x="8382703" y="1844551"/>
                  <a:pt x="8384439" y="1845853"/>
                  <a:pt x="8385307" y="1847590"/>
                </a:cubicBezTo>
                <a:cubicBezTo>
                  <a:pt x="8388780" y="1851062"/>
                  <a:pt x="8389648" y="1854969"/>
                  <a:pt x="8387912" y="1859310"/>
                </a:cubicBezTo>
                <a:cubicBezTo>
                  <a:pt x="8387044" y="1860178"/>
                  <a:pt x="8386176" y="1863651"/>
                  <a:pt x="8385307" y="1869728"/>
                </a:cubicBezTo>
                <a:cubicBezTo>
                  <a:pt x="8385307" y="1867992"/>
                  <a:pt x="8384873" y="1869294"/>
                  <a:pt x="8384005" y="1873635"/>
                </a:cubicBezTo>
                <a:cubicBezTo>
                  <a:pt x="8386609" y="1873635"/>
                  <a:pt x="8389214" y="1873201"/>
                  <a:pt x="8391818" y="1872333"/>
                </a:cubicBezTo>
                <a:cubicBezTo>
                  <a:pt x="8397027" y="1870596"/>
                  <a:pt x="8401803" y="1870596"/>
                  <a:pt x="8406143" y="1872333"/>
                </a:cubicBezTo>
                <a:cubicBezTo>
                  <a:pt x="8410484" y="1874069"/>
                  <a:pt x="8414391" y="1877107"/>
                  <a:pt x="8417863" y="1881448"/>
                </a:cubicBezTo>
                <a:cubicBezTo>
                  <a:pt x="8417863" y="1882316"/>
                  <a:pt x="8418298" y="1882750"/>
                  <a:pt x="8419166" y="1882750"/>
                </a:cubicBezTo>
                <a:cubicBezTo>
                  <a:pt x="8420034" y="1885355"/>
                  <a:pt x="8420034" y="1887525"/>
                  <a:pt x="8419166" y="1889262"/>
                </a:cubicBezTo>
                <a:cubicBezTo>
                  <a:pt x="8431320" y="1889262"/>
                  <a:pt x="8442172" y="1890130"/>
                  <a:pt x="8451722" y="1891866"/>
                </a:cubicBezTo>
                <a:cubicBezTo>
                  <a:pt x="8466481" y="1897075"/>
                  <a:pt x="8470387" y="1907927"/>
                  <a:pt x="8463442" y="1924422"/>
                </a:cubicBezTo>
                <a:cubicBezTo>
                  <a:pt x="8459969" y="1928763"/>
                  <a:pt x="8455195" y="1929631"/>
                  <a:pt x="8449117" y="1927027"/>
                </a:cubicBezTo>
                <a:cubicBezTo>
                  <a:pt x="8437831" y="1919213"/>
                  <a:pt x="8426545" y="1908361"/>
                  <a:pt x="8415259" y="1894471"/>
                </a:cubicBezTo>
                <a:cubicBezTo>
                  <a:pt x="8415259" y="1894471"/>
                  <a:pt x="8414391" y="1894905"/>
                  <a:pt x="8412654" y="1895773"/>
                </a:cubicBezTo>
                <a:cubicBezTo>
                  <a:pt x="8407445" y="1896641"/>
                  <a:pt x="8400500" y="1898377"/>
                  <a:pt x="8391818" y="1900982"/>
                </a:cubicBezTo>
                <a:cubicBezTo>
                  <a:pt x="8387478" y="1901850"/>
                  <a:pt x="8384005" y="1902718"/>
                  <a:pt x="8381400" y="1903586"/>
                </a:cubicBezTo>
                <a:cubicBezTo>
                  <a:pt x="8381400" y="1904454"/>
                  <a:pt x="8380967" y="1905757"/>
                  <a:pt x="8380098" y="1907493"/>
                </a:cubicBezTo>
                <a:cubicBezTo>
                  <a:pt x="8391385" y="1907493"/>
                  <a:pt x="8400066" y="1909663"/>
                  <a:pt x="8406143" y="1914004"/>
                </a:cubicBezTo>
                <a:cubicBezTo>
                  <a:pt x="8414825" y="1918345"/>
                  <a:pt x="8417430" y="1926159"/>
                  <a:pt x="8413957" y="1937445"/>
                </a:cubicBezTo>
                <a:cubicBezTo>
                  <a:pt x="8409616" y="1946126"/>
                  <a:pt x="8403539" y="1947429"/>
                  <a:pt x="8395725" y="1941351"/>
                </a:cubicBezTo>
                <a:cubicBezTo>
                  <a:pt x="8393989" y="1939615"/>
                  <a:pt x="8391385" y="1937011"/>
                  <a:pt x="8387912" y="1933538"/>
                </a:cubicBezTo>
                <a:cubicBezTo>
                  <a:pt x="8384439" y="1930934"/>
                  <a:pt x="8381835" y="1928763"/>
                  <a:pt x="8380098" y="1927027"/>
                </a:cubicBezTo>
                <a:cubicBezTo>
                  <a:pt x="8380098" y="1954808"/>
                  <a:pt x="8380098" y="1984760"/>
                  <a:pt x="8380098" y="2016882"/>
                </a:cubicBezTo>
                <a:cubicBezTo>
                  <a:pt x="8380098" y="2031640"/>
                  <a:pt x="8377928" y="2042058"/>
                  <a:pt x="8373587" y="2048136"/>
                </a:cubicBezTo>
                <a:cubicBezTo>
                  <a:pt x="8369246" y="2054213"/>
                  <a:pt x="8364471" y="2055081"/>
                  <a:pt x="8359262" y="2050740"/>
                </a:cubicBezTo>
                <a:cubicBezTo>
                  <a:pt x="8354053" y="2047267"/>
                  <a:pt x="8350146" y="2043361"/>
                  <a:pt x="8347542" y="2039020"/>
                </a:cubicBezTo>
                <a:cubicBezTo>
                  <a:pt x="8345806" y="2032075"/>
                  <a:pt x="8345372" y="2025997"/>
                  <a:pt x="8346240" y="2020788"/>
                </a:cubicBezTo>
                <a:cubicBezTo>
                  <a:pt x="8348844" y="2016448"/>
                  <a:pt x="8350581" y="1993875"/>
                  <a:pt x="8351449" y="1953072"/>
                </a:cubicBezTo>
                <a:cubicBezTo>
                  <a:pt x="8327140" y="1975644"/>
                  <a:pt x="8302832" y="1990403"/>
                  <a:pt x="8278523" y="1997348"/>
                </a:cubicBezTo>
                <a:cubicBezTo>
                  <a:pt x="8275918" y="1998216"/>
                  <a:pt x="8274182" y="1997782"/>
                  <a:pt x="8273314" y="1996046"/>
                </a:cubicBezTo>
                <a:cubicBezTo>
                  <a:pt x="8273314" y="1994309"/>
                  <a:pt x="8274616" y="1992573"/>
                  <a:pt x="8277221" y="1990837"/>
                </a:cubicBezTo>
                <a:cubicBezTo>
                  <a:pt x="8303266" y="1969133"/>
                  <a:pt x="8324536" y="1943522"/>
                  <a:pt x="8341031" y="1914004"/>
                </a:cubicBezTo>
                <a:cubicBezTo>
                  <a:pt x="8328877" y="1917477"/>
                  <a:pt x="8321063" y="1919647"/>
                  <a:pt x="8317590" y="1920516"/>
                </a:cubicBezTo>
                <a:cubicBezTo>
                  <a:pt x="8312381" y="1922252"/>
                  <a:pt x="8308041" y="1921818"/>
                  <a:pt x="8304568" y="1919213"/>
                </a:cubicBezTo>
                <a:cubicBezTo>
                  <a:pt x="8300227" y="1916609"/>
                  <a:pt x="8295886" y="1912702"/>
                  <a:pt x="8291545" y="1907493"/>
                </a:cubicBezTo>
                <a:cubicBezTo>
                  <a:pt x="8290677" y="1906625"/>
                  <a:pt x="8289809" y="1905757"/>
                  <a:pt x="8288941" y="1904889"/>
                </a:cubicBezTo>
                <a:cubicBezTo>
                  <a:pt x="8286336" y="1897943"/>
                  <a:pt x="8287205" y="1894036"/>
                  <a:pt x="8291545" y="1893168"/>
                </a:cubicBezTo>
                <a:cubicBezTo>
                  <a:pt x="8293282" y="1894036"/>
                  <a:pt x="8301095" y="1892734"/>
                  <a:pt x="8314986" y="1889262"/>
                </a:cubicBezTo>
                <a:cubicBezTo>
                  <a:pt x="8319327" y="1888394"/>
                  <a:pt x="8322366" y="1887959"/>
                  <a:pt x="8324102" y="1887959"/>
                </a:cubicBezTo>
                <a:cubicBezTo>
                  <a:pt x="8331047" y="1887091"/>
                  <a:pt x="8340163" y="1884921"/>
                  <a:pt x="8351449" y="1881448"/>
                </a:cubicBezTo>
                <a:cubicBezTo>
                  <a:pt x="8351449" y="1868426"/>
                  <a:pt x="8351015" y="1858442"/>
                  <a:pt x="8350146" y="1851497"/>
                </a:cubicBezTo>
                <a:cubicBezTo>
                  <a:pt x="8341465" y="1853233"/>
                  <a:pt x="8329745" y="1855837"/>
                  <a:pt x="8314986" y="1859310"/>
                </a:cubicBezTo>
                <a:cubicBezTo>
                  <a:pt x="8311513" y="1860178"/>
                  <a:pt x="8308909" y="1860612"/>
                  <a:pt x="8307172" y="1860612"/>
                </a:cubicBezTo>
                <a:cubicBezTo>
                  <a:pt x="8304568" y="1860612"/>
                  <a:pt x="8303266" y="1860178"/>
                  <a:pt x="8303266" y="1859310"/>
                </a:cubicBezTo>
                <a:cubicBezTo>
                  <a:pt x="8302398" y="1858442"/>
                  <a:pt x="8303266" y="1857140"/>
                  <a:pt x="8305870" y="1855403"/>
                </a:cubicBezTo>
                <a:cubicBezTo>
                  <a:pt x="8322366" y="1846722"/>
                  <a:pt x="8337993" y="1837172"/>
                  <a:pt x="8352751" y="1826754"/>
                </a:cubicBezTo>
                <a:cubicBezTo>
                  <a:pt x="8367510" y="1816336"/>
                  <a:pt x="8376191" y="1808956"/>
                  <a:pt x="8378796" y="1804616"/>
                </a:cubicBezTo>
                <a:cubicBezTo>
                  <a:pt x="8380098" y="1802445"/>
                  <a:pt x="8381509" y="1801143"/>
                  <a:pt x="8383028" y="1800709"/>
                </a:cubicBezTo>
                <a:close/>
                <a:moveTo>
                  <a:pt x="5768286" y="1800383"/>
                </a:moveTo>
                <a:cubicBezTo>
                  <a:pt x="5769371" y="1800166"/>
                  <a:pt x="5770782" y="1800275"/>
                  <a:pt x="5772518" y="1800709"/>
                </a:cubicBezTo>
                <a:cubicBezTo>
                  <a:pt x="5787277" y="1800709"/>
                  <a:pt x="5799865" y="1807220"/>
                  <a:pt x="5810283" y="1820243"/>
                </a:cubicBezTo>
                <a:cubicBezTo>
                  <a:pt x="5813756" y="1824583"/>
                  <a:pt x="5814624" y="1829358"/>
                  <a:pt x="5812888" y="1834567"/>
                </a:cubicBezTo>
                <a:cubicBezTo>
                  <a:pt x="5808547" y="1847590"/>
                  <a:pt x="5805943" y="1859310"/>
                  <a:pt x="5805074" y="1869728"/>
                </a:cubicBezTo>
                <a:cubicBezTo>
                  <a:pt x="5805074" y="1870596"/>
                  <a:pt x="5805074" y="1871898"/>
                  <a:pt x="5805074" y="1873635"/>
                </a:cubicBezTo>
                <a:cubicBezTo>
                  <a:pt x="5805943" y="1873635"/>
                  <a:pt x="5807245" y="1873201"/>
                  <a:pt x="5808981" y="1872333"/>
                </a:cubicBezTo>
                <a:cubicBezTo>
                  <a:pt x="5811585" y="1872333"/>
                  <a:pt x="5813322" y="1871898"/>
                  <a:pt x="5814190" y="1871030"/>
                </a:cubicBezTo>
                <a:cubicBezTo>
                  <a:pt x="5816794" y="1870162"/>
                  <a:pt x="5821135" y="1869294"/>
                  <a:pt x="5827212" y="1868426"/>
                </a:cubicBezTo>
                <a:cubicBezTo>
                  <a:pt x="5832421" y="1866689"/>
                  <a:pt x="5836328" y="1865821"/>
                  <a:pt x="5838933" y="1865821"/>
                </a:cubicBezTo>
                <a:cubicBezTo>
                  <a:pt x="5844142" y="1864085"/>
                  <a:pt x="5849351" y="1864519"/>
                  <a:pt x="5854560" y="1867124"/>
                </a:cubicBezTo>
                <a:cubicBezTo>
                  <a:pt x="5861505" y="1870596"/>
                  <a:pt x="5866280" y="1875371"/>
                  <a:pt x="5868884" y="1881448"/>
                </a:cubicBezTo>
                <a:cubicBezTo>
                  <a:pt x="5871489" y="1889262"/>
                  <a:pt x="5868451" y="1893603"/>
                  <a:pt x="5859769" y="1894471"/>
                </a:cubicBezTo>
                <a:cubicBezTo>
                  <a:pt x="5854560" y="1895339"/>
                  <a:pt x="5846746" y="1896641"/>
                  <a:pt x="5836328" y="1898377"/>
                </a:cubicBezTo>
                <a:cubicBezTo>
                  <a:pt x="5825042" y="1900114"/>
                  <a:pt x="5816794" y="1901416"/>
                  <a:pt x="5811585" y="1902284"/>
                </a:cubicBezTo>
                <a:cubicBezTo>
                  <a:pt x="5848048" y="1947429"/>
                  <a:pt x="5887550" y="1977814"/>
                  <a:pt x="5930090" y="1993441"/>
                </a:cubicBezTo>
                <a:cubicBezTo>
                  <a:pt x="5933563" y="1995178"/>
                  <a:pt x="5934865" y="1996914"/>
                  <a:pt x="5933997" y="1998650"/>
                </a:cubicBezTo>
                <a:cubicBezTo>
                  <a:pt x="5933129" y="2000387"/>
                  <a:pt x="5930958" y="2001255"/>
                  <a:pt x="5927485" y="2001255"/>
                </a:cubicBezTo>
                <a:cubicBezTo>
                  <a:pt x="5909254" y="2003859"/>
                  <a:pt x="5890589" y="2005162"/>
                  <a:pt x="5871489" y="2005162"/>
                </a:cubicBezTo>
                <a:cubicBezTo>
                  <a:pt x="5865412" y="2005162"/>
                  <a:pt x="5860637" y="2003859"/>
                  <a:pt x="5857164" y="2001255"/>
                </a:cubicBezTo>
                <a:cubicBezTo>
                  <a:pt x="5838933" y="1982155"/>
                  <a:pt x="5821570" y="1955242"/>
                  <a:pt x="5805074" y="1920516"/>
                </a:cubicBezTo>
                <a:cubicBezTo>
                  <a:pt x="5805074" y="1938747"/>
                  <a:pt x="5805074" y="1957847"/>
                  <a:pt x="5805074" y="1977814"/>
                </a:cubicBezTo>
                <a:cubicBezTo>
                  <a:pt x="5806811" y="1976946"/>
                  <a:pt x="5808547" y="1976512"/>
                  <a:pt x="5810283" y="1976512"/>
                </a:cubicBezTo>
                <a:cubicBezTo>
                  <a:pt x="5812888" y="1975644"/>
                  <a:pt x="5814624" y="1975210"/>
                  <a:pt x="5815492" y="1975210"/>
                </a:cubicBezTo>
                <a:cubicBezTo>
                  <a:pt x="5824174" y="1975210"/>
                  <a:pt x="5832856" y="1980419"/>
                  <a:pt x="5841537" y="1990837"/>
                </a:cubicBezTo>
                <a:cubicBezTo>
                  <a:pt x="5844142" y="1996046"/>
                  <a:pt x="5842839" y="1999518"/>
                  <a:pt x="5837630" y="2001255"/>
                </a:cubicBezTo>
                <a:cubicBezTo>
                  <a:pt x="5835894" y="2001255"/>
                  <a:pt x="5833724" y="2001689"/>
                  <a:pt x="5831119" y="2002557"/>
                </a:cubicBezTo>
                <a:cubicBezTo>
                  <a:pt x="5827647" y="2003425"/>
                  <a:pt x="5818965" y="2004727"/>
                  <a:pt x="5805074" y="2006464"/>
                </a:cubicBezTo>
                <a:cubicBezTo>
                  <a:pt x="5805074" y="2020354"/>
                  <a:pt x="5805074" y="2033377"/>
                  <a:pt x="5805074" y="2045531"/>
                </a:cubicBezTo>
                <a:cubicBezTo>
                  <a:pt x="5804206" y="2054213"/>
                  <a:pt x="5801602" y="2061158"/>
                  <a:pt x="5797261" y="2066367"/>
                </a:cubicBezTo>
                <a:cubicBezTo>
                  <a:pt x="5792920" y="2068972"/>
                  <a:pt x="5788579" y="2068972"/>
                  <a:pt x="5784238" y="2066367"/>
                </a:cubicBezTo>
                <a:cubicBezTo>
                  <a:pt x="5778161" y="2060290"/>
                  <a:pt x="5774255" y="2055949"/>
                  <a:pt x="5772518" y="2053345"/>
                </a:cubicBezTo>
                <a:cubicBezTo>
                  <a:pt x="5769046" y="2049872"/>
                  <a:pt x="5768178" y="2045531"/>
                  <a:pt x="5769914" y="2040322"/>
                </a:cubicBezTo>
                <a:cubicBezTo>
                  <a:pt x="5771650" y="2031640"/>
                  <a:pt x="5772518" y="2021222"/>
                  <a:pt x="5772518" y="2009068"/>
                </a:cubicBezTo>
                <a:cubicBezTo>
                  <a:pt x="5771650" y="2009068"/>
                  <a:pt x="5769914" y="2009068"/>
                  <a:pt x="5767309" y="2009068"/>
                </a:cubicBezTo>
                <a:cubicBezTo>
                  <a:pt x="5763837" y="2009936"/>
                  <a:pt x="5761232" y="2010371"/>
                  <a:pt x="5759496" y="2010371"/>
                </a:cubicBezTo>
                <a:cubicBezTo>
                  <a:pt x="5750814" y="2010371"/>
                  <a:pt x="5743001" y="2005596"/>
                  <a:pt x="5736055" y="1996046"/>
                </a:cubicBezTo>
                <a:cubicBezTo>
                  <a:pt x="5732583" y="1989969"/>
                  <a:pt x="5734753" y="1986496"/>
                  <a:pt x="5742566" y="1985628"/>
                </a:cubicBezTo>
                <a:cubicBezTo>
                  <a:pt x="5747775" y="1985628"/>
                  <a:pt x="5756891" y="1984760"/>
                  <a:pt x="5769914" y="1983023"/>
                </a:cubicBezTo>
                <a:cubicBezTo>
                  <a:pt x="5761232" y="1984760"/>
                  <a:pt x="5762534" y="1984760"/>
                  <a:pt x="5773820" y="1983023"/>
                </a:cubicBezTo>
                <a:cubicBezTo>
                  <a:pt x="5773820" y="1968265"/>
                  <a:pt x="5773820" y="1953072"/>
                  <a:pt x="5773820" y="1937445"/>
                </a:cubicBezTo>
                <a:cubicBezTo>
                  <a:pt x="5756457" y="1965226"/>
                  <a:pt x="5733885" y="1987798"/>
                  <a:pt x="5706103" y="2005162"/>
                </a:cubicBezTo>
                <a:cubicBezTo>
                  <a:pt x="5706103" y="2007766"/>
                  <a:pt x="5706103" y="2012541"/>
                  <a:pt x="5706103" y="2019486"/>
                </a:cubicBezTo>
                <a:cubicBezTo>
                  <a:pt x="5705236" y="2025563"/>
                  <a:pt x="5704801" y="2030338"/>
                  <a:pt x="5704801" y="2033811"/>
                </a:cubicBezTo>
                <a:cubicBezTo>
                  <a:pt x="5703065" y="2047702"/>
                  <a:pt x="5697856" y="2054213"/>
                  <a:pt x="5689174" y="2053345"/>
                </a:cubicBezTo>
                <a:cubicBezTo>
                  <a:pt x="5684834" y="2053345"/>
                  <a:pt x="5679191" y="2048136"/>
                  <a:pt x="5672245" y="2037718"/>
                </a:cubicBezTo>
                <a:cubicBezTo>
                  <a:pt x="5672245" y="2036849"/>
                  <a:pt x="5671811" y="2035981"/>
                  <a:pt x="5670943" y="2035113"/>
                </a:cubicBezTo>
                <a:cubicBezTo>
                  <a:pt x="5669207" y="2032509"/>
                  <a:pt x="5669207" y="2026866"/>
                  <a:pt x="5670943" y="2018184"/>
                </a:cubicBezTo>
                <a:cubicBezTo>
                  <a:pt x="5672679" y="2012107"/>
                  <a:pt x="5674850" y="1995612"/>
                  <a:pt x="5677454" y="1968699"/>
                </a:cubicBezTo>
                <a:cubicBezTo>
                  <a:pt x="5677454" y="1959149"/>
                  <a:pt x="5677888" y="1951769"/>
                  <a:pt x="5678756" y="1946560"/>
                </a:cubicBezTo>
                <a:cubicBezTo>
                  <a:pt x="5678756" y="1937879"/>
                  <a:pt x="5677454" y="1932236"/>
                  <a:pt x="5674850" y="1929631"/>
                </a:cubicBezTo>
                <a:cubicBezTo>
                  <a:pt x="5659223" y="1944390"/>
                  <a:pt x="5642728" y="1956544"/>
                  <a:pt x="5625364" y="1966094"/>
                </a:cubicBezTo>
                <a:cubicBezTo>
                  <a:pt x="5621024" y="1968699"/>
                  <a:pt x="5618419" y="1969567"/>
                  <a:pt x="5617551" y="1968699"/>
                </a:cubicBezTo>
                <a:cubicBezTo>
                  <a:pt x="5616683" y="1967830"/>
                  <a:pt x="5617985" y="1965226"/>
                  <a:pt x="5621457" y="1960885"/>
                </a:cubicBezTo>
                <a:cubicBezTo>
                  <a:pt x="5648371" y="1930499"/>
                  <a:pt x="5670509" y="1895773"/>
                  <a:pt x="5687872" y="1856706"/>
                </a:cubicBezTo>
                <a:cubicBezTo>
                  <a:pt x="5694818" y="1841079"/>
                  <a:pt x="5697856" y="1828924"/>
                  <a:pt x="5696988" y="1820243"/>
                </a:cubicBezTo>
                <a:cubicBezTo>
                  <a:pt x="5696120" y="1816770"/>
                  <a:pt x="5696554" y="1814600"/>
                  <a:pt x="5698290" y="1813731"/>
                </a:cubicBezTo>
                <a:cubicBezTo>
                  <a:pt x="5699159" y="1811995"/>
                  <a:pt x="5701329" y="1811995"/>
                  <a:pt x="5704801" y="1813731"/>
                </a:cubicBezTo>
                <a:cubicBezTo>
                  <a:pt x="5718692" y="1819809"/>
                  <a:pt x="5729110" y="1827622"/>
                  <a:pt x="5736055" y="1837172"/>
                </a:cubicBezTo>
                <a:cubicBezTo>
                  <a:pt x="5739528" y="1843249"/>
                  <a:pt x="5738660" y="1849760"/>
                  <a:pt x="5733451" y="1856706"/>
                </a:cubicBezTo>
                <a:cubicBezTo>
                  <a:pt x="5729978" y="1860178"/>
                  <a:pt x="5725637" y="1865821"/>
                  <a:pt x="5720428" y="1873635"/>
                </a:cubicBezTo>
                <a:cubicBezTo>
                  <a:pt x="5719560" y="1875371"/>
                  <a:pt x="5718692" y="1876673"/>
                  <a:pt x="5717824" y="1877541"/>
                </a:cubicBezTo>
                <a:cubicBezTo>
                  <a:pt x="5715219" y="1882750"/>
                  <a:pt x="5710444" y="1889696"/>
                  <a:pt x="5703499" y="1898377"/>
                </a:cubicBezTo>
                <a:cubicBezTo>
                  <a:pt x="5700894" y="1901850"/>
                  <a:pt x="5699159" y="1904454"/>
                  <a:pt x="5698290" y="1906191"/>
                </a:cubicBezTo>
                <a:cubicBezTo>
                  <a:pt x="5704368" y="1914872"/>
                  <a:pt x="5707406" y="1922686"/>
                  <a:pt x="5707406" y="1929631"/>
                </a:cubicBezTo>
                <a:cubicBezTo>
                  <a:pt x="5707406" y="1949599"/>
                  <a:pt x="5707406" y="1970001"/>
                  <a:pt x="5707406" y="1990837"/>
                </a:cubicBezTo>
                <a:cubicBezTo>
                  <a:pt x="5729978" y="1962187"/>
                  <a:pt x="5746039" y="1934840"/>
                  <a:pt x="5755589" y="1908795"/>
                </a:cubicBezTo>
                <a:cubicBezTo>
                  <a:pt x="5754721" y="1908795"/>
                  <a:pt x="5753419" y="1908795"/>
                  <a:pt x="5751682" y="1908795"/>
                </a:cubicBezTo>
                <a:cubicBezTo>
                  <a:pt x="5736924" y="1910532"/>
                  <a:pt x="5725637" y="1905757"/>
                  <a:pt x="5717824" y="1894471"/>
                </a:cubicBezTo>
                <a:cubicBezTo>
                  <a:pt x="5716088" y="1891866"/>
                  <a:pt x="5715219" y="1889696"/>
                  <a:pt x="5715219" y="1887959"/>
                </a:cubicBezTo>
                <a:cubicBezTo>
                  <a:pt x="5716088" y="1887091"/>
                  <a:pt x="5717824" y="1886657"/>
                  <a:pt x="5720428" y="1886657"/>
                </a:cubicBezTo>
                <a:cubicBezTo>
                  <a:pt x="5726506" y="1885789"/>
                  <a:pt x="5735621" y="1884487"/>
                  <a:pt x="5747775" y="1882750"/>
                </a:cubicBezTo>
                <a:cubicBezTo>
                  <a:pt x="5759062" y="1881014"/>
                  <a:pt x="5767743" y="1879712"/>
                  <a:pt x="5773820" y="1878844"/>
                </a:cubicBezTo>
                <a:lnTo>
                  <a:pt x="5773820" y="1865821"/>
                </a:lnTo>
                <a:cubicBezTo>
                  <a:pt x="5773820" y="1841513"/>
                  <a:pt x="5771216" y="1822847"/>
                  <a:pt x="5766007" y="1809825"/>
                </a:cubicBezTo>
                <a:cubicBezTo>
                  <a:pt x="5765139" y="1806352"/>
                  <a:pt x="5765139" y="1803747"/>
                  <a:pt x="5766007" y="1802011"/>
                </a:cubicBezTo>
                <a:cubicBezTo>
                  <a:pt x="5766441" y="1801143"/>
                  <a:pt x="5767201" y="1800600"/>
                  <a:pt x="5768286" y="1800383"/>
                </a:cubicBezTo>
                <a:close/>
                <a:moveTo>
                  <a:pt x="8476383" y="1800302"/>
                </a:moveTo>
                <a:cubicBezTo>
                  <a:pt x="8478174" y="1800139"/>
                  <a:pt x="8480371" y="1800275"/>
                  <a:pt x="8482976" y="1800709"/>
                </a:cubicBezTo>
                <a:cubicBezTo>
                  <a:pt x="8500339" y="1805918"/>
                  <a:pt x="8512494" y="1813297"/>
                  <a:pt x="8519438" y="1822847"/>
                </a:cubicBezTo>
                <a:cubicBezTo>
                  <a:pt x="8522912" y="1827188"/>
                  <a:pt x="8523345" y="1831529"/>
                  <a:pt x="8520741" y="1835870"/>
                </a:cubicBezTo>
                <a:cubicBezTo>
                  <a:pt x="8517268" y="1848024"/>
                  <a:pt x="8515098" y="1864519"/>
                  <a:pt x="8514229" y="1885355"/>
                </a:cubicBezTo>
                <a:cubicBezTo>
                  <a:pt x="8514229" y="1888828"/>
                  <a:pt x="8514229" y="1896207"/>
                  <a:pt x="8514229" y="1907493"/>
                </a:cubicBezTo>
                <a:cubicBezTo>
                  <a:pt x="8514229" y="1918779"/>
                  <a:pt x="8513796" y="1927027"/>
                  <a:pt x="8512927" y="1932236"/>
                </a:cubicBezTo>
                <a:cubicBezTo>
                  <a:pt x="8522477" y="1930499"/>
                  <a:pt x="8529856" y="1929197"/>
                  <a:pt x="8535065" y="1928329"/>
                </a:cubicBezTo>
                <a:cubicBezTo>
                  <a:pt x="8544615" y="1926593"/>
                  <a:pt x="8552429" y="1927461"/>
                  <a:pt x="8558506" y="1930934"/>
                </a:cubicBezTo>
                <a:cubicBezTo>
                  <a:pt x="8565451" y="1935274"/>
                  <a:pt x="8570226" y="1940049"/>
                  <a:pt x="8572831" y="1945258"/>
                </a:cubicBezTo>
                <a:cubicBezTo>
                  <a:pt x="8575435" y="1952203"/>
                  <a:pt x="8573265" y="1955676"/>
                  <a:pt x="8566319" y="1955676"/>
                </a:cubicBezTo>
                <a:cubicBezTo>
                  <a:pt x="8543747" y="1955676"/>
                  <a:pt x="8525950" y="1956544"/>
                  <a:pt x="8512927" y="1958281"/>
                </a:cubicBezTo>
                <a:cubicBezTo>
                  <a:pt x="8511191" y="2005162"/>
                  <a:pt x="8505982" y="2040756"/>
                  <a:pt x="8497300" y="2065065"/>
                </a:cubicBezTo>
                <a:cubicBezTo>
                  <a:pt x="8496432" y="2067669"/>
                  <a:pt x="8495130" y="2068972"/>
                  <a:pt x="8493394" y="2068972"/>
                </a:cubicBezTo>
                <a:cubicBezTo>
                  <a:pt x="8491658" y="2068972"/>
                  <a:pt x="8490355" y="2067669"/>
                  <a:pt x="8489487" y="2065065"/>
                </a:cubicBezTo>
                <a:cubicBezTo>
                  <a:pt x="8481673" y="2036415"/>
                  <a:pt x="8477767" y="2001689"/>
                  <a:pt x="8477767" y="1960885"/>
                </a:cubicBezTo>
                <a:cubicBezTo>
                  <a:pt x="8462140" y="1963490"/>
                  <a:pt x="8446513" y="1966094"/>
                  <a:pt x="8430886" y="1968699"/>
                </a:cubicBezTo>
                <a:cubicBezTo>
                  <a:pt x="8430886" y="1968699"/>
                  <a:pt x="8430452" y="1968699"/>
                  <a:pt x="8429583" y="1968699"/>
                </a:cubicBezTo>
                <a:cubicBezTo>
                  <a:pt x="8423507" y="1970435"/>
                  <a:pt x="8418732" y="1969567"/>
                  <a:pt x="8415259" y="1966094"/>
                </a:cubicBezTo>
                <a:cubicBezTo>
                  <a:pt x="8414391" y="1965226"/>
                  <a:pt x="8412221" y="1963490"/>
                  <a:pt x="8408748" y="1960885"/>
                </a:cubicBezTo>
                <a:cubicBezTo>
                  <a:pt x="8405275" y="1958281"/>
                  <a:pt x="8403105" y="1956544"/>
                  <a:pt x="8402236" y="1955676"/>
                </a:cubicBezTo>
                <a:cubicBezTo>
                  <a:pt x="8399632" y="1953072"/>
                  <a:pt x="8398330" y="1950901"/>
                  <a:pt x="8398330" y="1949165"/>
                </a:cubicBezTo>
                <a:cubicBezTo>
                  <a:pt x="8398330" y="1947429"/>
                  <a:pt x="8400066" y="1946560"/>
                  <a:pt x="8403539" y="1946560"/>
                </a:cubicBezTo>
                <a:cubicBezTo>
                  <a:pt x="8410484" y="1946560"/>
                  <a:pt x="8423072" y="1945258"/>
                  <a:pt x="8441304" y="1942654"/>
                </a:cubicBezTo>
                <a:cubicBezTo>
                  <a:pt x="8442172" y="1942654"/>
                  <a:pt x="8443908" y="1942220"/>
                  <a:pt x="8446513" y="1941351"/>
                </a:cubicBezTo>
                <a:cubicBezTo>
                  <a:pt x="8451722" y="1940483"/>
                  <a:pt x="8462140" y="1939181"/>
                  <a:pt x="8477767" y="1937445"/>
                </a:cubicBezTo>
                <a:cubicBezTo>
                  <a:pt x="8477767" y="1927027"/>
                  <a:pt x="8478201" y="1911400"/>
                  <a:pt x="8479069" y="1890564"/>
                </a:cubicBezTo>
                <a:cubicBezTo>
                  <a:pt x="8479069" y="1872333"/>
                  <a:pt x="8479069" y="1858876"/>
                  <a:pt x="8479069" y="1850194"/>
                </a:cubicBezTo>
                <a:cubicBezTo>
                  <a:pt x="8478201" y="1833699"/>
                  <a:pt x="8475596" y="1820243"/>
                  <a:pt x="8471255" y="1809825"/>
                </a:cubicBezTo>
                <a:cubicBezTo>
                  <a:pt x="8469302" y="1803965"/>
                  <a:pt x="8471011" y="1800790"/>
                  <a:pt x="8476383" y="1800302"/>
                </a:cubicBezTo>
                <a:close/>
                <a:moveTo>
                  <a:pt x="4128191" y="1799407"/>
                </a:moveTo>
                <a:cubicBezTo>
                  <a:pt x="4143818" y="1802011"/>
                  <a:pt x="4155972" y="1808522"/>
                  <a:pt x="4164654" y="1818940"/>
                </a:cubicBezTo>
                <a:cubicBezTo>
                  <a:pt x="4168126" y="1822413"/>
                  <a:pt x="4168560" y="1827622"/>
                  <a:pt x="4165956" y="1834567"/>
                </a:cubicBezTo>
                <a:cubicBezTo>
                  <a:pt x="4161615" y="1844985"/>
                  <a:pt x="4159011" y="1859744"/>
                  <a:pt x="4158142" y="1878844"/>
                </a:cubicBezTo>
                <a:cubicBezTo>
                  <a:pt x="4163351" y="1877975"/>
                  <a:pt x="4169863" y="1876673"/>
                  <a:pt x="4177676" y="1874937"/>
                </a:cubicBezTo>
                <a:cubicBezTo>
                  <a:pt x="4180281" y="1874069"/>
                  <a:pt x="4182451" y="1873635"/>
                  <a:pt x="4184187" y="1873635"/>
                </a:cubicBezTo>
                <a:cubicBezTo>
                  <a:pt x="4189396" y="1871030"/>
                  <a:pt x="4194605" y="1871464"/>
                  <a:pt x="4199814" y="1874937"/>
                </a:cubicBezTo>
                <a:cubicBezTo>
                  <a:pt x="4207628" y="1878410"/>
                  <a:pt x="4212403" y="1882316"/>
                  <a:pt x="4214139" y="1886657"/>
                </a:cubicBezTo>
                <a:cubicBezTo>
                  <a:pt x="4216744" y="1894471"/>
                  <a:pt x="4213271" y="1899680"/>
                  <a:pt x="4203721" y="1902284"/>
                </a:cubicBezTo>
                <a:cubicBezTo>
                  <a:pt x="4197644" y="1902284"/>
                  <a:pt x="4185490" y="1902718"/>
                  <a:pt x="4167258" y="1903586"/>
                </a:cubicBezTo>
                <a:cubicBezTo>
                  <a:pt x="4162917" y="1904454"/>
                  <a:pt x="4159445" y="1904889"/>
                  <a:pt x="4156840" y="1904889"/>
                </a:cubicBezTo>
                <a:cubicBezTo>
                  <a:pt x="4156840" y="1916175"/>
                  <a:pt x="4156840" y="1926593"/>
                  <a:pt x="4156840" y="1936142"/>
                </a:cubicBezTo>
                <a:cubicBezTo>
                  <a:pt x="4157708" y="1936142"/>
                  <a:pt x="4159011" y="1935708"/>
                  <a:pt x="4160747" y="1934840"/>
                </a:cubicBezTo>
                <a:cubicBezTo>
                  <a:pt x="4162483" y="1934840"/>
                  <a:pt x="4163351" y="1934840"/>
                  <a:pt x="4163351" y="1934840"/>
                </a:cubicBezTo>
                <a:cubicBezTo>
                  <a:pt x="4175506" y="1933972"/>
                  <a:pt x="4193737" y="1931802"/>
                  <a:pt x="4218046" y="1928329"/>
                </a:cubicBezTo>
                <a:cubicBezTo>
                  <a:pt x="4227595" y="1926593"/>
                  <a:pt x="4235409" y="1927461"/>
                  <a:pt x="4241486" y="1930934"/>
                </a:cubicBezTo>
                <a:cubicBezTo>
                  <a:pt x="4248431" y="1933538"/>
                  <a:pt x="4254509" y="1939181"/>
                  <a:pt x="4259718" y="1947863"/>
                </a:cubicBezTo>
                <a:cubicBezTo>
                  <a:pt x="4263190" y="1955676"/>
                  <a:pt x="4260152" y="1960017"/>
                  <a:pt x="4250602" y="1960885"/>
                </a:cubicBezTo>
                <a:cubicBezTo>
                  <a:pt x="4223689" y="1958281"/>
                  <a:pt x="4190699" y="1958281"/>
                  <a:pt x="4151631" y="1960885"/>
                </a:cubicBezTo>
                <a:cubicBezTo>
                  <a:pt x="4149027" y="1960885"/>
                  <a:pt x="4145554" y="1960885"/>
                  <a:pt x="4141213" y="1960885"/>
                </a:cubicBezTo>
                <a:cubicBezTo>
                  <a:pt x="4146422" y="1964358"/>
                  <a:pt x="4150329" y="1967396"/>
                  <a:pt x="4152933" y="1970001"/>
                </a:cubicBezTo>
                <a:cubicBezTo>
                  <a:pt x="4156406" y="1973474"/>
                  <a:pt x="4155972" y="1976512"/>
                  <a:pt x="4151631" y="1979117"/>
                </a:cubicBezTo>
                <a:cubicBezTo>
                  <a:pt x="4142949" y="1983457"/>
                  <a:pt x="4127757" y="1995178"/>
                  <a:pt x="4106053" y="2014277"/>
                </a:cubicBezTo>
                <a:cubicBezTo>
                  <a:pt x="4112998" y="2014277"/>
                  <a:pt x="4129493" y="2013409"/>
                  <a:pt x="4155538" y="2011673"/>
                </a:cubicBezTo>
                <a:cubicBezTo>
                  <a:pt x="4162483" y="2010805"/>
                  <a:pt x="4167692" y="2010371"/>
                  <a:pt x="4171165" y="2010371"/>
                </a:cubicBezTo>
                <a:cubicBezTo>
                  <a:pt x="4169429" y="2007766"/>
                  <a:pt x="4167692" y="2004293"/>
                  <a:pt x="4165956" y="1999953"/>
                </a:cubicBezTo>
                <a:cubicBezTo>
                  <a:pt x="4162483" y="1993007"/>
                  <a:pt x="4159879" y="1988666"/>
                  <a:pt x="4158142" y="1986930"/>
                </a:cubicBezTo>
                <a:cubicBezTo>
                  <a:pt x="4157274" y="1984326"/>
                  <a:pt x="4156840" y="1983023"/>
                  <a:pt x="4156840" y="1983023"/>
                </a:cubicBezTo>
                <a:cubicBezTo>
                  <a:pt x="4157708" y="1982155"/>
                  <a:pt x="4159445" y="1982155"/>
                  <a:pt x="4162049" y="1983023"/>
                </a:cubicBezTo>
                <a:cubicBezTo>
                  <a:pt x="4185490" y="1988232"/>
                  <a:pt x="4202853" y="1994744"/>
                  <a:pt x="4214139" y="2002557"/>
                </a:cubicBezTo>
                <a:cubicBezTo>
                  <a:pt x="4228898" y="2012107"/>
                  <a:pt x="4231936" y="2028168"/>
                  <a:pt x="4223255" y="2050740"/>
                </a:cubicBezTo>
                <a:cubicBezTo>
                  <a:pt x="4218046" y="2060290"/>
                  <a:pt x="4211101" y="2062460"/>
                  <a:pt x="4202419" y="2057251"/>
                </a:cubicBezTo>
                <a:cubicBezTo>
                  <a:pt x="4194605" y="2051174"/>
                  <a:pt x="4185924" y="2038152"/>
                  <a:pt x="4176374" y="2018184"/>
                </a:cubicBezTo>
                <a:cubicBezTo>
                  <a:pt x="4130361" y="2036415"/>
                  <a:pt x="4101278" y="2049872"/>
                  <a:pt x="4089123" y="2058554"/>
                </a:cubicBezTo>
                <a:cubicBezTo>
                  <a:pt x="4086519" y="2062026"/>
                  <a:pt x="4082612" y="2062026"/>
                  <a:pt x="4077403" y="2058554"/>
                </a:cubicBezTo>
                <a:cubicBezTo>
                  <a:pt x="4072194" y="2052476"/>
                  <a:pt x="4066985" y="2043795"/>
                  <a:pt x="4061776" y="2032509"/>
                </a:cubicBezTo>
                <a:cubicBezTo>
                  <a:pt x="4060040" y="2026431"/>
                  <a:pt x="4060908" y="2023393"/>
                  <a:pt x="4064381" y="2023393"/>
                </a:cubicBezTo>
                <a:cubicBezTo>
                  <a:pt x="4073930" y="2020788"/>
                  <a:pt x="4081744" y="2014711"/>
                  <a:pt x="4087821" y="2005162"/>
                </a:cubicBezTo>
                <a:cubicBezTo>
                  <a:pt x="4095635" y="1993875"/>
                  <a:pt x="4101712" y="1980419"/>
                  <a:pt x="4106053" y="1964792"/>
                </a:cubicBezTo>
                <a:cubicBezTo>
                  <a:pt x="4093898" y="1966528"/>
                  <a:pt x="4082612" y="1968699"/>
                  <a:pt x="4072194" y="1971303"/>
                </a:cubicBezTo>
                <a:cubicBezTo>
                  <a:pt x="4071326" y="1971303"/>
                  <a:pt x="4070458" y="1971303"/>
                  <a:pt x="4069590" y="1971303"/>
                </a:cubicBezTo>
                <a:cubicBezTo>
                  <a:pt x="4065249" y="1972171"/>
                  <a:pt x="4061776" y="1971303"/>
                  <a:pt x="4059172" y="1968699"/>
                </a:cubicBezTo>
                <a:cubicBezTo>
                  <a:pt x="4058303" y="1967830"/>
                  <a:pt x="4057435" y="1966962"/>
                  <a:pt x="4056567" y="1966094"/>
                </a:cubicBezTo>
                <a:cubicBezTo>
                  <a:pt x="4054831" y="1964358"/>
                  <a:pt x="4053529" y="1963490"/>
                  <a:pt x="4052660" y="1963490"/>
                </a:cubicBezTo>
                <a:cubicBezTo>
                  <a:pt x="4049188" y="1973039"/>
                  <a:pt x="4045281" y="1984760"/>
                  <a:pt x="4040940" y="1998650"/>
                </a:cubicBezTo>
                <a:cubicBezTo>
                  <a:pt x="4039204" y="2002991"/>
                  <a:pt x="4037033" y="2009936"/>
                  <a:pt x="4034429" y="2019486"/>
                </a:cubicBezTo>
                <a:cubicBezTo>
                  <a:pt x="4028352" y="2035981"/>
                  <a:pt x="4024879" y="2047267"/>
                  <a:pt x="4024011" y="2053345"/>
                </a:cubicBezTo>
                <a:cubicBezTo>
                  <a:pt x="4021406" y="2059422"/>
                  <a:pt x="4016631" y="2061592"/>
                  <a:pt x="4009686" y="2059856"/>
                </a:cubicBezTo>
                <a:cubicBezTo>
                  <a:pt x="3997532" y="2052042"/>
                  <a:pt x="3990153" y="2037718"/>
                  <a:pt x="3987548" y="2016882"/>
                </a:cubicBezTo>
                <a:cubicBezTo>
                  <a:pt x="3988416" y="2013409"/>
                  <a:pt x="3990153" y="2011673"/>
                  <a:pt x="3992757" y="2011673"/>
                </a:cubicBezTo>
                <a:cubicBezTo>
                  <a:pt x="3996230" y="2011673"/>
                  <a:pt x="4003175" y="2006464"/>
                  <a:pt x="4013593" y="1996046"/>
                </a:cubicBezTo>
                <a:cubicBezTo>
                  <a:pt x="4025747" y="1983891"/>
                  <a:pt x="4037033" y="1971303"/>
                  <a:pt x="4047451" y="1958281"/>
                </a:cubicBezTo>
                <a:cubicBezTo>
                  <a:pt x="4047451" y="1957412"/>
                  <a:pt x="4046583" y="1956110"/>
                  <a:pt x="4044847" y="1954374"/>
                </a:cubicBezTo>
                <a:cubicBezTo>
                  <a:pt x="4043979" y="1952638"/>
                  <a:pt x="4043111" y="1951335"/>
                  <a:pt x="4042242" y="1950467"/>
                </a:cubicBezTo>
                <a:cubicBezTo>
                  <a:pt x="4040506" y="1948731"/>
                  <a:pt x="4040072" y="1947429"/>
                  <a:pt x="4040940" y="1946560"/>
                </a:cubicBezTo>
                <a:cubicBezTo>
                  <a:pt x="4040940" y="1944824"/>
                  <a:pt x="4042242" y="1943956"/>
                  <a:pt x="4044847" y="1943956"/>
                </a:cubicBezTo>
                <a:cubicBezTo>
                  <a:pt x="4052660" y="1944824"/>
                  <a:pt x="4067853" y="1944390"/>
                  <a:pt x="4090426" y="1942654"/>
                </a:cubicBezTo>
                <a:cubicBezTo>
                  <a:pt x="4101712" y="1940917"/>
                  <a:pt x="4113866" y="1939615"/>
                  <a:pt x="4126889" y="1938747"/>
                </a:cubicBezTo>
                <a:lnTo>
                  <a:pt x="4126889" y="1907493"/>
                </a:lnTo>
                <a:cubicBezTo>
                  <a:pt x="4120811" y="1909229"/>
                  <a:pt x="4114300" y="1910098"/>
                  <a:pt x="4107355" y="1910098"/>
                </a:cubicBezTo>
                <a:cubicBezTo>
                  <a:pt x="4103014" y="1911834"/>
                  <a:pt x="4098239" y="1910966"/>
                  <a:pt x="4093030" y="1907493"/>
                </a:cubicBezTo>
                <a:cubicBezTo>
                  <a:pt x="4087821" y="1902284"/>
                  <a:pt x="4083046" y="1897509"/>
                  <a:pt x="4078705" y="1893168"/>
                </a:cubicBezTo>
                <a:cubicBezTo>
                  <a:pt x="4076969" y="1890564"/>
                  <a:pt x="4076535" y="1888828"/>
                  <a:pt x="4077403" y="1887959"/>
                </a:cubicBezTo>
                <a:cubicBezTo>
                  <a:pt x="4078271" y="1886223"/>
                  <a:pt x="4080008" y="1885355"/>
                  <a:pt x="4082612" y="1885355"/>
                </a:cubicBezTo>
                <a:cubicBezTo>
                  <a:pt x="4084348" y="1885355"/>
                  <a:pt x="4089557" y="1884921"/>
                  <a:pt x="4098239" y="1884053"/>
                </a:cubicBezTo>
                <a:cubicBezTo>
                  <a:pt x="4110393" y="1883184"/>
                  <a:pt x="4119943" y="1882316"/>
                  <a:pt x="4126889" y="1881448"/>
                </a:cubicBezTo>
                <a:lnTo>
                  <a:pt x="4126889" y="1865821"/>
                </a:lnTo>
                <a:cubicBezTo>
                  <a:pt x="4127757" y="1844117"/>
                  <a:pt x="4124284" y="1826754"/>
                  <a:pt x="4116471" y="1813731"/>
                </a:cubicBezTo>
                <a:cubicBezTo>
                  <a:pt x="4113866" y="1804182"/>
                  <a:pt x="4117773" y="1799407"/>
                  <a:pt x="4128191" y="1799407"/>
                </a:cubicBezTo>
                <a:close/>
                <a:moveTo>
                  <a:pt x="2480369" y="1799407"/>
                </a:moveTo>
                <a:cubicBezTo>
                  <a:pt x="2495995" y="1802011"/>
                  <a:pt x="2508149" y="1808522"/>
                  <a:pt x="2516831" y="1818940"/>
                </a:cubicBezTo>
                <a:cubicBezTo>
                  <a:pt x="2520304" y="1822413"/>
                  <a:pt x="2520738" y="1827622"/>
                  <a:pt x="2518134" y="1834567"/>
                </a:cubicBezTo>
                <a:cubicBezTo>
                  <a:pt x="2513793" y="1844985"/>
                  <a:pt x="2511188" y="1859744"/>
                  <a:pt x="2510320" y="1878844"/>
                </a:cubicBezTo>
                <a:cubicBezTo>
                  <a:pt x="2515529" y="1877975"/>
                  <a:pt x="2522040" y="1876673"/>
                  <a:pt x="2529854" y="1874937"/>
                </a:cubicBezTo>
                <a:cubicBezTo>
                  <a:pt x="2532458" y="1874069"/>
                  <a:pt x="2534629" y="1873635"/>
                  <a:pt x="2536365" y="1873635"/>
                </a:cubicBezTo>
                <a:cubicBezTo>
                  <a:pt x="2541571" y="1871030"/>
                  <a:pt x="2546780" y="1871464"/>
                  <a:pt x="2551989" y="1874937"/>
                </a:cubicBezTo>
                <a:cubicBezTo>
                  <a:pt x="2559803" y="1878410"/>
                  <a:pt x="2564578" y="1882316"/>
                  <a:pt x="2566314" y="1886657"/>
                </a:cubicBezTo>
                <a:cubicBezTo>
                  <a:pt x="2568918" y="1894471"/>
                  <a:pt x="2565446" y="1899680"/>
                  <a:pt x="2555896" y="1902284"/>
                </a:cubicBezTo>
                <a:cubicBezTo>
                  <a:pt x="2549819" y="1902284"/>
                  <a:pt x="2537667" y="1902718"/>
                  <a:pt x="2519436" y="1903586"/>
                </a:cubicBezTo>
                <a:cubicBezTo>
                  <a:pt x="2515095" y="1904454"/>
                  <a:pt x="2511623" y="1904889"/>
                  <a:pt x="2509018" y="1904889"/>
                </a:cubicBezTo>
                <a:cubicBezTo>
                  <a:pt x="2509018" y="1916175"/>
                  <a:pt x="2509018" y="1926593"/>
                  <a:pt x="2509018" y="1936142"/>
                </a:cubicBezTo>
                <a:cubicBezTo>
                  <a:pt x="2509886" y="1936142"/>
                  <a:pt x="2511188" y="1935708"/>
                  <a:pt x="2512924" y="1934840"/>
                </a:cubicBezTo>
                <a:cubicBezTo>
                  <a:pt x="2514661" y="1934840"/>
                  <a:pt x="2515529" y="1934840"/>
                  <a:pt x="2515529" y="1934840"/>
                </a:cubicBezTo>
                <a:cubicBezTo>
                  <a:pt x="2527683" y="1933972"/>
                  <a:pt x="2545912" y="1931802"/>
                  <a:pt x="2570221" y="1928329"/>
                </a:cubicBezTo>
                <a:cubicBezTo>
                  <a:pt x="2579770" y="1926593"/>
                  <a:pt x="2587584" y="1927461"/>
                  <a:pt x="2593661" y="1930934"/>
                </a:cubicBezTo>
                <a:cubicBezTo>
                  <a:pt x="2600606" y="1933538"/>
                  <a:pt x="2606684" y="1939181"/>
                  <a:pt x="2611893" y="1947863"/>
                </a:cubicBezTo>
                <a:cubicBezTo>
                  <a:pt x="2615365" y="1955676"/>
                  <a:pt x="2612326" y="1960017"/>
                  <a:pt x="2602777" y="1960885"/>
                </a:cubicBezTo>
                <a:cubicBezTo>
                  <a:pt x="2575864" y="1958281"/>
                  <a:pt x="2542873" y="1958281"/>
                  <a:pt x="2503809" y="1960885"/>
                </a:cubicBezTo>
                <a:cubicBezTo>
                  <a:pt x="2501205" y="1960885"/>
                  <a:pt x="2497732" y="1960885"/>
                  <a:pt x="2493391" y="1960885"/>
                </a:cubicBezTo>
                <a:cubicBezTo>
                  <a:pt x="2498600" y="1964358"/>
                  <a:pt x="2502507" y="1967396"/>
                  <a:pt x="2505111" y="1970001"/>
                </a:cubicBezTo>
                <a:cubicBezTo>
                  <a:pt x="2508584" y="1973474"/>
                  <a:pt x="2508149" y="1976512"/>
                  <a:pt x="2503809" y="1979117"/>
                </a:cubicBezTo>
                <a:cubicBezTo>
                  <a:pt x="2495127" y="1983457"/>
                  <a:pt x="2479934" y="1995178"/>
                  <a:pt x="2458231" y="2014277"/>
                </a:cubicBezTo>
                <a:cubicBezTo>
                  <a:pt x="2465175" y="2014277"/>
                  <a:pt x="2481671" y="2013409"/>
                  <a:pt x="2507716" y="2011673"/>
                </a:cubicBezTo>
                <a:cubicBezTo>
                  <a:pt x="2514661" y="2010805"/>
                  <a:pt x="2519870" y="2010371"/>
                  <a:pt x="2523343" y="2010371"/>
                </a:cubicBezTo>
                <a:cubicBezTo>
                  <a:pt x="2521607" y="2007766"/>
                  <a:pt x="2519870" y="2004293"/>
                  <a:pt x="2518134" y="1999953"/>
                </a:cubicBezTo>
                <a:cubicBezTo>
                  <a:pt x="2514661" y="1993007"/>
                  <a:pt x="2512056" y="1988666"/>
                  <a:pt x="2510320" y="1986930"/>
                </a:cubicBezTo>
                <a:cubicBezTo>
                  <a:pt x="2509452" y="1984326"/>
                  <a:pt x="2509018" y="1983023"/>
                  <a:pt x="2509018" y="1983023"/>
                </a:cubicBezTo>
                <a:cubicBezTo>
                  <a:pt x="2509886" y="1982155"/>
                  <a:pt x="2511623" y="1982155"/>
                  <a:pt x="2514227" y="1983023"/>
                </a:cubicBezTo>
                <a:cubicBezTo>
                  <a:pt x="2537667" y="1988232"/>
                  <a:pt x="2555028" y="1994744"/>
                  <a:pt x="2566314" y="2002557"/>
                </a:cubicBezTo>
                <a:cubicBezTo>
                  <a:pt x="2581073" y="2012107"/>
                  <a:pt x="2584111" y="2028168"/>
                  <a:pt x="2575430" y="2050740"/>
                </a:cubicBezTo>
                <a:cubicBezTo>
                  <a:pt x="2570221" y="2060290"/>
                  <a:pt x="2563275" y="2062460"/>
                  <a:pt x="2554594" y="2057251"/>
                </a:cubicBezTo>
                <a:cubicBezTo>
                  <a:pt x="2546780" y="2051174"/>
                  <a:pt x="2538098" y="2038152"/>
                  <a:pt x="2528552" y="2018184"/>
                </a:cubicBezTo>
                <a:cubicBezTo>
                  <a:pt x="2482539" y="2036415"/>
                  <a:pt x="2453455" y="2049872"/>
                  <a:pt x="2441301" y="2058554"/>
                </a:cubicBezTo>
                <a:cubicBezTo>
                  <a:pt x="2438697" y="2062026"/>
                  <a:pt x="2434790" y="2062026"/>
                  <a:pt x="2429581" y="2058554"/>
                </a:cubicBezTo>
                <a:cubicBezTo>
                  <a:pt x="2424372" y="2052476"/>
                  <a:pt x="2419163" y="2043795"/>
                  <a:pt x="2413954" y="2032509"/>
                </a:cubicBezTo>
                <a:cubicBezTo>
                  <a:pt x="2412218" y="2026431"/>
                  <a:pt x="2413086" y="2023393"/>
                  <a:pt x="2416558" y="2023393"/>
                </a:cubicBezTo>
                <a:cubicBezTo>
                  <a:pt x="2426108" y="2020788"/>
                  <a:pt x="2433922" y="2014711"/>
                  <a:pt x="2439999" y="2005162"/>
                </a:cubicBezTo>
                <a:cubicBezTo>
                  <a:pt x="2447812" y="1993875"/>
                  <a:pt x="2453889" y="1980419"/>
                  <a:pt x="2458231" y="1964792"/>
                </a:cubicBezTo>
                <a:cubicBezTo>
                  <a:pt x="2446076" y="1966528"/>
                  <a:pt x="2434790" y="1968699"/>
                  <a:pt x="2424372" y="1971303"/>
                </a:cubicBezTo>
                <a:cubicBezTo>
                  <a:pt x="2423504" y="1971303"/>
                  <a:pt x="2422636" y="1971303"/>
                  <a:pt x="2421767" y="1971303"/>
                </a:cubicBezTo>
                <a:cubicBezTo>
                  <a:pt x="2417427" y="1972171"/>
                  <a:pt x="2413954" y="1971303"/>
                  <a:pt x="2411349" y="1968699"/>
                </a:cubicBezTo>
                <a:cubicBezTo>
                  <a:pt x="2410481" y="1967830"/>
                  <a:pt x="2409613" y="1966962"/>
                  <a:pt x="2408745" y="1966094"/>
                </a:cubicBezTo>
                <a:cubicBezTo>
                  <a:pt x="2407009" y="1964358"/>
                  <a:pt x="2405706" y="1963490"/>
                  <a:pt x="2404838" y="1963490"/>
                </a:cubicBezTo>
                <a:cubicBezTo>
                  <a:pt x="2401366" y="1973039"/>
                  <a:pt x="2397459" y="1984760"/>
                  <a:pt x="2393118" y="1998650"/>
                </a:cubicBezTo>
                <a:cubicBezTo>
                  <a:pt x="2391381" y="2002991"/>
                  <a:pt x="2389211" y="2009936"/>
                  <a:pt x="2386606" y="2019486"/>
                </a:cubicBezTo>
                <a:cubicBezTo>
                  <a:pt x="2380529" y="2035981"/>
                  <a:pt x="2377057" y="2047267"/>
                  <a:pt x="2376188" y="2053345"/>
                </a:cubicBezTo>
                <a:cubicBezTo>
                  <a:pt x="2373584" y="2059422"/>
                  <a:pt x="2368809" y="2061592"/>
                  <a:pt x="2361864" y="2059856"/>
                </a:cubicBezTo>
                <a:cubicBezTo>
                  <a:pt x="2349711" y="2052042"/>
                  <a:pt x="2342330" y="2037718"/>
                  <a:pt x="2339726" y="2016882"/>
                </a:cubicBezTo>
                <a:cubicBezTo>
                  <a:pt x="2340594" y="2013409"/>
                  <a:pt x="2342330" y="2011673"/>
                  <a:pt x="2344935" y="2011673"/>
                </a:cubicBezTo>
                <a:cubicBezTo>
                  <a:pt x="2348407" y="2011673"/>
                  <a:pt x="2355353" y="2006464"/>
                  <a:pt x="2365770" y="1996046"/>
                </a:cubicBezTo>
                <a:cubicBezTo>
                  <a:pt x="2377925" y="1983891"/>
                  <a:pt x="2389211" y="1971303"/>
                  <a:pt x="2399629" y="1958281"/>
                </a:cubicBezTo>
                <a:cubicBezTo>
                  <a:pt x="2399629" y="1957412"/>
                  <a:pt x="2398761" y="1956110"/>
                  <a:pt x="2397025" y="1954374"/>
                </a:cubicBezTo>
                <a:cubicBezTo>
                  <a:pt x="2396157" y="1952638"/>
                  <a:pt x="2395289" y="1951335"/>
                  <a:pt x="2394420" y="1950467"/>
                </a:cubicBezTo>
                <a:cubicBezTo>
                  <a:pt x="2392684" y="1948731"/>
                  <a:pt x="2392250" y="1947429"/>
                  <a:pt x="2393118" y="1946560"/>
                </a:cubicBezTo>
                <a:cubicBezTo>
                  <a:pt x="2393118" y="1944824"/>
                  <a:pt x="2394420" y="1943956"/>
                  <a:pt x="2397025" y="1943956"/>
                </a:cubicBezTo>
                <a:cubicBezTo>
                  <a:pt x="2404838" y="1944824"/>
                  <a:pt x="2420032" y="1944390"/>
                  <a:pt x="2442604" y="1942654"/>
                </a:cubicBezTo>
                <a:cubicBezTo>
                  <a:pt x="2453889" y="1940917"/>
                  <a:pt x="2466044" y="1939615"/>
                  <a:pt x="2479066" y="1938747"/>
                </a:cubicBezTo>
                <a:lnTo>
                  <a:pt x="2479066" y="1907493"/>
                </a:lnTo>
                <a:cubicBezTo>
                  <a:pt x="2472989" y="1909229"/>
                  <a:pt x="2466478" y="1910098"/>
                  <a:pt x="2459532" y="1910098"/>
                </a:cubicBezTo>
                <a:cubicBezTo>
                  <a:pt x="2455192" y="1911834"/>
                  <a:pt x="2450416" y="1910966"/>
                  <a:pt x="2445209" y="1907493"/>
                </a:cubicBezTo>
                <a:cubicBezTo>
                  <a:pt x="2439999" y="1902284"/>
                  <a:pt x="2435223" y="1897509"/>
                  <a:pt x="2430883" y="1893168"/>
                </a:cubicBezTo>
                <a:cubicBezTo>
                  <a:pt x="2429147" y="1890564"/>
                  <a:pt x="2428713" y="1888828"/>
                  <a:pt x="2429581" y="1887959"/>
                </a:cubicBezTo>
                <a:cubicBezTo>
                  <a:pt x="2430449" y="1886223"/>
                  <a:pt x="2432185" y="1885355"/>
                  <a:pt x="2434790" y="1885355"/>
                </a:cubicBezTo>
                <a:cubicBezTo>
                  <a:pt x="2436526" y="1885355"/>
                  <a:pt x="2441735" y="1884921"/>
                  <a:pt x="2450416" y="1884053"/>
                </a:cubicBezTo>
                <a:cubicBezTo>
                  <a:pt x="2462571" y="1883184"/>
                  <a:pt x="2472121" y="1882316"/>
                  <a:pt x="2479066" y="1881448"/>
                </a:cubicBezTo>
                <a:lnTo>
                  <a:pt x="2479066" y="1865821"/>
                </a:lnTo>
                <a:cubicBezTo>
                  <a:pt x="2479934" y="1844117"/>
                  <a:pt x="2476461" y="1826754"/>
                  <a:pt x="2468648" y="1813731"/>
                </a:cubicBezTo>
                <a:cubicBezTo>
                  <a:pt x="2466044" y="1804182"/>
                  <a:pt x="2469951" y="1799407"/>
                  <a:pt x="2480369" y="1799407"/>
                </a:cubicBezTo>
                <a:close/>
                <a:moveTo>
                  <a:pt x="823019" y="1799407"/>
                </a:moveTo>
                <a:cubicBezTo>
                  <a:pt x="838646" y="1802011"/>
                  <a:pt x="850800" y="1808522"/>
                  <a:pt x="859481" y="1818940"/>
                </a:cubicBezTo>
                <a:cubicBezTo>
                  <a:pt x="862954" y="1822413"/>
                  <a:pt x="863388" y="1827622"/>
                  <a:pt x="860784" y="1834567"/>
                </a:cubicBezTo>
                <a:cubicBezTo>
                  <a:pt x="856443" y="1844985"/>
                  <a:pt x="853839" y="1859744"/>
                  <a:pt x="852970" y="1878844"/>
                </a:cubicBezTo>
                <a:cubicBezTo>
                  <a:pt x="858179" y="1877975"/>
                  <a:pt x="864690" y="1876673"/>
                  <a:pt x="872504" y="1874937"/>
                </a:cubicBezTo>
                <a:cubicBezTo>
                  <a:pt x="875109" y="1874069"/>
                  <a:pt x="877279" y="1873635"/>
                  <a:pt x="879015" y="1873635"/>
                </a:cubicBezTo>
                <a:cubicBezTo>
                  <a:pt x="884224" y="1871030"/>
                  <a:pt x="889433" y="1871464"/>
                  <a:pt x="894642" y="1874937"/>
                </a:cubicBezTo>
                <a:cubicBezTo>
                  <a:pt x="902456" y="1878410"/>
                  <a:pt x="907231" y="1882316"/>
                  <a:pt x="908967" y="1886657"/>
                </a:cubicBezTo>
                <a:cubicBezTo>
                  <a:pt x="911571" y="1894471"/>
                  <a:pt x="908098" y="1899680"/>
                  <a:pt x="898549" y="1902284"/>
                </a:cubicBezTo>
                <a:cubicBezTo>
                  <a:pt x="892472" y="1902284"/>
                  <a:pt x="880317" y="1902718"/>
                  <a:pt x="862086" y="1903586"/>
                </a:cubicBezTo>
                <a:cubicBezTo>
                  <a:pt x="857745" y="1904454"/>
                  <a:pt x="854273" y="1904889"/>
                  <a:pt x="851668" y="1904889"/>
                </a:cubicBezTo>
                <a:cubicBezTo>
                  <a:pt x="851668" y="1916175"/>
                  <a:pt x="851668" y="1926593"/>
                  <a:pt x="851668" y="1936142"/>
                </a:cubicBezTo>
                <a:cubicBezTo>
                  <a:pt x="852536" y="1936142"/>
                  <a:pt x="853839" y="1935708"/>
                  <a:pt x="855575" y="1934840"/>
                </a:cubicBezTo>
                <a:cubicBezTo>
                  <a:pt x="857311" y="1934840"/>
                  <a:pt x="858179" y="1934840"/>
                  <a:pt x="858179" y="1934840"/>
                </a:cubicBezTo>
                <a:cubicBezTo>
                  <a:pt x="870334" y="1933972"/>
                  <a:pt x="888566" y="1931802"/>
                  <a:pt x="912874" y="1928329"/>
                </a:cubicBezTo>
                <a:cubicBezTo>
                  <a:pt x="922423" y="1926593"/>
                  <a:pt x="930237" y="1927461"/>
                  <a:pt x="936314" y="1930934"/>
                </a:cubicBezTo>
                <a:cubicBezTo>
                  <a:pt x="943259" y="1933538"/>
                  <a:pt x="949337" y="1939181"/>
                  <a:pt x="954546" y="1947863"/>
                </a:cubicBezTo>
                <a:cubicBezTo>
                  <a:pt x="958018" y="1955676"/>
                  <a:pt x="954979" y="1960017"/>
                  <a:pt x="945430" y="1960885"/>
                </a:cubicBezTo>
                <a:cubicBezTo>
                  <a:pt x="918516" y="1958281"/>
                  <a:pt x="885527" y="1958281"/>
                  <a:pt x="846459" y="1960885"/>
                </a:cubicBezTo>
                <a:cubicBezTo>
                  <a:pt x="843855" y="1960885"/>
                  <a:pt x="840382" y="1960885"/>
                  <a:pt x="836041" y="1960885"/>
                </a:cubicBezTo>
                <a:cubicBezTo>
                  <a:pt x="841250" y="1964358"/>
                  <a:pt x="845157" y="1967396"/>
                  <a:pt x="847761" y="1970001"/>
                </a:cubicBezTo>
                <a:cubicBezTo>
                  <a:pt x="851234" y="1973474"/>
                  <a:pt x="850800" y="1976512"/>
                  <a:pt x="846459" y="1979117"/>
                </a:cubicBezTo>
                <a:cubicBezTo>
                  <a:pt x="837778" y="1983457"/>
                  <a:pt x="822585" y="1995178"/>
                  <a:pt x="800880" y="2014277"/>
                </a:cubicBezTo>
                <a:cubicBezTo>
                  <a:pt x="807826" y="2014277"/>
                  <a:pt x="824321" y="2013409"/>
                  <a:pt x="850366" y="2011673"/>
                </a:cubicBezTo>
                <a:cubicBezTo>
                  <a:pt x="857311" y="2010805"/>
                  <a:pt x="862520" y="2010371"/>
                  <a:pt x="865993" y="2010371"/>
                </a:cubicBezTo>
                <a:cubicBezTo>
                  <a:pt x="864257" y="2007766"/>
                  <a:pt x="862520" y="2004293"/>
                  <a:pt x="860784" y="1999953"/>
                </a:cubicBezTo>
                <a:cubicBezTo>
                  <a:pt x="857311" y="1993007"/>
                  <a:pt x="854706" y="1988666"/>
                  <a:pt x="852970" y="1986930"/>
                </a:cubicBezTo>
                <a:cubicBezTo>
                  <a:pt x="852102" y="1984326"/>
                  <a:pt x="851668" y="1983023"/>
                  <a:pt x="851668" y="1983023"/>
                </a:cubicBezTo>
                <a:cubicBezTo>
                  <a:pt x="852536" y="1982155"/>
                  <a:pt x="854273" y="1982155"/>
                  <a:pt x="856877" y="1983023"/>
                </a:cubicBezTo>
                <a:cubicBezTo>
                  <a:pt x="880317" y="1988232"/>
                  <a:pt x="897681" y="1994744"/>
                  <a:pt x="908967" y="2002557"/>
                </a:cubicBezTo>
                <a:cubicBezTo>
                  <a:pt x="923726" y="2012107"/>
                  <a:pt x="926764" y="2028168"/>
                  <a:pt x="918082" y="2050740"/>
                </a:cubicBezTo>
                <a:cubicBezTo>
                  <a:pt x="912874" y="2060290"/>
                  <a:pt x="905929" y="2062460"/>
                  <a:pt x="897247" y="2057251"/>
                </a:cubicBezTo>
                <a:cubicBezTo>
                  <a:pt x="889433" y="2051174"/>
                  <a:pt x="880752" y="2038152"/>
                  <a:pt x="871201" y="2018184"/>
                </a:cubicBezTo>
                <a:cubicBezTo>
                  <a:pt x="825189" y="2036415"/>
                  <a:pt x="796106" y="2049872"/>
                  <a:pt x="783951" y="2058554"/>
                </a:cubicBezTo>
                <a:cubicBezTo>
                  <a:pt x="781347" y="2062026"/>
                  <a:pt x="777440" y="2062026"/>
                  <a:pt x="772231" y="2058554"/>
                </a:cubicBezTo>
                <a:cubicBezTo>
                  <a:pt x="767022" y="2052476"/>
                  <a:pt x="761814" y="2043795"/>
                  <a:pt x="756604" y="2032509"/>
                </a:cubicBezTo>
                <a:cubicBezTo>
                  <a:pt x="754868" y="2026431"/>
                  <a:pt x="755736" y="2023393"/>
                  <a:pt x="759209" y="2023393"/>
                </a:cubicBezTo>
                <a:cubicBezTo>
                  <a:pt x="768759" y="2020788"/>
                  <a:pt x="776572" y="2014711"/>
                  <a:pt x="782649" y="2005162"/>
                </a:cubicBezTo>
                <a:cubicBezTo>
                  <a:pt x="790463" y="1993875"/>
                  <a:pt x="796540" y="1980419"/>
                  <a:pt x="800880" y="1964792"/>
                </a:cubicBezTo>
                <a:cubicBezTo>
                  <a:pt x="788726" y="1966528"/>
                  <a:pt x="777440" y="1968699"/>
                  <a:pt x="767022" y="1971303"/>
                </a:cubicBezTo>
                <a:cubicBezTo>
                  <a:pt x="766154" y="1971303"/>
                  <a:pt x="765286" y="1971303"/>
                  <a:pt x="764418" y="1971303"/>
                </a:cubicBezTo>
                <a:cubicBezTo>
                  <a:pt x="760077" y="1972171"/>
                  <a:pt x="756604" y="1971303"/>
                  <a:pt x="754000" y="1968699"/>
                </a:cubicBezTo>
                <a:cubicBezTo>
                  <a:pt x="753132" y="1967830"/>
                  <a:pt x="752264" y="1966962"/>
                  <a:pt x="751396" y="1966094"/>
                </a:cubicBezTo>
                <a:cubicBezTo>
                  <a:pt x="749659" y="1964358"/>
                  <a:pt x="748357" y="1963490"/>
                  <a:pt x="747488" y="1963490"/>
                </a:cubicBezTo>
                <a:cubicBezTo>
                  <a:pt x="744016" y="1973039"/>
                  <a:pt x="740109" y="1984760"/>
                  <a:pt x="735768" y="1998650"/>
                </a:cubicBezTo>
                <a:cubicBezTo>
                  <a:pt x="734032" y="2002991"/>
                  <a:pt x="731861" y="2009936"/>
                  <a:pt x="729257" y="2019486"/>
                </a:cubicBezTo>
                <a:cubicBezTo>
                  <a:pt x="723180" y="2035981"/>
                  <a:pt x="719708" y="2047267"/>
                  <a:pt x="718839" y="2053345"/>
                </a:cubicBezTo>
                <a:cubicBezTo>
                  <a:pt x="716234" y="2059422"/>
                  <a:pt x="711460" y="2061592"/>
                  <a:pt x="704514" y="2059856"/>
                </a:cubicBezTo>
                <a:cubicBezTo>
                  <a:pt x="692360" y="2052042"/>
                  <a:pt x="684981" y="2037718"/>
                  <a:pt x="682377" y="2016882"/>
                </a:cubicBezTo>
                <a:cubicBezTo>
                  <a:pt x="683245" y="2013409"/>
                  <a:pt x="684981" y="2011673"/>
                  <a:pt x="687586" y="2011673"/>
                </a:cubicBezTo>
                <a:cubicBezTo>
                  <a:pt x="691058" y="2011673"/>
                  <a:pt x="698003" y="2006464"/>
                  <a:pt x="708421" y="1996046"/>
                </a:cubicBezTo>
                <a:cubicBezTo>
                  <a:pt x="720575" y="1983891"/>
                  <a:pt x="731861" y="1971303"/>
                  <a:pt x="742280" y="1958281"/>
                </a:cubicBezTo>
                <a:cubicBezTo>
                  <a:pt x="742280" y="1957412"/>
                  <a:pt x="741411" y="1956110"/>
                  <a:pt x="739675" y="1954374"/>
                </a:cubicBezTo>
                <a:cubicBezTo>
                  <a:pt x="738807" y="1952638"/>
                  <a:pt x="737939" y="1951335"/>
                  <a:pt x="737071" y="1950467"/>
                </a:cubicBezTo>
                <a:cubicBezTo>
                  <a:pt x="735334" y="1948731"/>
                  <a:pt x="734900" y="1947429"/>
                  <a:pt x="735768" y="1946560"/>
                </a:cubicBezTo>
                <a:cubicBezTo>
                  <a:pt x="735768" y="1944824"/>
                  <a:pt x="737071" y="1943956"/>
                  <a:pt x="739675" y="1943956"/>
                </a:cubicBezTo>
                <a:cubicBezTo>
                  <a:pt x="747488" y="1944824"/>
                  <a:pt x="762682" y="1944390"/>
                  <a:pt x="785254" y="1942654"/>
                </a:cubicBezTo>
                <a:cubicBezTo>
                  <a:pt x="796540" y="1940917"/>
                  <a:pt x="808694" y="1939615"/>
                  <a:pt x="821717" y="1938747"/>
                </a:cubicBezTo>
                <a:lnTo>
                  <a:pt x="821717" y="1907493"/>
                </a:lnTo>
                <a:cubicBezTo>
                  <a:pt x="815639" y="1909229"/>
                  <a:pt x="809128" y="1910098"/>
                  <a:pt x="802183" y="1910098"/>
                </a:cubicBezTo>
                <a:cubicBezTo>
                  <a:pt x="797842" y="1911834"/>
                  <a:pt x="793067" y="1910966"/>
                  <a:pt x="787858" y="1907493"/>
                </a:cubicBezTo>
                <a:cubicBezTo>
                  <a:pt x="782649" y="1902284"/>
                  <a:pt x="777874" y="1897509"/>
                  <a:pt x="773533" y="1893168"/>
                </a:cubicBezTo>
                <a:cubicBezTo>
                  <a:pt x="771797" y="1890564"/>
                  <a:pt x="771363" y="1888828"/>
                  <a:pt x="772231" y="1887959"/>
                </a:cubicBezTo>
                <a:cubicBezTo>
                  <a:pt x="773099" y="1886223"/>
                  <a:pt x="774836" y="1885355"/>
                  <a:pt x="777440" y="1885355"/>
                </a:cubicBezTo>
                <a:cubicBezTo>
                  <a:pt x="779176" y="1885355"/>
                  <a:pt x="784385" y="1884921"/>
                  <a:pt x="793067" y="1884053"/>
                </a:cubicBezTo>
                <a:cubicBezTo>
                  <a:pt x="805221" y="1883184"/>
                  <a:pt x="814771" y="1882316"/>
                  <a:pt x="821717" y="1881448"/>
                </a:cubicBezTo>
                <a:lnTo>
                  <a:pt x="821717" y="1865821"/>
                </a:lnTo>
                <a:cubicBezTo>
                  <a:pt x="822585" y="1844117"/>
                  <a:pt x="819112" y="1826754"/>
                  <a:pt x="811299" y="1813731"/>
                </a:cubicBezTo>
                <a:cubicBezTo>
                  <a:pt x="808694" y="1804182"/>
                  <a:pt x="812601" y="1799407"/>
                  <a:pt x="823019" y="1799407"/>
                </a:cubicBezTo>
                <a:close/>
                <a:moveTo>
                  <a:pt x="8709157" y="1792895"/>
                </a:moveTo>
                <a:cubicBezTo>
                  <a:pt x="8709157" y="1792027"/>
                  <a:pt x="8710459" y="1792027"/>
                  <a:pt x="8713064" y="1792895"/>
                </a:cubicBezTo>
                <a:cubicBezTo>
                  <a:pt x="8726086" y="1793764"/>
                  <a:pt x="8737807" y="1795934"/>
                  <a:pt x="8748225" y="1799407"/>
                </a:cubicBezTo>
                <a:cubicBezTo>
                  <a:pt x="8760379" y="1806352"/>
                  <a:pt x="8765588" y="1816770"/>
                  <a:pt x="8763851" y="1830661"/>
                </a:cubicBezTo>
                <a:cubicBezTo>
                  <a:pt x="8756907" y="1847156"/>
                  <a:pt x="8747357" y="1851062"/>
                  <a:pt x="8735202" y="1842381"/>
                </a:cubicBezTo>
                <a:cubicBezTo>
                  <a:pt x="8725653" y="1827622"/>
                  <a:pt x="8716971" y="1812429"/>
                  <a:pt x="8709157" y="1796802"/>
                </a:cubicBezTo>
                <a:cubicBezTo>
                  <a:pt x="8708289" y="1795066"/>
                  <a:pt x="8708289" y="1793764"/>
                  <a:pt x="8709157" y="1792895"/>
                </a:cubicBezTo>
                <a:close/>
                <a:moveTo>
                  <a:pt x="5078831" y="1792895"/>
                </a:moveTo>
                <a:cubicBezTo>
                  <a:pt x="5080567" y="1792027"/>
                  <a:pt x="5083171" y="1792027"/>
                  <a:pt x="5086644" y="1792895"/>
                </a:cubicBezTo>
                <a:cubicBezTo>
                  <a:pt x="5099667" y="1796368"/>
                  <a:pt x="5109650" y="1802011"/>
                  <a:pt x="5116595" y="1809825"/>
                </a:cubicBezTo>
                <a:cubicBezTo>
                  <a:pt x="5122673" y="1815902"/>
                  <a:pt x="5123541" y="1821545"/>
                  <a:pt x="5119200" y="1826754"/>
                </a:cubicBezTo>
                <a:cubicBezTo>
                  <a:pt x="5118332" y="1827622"/>
                  <a:pt x="5117030" y="1828924"/>
                  <a:pt x="5115293" y="1830661"/>
                </a:cubicBezTo>
                <a:cubicBezTo>
                  <a:pt x="5160438" y="1881882"/>
                  <a:pt x="5211226" y="1912702"/>
                  <a:pt x="5267656" y="1923120"/>
                </a:cubicBezTo>
                <a:cubicBezTo>
                  <a:pt x="5271997" y="1923988"/>
                  <a:pt x="5274167" y="1925290"/>
                  <a:pt x="5274167" y="1927027"/>
                </a:cubicBezTo>
                <a:cubicBezTo>
                  <a:pt x="5274167" y="1928763"/>
                  <a:pt x="5271997" y="1930065"/>
                  <a:pt x="5267656" y="1930934"/>
                </a:cubicBezTo>
                <a:cubicBezTo>
                  <a:pt x="5245952" y="1933538"/>
                  <a:pt x="5224248" y="1935708"/>
                  <a:pt x="5202544" y="1937445"/>
                </a:cubicBezTo>
                <a:cubicBezTo>
                  <a:pt x="5192126" y="1939181"/>
                  <a:pt x="5182576" y="1936576"/>
                  <a:pt x="5173894" y="1929631"/>
                </a:cubicBezTo>
                <a:cubicBezTo>
                  <a:pt x="5148718" y="1911400"/>
                  <a:pt x="5128316" y="1889696"/>
                  <a:pt x="5112689" y="1864519"/>
                </a:cubicBezTo>
                <a:cubicBezTo>
                  <a:pt x="5111821" y="1863651"/>
                  <a:pt x="5110084" y="1861046"/>
                  <a:pt x="5107480" y="1856706"/>
                </a:cubicBezTo>
                <a:cubicBezTo>
                  <a:pt x="5104875" y="1853233"/>
                  <a:pt x="5103139" y="1850628"/>
                  <a:pt x="5102271" y="1848892"/>
                </a:cubicBezTo>
                <a:cubicBezTo>
                  <a:pt x="5101403" y="1849760"/>
                  <a:pt x="5099667" y="1851931"/>
                  <a:pt x="5097062" y="1855403"/>
                </a:cubicBezTo>
                <a:cubicBezTo>
                  <a:pt x="5095326" y="1858008"/>
                  <a:pt x="5093589" y="1860178"/>
                  <a:pt x="5091853" y="1861915"/>
                </a:cubicBezTo>
                <a:cubicBezTo>
                  <a:pt x="5056258" y="1915741"/>
                  <a:pt x="5015021" y="1948731"/>
                  <a:pt x="4968140" y="1960885"/>
                </a:cubicBezTo>
                <a:cubicBezTo>
                  <a:pt x="4963799" y="1961753"/>
                  <a:pt x="4961629" y="1961753"/>
                  <a:pt x="4961629" y="1960885"/>
                </a:cubicBezTo>
                <a:cubicBezTo>
                  <a:pt x="4960760" y="1959149"/>
                  <a:pt x="4962062" y="1957412"/>
                  <a:pt x="4965535" y="1955676"/>
                </a:cubicBezTo>
                <a:cubicBezTo>
                  <a:pt x="5008075" y="1921818"/>
                  <a:pt x="5042368" y="1881448"/>
                  <a:pt x="5068412" y="1834567"/>
                </a:cubicBezTo>
                <a:cubicBezTo>
                  <a:pt x="5076226" y="1818940"/>
                  <a:pt x="5079264" y="1807220"/>
                  <a:pt x="5077528" y="1799407"/>
                </a:cubicBezTo>
                <a:cubicBezTo>
                  <a:pt x="5076660" y="1795934"/>
                  <a:pt x="5077094" y="1793764"/>
                  <a:pt x="5078831" y="1792895"/>
                </a:cubicBezTo>
                <a:close/>
                <a:moveTo>
                  <a:pt x="8114440" y="1791593"/>
                </a:moveTo>
                <a:cubicBezTo>
                  <a:pt x="8126594" y="1793329"/>
                  <a:pt x="8139617" y="1799841"/>
                  <a:pt x="8153508" y="1811127"/>
                </a:cubicBezTo>
                <a:cubicBezTo>
                  <a:pt x="8157848" y="1815468"/>
                  <a:pt x="8158716" y="1820243"/>
                  <a:pt x="8156112" y="1825452"/>
                </a:cubicBezTo>
                <a:cubicBezTo>
                  <a:pt x="8153508" y="1828924"/>
                  <a:pt x="8151772" y="1837172"/>
                  <a:pt x="8150903" y="1850194"/>
                </a:cubicBezTo>
                <a:cubicBezTo>
                  <a:pt x="8150903" y="1851931"/>
                  <a:pt x="8150903" y="1853667"/>
                  <a:pt x="8150903" y="1855403"/>
                </a:cubicBezTo>
                <a:cubicBezTo>
                  <a:pt x="8150903" y="1856271"/>
                  <a:pt x="8150903" y="1857574"/>
                  <a:pt x="8150903" y="1859310"/>
                </a:cubicBezTo>
                <a:lnTo>
                  <a:pt x="8158716" y="1858008"/>
                </a:lnTo>
                <a:lnTo>
                  <a:pt x="8161321" y="1856706"/>
                </a:lnTo>
                <a:cubicBezTo>
                  <a:pt x="8167398" y="1854969"/>
                  <a:pt x="8171739" y="1854969"/>
                  <a:pt x="8174344" y="1856706"/>
                </a:cubicBezTo>
                <a:cubicBezTo>
                  <a:pt x="8181289" y="1858442"/>
                  <a:pt x="8187800" y="1863651"/>
                  <a:pt x="8193877" y="1872333"/>
                </a:cubicBezTo>
                <a:cubicBezTo>
                  <a:pt x="8195614" y="1880146"/>
                  <a:pt x="8192574" y="1884487"/>
                  <a:pt x="8184761" y="1885355"/>
                </a:cubicBezTo>
                <a:cubicBezTo>
                  <a:pt x="8181289" y="1885355"/>
                  <a:pt x="8176948" y="1885789"/>
                  <a:pt x="8171739" y="1886657"/>
                </a:cubicBezTo>
                <a:cubicBezTo>
                  <a:pt x="8163058" y="1887525"/>
                  <a:pt x="8156112" y="1888394"/>
                  <a:pt x="8150903" y="1889262"/>
                </a:cubicBezTo>
                <a:lnTo>
                  <a:pt x="8150903" y="1907493"/>
                </a:lnTo>
                <a:cubicBezTo>
                  <a:pt x="8153508" y="1907493"/>
                  <a:pt x="8156980" y="1907059"/>
                  <a:pt x="8161321" y="1906191"/>
                </a:cubicBezTo>
                <a:cubicBezTo>
                  <a:pt x="8166530" y="1906191"/>
                  <a:pt x="8169568" y="1905757"/>
                  <a:pt x="8170436" y="1904889"/>
                </a:cubicBezTo>
                <a:cubicBezTo>
                  <a:pt x="8177382" y="1903152"/>
                  <a:pt x="8183894" y="1903586"/>
                  <a:pt x="8189970" y="1906191"/>
                </a:cubicBezTo>
                <a:cubicBezTo>
                  <a:pt x="8193444" y="1907927"/>
                  <a:pt x="8197784" y="1910966"/>
                  <a:pt x="8202992" y="1915307"/>
                </a:cubicBezTo>
                <a:cubicBezTo>
                  <a:pt x="8205597" y="1917043"/>
                  <a:pt x="8207334" y="1918345"/>
                  <a:pt x="8208202" y="1919213"/>
                </a:cubicBezTo>
                <a:cubicBezTo>
                  <a:pt x="8211674" y="1926159"/>
                  <a:pt x="8209070" y="1930934"/>
                  <a:pt x="8200388" y="1933538"/>
                </a:cubicBezTo>
                <a:cubicBezTo>
                  <a:pt x="8190839" y="1932670"/>
                  <a:pt x="8174344" y="1932236"/>
                  <a:pt x="8150903" y="1932236"/>
                </a:cubicBezTo>
                <a:cubicBezTo>
                  <a:pt x="8150903" y="1946994"/>
                  <a:pt x="8151772" y="1967396"/>
                  <a:pt x="8153508" y="1993441"/>
                </a:cubicBezTo>
                <a:lnTo>
                  <a:pt x="8153508" y="1996046"/>
                </a:lnTo>
                <a:cubicBezTo>
                  <a:pt x="8155244" y="2005596"/>
                  <a:pt x="8153074" y="2013409"/>
                  <a:pt x="8146996" y="2019486"/>
                </a:cubicBezTo>
                <a:cubicBezTo>
                  <a:pt x="8140919" y="2024695"/>
                  <a:pt x="8135710" y="2025129"/>
                  <a:pt x="8131369" y="2020788"/>
                </a:cubicBezTo>
                <a:cubicBezTo>
                  <a:pt x="8127028" y="2018184"/>
                  <a:pt x="8123556" y="2014277"/>
                  <a:pt x="8120951" y="2009068"/>
                </a:cubicBezTo>
                <a:cubicBezTo>
                  <a:pt x="8118346" y="2006464"/>
                  <a:pt x="8117478" y="2000821"/>
                  <a:pt x="8118346" y="1992139"/>
                </a:cubicBezTo>
                <a:cubicBezTo>
                  <a:pt x="8119215" y="1982589"/>
                  <a:pt x="8119649" y="1963490"/>
                  <a:pt x="8119649" y="1934840"/>
                </a:cubicBezTo>
                <a:cubicBezTo>
                  <a:pt x="8117044" y="1934840"/>
                  <a:pt x="8114874" y="1934840"/>
                  <a:pt x="8113138" y="1934840"/>
                </a:cubicBezTo>
                <a:cubicBezTo>
                  <a:pt x="8107928" y="1935708"/>
                  <a:pt x="8102720" y="1936142"/>
                  <a:pt x="8097510" y="1936142"/>
                </a:cubicBezTo>
                <a:cubicBezTo>
                  <a:pt x="8097510" y="1937879"/>
                  <a:pt x="8097077" y="1940483"/>
                  <a:pt x="8096208" y="1943956"/>
                </a:cubicBezTo>
                <a:cubicBezTo>
                  <a:pt x="8096208" y="1945692"/>
                  <a:pt x="8095775" y="1947863"/>
                  <a:pt x="8094906" y="1950467"/>
                </a:cubicBezTo>
                <a:cubicBezTo>
                  <a:pt x="8087962" y="1977380"/>
                  <a:pt x="8071032" y="1996914"/>
                  <a:pt x="8044118" y="2009068"/>
                </a:cubicBezTo>
                <a:cubicBezTo>
                  <a:pt x="8106626" y="2025563"/>
                  <a:pt x="8169134" y="2033377"/>
                  <a:pt x="8231642" y="2032509"/>
                </a:cubicBezTo>
                <a:cubicBezTo>
                  <a:pt x="8235115" y="2032509"/>
                  <a:pt x="8237286" y="2033377"/>
                  <a:pt x="8238154" y="2035113"/>
                </a:cubicBezTo>
                <a:cubicBezTo>
                  <a:pt x="8238154" y="2035981"/>
                  <a:pt x="8236418" y="2037718"/>
                  <a:pt x="8232944" y="2040322"/>
                </a:cubicBezTo>
                <a:cubicBezTo>
                  <a:pt x="8205164" y="2055949"/>
                  <a:pt x="8182591" y="2067235"/>
                  <a:pt x="8165228" y="2074181"/>
                </a:cubicBezTo>
                <a:cubicBezTo>
                  <a:pt x="8160887" y="2075917"/>
                  <a:pt x="8154810" y="2076351"/>
                  <a:pt x="8146996" y="2075483"/>
                </a:cubicBezTo>
                <a:cubicBezTo>
                  <a:pt x="8100984" y="2065933"/>
                  <a:pt x="8062784" y="2052042"/>
                  <a:pt x="8032398" y="2033811"/>
                </a:cubicBezTo>
                <a:cubicBezTo>
                  <a:pt x="8018508" y="2025997"/>
                  <a:pt x="8006788" y="2021657"/>
                  <a:pt x="7997238" y="2020788"/>
                </a:cubicBezTo>
                <a:cubicBezTo>
                  <a:pt x="7988556" y="2020788"/>
                  <a:pt x="7979440" y="2023827"/>
                  <a:pt x="7969890" y="2029904"/>
                </a:cubicBezTo>
                <a:cubicBezTo>
                  <a:pt x="7964682" y="2031640"/>
                  <a:pt x="7959907" y="2030772"/>
                  <a:pt x="7955566" y="2027300"/>
                </a:cubicBezTo>
                <a:cubicBezTo>
                  <a:pt x="7949489" y="2022959"/>
                  <a:pt x="7945582" y="2018184"/>
                  <a:pt x="7943846" y="2012975"/>
                </a:cubicBezTo>
                <a:cubicBezTo>
                  <a:pt x="7940373" y="2006898"/>
                  <a:pt x="7940808" y="2003859"/>
                  <a:pt x="7945148" y="2003859"/>
                </a:cubicBezTo>
                <a:cubicBezTo>
                  <a:pt x="7957302" y="2000387"/>
                  <a:pt x="7968588" y="1998650"/>
                  <a:pt x="7979006" y="1998650"/>
                </a:cubicBezTo>
                <a:cubicBezTo>
                  <a:pt x="7986820" y="1994309"/>
                  <a:pt x="7991595" y="1986062"/>
                  <a:pt x="7993331" y="1973908"/>
                </a:cubicBezTo>
                <a:cubicBezTo>
                  <a:pt x="7994200" y="1971303"/>
                  <a:pt x="7992029" y="1966528"/>
                  <a:pt x="7986820" y="1959583"/>
                </a:cubicBezTo>
                <a:cubicBezTo>
                  <a:pt x="7982480" y="1955242"/>
                  <a:pt x="7981177" y="1948731"/>
                  <a:pt x="7982913" y="1940049"/>
                </a:cubicBezTo>
                <a:cubicBezTo>
                  <a:pt x="7982913" y="1937445"/>
                  <a:pt x="7985084" y="1932670"/>
                  <a:pt x="7989424" y="1925725"/>
                </a:cubicBezTo>
                <a:cubicBezTo>
                  <a:pt x="7991161" y="1923120"/>
                  <a:pt x="7992029" y="1921818"/>
                  <a:pt x="7992029" y="1921818"/>
                </a:cubicBezTo>
                <a:cubicBezTo>
                  <a:pt x="7979875" y="1927895"/>
                  <a:pt x="7972495" y="1932236"/>
                  <a:pt x="7969890" y="1934840"/>
                </a:cubicBezTo>
                <a:cubicBezTo>
                  <a:pt x="7965550" y="1937445"/>
                  <a:pt x="7962077" y="1937445"/>
                  <a:pt x="7959472" y="1934840"/>
                </a:cubicBezTo>
                <a:cubicBezTo>
                  <a:pt x="7952528" y="1930499"/>
                  <a:pt x="7947318" y="1925725"/>
                  <a:pt x="7943846" y="1920516"/>
                </a:cubicBezTo>
                <a:cubicBezTo>
                  <a:pt x="7941241" y="1915307"/>
                  <a:pt x="7942110" y="1911834"/>
                  <a:pt x="7946450" y="1910098"/>
                </a:cubicBezTo>
                <a:cubicBezTo>
                  <a:pt x="7959472" y="1907493"/>
                  <a:pt x="7974232" y="1901850"/>
                  <a:pt x="7990726" y="1893168"/>
                </a:cubicBezTo>
                <a:cubicBezTo>
                  <a:pt x="7999408" y="1890564"/>
                  <a:pt x="8005486" y="1890130"/>
                  <a:pt x="8008958" y="1891866"/>
                </a:cubicBezTo>
                <a:cubicBezTo>
                  <a:pt x="8015036" y="1894471"/>
                  <a:pt x="8020244" y="1898811"/>
                  <a:pt x="8024585" y="1904889"/>
                </a:cubicBezTo>
                <a:cubicBezTo>
                  <a:pt x="8025454" y="1905757"/>
                  <a:pt x="8026322" y="1906625"/>
                  <a:pt x="8027190" y="1907493"/>
                </a:cubicBezTo>
                <a:cubicBezTo>
                  <a:pt x="8029794" y="1910098"/>
                  <a:pt x="8031096" y="1914004"/>
                  <a:pt x="8031096" y="1919213"/>
                </a:cubicBezTo>
                <a:cubicBezTo>
                  <a:pt x="8036305" y="1919213"/>
                  <a:pt x="8046723" y="1918345"/>
                  <a:pt x="8062350" y="1916609"/>
                </a:cubicBezTo>
                <a:cubicBezTo>
                  <a:pt x="8051064" y="1918345"/>
                  <a:pt x="8052800" y="1918345"/>
                  <a:pt x="8067559" y="1916609"/>
                </a:cubicBezTo>
                <a:cubicBezTo>
                  <a:pt x="8067559" y="1911400"/>
                  <a:pt x="8067559" y="1905323"/>
                  <a:pt x="8067559" y="1898377"/>
                </a:cubicBezTo>
                <a:cubicBezTo>
                  <a:pt x="8066691" y="1899245"/>
                  <a:pt x="8065823" y="1899680"/>
                  <a:pt x="8064954" y="1899680"/>
                </a:cubicBezTo>
                <a:cubicBezTo>
                  <a:pt x="8055405" y="1899680"/>
                  <a:pt x="8049328" y="1898811"/>
                  <a:pt x="8046723" y="1897075"/>
                </a:cubicBezTo>
                <a:cubicBezTo>
                  <a:pt x="8036305" y="1891866"/>
                  <a:pt x="8030228" y="1887091"/>
                  <a:pt x="8028492" y="1882750"/>
                </a:cubicBezTo>
                <a:cubicBezTo>
                  <a:pt x="8025887" y="1879278"/>
                  <a:pt x="8026322" y="1877107"/>
                  <a:pt x="8029794" y="1876239"/>
                </a:cubicBezTo>
                <a:cubicBezTo>
                  <a:pt x="8033267" y="1876239"/>
                  <a:pt x="8042382" y="1875371"/>
                  <a:pt x="8057141" y="1873635"/>
                </a:cubicBezTo>
                <a:cubicBezTo>
                  <a:pt x="8062350" y="1872766"/>
                  <a:pt x="8065823" y="1872333"/>
                  <a:pt x="8067559" y="1872333"/>
                </a:cubicBezTo>
                <a:lnTo>
                  <a:pt x="8067559" y="1865821"/>
                </a:lnTo>
                <a:cubicBezTo>
                  <a:pt x="8068428" y="1849326"/>
                  <a:pt x="8064954" y="1835435"/>
                  <a:pt x="8057141" y="1824149"/>
                </a:cubicBezTo>
                <a:cubicBezTo>
                  <a:pt x="8054536" y="1818072"/>
                  <a:pt x="8057576" y="1815034"/>
                  <a:pt x="8066257" y="1815034"/>
                </a:cubicBezTo>
                <a:cubicBezTo>
                  <a:pt x="8072334" y="1815902"/>
                  <a:pt x="8083186" y="1821111"/>
                  <a:pt x="8098813" y="1830661"/>
                </a:cubicBezTo>
                <a:cubicBezTo>
                  <a:pt x="8099682" y="1831529"/>
                  <a:pt x="8100550" y="1831963"/>
                  <a:pt x="8101418" y="1831963"/>
                </a:cubicBezTo>
                <a:cubicBezTo>
                  <a:pt x="8104890" y="1834567"/>
                  <a:pt x="8105758" y="1838474"/>
                  <a:pt x="8104022" y="1843683"/>
                </a:cubicBezTo>
                <a:cubicBezTo>
                  <a:pt x="8101418" y="1846288"/>
                  <a:pt x="8100115" y="1854101"/>
                  <a:pt x="8100115" y="1867124"/>
                </a:cubicBezTo>
                <a:cubicBezTo>
                  <a:pt x="8101852" y="1866255"/>
                  <a:pt x="8105324" y="1865821"/>
                  <a:pt x="8110533" y="1865821"/>
                </a:cubicBezTo>
                <a:cubicBezTo>
                  <a:pt x="8114006" y="1864953"/>
                  <a:pt x="8117044" y="1864519"/>
                  <a:pt x="8119649" y="1864519"/>
                </a:cubicBezTo>
                <a:cubicBezTo>
                  <a:pt x="8117913" y="1831529"/>
                  <a:pt x="8114440" y="1810259"/>
                  <a:pt x="8109231" y="1800709"/>
                </a:cubicBezTo>
                <a:cubicBezTo>
                  <a:pt x="8107495" y="1794632"/>
                  <a:pt x="8109231" y="1791593"/>
                  <a:pt x="8114440" y="1791593"/>
                </a:cubicBezTo>
                <a:close/>
                <a:moveTo>
                  <a:pt x="7671676" y="1790291"/>
                </a:moveTo>
                <a:cubicBezTo>
                  <a:pt x="7688172" y="1793764"/>
                  <a:pt x="7700760" y="1800709"/>
                  <a:pt x="7709442" y="1811127"/>
                </a:cubicBezTo>
                <a:cubicBezTo>
                  <a:pt x="7712914" y="1817204"/>
                  <a:pt x="7713782" y="1822847"/>
                  <a:pt x="7712046" y="1828056"/>
                </a:cubicBezTo>
                <a:cubicBezTo>
                  <a:pt x="7707706" y="1840210"/>
                  <a:pt x="7705969" y="1851931"/>
                  <a:pt x="7706837" y="1863217"/>
                </a:cubicBezTo>
                <a:lnTo>
                  <a:pt x="7706837" y="1872333"/>
                </a:lnTo>
                <a:cubicBezTo>
                  <a:pt x="7707706" y="1871464"/>
                  <a:pt x="7708574" y="1871030"/>
                  <a:pt x="7709442" y="1871030"/>
                </a:cubicBezTo>
                <a:cubicBezTo>
                  <a:pt x="7714650" y="1868426"/>
                  <a:pt x="7718992" y="1868426"/>
                  <a:pt x="7722464" y="1871030"/>
                </a:cubicBezTo>
                <a:cubicBezTo>
                  <a:pt x="7726805" y="1873635"/>
                  <a:pt x="7729844" y="1876239"/>
                  <a:pt x="7731580" y="1878844"/>
                </a:cubicBezTo>
                <a:cubicBezTo>
                  <a:pt x="7732448" y="1880580"/>
                  <a:pt x="7732882" y="1882316"/>
                  <a:pt x="7732882" y="1884053"/>
                </a:cubicBezTo>
                <a:cubicBezTo>
                  <a:pt x="7740696" y="1868426"/>
                  <a:pt x="7747641" y="1851062"/>
                  <a:pt x="7753718" y="1831963"/>
                </a:cubicBezTo>
                <a:cubicBezTo>
                  <a:pt x="7758059" y="1818072"/>
                  <a:pt x="7758059" y="1807220"/>
                  <a:pt x="7753718" y="1799407"/>
                </a:cubicBezTo>
                <a:cubicBezTo>
                  <a:pt x="7753718" y="1793329"/>
                  <a:pt x="7757191" y="1791159"/>
                  <a:pt x="7764136" y="1792895"/>
                </a:cubicBezTo>
                <a:cubicBezTo>
                  <a:pt x="7774554" y="1795500"/>
                  <a:pt x="7784972" y="1801143"/>
                  <a:pt x="7795390" y="1809825"/>
                </a:cubicBezTo>
                <a:cubicBezTo>
                  <a:pt x="7799730" y="1816770"/>
                  <a:pt x="7798862" y="1823715"/>
                  <a:pt x="7792785" y="1830661"/>
                </a:cubicBezTo>
                <a:cubicBezTo>
                  <a:pt x="7791917" y="1832397"/>
                  <a:pt x="7790615" y="1834567"/>
                  <a:pt x="7788878" y="1837172"/>
                </a:cubicBezTo>
                <a:cubicBezTo>
                  <a:pt x="7786274" y="1841513"/>
                  <a:pt x="7783670" y="1845853"/>
                  <a:pt x="7781065" y="1850194"/>
                </a:cubicBezTo>
                <a:cubicBezTo>
                  <a:pt x="7775856" y="1861480"/>
                  <a:pt x="7767174" y="1874069"/>
                  <a:pt x="7755020" y="1887959"/>
                </a:cubicBezTo>
                <a:cubicBezTo>
                  <a:pt x="7761098" y="1889696"/>
                  <a:pt x="7766306" y="1892734"/>
                  <a:pt x="7770648" y="1897075"/>
                </a:cubicBezTo>
                <a:cubicBezTo>
                  <a:pt x="7769779" y="1894471"/>
                  <a:pt x="7771516" y="1892300"/>
                  <a:pt x="7775856" y="1890564"/>
                </a:cubicBezTo>
                <a:cubicBezTo>
                  <a:pt x="7797560" y="1885355"/>
                  <a:pt x="7817962" y="1879278"/>
                  <a:pt x="7837062" y="1872333"/>
                </a:cubicBezTo>
                <a:cubicBezTo>
                  <a:pt x="7836194" y="1872333"/>
                  <a:pt x="7835326" y="1871898"/>
                  <a:pt x="7834457" y="1871030"/>
                </a:cubicBezTo>
                <a:cubicBezTo>
                  <a:pt x="7833589" y="1870162"/>
                  <a:pt x="7832721" y="1869728"/>
                  <a:pt x="7831853" y="1869728"/>
                </a:cubicBezTo>
                <a:cubicBezTo>
                  <a:pt x="7829248" y="1867124"/>
                  <a:pt x="7823606" y="1862349"/>
                  <a:pt x="7814924" y="1855403"/>
                </a:cubicBezTo>
                <a:cubicBezTo>
                  <a:pt x="7807110" y="1847590"/>
                  <a:pt x="7801467" y="1842815"/>
                  <a:pt x="7797994" y="1841079"/>
                </a:cubicBezTo>
                <a:cubicBezTo>
                  <a:pt x="7794522" y="1838474"/>
                  <a:pt x="7794956" y="1835870"/>
                  <a:pt x="7799296" y="1833265"/>
                </a:cubicBezTo>
                <a:cubicBezTo>
                  <a:pt x="7814924" y="1829792"/>
                  <a:pt x="7827512" y="1829358"/>
                  <a:pt x="7837062" y="1831963"/>
                </a:cubicBezTo>
                <a:cubicBezTo>
                  <a:pt x="7848348" y="1835435"/>
                  <a:pt x="7854425" y="1842381"/>
                  <a:pt x="7855294" y="1852799"/>
                </a:cubicBezTo>
                <a:cubicBezTo>
                  <a:pt x="7856162" y="1858876"/>
                  <a:pt x="7853990" y="1864085"/>
                  <a:pt x="7848782" y="1868426"/>
                </a:cubicBezTo>
                <a:cubicBezTo>
                  <a:pt x="7861804" y="1864085"/>
                  <a:pt x="7872223" y="1866255"/>
                  <a:pt x="7880036" y="1874937"/>
                </a:cubicBezTo>
                <a:cubicBezTo>
                  <a:pt x="7883508" y="1878410"/>
                  <a:pt x="7883942" y="1882316"/>
                  <a:pt x="7881338" y="1886657"/>
                </a:cubicBezTo>
                <a:cubicBezTo>
                  <a:pt x="7879602" y="1889262"/>
                  <a:pt x="7876129" y="1891432"/>
                  <a:pt x="7870920" y="1893168"/>
                </a:cubicBezTo>
                <a:cubicBezTo>
                  <a:pt x="7860502" y="1894036"/>
                  <a:pt x="7850952" y="1895773"/>
                  <a:pt x="7842270" y="1898377"/>
                </a:cubicBezTo>
                <a:cubicBezTo>
                  <a:pt x="7844875" y="1902718"/>
                  <a:pt x="7845744" y="1907493"/>
                  <a:pt x="7844875" y="1912702"/>
                </a:cubicBezTo>
                <a:cubicBezTo>
                  <a:pt x="7844875" y="1913570"/>
                  <a:pt x="7844875" y="1914438"/>
                  <a:pt x="7844875" y="1915307"/>
                </a:cubicBezTo>
                <a:cubicBezTo>
                  <a:pt x="7847480" y="1913570"/>
                  <a:pt x="7849650" y="1912268"/>
                  <a:pt x="7851386" y="1911400"/>
                </a:cubicBezTo>
                <a:cubicBezTo>
                  <a:pt x="7855727" y="1908795"/>
                  <a:pt x="7860068" y="1908361"/>
                  <a:pt x="7864410" y="1910098"/>
                </a:cubicBezTo>
                <a:cubicBezTo>
                  <a:pt x="7867882" y="1910966"/>
                  <a:pt x="7872656" y="1914438"/>
                  <a:pt x="7878734" y="1920516"/>
                </a:cubicBezTo>
                <a:cubicBezTo>
                  <a:pt x="7882206" y="1927461"/>
                  <a:pt x="7880036" y="1931802"/>
                  <a:pt x="7872223" y="1933538"/>
                </a:cubicBezTo>
                <a:cubicBezTo>
                  <a:pt x="7869618" y="1933538"/>
                  <a:pt x="7865277" y="1934406"/>
                  <a:pt x="7859200" y="1936142"/>
                </a:cubicBezTo>
                <a:cubicBezTo>
                  <a:pt x="7856596" y="1937011"/>
                  <a:pt x="7854425" y="1937445"/>
                  <a:pt x="7852688" y="1937445"/>
                </a:cubicBezTo>
                <a:cubicBezTo>
                  <a:pt x="7850952" y="1937445"/>
                  <a:pt x="7849216" y="1937879"/>
                  <a:pt x="7847480" y="1938747"/>
                </a:cubicBezTo>
                <a:cubicBezTo>
                  <a:pt x="7845744" y="1938747"/>
                  <a:pt x="7844442" y="1938747"/>
                  <a:pt x="7843573" y="1938747"/>
                </a:cubicBezTo>
                <a:cubicBezTo>
                  <a:pt x="7843573" y="1943088"/>
                  <a:pt x="7843573" y="1947863"/>
                  <a:pt x="7843573" y="1953072"/>
                </a:cubicBezTo>
                <a:lnTo>
                  <a:pt x="7847480" y="1950467"/>
                </a:lnTo>
                <a:cubicBezTo>
                  <a:pt x="7852688" y="1947863"/>
                  <a:pt x="7858766" y="1947863"/>
                  <a:pt x="7865711" y="1950467"/>
                </a:cubicBezTo>
                <a:cubicBezTo>
                  <a:pt x="7871788" y="1953072"/>
                  <a:pt x="7876563" y="1957412"/>
                  <a:pt x="7880036" y="1963490"/>
                </a:cubicBezTo>
                <a:cubicBezTo>
                  <a:pt x="7881772" y="1969567"/>
                  <a:pt x="7880470" y="1973039"/>
                  <a:pt x="7876129" y="1973908"/>
                </a:cubicBezTo>
                <a:cubicBezTo>
                  <a:pt x="7871788" y="1973908"/>
                  <a:pt x="7864410" y="1975210"/>
                  <a:pt x="7853990" y="1977814"/>
                </a:cubicBezTo>
                <a:cubicBezTo>
                  <a:pt x="7853123" y="1977814"/>
                  <a:pt x="7851386" y="1978248"/>
                  <a:pt x="7848782" y="1979117"/>
                </a:cubicBezTo>
                <a:cubicBezTo>
                  <a:pt x="7847046" y="1979117"/>
                  <a:pt x="7845310" y="1979551"/>
                  <a:pt x="7843573" y="1980419"/>
                </a:cubicBezTo>
                <a:cubicBezTo>
                  <a:pt x="7843573" y="1988232"/>
                  <a:pt x="7843573" y="1995612"/>
                  <a:pt x="7843573" y="2002557"/>
                </a:cubicBezTo>
                <a:cubicBezTo>
                  <a:pt x="7845310" y="2002557"/>
                  <a:pt x="7846612" y="2002557"/>
                  <a:pt x="7847480" y="2002557"/>
                </a:cubicBezTo>
                <a:cubicBezTo>
                  <a:pt x="7850952" y="2001689"/>
                  <a:pt x="7857464" y="2000821"/>
                  <a:pt x="7867013" y="1999953"/>
                </a:cubicBezTo>
                <a:cubicBezTo>
                  <a:pt x="7864410" y="1999953"/>
                  <a:pt x="7866580" y="1999518"/>
                  <a:pt x="7873524" y="1998650"/>
                </a:cubicBezTo>
                <a:cubicBezTo>
                  <a:pt x="7878734" y="1996914"/>
                  <a:pt x="7883508" y="1997348"/>
                  <a:pt x="7887850" y="1999953"/>
                </a:cubicBezTo>
                <a:cubicBezTo>
                  <a:pt x="7896531" y="2004293"/>
                  <a:pt x="7902174" y="2010371"/>
                  <a:pt x="7904778" y="2018184"/>
                </a:cubicBezTo>
                <a:cubicBezTo>
                  <a:pt x="7905647" y="2020788"/>
                  <a:pt x="7905212" y="2023393"/>
                  <a:pt x="7903476" y="2025997"/>
                </a:cubicBezTo>
                <a:cubicBezTo>
                  <a:pt x="7901740" y="2028602"/>
                  <a:pt x="7893058" y="2029470"/>
                  <a:pt x="7877431" y="2028602"/>
                </a:cubicBezTo>
                <a:cubicBezTo>
                  <a:pt x="7848782" y="2028602"/>
                  <a:pt x="7821001" y="2030338"/>
                  <a:pt x="7794088" y="2033811"/>
                </a:cubicBezTo>
                <a:cubicBezTo>
                  <a:pt x="7790615" y="2034679"/>
                  <a:pt x="7785406" y="2033377"/>
                  <a:pt x="7778461" y="2029904"/>
                </a:cubicBezTo>
                <a:lnTo>
                  <a:pt x="7778461" y="2037718"/>
                </a:lnTo>
                <a:cubicBezTo>
                  <a:pt x="7778461" y="2039454"/>
                  <a:pt x="7778461" y="2042058"/>
                  <a:pt x="7778461" y="2045531"/>
                </a:cubicBezTo>
                <a:cubicBezTo>
                  <a:pt x="7777592" y="2057685"/>
                  <a:pt x="7775856" y="2066801"/>
                  <a:pt x="7773252" y="2072878"/>
                </a:cubicBezTo>
                <a:cubicBezTo>
                  <a:pt x="7771516" y="2079824"/>
                  <a:pt x="7767174" y="2081994"/>
                  <a:pt x="7760229" y="2079390"/>
                </a:cubicBezTo>
                <a:cubicBezTo>
                  <a:pt x="7749811" y="2074181"/>
                  <a:pt x="7743300" y="2066801"/>
                  <a:pt x="7740696" y="2057251"/>
                </a:cubicBezTo>
                <a:cubicBezTo>
                  <a:pt x="7739828" y="2051174"/>
                  <a:pt x="7739828" y="2043795"/>
                  <a:pt x="7740696" y="2035113"/>
                </a:cubicBezTo>
                <a:cubicBezTo>
                  <a:pt x="7745904" y="2012541"/>
                  <a:pt x="7748075" y="1977814"/>
                  <a:pt x="7747207" y="1930934"/>
                </a:cubicBezTo>
                <a:cubicBezTo>
                  <a:pt x="7747207" y="1928329"/>
                  <a:pt x="7746773" y="1923988"/>
                  <a:pt x="7745904" y="1917911"/>
                </a:cubicBezTo>
                <a:cubicBezTo>
                  <a:pt x="7745036" y="1909229"/>
                  <a:pt x="7744168" y="1903586"/>
                  <a:pt x="7743300" y="1900982"/>
                </a:cubicBezTo>
                <a:cubicBezTo>
                  <a:pt x="7735486" y="1908795"/>
                  <a:pt x="7727673" y="1914872"/>
                  <a:pt x="7719860" y="1919213"/>
                </a:cubicBezTo>
                <a:cubicBezTo>
                  <a:pt x="7716387" y="1920950"/>
                  <a:pt x="7714216" y="1921384"/>
                  <a:pt x="7713348" y="1920516"/>
                </a:cubicBezTo>
                <a:cubicBezTo>
                  <a:pt x="7712480" y="1920516"/>
                  <a:pt x="7712914" y="1918779"/>
                  <a:pt x="7714650" y="1915307"/>
                </a:cubicBezTo>
                <a:cubicBezTo>
                  <a:pt x="7715519" y="1913570"/>
                  <a:pt x="7716821" y="1911400"/>
                  <a:pt x="7718557" y="1908795"/>
                </a:cubicBezTo>
                <a:cubicBezTo>
                  <a:pt x="7722030" y="1903586"/>
                  <a:pt x="7724634" y="1899245"/>
                  <a:pt x="7726370" y="1895773"/>
                </a:cubicBezTo>
                <a:cubicBezTo>
                  <a:pt x="7725502" y="1895773"/>
                  <a:pt x="7724634" y="1896207"/>
                  <a:pt x="7723766" y="1897075"/>
                </a:cubicBezTo>
                <a:cubicBezTo>
                  <a:pt x="7721162" y="1898811"/>
                  <a:pt x="7719426" y="1899680"/>
                  <a:pt x="7718557" y="1899680"/>
                </a:cubicBezTo>
                <a:cubicBezTo>
                  <a:pt x="7715084" y="1901416"/>
                  <a:pt x="7711178" y="1902284"/>
                  <a:pt x="7706837" y="1902284"/>
                </a:cubicBezTo>
                <a:lnTo>
                  <a:pt x="7706837" y="1930934"/>
                </a:lnTo>
                <a:cubicBezTo>
                  <a:pt x="7709442" y="1930065"/>
                  <a:pt x="7713348" y="1928763"/>
                  <a:pt x="7718557" y="1927027"/>
                </a:cubicBezTo>
                <a:cubicBezTo>
                  <a:pt x="7724634" y="1925290"/>
                  <a:pt x="7728975" y="1923988"/>
                  <a:pt x="7731580" y="1923120"/>
                </a:cubicBezTo>
                <a:cubicBezTo>
                  <a:pt x="7736788" y="1921384"/>
                  <a:pt x="7739828" y="1921384"/>
                  <a:pt x="7740696" y="1923120"/>
                </a:cubicBezTo>
                <a:cubicBezTo>
                  <a:pt x="7741564" y="1924856"/>
                  <a:pt x="7739828" y="1927027"/>
                  <a:pt x="7735486" y="1929631"/>
                </a:cubicBezTo>
                <a:cubicBezTo>
                  <a:pt x="7732014" y="1931367"/>
                  <a:pt x="7726370" y="1934840"/>
                  <a:pt x="7718557" y="1940049"/>
                </a:cubicBezTo>
                <a:cubicBezTo>
                  <a:pt x="7713348" y="1943522"/>
                  <a:pt x="7709442" y="1946126"/>
                  <a:pt x="7706837" y="1947863"/>
                </a:cubicBezTo>
                <a:cubicBezTo>
                  <a:pt x="7706837" y="1973908"/>
                  <a:pt x="7706837" y="1998650"/>
                  <a:pt x="7706837" y="2022091"/>
                </a:cubicBezTo>
                <a:cubicBezTo>
                  <a:pt x="7706837" y="2031640"/>
                  <a:pt x="7705534" y="2039888"/>
                  <a:pt x="7702930" y="2046833"/>
                </a:cubicBezTo>
                <a:cubicBezTo>
                  <a:pt x="7699458" y="2055515"/>
                  <a:pt x="7692946" y="2062460"/>
                  <a:pt x="7683396" y="2067669"/>
                </a:cubicBezTo>
                <a:cubicBezTo>
                  <a:pt x="7672978" y="2074615"/>
                  <a:pt x="7666034" y="2072010"/>
                  <a:pt x="7662561" y="2059856"/>
                </a:cubicBezTo>
                <a:cubicBezTo>
                  <a:pt x="7656484" y="2043361"/>
                  <a:pt x="7648236" y="2030772"/>
                  <a:pt x="7637818" y="2022091"/>
                </a:cubicBezTo>
                <a:cubicBezTo>
                  <a:pt x="7636082" y="2020354"/>
                  <a:pt x="7635214" y="2019052"/>
                  <a:pt x="7635214" y="2018184"/>
                </a:cubicBezTo>
                <a:cubicBezTo>
                  <a:pt x="7635214" y="2017316"/>
                  <a:pt x="7636516" y="2016882"/>
                  <a:pt x="7639120" y="2016882"/>
                </a:cubicBezTo>
                <a:lnTo>
                  <a:pt x="7653445" y="2017984"/>
                </a:lnTo>
                <a:lnTo>
                  <a:pt x="7661259" y="2019486"/>
                </a:lnTo>
                <a:cubicBezTo>
                  <a:pt x="7667336" y="2021222"/>
                  <a:pt x="7670374" y="2019486"/>
                  <a:pt x="7670374" y="2014277"/>
                </a:cubicBezTo>
                <a:lnTo>
                  <a:pt x="7672978" y="1971303"/>
                </a:lnTo>
                <a:cubicBezTo>
                  <a:pt x="7667770" y="1974776"/>
                  <a:pt x="7660824" y="1979985"/>
                  <a:pt x="7652142" y="1986930"/>
                </a:cubicBezTo>
                <a:cubicBezTo>
                  <a:pt x="7650406" y="1987798"/>
                  <a:pt x="7649538" y="1988232"/>
                  <a:pt x="7649538" y="1988232"/>
                </a:cubicBezTo>
                <a:cubicBezTo>
                  <a:pt x="7641724" y="1994309"/>
                  <a:pt x="7635214" y="1994744"/>
                  <a:pt x="7630005" y="1989535"/>
                </a:cubicBezTo>
                <a:cubicBezTo>
                  <a:pt x="7623060" y="1983457"/>
                  <a:pt x="7617416" y="1975644"/>
                  <a:pt x="7613075" y="1966094"/>
                </a:cubicBezTo>
                <a:cubicBezTo>
                  <a:pt x="7611340" y="1963490"/>
                  <a:pt x="7610905" y="1961319"/>
                  <a:pt x="7611773" y="1959583"/>
                </a:cubicBezTo>
                <a:cubicBezTo>
                  <a:pt x="7612642" y="1958715"/>
                  <a:pt x="7614812" y="1958281"/>
                  <a:pt x="7618284" y="1958281"/>
                </a:cubicBezTo>
                <a:cubicBezTo>
                  <a:pt x="7628702" y="1958281"/>
                  <a:pt x="7641291" y="1955242"/>
                  <a:pt x="7656050" y="1949165"/>
                </a:cubicBezTo>
                <a:cubicBezTo>
                  <a:pt x="7661259" y="1947429"/>
                  <a:pt x="7667336" y="1945258"/>
                  <a:pt x="7674281" y="1942654"/>
                </a:cubicBezTo>
                <a:lnTo>
                  <a:pt x="7674281" y="1912702"/>
                </a:lnTo>
                <a:cubicBezTo>
                  <a:pt x="7671676" y="1913570"/>
                  <a:pt x="7668638" y="1914438"/>
                  <a:pt x="7665165" y="1915307"/>
                </a:cubicBezTo>
                <a:cubicBezTo>
                  <a:pt x="7659956" y="1917043"/>
                  <a:pt x="7656050" y="1918345"/>
                  <a:pt x="7653446" y="1919213"/>
                </a:cubicBezTo>
                <a:cubicBezTo>
                  <a:pt x="7648236" y="1920081"/>
                  <a:pt x="7643027" y="1920081"/>
                  <a:pt x="7637818" y="1919213"/>
                </a:cubicBezTo>
                <a:cubicBezTo>
                  <a:pt x="7630873" y="1914004"/>
                  <a:pt x="7625230" y="1908795"/>
                  <a:pt x="7620888" y="1903586"/>
                </a:cubicBezTo>
                <a:cubicBezTo>
                  <a:pt x="7619152" y="1900114"/>
                  <a:pt x="7618718" y="1897509"/>
                  <a:pt x="7619586" y="1895773"/>
                </a:cubicBezTo>
                <a:cubicBezTo>
                  <a:pt x="7619586" y="1894905"/>
                  <a:pt x="7621757" y="1894036"/>
                  <a:pt x="7626098" y="1893168"/>
                </a:cubicBezTo>
                <a:cubicBezTo>
                  <a:pt x="7626966" y="1893168"/>
                  <a:pt x="7627834" y="1893168"/>
                  <a:pt x="7628702" y="1893168"/>
                </a:cubicBezTo>
                <a:cubicBezTo>
                  <a:pt x="7640856" y="1890564"/>
                  <a:pt x="7648670" y="1888394"/>
                  <a:pt x="7652142" y="1886657"/>
                </a:cubicBezTo>
                <a:cubicBezTo>
                  <a:pt x="7653011" y="1886657"/>
                  <a:pt x="7655616" y="1886223"/>
                  <a:pt x="7659956" y="1885355"/>
                </a:cubicBezTo>
                <a:cubicBezTo>
                  <a:pt x="7665165" y="1883619"/>
                  <a:pt x="7669506" y="1882316"/>
                  <a:pt x="7672978" y="1881448"/>
                </a:cubicBezTo>
                <a:cubicBezTo>
                  <a:pt x="7672978" y="1876239"/>
                  <a:pt x="7672545" y="1868860"/>
                  <a:pt x="7671676" y="1859310"/>
                </a:cubicBezTo>
                <a:cubicBezTo>
                  <a:pt x="7671676" y="1851497"/>
                  <a:pt x="7671676" y="1845853"/>
                  <a:pt x="7671676" y="1842381"/>
                </a:cubicBezTo>
                <a:cubicBezTo>
                  <a:pt x="7669940" y="1824149"/>
                  <a:pt x="7666902" y="1810259"/>
                  <a:pt x="7662561" y="1800709"/>
                </a:cubicBezTo>
                <a:cubicBezTo>
                  <a:pt x="7660824" y="1793764"/>
                  <a:pt x="7663863" y="1790291"/>
                  <a:pt x="7671676" y="1790291"/>
                </a:cubicBezTo>
                <a:close/>
                <a:moveTo>
                  <a:pt x="506573" y="1790291"/>
                </a:moveTo>
                <a:cubicBezTo>
                  <a:pt x="520464" y="1793764"/>
                  <a:pt x="532184" y="1799407"/>
                  <a:pt x="541734" y="1807220"/>
                </a:cubicBezTo>
                <a:cubicBezTo>
                  <a:pt x="545206" y="1811561"/>
                  <a:pt x="545641" y="1816336"/>
                  <a:pt x="543037" y="1821545"/>
                </a:cubicBezTo>
                <a:cubicBezTo>
                  <a:pt x="542168" y="1824149"/>
                  <a:pt x="540432" y="1834567"/>
                  <a:pt x="537827" y="1852799"/>
                </a:cubicBezTo>
                <a:cubicBezTo>
                  <a:pt x="543904" y="1851931"/>
                  <a:pt x="549113" y="1850194"/>
                  <a:pt x="553454" y="1847590"/>
                </a:cubicBezTo>
                <a:cubicBezTo>
                  <a:pt x="560399" y="1845853"/>
                  <a:pt x="566043" y="1846288"/>
                  <a:pt x="570383" y="1848892"/>
                </a:cubicBezTo>
                <a:cubicBezTo>
                  <a:pt x="572988" y="1849760"/>
                  <a:pt x="575593" y="1852365"/>
                  <a:pt x="578197" y="1856706"/>
                </a:cubicBezTo>
                <a:cubicBezTo>
                  <a:pt x="579065" y="1857574"/>
                  <a:pt x="579934" y="1858442"/>
                  <a:pt x="580801" y="1859310"/>
                </a:cubicBezTo>
                <a:cubicBezTo>
                  <a:pt x="584275" y="1867124"/>
                  <a:pt x="582972" y="1871464"/>
                  <a:pt x="576894" y="1872333"/>
                </a:cubicBezTo>
                <a:cubicBezTo>
                  <a:pt x="569081" y="1874937"/>
                  <a:pt x="557361" y="1877541"/>
                  <a:pt x="541734" y="1880146"/>
                </a:cubicBezTo>
                <a:cubicBezTo>
                  <a:pt x="539130" y="1881014"/>
                  <a:pt x="537393" y="1881448"/>
                  <a:pt x="536525" y="1881448"/>
                </a:cubicBezTo>
                <a:cubicBezTo>
                  <a:pt x="535657" y="1889262"/>
                  <a:pt x="535223" y="1896207"/>
                  <a:pt x="535223" y="1902284"/>
                </a:cubicBezTo>
                <a:cubicBezTo>
                  <a:pt x="539563" y="1900548"/>
                  <a:pt x="543471" y="1899680"/>
                  <a:pt x="546943" y="1899680"/>
                </a:cubicBezTo>
                <a:cubicBezTo>
                  <a:pt x="549547" y="1898811"/>
                  <a:pt x="553020" y="1897943"/>
                  <a:pt x="557361" y="1897075"/>
                </a:cubicBezTo>
                <a:cubicBezTo>
                  <a:pt x="571252" y="1895339"/>
                  <a:pt x="579934" y="1893603"/>
                  <a:pt x="583406" y="1891866"/>
                </a:cubicBezTo>
                <a:cubicBezTo>
                  <a:pt x="589484" y="1890130"/>
                  <a:pt x="595126" y="1890564"/>
                  <a:pt x="600335" y="1893168"/>
                </a:cubicBezTo>
                <a:cubicBezTo>
                  <a:pt x="609884" y="1897509"/>
                  <a:pt x="617698" y="1903586"/>
                  <a:pt x="623775" y="1911400"/>
                </a:cubicBezTo>
                <a:cubicBezTo>
                  <a:pt x="625512" y="1920081"/>
                  <a:pt x="622907" y="1923988"/>
                  <a:pt x="615962" y="1923120"/>
                </a:cubicBezTo>
                <a:cubicBezTo>
                  <a:pt x="614226" y="1923120"/>
                  <a:pt x="611187" y="1923120"/>
                  <a:pt x="606846" y="1923120"/>
                </a:cubicBezTo>
                <a:cubicBezTo>
                  <a:pt x="589484" y="1922252"/>
                  <a:pt x="569949" y="1922686"/>
                  <a:pt x="548245" y="1924422"/>
                </a:cubicBezTo>
                <a:cubicBezTo>
                  <a:pt x="556927" y="1930499"/>
                  <a:pt x="560399" y="1935708"/>
                  <a:pt x="558663" y="1940049"/>
                </a:cubicBezTo>
                <a:cubicBezTo>
                  <a:pt x="558663" y="1941785"/>
                  <a:pt x="558663" y="1942654"/>
                  <a:pt x="558663" y="1942654"/>
                </a:cubicBezTo>
                <a:cubicBezTo>
                  <a:pt x="566477" y="1941785"/>
                  <a:pt x="573421" y="1940049"/>
                  <a:pt x="579499" y="1937445"/>
                </a:cubicBezTo>
                <a:cubicBezTo>
                  <a:pt x="585576" y="1935708"/>
                  <a:pt x="590786" y="1937011"/>
                  <a:pt x="595126" y="1941351"/>
                </a:cubicBezTo>
                <a:cubicBezTo>
                  <a:pt x="600335" y="1944824"/>
                  <a:pt x="604676" y="1948297"/>
                  <a:pt x="608148" y="1951769"/>
                </a:cubicBezTo>
                <a:cubicBezTo>
                  <a:pt x="612489" y="1959583"/>
                  <a:pt x="610319" y="1964358"/>
                  <a:pt x="601637" y="1966094"/>
                </a:cubicBezTo>
                <a:cubicBezTo>
                  <a:pt x="588615" y="1966094"/>
                  <a:pt x="573856" y="1966528"/>
                  <a:pt x="557361" y="1967396"/>
                </a:cubicBezTo>
                <a:lnTo>
                  <a:pt x="557361" y="1984326"/>
                </a:lnTo>
                <a:cubicBezTo>
                  <a:pt x="557361" y="1999084"/>
                  <a:pt x="557795" y="2013843"/>
                  <a:pt x="558663" y="2028602"/>
                </a:cubicBezTo>
                <a:cubicBezTo>
                  <a:pt x="559532" y="2051174"/>
                  <a:pt x="550849" y="2067235"/>
                  <a:pt x="532618" y="2076785"/>
                </a:cubicBezTo>
                <a:cubicBezTo>
                  <a:pt x="524805" y="2080258"/>
                  <a:pt x="518728" y="2078955"/>
                  <a:pt x="514387" y="2072878"/>
                </a:cubicBezTo>
                <a:cubicBezTo>
                  <a:pt x="507442" y="2055515"/>
                  <a:pt x="497458" y="2042058"/>
                  <a:pt x="484436" y="2032509"/>
                </a:cubicBezTo>
                <a:cubicBezTo>
                  <a:pt x="482699" y="2030772"/>
                  <a:pt x="481831" y="2029470"/>
                  <a:pt x="481831" y="2028602"/>
                </a:cubicBezTo>
                <a:cubicBezTo>
                  <a:pt x="481831" y="2027734"/>
                  <a:pt x="483133" y="2027734"/>
                  <a:pt x="485738" y="2028602"/>
                </a:cubicBezTo>
                <a:cubicBezTo>
                  <a:pt x="488342" y="2028602"/>
                  <a:pt x="492683" y="2029036"/>
                  <a:pt x="498760" y="2029904"/>
                </a:cubicBezTo>
                <a:cubicBezTo>
                  <a:pt x="508309" y="2030772"/>
                  <a:pt x="514821" y="2031640"/>
                  <a:pt x="518294" y="2032509"/>
                </a:cubicBezTo>
                <a:cubicBezTo>
                  <a:pt x="521766" y="2033377"/>
                  <a:pt x="523936" y="2032075"/>
                  <a:pt x="524805" y="2028602"/>
                </a:cubicBezTo>
                <a:lnTo>
                  <a:pt x="524805" y="1970001"/>
                </a:lnTo>
                <a:cubicBezTo>
                  <a:pt x="498760" y="1973474"/>
                  <a:pt x="481397" y="1976512"/>
                  <a:pt x="472716" y="1979117"/>
                </a:cubicBezTo>
                <a:cubicBezTo>
                  <a:pt x="486606" y="1980853"/>
                  <a:pt x="495287" y="1983457"/>
                  <a:pt x="498760" y="1986930"/>
                </a:cubicBezTo>
                <a:cubicBezTo>
                  <a:pt x="509178" y="1995612"/>
                  <a:pt x="510914" y="2005596"/>
                  <a:pt x="503968" y="2016882"/>
                </a:cubicBezTo>
                <a:cubicBezTo>
                  <a:pt x="499628" y="2021222"/>
                  <a:pt x="495287" y="2022091"/>
                  <a:pt x="490946" y="2019486"/>
                </a:cubicBezTo>
                <a:cubicBezTo>
                  <a:pt x="482265" y="2013409"/>
                  <a:pt x="474017" y="2001255"/>
                  <a:pt x="466204" y="1983023"/>
                </a:cubicBezTo>
                <a:cubicBezTo>
                  <a:pt x="465335" y="1983023"/>
                  <a:pt x="464901" y="1982155"/>
                  <a:pt x="464901" y="1980419"/>
                </a:cubicBezTo>
                <a:cubicBezTo>
                  <a:pt x="461429" y="1980419"/>
                  <a:pt x="457956" y="1979985"/>
                  <a:pt x="454484" y="1979117"/>
                </a:cubicBezTo>
                <a:cubicBezTo>
                  <a:pt x="453615" y="1978248"/>
                  <a:pt x="452747" y="1977380"/>
                  <a:pt x="451879" y="1976512"/>
                </a:cubicBezTo>
                <a:cubicBezTo>
                  <a:pt x="445802" y="1972171"/>
                  <a:pt x="441895" y="1968699"/>
                  <a:pt x="440158" y="1966094"/>
                </a:cubicBezTo>
                <a:cubicBezTo>
                  <a:pt x="437553" y="1963490"/>
                  <a:pt x="436685" y="1961753"/>
                  <a:pt x="437553" y="1960885"/>
                </a:cubicBezTo>
                <a:cubicBezTo>
                  <a:pt x="438421" y="1959149"/>
                  <a:pt x="440158" y="1958281"/>
                  <a:pt x="442764" y="1958281"/>
                </a:cubicBezTo>
                <a:cubicBezTo>
                  <a:pt x="458390" y="1956544"/>
                  <a:pt x="472716" y="1954374"/>
                  <a:pt x="485738" y="1951769"/>
                </a:cubicBezTo>
                <a:cubicBezTo>
                  <a:pt x="491814" y="1950901"/>
                  <a:pt x="500496" y="1950033"/>
                  <a:pt x="511783" y="1949165"/>
                </a:cubicBezTo>
                <a:cubicBezTo>
                  <a:pt x="517859" y="1948297"/>
                  <a:pt x="522200" y="1947863"/>
                  <a:pt x="524805" y="1947863"/>
                </a:cubicBezTo>
                <a:cubicBezTo>
                  <a:pt x="523936" y="1939181"/>
                  <a:pt x="522635" y="1932670"/>
                  <a:pt x="520899" y="1928329"/>
                </a:cubicBezTo>
                <a:cubicBezTo>
                  <a:pt x="514821" y="1928763"/>
                  <a:pt x="507224" y="1929631"/>
                  <a:pt x="498108" y="1930934"/>
                </a:cubicBezTo>
                <a:lnTo>
                  <a:pt x="470354" y="1935465"/>
                </a:lnTo>
                <a:lnTo>
                  <a:pt x="460995" y="1937445"/>
                </a:lnTo>
                <a:cubicBezTo>
                  <a:pt x="454049" y="1939181"/>
                  <a:pt x="448406" y="1938747"/>
                  <a:pt x="444065" y="1936142"/>
                </a:cubicBezTo>
                <a:cubicBezTo>
                  <a:pt x="440592" y="1933538"/>
                  <a:pt x="436685" y="1930499"/>
                  <a:pt x="432345" y="1927027"/>
                </a:cubicBezTo>
                <a:cubicBezTo>
                  <a:pt x="431476" y="1927895"/>
                  <a:pt x="430174" y="1929197"/>
                  <a:pt x="428438" y="1930934"/>
                </a:cubicBezTo>
                <a:cubicBezTo>
                  <a:pt x="426701" y="1933538"/>
                  <a:pt x="425399" y="1935274"/>
                  <a:pt x="424531" y="1936142"/>
                </a:cubicBezTo>
                <a:cubicBezTo>
                  <a:pt x="424531" y="1970001"/>
                  <a:pt x="424531" y="1999084"/>
                  <a:pt x="424531" y="2023393"/>
                </a:cubicBezTo>
                <a:cubicBezTo>
                  <a:pt x="427135" y="2041624"/>
                  <a:pt x="420624" y="2055515"/>
                  <a:pt x="404997" y="2065065"/>
                </a:cubicBezTo>
                <a:cubicBezTo>
                  <a:pt x="398052" y="2068537"/>
                  <a:pt x="391975" y="2065499"/>
                  <a:pt x="386766" y="2055949"/>
                </a:cubicBezTo>
                <a:cubicBezTo>
                  <a:pt x="378084" y="2040322"/>
                  <a:pt x="368100" y="2028168"/>
                  <a:pt x="356814" y="2019486"/>
                </a:cubicBezTo>
                <a:cubicBezTo>
                  <a:pt x="354209" y="2018618"/>
                  <a:pt x="353342" y="2017750"/>
                  <a:pt x="354209" y="2016882"/>
                </a:cubicBezTo>
                <a:cubicBezTo>
                  <a:pt x="355077" y="2015145"/>
                  <a:pt x="356814" y="2014711"/>
                  <a:pt x="359419" y="2015580"/>
                </a:cubicBezTo>
                <a:cubicBezTo>
                  <a:pt x="362891" y="2015580"/>
                  <a:pt x="370271" y="2016448"/>
                  <a:pt x="381557" y="2018184"/>
                </a:cubicBezTo>
                <a:cubicBezTo>
                  <a:pt x="384161" y="2019052"/>
                  <a:pt x="385898" y="2019486"/>
                  <a:pt x="386766" y="2019486"/>
                </a:cubicBezTo>
                <a:cubicBezTo>
                  <a:pt x="391107" y="2018618"/>
                  <a:pt x="393277" y="2016882"/>
                  <a:pt x="393277" y="2014277"/>
                </a:cubicBezTo>
                <a:cubicBezTo>
                  <a:pt x="393277" y="1998650"/>
                  <a:pt x="393277" y="1983891"/>
                  <a:pt x="393277" y="1970001"/>
                </a:cubicBezTo>
                <a:cubicBezTo>
                  <a:pt x="389804" y="1974342"/>
                  <a:pt x="385030" y="1979985"/>
                  <a:pt x="378952" y="1986930"/>
                </a:cubicBezTo>
                <a:cubicBezTo>
                  <a:pt x="375480" y="1991271"/>
                  <a:pt x="372875" y="1994309"/>
                  <a:pt x="371139" y="1996046"/>
                </a:cubicBezTo>
                <a:cubicBezTo>
                  <a:pt x="366798" y="1998650"/>
                  <a:pt x="362891" y="1999518"/>
                  <a:pt x="359419" y="1998650"/>
                </a:cubicBezTo>
                <a:cubicBezTo>
                  <a:pt x="347264" y="1993441"/>
                  <a:pt x="339017" y="1985628"/>
                  <a:pt x="334676" y="1975210"/>
                </a:cubicBezTo>
                <a:cubicBezTo>
                  <a:pt x="333808" y="1969133"/>
                  <a:pt x="335544" y="1965226"/>
                  <a:pt x="339885" y="1963490"/>
                </a:cubicBezTo>
                <a:cubicBezTo>
                  <a:pt x="345962" y="1961753"/>
                  <a:pt x="353776" y="1958281"/>
                  <a:pt x="363325" y="1953072"/>
                </a:cubicBezTo>
                <a:cubicBezTo>
                  <a:pt x="372875" y="1947863"/>
                  <a:pt x="382859" y="1941785"/>
                  <a:pt x="393277" y="1934840"/>
                </a:cubicBezTo>
                <a:cubicBezTo>
                  <a:pt x="394146" y="1926159"/>
                  <a:pt x="394579" y="1916609"/>
                  <a:pt x="394579" y="1906191"/>
                </a:cubicBezTo>
                <a:cubicBezTo>
                  <a:pt x="392843" y="1906191"/>
                  <a:pt x="390239" y="1907059"/>
                  <a:pt x="386766" y="1908795"/>
                </a:cubicBezTo>
                <a:cubicBezTo>
                  <a:pt x="383293" y="1909663"/>
                  <a:pt x="380689" y="1910532"/>
                  <a:pt x="378952" y="1911400"/>
                </a:cubicBezTo>
                <a:cubicBezTo>
                  <a:pt x="373743" y="1913136"/>
                  <a:pt x="368969" y="1912702"/>
                  <a:pt x="364628" y="1910098"/>
                </a:cubicBezTo>
                <a:cubicBezTo>
                  <a:pt x="356814" y="1905757"/>
                  <a:pt x="351605" y="1901416"/>
                  <a:pt x="349001" y="1897075"/>
                </a:cubicBezTo>
                <a:cubicBezTo>
                  <a:pt x="345528" y="1890130"/>
                  <a:pt x="346830" y="1886223"/>
                  <a:pt x="352908" y="1885355"/>
                </a:cubicBezTo>
                <a:cubicBezTo>
                  <a:pt x="353776" y="1885355"/>
                  <a:pt x="356814" y="1884921"/>
                  <a:pt x="362023" y="1884053"/>
                </a:cubicBezTo>
                <a:cubicBezTo>
                  <a:pt x="376782" y="1881448"/>
                  <a:pt x="387634" y="1879278"/>
                  <a:pt x="394579" y="1877541"/>
                </a:cubicBezTo>
                <a:lnTo>
                  <a:pt x="394579" y="1868426"/>
                </a:lnTo>
                <a:cubicBezTo>
                  <a:pt x="394579" y="1831095"/>
                  <a:pt x="392409" y="1810693"/>
                  <a:pt x="388068" y="1807220"/>
                </a:cubicBezTo>
                <a:cubicBezTo>
                  <a:pt x="386332" y="1803747"/>
                  <a:pt x="386766" y="1800709"/>
                  <a:pt x="389370" y="1798104"/>
                </a:cubicBezTo>
                <a:cubicBezTo>
                  <a:pt x="391975" y="1796368"/>
                  <a:pt x="395447" y="1796368"/>
                  <a:pt x="399788" y="1798104"/>
                </a:cubicBezTo>
                <a:cubicBezTo>
                  <a:pt x="410206" y="1801577"/>
                  <a:pt x="420624" y="1808956"/>
                  <a:pt x="431042" y="1820243"/>
                </a:cubicBezTo>
                <a:cubicBezTo>
                  <a:pt x="433647" y="1824583"/>
                  <a:pt x="434515" y="1829358"/>
                  <a:pt x="433647" y="1834567"/>
                </a:cubicBezTo>
                <a:cubicBezTo>
                  <a:pt x="429306" y="1842381"/>
                  <a:pt x="426701" y="1854101"/>
                  <a:pt x="425833" y="1869728"/>
                </a:cubicBezTo>
                <a:cubicBezTo>
                  <a:pt x="427569" y="1869728"/>
                  <a:pt x="428438" y="1869294"/>
                  <a:pt x="428438" y="1868426"/>
                </a:cubicBezTo>
                <a:cubicBezTo>
                  <a:pt x="436251" y="1865821"/>
                  <a:pt x="443198" y="1865821"/>
                  <a:pt x="449274" y="1868426"/>
                </a:cubicBezTo>
                <a:cubicBezTo>
                  <a:pt x="453615" y="1870162"/>
                  <a:pt x="457088" y="1874069"/>
                  <a:pt x="459692" y="1880146"/>
                </a:cubicBezTo>
                <a:cubicBezTo>
                  <a:pt x="462296" y="1887959"/>
                  <a:pt x="460126" y="1892300"/>
                  <a:pt x="453181" y="1893168"/>
                </a:cubicBezTo>
                <a:cubicBezTo>
                  <a:pt x="452314" y="1893168"/>
                  <a:pt x="450576" y="1893603"/>
                  <a:pt x="447972" y="1894471"/>
                </a:cubicBezTo>
                <a:cubicBezTo>
                  <a:pt x="444500" y="1894471"/>
                  <a:pt x="436685" y="1896207"/>
                  <a:pt x="424531" y="1899680"/>
                </a:cubicBezTo>
                <a:lnTo>
                  <a:pt x="424531" y="1908795"/>
                </a:lnTo>
                <a:cubicBezTo>
                  <a:pt x="424531" y="1911400"/>
                  <a:pt x="424531" y="1914438"/>
                  <a:pt x="424531" y="1917911"/>
                </a:cubicBezTo>
                <a:cubicBezTo>
                  <a:pt x="431476" y="1913570"/>
                  <a:pt x="437553" y="1909663"/>
                  <a:pt x="442764" y="1906191"/>
                </a:cubicBezTo>
                <a:cubicBezTo>
                  <a:pt x="447104" y="1903586"/>
                  <a:pt x="449709" y="1902718"/>
                  <a:pt x="450576" y="1903586"/>
                </a:cubicBezTo>
                <a:cubicBezTo>
                  <a:pt x="451445" y="1904454"/>
                  <a:pt x="450143" y="1907059"/>
                  <a:pt x="446670" y="1911400"/>
                </a:cubicBezTo>
                <a:cubicBezTo>
                  <a:pt x="445802" y="1912268"/>
                  <a:pt x="444500" y="1914004"/>
                  <a:pt x="442764" y="1916609"/>
                </a:cubicBezTo>
                <a:cubicBezTo>
                  <a:pt x="450576" y="1914872"/>
                  <a:pt x="459259" y="1913570"/>
                  <a:pt x="468808" y="1912702"/>
                </a:cubicBezTo>
                <a:cubicBezTo>
                  <a:pt x="472281" y="1911834"/>
                  <a:pt x="477490" y="1910966"/>
                  <a:pt x="484436" y="1910098"/>
                </a:cubicBezTo>
                <a:cubicBezTo>
                  <a:pt x="493117" y="1908361"/>
                  <a:pt x="499628" y="1907059"/>
                  <a:pt x="503968" y="1906191"/>
                </a:cubicBezTo>
                <a:cubicBezTo>
                  <a:pt x="503968" y="1899245"/>
                  <a:pt x="503968" y="1893168"/>
                  <a:pt x="503968" y="1887959"/>
                </a:cubicBezTo>
                <a:cubicBezTo>
                  <a:pt x="502233" y="1887959"/>
                  <a:pt x="499628" y="1887959"/>
                  <a:pt x="496155" y="1887959"/>
                </a:cubicBezTo>
                <a:cubicBezTo>
                  <a:pt x="491814" y="1888828"/>
                  <a:pt x="488777" y="1889262"/>
                  <a:pt x="487040" y="1889262"/>
                </a:cubicBezTo>
                <a:cubicBezTo>
                  <a:pt x="480962" y="1890998"/>
                  <a:pt x="472716" y="1886223"/>
                  <a:pt x="462296" y="1874937"/>
                </a:cubicBezTo>
                <a:cubicBezTo>
                  <a:pt x="458825" y="1869728"/>
                  <a:pt x="460126" y="1866689"/>
                  <a:pt x="466204" y="1865821"/>
                </a:cubicBezTo>
                <a:cubicBezTo>
                  <a:pt x="475753" y="1864953"/>
                  <a:pt x="488342" y="1862783"/>
                  <a:pt x="503968" y="1859310"/>
                </a:cubicBezTo>
                <a:cubicBezTo>
                  <a:pt x="503968" y="1857574"/>
                  <a:pt x="504403" y="1854969"/>
                  <a:pt x="505271" y="1851497"/>
                </a:cubicBezTo>
                <a:cubicBezTo>
                  <a:pt x="505271" y="1848892"/>
                  <a:pt x="505271" y="1846722"/>
                  <a:pt x="505271" y="1844985"/>
                </a:cubicBezTo>
                <a:cubicBezTo>
                  <a:pt x="505271" y="1825018"/>
                  <a:pt x="502667" y="1809825"/>
                  <a:pt x="497458" y="1799407"/>
                </a:cubicBezTo>
                <a:cubicBezTo>
                  <a:pt x="494853" y="1793329"/>
                  <a:pt x="497892" y="1790291"/>
                  <a:pt x="506573" y="1790291"/>
                </a:cubicBezTo>
                <a:close/>
                <a:moveTo>
                  <a:pt x="1762831" y="1788989"/>
                </a:moveTo>
                <a:cubicBezTo>
                  <a:pt x="1795822" y="1788989"/>
                  <a:pt x="1812750" y="1793329"/>
                  <a:pt x="1813619" y="1802011"/>
                </a:cubicBezTo>
                <a:cubicBezTo>
                  <a:pt x="1819696" y="1809825"/>
                  <a:pt x="1819696" y="1819809"/>
                  <a:pt x="1813619" y="1831963"/>
                </a:cubicBezTo>
                <a:cubicBezTo>
                  <a:pt x="1815355" y="1831963"/>
                  <a:pt x="1817959" y="1831529"/>
                  <a:pt x="1821433" y="1830661"/>
                </a:cubicBezTo>
                <a:cubicBezTo>
                  <a:pt x="1824905" y="1830661"/>
                  <a:pt x="1827510" y="1830226"/>
                  <a:pt x="1829245" y="1829358"/>
                </a:cubicBezTo>
                <a:cubicBezTo>
                  <a:pt x="1848346" y="1827622"/>
                  <a:pt x="1861802" y="1825452"/>
                  <a:pt x="1869615" y="1822847"/>
                </a:cubicBezTo>
                <a:cubicBezTo>
                  <a:pt x="1876561" y="1820243"/>
                  <a:pt x="1883072" y="1820243"/>
                  <a:pt x="1889149" y="1822847"/>
                </a:cubicBezTo>
                <a:cubicBezTo>
                  <a:pt x="1903040" y="1828056"/>
                  <a:pt x="1912590" y="1836304"/>
                  <a:pt x="1917798" y="1847590"/>
                </a:cubicBezTo>
                <a:cubicBezTo>
                  <a:pt x="1921271" y="1857140"/>
                  <a:pt x="1918233" y="1862349"/>
                  <a:pt x="1908683" y="1863217"/>
                </a:cubicBezTo>
                <a:cubicBezTo>
                  <a:pt x="1886111" y="1864085"/>
                  <a:pt x="1866577" y="1870162"/>
                  <a:pt x="1850082" y="1881448"/>
                </a:cubicBezTo>
                <a:lnTo>
                  <a:pt x="1848780" y="1882750"/>
                </a:lnTo>
                <a:cubicBezTo>
                  <a:pt x="1850516" y="1887091"/>
                  <a:pt x="1849213" y="1889696"/>
                  <a:pt x="1844873" y="1890564"/>
                </a:cubicBezTo>
                <a:cubicBezTo>
                  <a:pt x="1831850" y="1893168"/>
                  <a:pt x="1817092" y="1895339"/>
                  <a:pt x="1800596" y="1897075"/>
                </a:cubicBezTo>
                <a:cubicBezTo>
                  <a:pt x="1801465" y="1897943"/>
                  <a:pt x="1802333" y="1898377"/>
                  <a:pt x="1803201" y="1898377"/>
                </a:cubicBezTo>
                <a:cubicBezTo>
                  <a:pt x="1804937" y="1899245"/>
                  <a:pt x="1807108" y="1900982"/>
                  <a:pt x="1809713" y="1903586"/>
                </a:cubicBezTo>
                <a:cubicBezTo>
                  <a:pt x="1814921" y="1907927"/>
                  <a:pt x="1814921" y="1911834"/>
                  <a:pt x="1809713" y="1915307"/>
                </a:cubicBezTo>
                <a:cubicBezTo>
                  <a:pt x="1801031" y="1917911"/>
                  <a:pt x="1793651" y="1920950"/>
                  <a:pt x="1787573" y="1924422"/>
                </a:cubicBezTo>
                <a:cubicBezTo>
                  <a:pt x="1785838" y="1924422"/>
                  <a:pt x="1784969" y="1924856"/>
                  <a:pt x="1784969" y="1925725"/>
                </a:cubicBezTo>
                <a:cubicBezTo>
                  <a:pt x="1789311" y="1929197"/>
                  <a:pt x="1792783" y="1933104"/>
                  <a:pt x="1795387" y="1937445"/>
                </a:cubicBezTo>
                <a:cubicBezTo>
                  <a:pt x="1795387" y="1937445"/>
                  <a:pt x="1795387" y="1937879"/>
                  <a:pt x="1795387" y="1938747"/>
                </a:cubicBezTo>
                <a:cubicBezTo>
                  <a:pt x="1795387" y="1938747"/>
                  <a:pt x="1795822" y="1939181"/>
                  <a:pt x="1796690" y="1940049"/>
                </a:cubicBezTo>
                <a:cubicBezTo>
                  <a:pt x="1800162" y="1941785"/>
                  <a:pt x="1802767" y="1943956"/>
                  <a:pt x="1804503" y="1946560"/>
                </a:cubicBezTo>
                <a:cubicBezTo>
                  <a:pt x="1823603" y="1926593"/>
                  <a:pt x="1834455" y="1911400"/>
                  <a:pt x="1837060" y="1900982"/>
                </a:cubicBezTo>
                <a:cubicBezTo>
                  <a:pt x="1838796" y="1895773"/>
                  <a:pt x="1842269" y="1893603"/>
                  <a:pt x="1847477" y="1894471"/>
                </a:cubicBezTo>
                <a:cubicBezTo>
                  <a:pt x="1860500" y="1897075"/>
                  <a:pt x="1871352" y="1904020"/>
                  <a:pt x="1880033" y="1915307"/>
                </a:cubicBezTo>
                <a:cubicBezTo>
                  <a:pt x="1882638" y="1919647"/>
                  <a:pt x="1882204" y="1922686"/>
                  <a:pt x="1878732" y="1924422"/>
                </a:cubicBezTo>
                <a:cubicBezTo>
                  <a:pt x="1875258" y="1926159"/>
                  <a:pt x="1870483" y="1928329"/>
                  <a:pt x="1864407" y="1930934"/>
                </a:cubicBezTo>
                <a:cubicBezTo>
                  <a:pt x="1853120" y="1935274"/>
                  <a:pt x="1838796" y="1941785"/>
                  <a:pt x="1821433" y="1950467"/>
                </a:cubicBezTo>
                <a:cubicBezTo>
                  <a:pt x="1863973" y="1979117"/>
                  <a:pt x="1906512" y="1996914"/>
                  <a:pt x="1949053" y="2003859"/>
                </a:cubicBezTo>
                <a:cubicBezTo>
                  <a:pt x="1952525" y="2004727"/>
                  <a:pt x="1954695" y="2005596"/>
                  <a:pt x="1955564" y="2006464"/>
                </a:cubicBezTo>
                <a:cubicBezTo>
                  <a:pt x="1954695" y="2008200"/>
                  <a:pt x="1952525" y="2009502"/>
                  <a:pt x="1949053" y="2010371"/>
                </a:cubicBezTo>
                <a:cubicBezTo>
                  <a:pt x="1924744" y="2015580"/>
                  <a:pt x="1901737" y="2019920"/>
                  <a:pt x="1880033" y="2023393"/>
                </a:cubicBezTo>
                <a:cubicBezTo>
                  <a:pt x="1879165" y="2023393"/>
                  <a:pt x="1877863" y="2023393"/>
                  <a:pt x="1876127" y="2023393"/>
                </a:cubicBezTo>
                <a:cubicBezTo>
                  <a:pt x="1870918" y="2024261"/>
                  <a:pt x="1867011" y="2023393"/>
                  <a:pt x="1864407" y="2020788"/>
                </a:cubicBezTo>
                <a:cubicBezTo>
                  <a:pt x="1860066" y="2018184"/>
                  <a:pt x="1851818" y="2011673"/>
                  <a:pt x="1839664" y="2001255"/>
                </a:cubicBezTo>
                <a:cubicBezTo>
                  <a:pt x="1833586" y="1996914"/>
                  <a:pt x="1829245" y="1993441"/>
                  <a:pt x="1826641" y="1990837"/>
                </a:cubicBezTo>
                <a:cubicBezTo>
                  <a:pt x="1827510" y="1998650"/>
                  <a:pt x="1827944" y="2007766"/>
                  <a:pt x="1827944" y="2018184"/>
                </a:cubicBezTo>
                <a:cubicBezTo>
                  <a:pt x="1823603" y="2058120"/>
                  <a:pt x="1809713" y="2078955"/>
                  <a:pt x="1786271" y="2080692"/>
                </a:cubicBezTo>
                <a:cubicBezTo>
                  <a:pt x="1781931" y="2080692"/>
                  <a:pt x="1779761" y="2078955"/>
                  <a:pt x="1779761" y="2075483"/>
                </a:cubicBezTo>
                <a:cubicBezTo>
                  <a:pt x="1771079" y="2057251"/>
                  <a:pt x="1759359" y="2043795"/>
                  <a:pt x="1744599" y="2035113"/>
                </a:cubicBezTo>
                <a:cubicBezTo>
                  <a:pt x="1742863" y="2033377"/>
                  <a:pt x="1741995" y="2032075"/>
                  <a:pt x="1741995" y="2031206"/>
                </a:cubicBezTo>
                <a:cubicBezTo>
                  <a:pt x="1742863" y="2030338"/>
                  <a:pt x="1744599" y="2029904"/>
                  <a:pt x="1747204" y="2029904"/>
                </a:cubicBezTo>
                <a:cubicBezTo>
                  <a:pt x="1759359" y="2031640"/>
                  <a:pt x="1769776" y="2032509"/>
                  <a:pt x="1778459" y="2032509"/>
                </a:cubicBezTo>
                <a:cubicBezTo>
                  <a:pt x="1782799" y="2033377"/>
                  <a:pt x="1786271" y="2031206"/>
                  <a:pt x="1788876" y="2025997"/>
                </a:cubicBezTo>
                <a:cubicBezTo>
                  <a:pt x="1788876" y="2025129"/>
                  <a:pt x="1788876" y="2024261"/>
                  <a:pt x="1788876" y="2023393"/>
                </a:cubicBezTo>
                <a:cubicBezTo>
                  <a:pt x="1790612" y="2017316"/>
                  <a:pt x="1791481" y="2010805"/>
                  <a:pt x="1791481" y="2003859"/>
                </a:cubicBezTo>
                <a:cubicBezTo>
                  <a:pt x="1791481" y="2001255"/>
                  <a:pt x="1791481" y="1998650"/>
                  <a:pt x="1791481" y="1996046"/>
                </a:cubicBezTo>
                <a:cubicBezTo>
                  <a:pt x="1758490" y="2016882"/>
                  <a:pt x="1727236" y="2029470"/>
                  <a:pt x="1697719" y="2033811"/>
                </a:cubicBezTo>
                <a:cubicBezTo>
                  <a:pt x="1691641" y="2034679"/>
                  <a:pt x="1688603" y="2034679"/>
                  <a:pt x="1688603" y="2033811"/>
                </a:cubicBezTo>
                <a:cubicBezTo>
                  <a:pt x="1687734" y="2032943"/>
                  <a:pt x="1689906" y="2031206"/>
                  <a:pt x="1695114" y="2028602"/>
                </a:cubicBezTo>
                <a:cubicBezTo>
                  <a:pt x="1726368" y="2009502"/>
                  <a:pt x="1755886" y="1988232"/>
                  <a:pt x="1783667" y="1964792"/>
                </a:cubicBezTo>
                <a:cubicBezTo>
                  <a:pt x="1781931" y="1963056"/>
                  <a:pt x="1781063" y="1960885"/>
                  <a:pt x="1781063" y="1958281"/>
                </a:cubicBezTo>
                <a:cubicBezTo>
                  <a:pt x="1755018" y="1975644"/>
                  <a:pt x="1729407" y="1988232"/>
                  <a:pt x="1704230" y="1996046"/>
                </a:cubicBezTo>
                <a:cubicBezTo>
                  <a:pt x="1699021" y="1996914"/>
                  <a:pt x="1695983" y="1996914"/>
                  <a:pt x="1695114" y="1996046"/>
                </a:cubicBezTo>
                <a:cubicBezTo>
                  <a:pt x="1694246" y="1994309"/>
                  <a:pt x="1695983" y="1992139"/>
                  <a:pt x="1700324" y="1989535"/>
                </a:cubicBezTo>
                <a:cubicBezTo>
                  <a:pt x="1722028" y="1974776"/>
                  <a:pt x="1739825" y="1957847"/>
                  <a:pt x="1753715" y="1938747"/>
                </a:cubicBezTo>
                <a:cubicBezTo>
                  <a:pt x="1732880" y="1946560"/>
                  <a:pt x="1711610" y="1951769"/>
                  <a:pt x="1689906" y="1954374"/>
                </a:cubicBezTo>
                <a:cubicBezTo>
                  <a:pt x="1684696" y="1954374"/>
                  <a:pt x="1682092" y="1953506"/>
                  <a:pt x="1682092" y="1951769"/>
                </a:cubicBezTo>
                <a:cubicBezTo>
                  <a:pt x="1682092" y="1950033"/>
                  <a:pt x="1684696" y="1948297"/>
                  <a:pt x="1689906" y="1946560"/>
                </a:cubicBezTo>
                <a:cubicBezTo>
                  <a:pt x="1715081" y="1935274"/>
                  <a:pt x="1740258" y="1920081"/>
                  <a:pt x="1765436" y="1900982"/>
                </a:cubicBezTo>
                <a:cubicBezTo>
                  <a:pt x="1763699" y="1900982"/>
                  <a:pt x="1761529" y="1900982"/>
                  <a:pt x="1758924" y="1900982"/>
                </a:cubicBezTo>
                <a:cubicBezTo>
                  <a:pt x="1753715" y="1901850"/>
                  <a:pt x="1745902" y="1896207"/>
                  <a:pt x="1735483" y="1884053"/>
                </a:cubicBezTo>
                <a:cubicBezTo>
                  <a:pt x="1733747" y="1881448"/>
                  <a:pt x="1733313" y="1879712"/>
                  <a:pt x="1734182" y="1878844"/>
                </a:cubicBezTo>
                <a:cubicBezTo>
                  <a:pt x="1735050" y="1877975"/>
                  <a:pt x="1736786" y="1877541"/>
                  <a:pt x="1739391" y="1877541"/>
                </a:cubicBezTo>
                <a:cubicBezTo>
                  <a:pt x="1766304" y="1874937"/>
                  <a:pt x="1791046" y="1870596"/>
                  <a:pt x="1813619" y="1864519"/>
                </a:cubicBezTo>
                <a:cubicBezTo>
                  <a:pt x="1819696" y="1862783"/>
                  <a:pt x="1825774" y="1863217"/>
                  <a:pt x="1831850" y="1865821"/>
                </a:cubicBezTo>
                <a:cubicBezTo>
                  <a:pt x="1835323" y="1867558"/>
                  <a:pt x="1840098" y="1871464"/>
                  <a:pt x="1846175" y="1877541"/>
                </a:cubicBezTo>
                <a:cubicBezTo>
                  <a:pt x="1852252" y="1866255"/>
                  <a:pt x="1857027" y="1857574"/>
                  <a:pt x="1860500" y="1851497"/>
                </a:cubicBezTo>
                <a:cubicBezTo>
                  <a:pt x="1844873" y="1852365"/>
                  <a:pt x="1817092" y="1854969"/>
                  <a:pt x="1777156" y="1859310"/>
                </a:cubicBezTo>
                <a:cubicBezTo>
                  <a:pt x="1765870" y="1860178"/>
                  <a:pt x="1757623" y="1861046"/>
                  <a:pt x="1752413" y="1861915"/>
                </a:cubicBezTo>
                <a:cubicBezTo>
                  <a:pt x="1751545" y="1861915"/>
                  <a:pt x="1749809" y="1862349"/>
                  <a:pt x="1747204" y="1863217"/>
                </a:cubicBezTo>
                <a:cubicBezTo>
                  <a:pt x="1740258" y="1864085"/>
                  <a:pt x="1735483" y="1864085"/>
                  <a:pt x="1732880" y="1863217"/>
                </a:cubicBezTo>
                <a:cubicBezTo>
                  <a:pt x="1732012" y="1873635"/>
                  <a:pt x="1727670" y="1883619"/>
                  <a:pt x="1719856" y="1893168"/>
                </a:cubicBezTo>
                <a:cubicBezTo>
                  <a:pt x="1712912" y="1899245"/>
                  <a:pt x="1705966" y="1899245"/>
                  <a:pt x="1699021" y="1893168"/>
                </a:cubicBezTo>
                <a:cubicBezTo>
                  <a:pt x="1689471" y="1879278"/>
                  <a:pt x="1688603" y="1867124"/>
                  <a:pt x="1696416" y="1856706"/>
                </a:cubicBezTo>
                <a:cubicBezTo>
                  <a:pt x="1708571" y="1843683"/>
                  <a:pt x="1715950" y="1832397"/>
                  <a:pt x="1718555" y="1822847"/>
                </a:cubicBezTo>
                <a:cubicBezTo>
                  <a:pt x="1720291" y="1819374"/>
                  <a:pt x="1721593" y="1818072"/>
                  <a:pt x="1722461" y="1818940"/>
                </a:cubicBezTo>
                <a:cubicBezTo>
                  <a:pt x="1723330" y="1818940"/>
                  <a:pt x="1724198" y="1820243"/>
                  <a:pt x="1725066" y="1822847"/>
                </a:cubicBezTo>
                <a:cubicBezTo>
                  <a:pt x="1727670" y="1828056"/>
                  <a:pt x="1729841" y="1833699"/>
                  <a:pt x="1731577" y="1839776"/>
                </a:cubicBezTo>
                <a:cubicBezTo>
                  <a:pt x="1735050" y="1839776"/>
                  <a:pt x="1741127" y="1839342"/>
                  <a:pt x="1749809" y="1838474"/>
                </a:cubicBezTo>
                <a:cubicBezTo>
                  <a:pt x="1768908" y="1836738"/>
                  <a:pt x="1783667" y="1835435"/>
                  <a:pt x="1794085" y="1834567"/>
                </a:cubicBezTo>
                <a:cubicBezTo>
                  <a:pt x="1781931" y="1820677"/>
                  <a:pt x="1770210" y="1806786"/>
                  <a:pt x="1758924" y="1792895"/>
                </a:cubicBezTo>
                <a:cubicBezTo>
                  <a:pt x="1758056" y="1791159"/>
                  <a:pt x="1757623" y="1790291"/>
                  <a:pt x="1757623" y="1790291"/>
                </a:cubicBezTo>
                <a:cubicBezTo>
                  <a:pt x="1758490" y="1789423"/>
                  <a:pt x="1760226" y="1788989"/>
                  <a:pt x="1762831" y="1788989"/>
                </a:cubicBezTo>
                <a:close/>
                <a:moveTo>
                  <a:pt x="3435805" y="1783780"/>
                </a:moveTo>
                <a:cubicBezTo>
                  <a:pt x="3436673" y="1782912"/>
                  <a:pt x="3437975" y="1782912"/>
                  <a:pt x="3439712" y="1783780"/>
                </a:cubicBezTo>
                <a:cubicBezTo>
                  <a:pt x="3452734" y="1784648"/>
                  <a:pt x="3464020" y="1786384"/>
                  <a:pt x="3473570" y="1788989"/>
                </a:cubicBezTo>
                <a:cubicBezTo>
                  <a:pt x="3493538" y="1792461"/>
                  <a:pt x="3500483" y="1804182"/>
                  <a:pt x="3494406" y="1824149"/>
                </a:cubicBezTo>
                <a:cubicBezTo>
                  <a:pt x="3488329" y="1836304"/>
                  <a:pt x="3479647" y="1838040"/>
                  <a:pt x="3468361" y="1829358"/>
                </a:cubicBezTo>
                <a:cubicBezTo>
                  <a:pt x="3456207" y="1816336"/>
                  <a:pt x="3445789" y="1802445"/>
                  <a:pt x="3437107" y="1787687"/>
                </a:cubicBezTo>
                <a:cubicBezTo>
                  <a:pt x="3436239" y="1785950"/>
                  <a:pt x="3435805" y="1784648"/>
                  <a:pt x="3435805" y="1783780"/>
                </a:cubicBezTo>
                <a:close/>
                <a:moveTo>
                  <a:pt x="8795105" y="1781175"/>
                </a:moveTo>
                <a:cubicBezTo>
                  <a:pt x="8811601" y="1787252"/>
                  <a:pt x="8823321" y="1796802"/>
                  <a:pt x="8830266" y="1809825"/>
                </a:cubicBezTo>
                <a:cubicBezTo>
                  <a:pt x="8832871" y="1813297"/>
                  <a:pt x="8832437" y="1815902"/>
                  <a:pt x="8828964" y="1817638"/>
                </a:cubicBezTo>
                <a:cubicBezTo>
                  <a:pt x="8816810" y="1826320"/>
                  <a:pt x="8803353" y="1838040"/>
                  <a:pt x="8788594" y="1852799"/>
                </a:cubicBezTo>
                <a:lnTo>
                  <a:pt x="8795105" y="1851497"/>
                </a:lnTo>
                <a:cubicBezTo>
                  <a:pt x="8796842" y="1851497"/>
                  <a:pt x="8799446" y="1851062"/>
                  <a:pt x="8802919" y="1850194"/>
                </a:cubicBezTo>
                <a:cubicBezTo>
                  <a:pt x="8813337" y="1850194"/>
                  <a:pt x="8820717" y="1849326"/>
                  <a:pt x="8825057" y="1847590"/>
                </a:cubicBezTo>
                <a:cubicBezTo>
                  <a:pt x="8831135" y="1844985"/>
                  <a:pt x="8836777" y="1844985"/>
                  <a:pt x="8841986" y="1847590"/>
                </a:cubicBezTo>
                <a:cubicBezTo>
                  <a:pt x="8857613" y="1857140"/>
                  <a:pt x="8868031" y="1867992"/>
                  <a:pt x="8873240" y="1880146"/>
                </a:cubicBezTo>
                <a:cubicBezTo>
                  <a:pt x="8874977" y="1888828"/>
                  <a:pt x="8872372" y="1893603"/>
                  <a:pt x="8865427" y="1894471"/>
                </a:cubicBezTo>
                <a:cubicBezTo>
                  <a:pt x="8844591" y="1895339"/>
                  <a:pt x="8824623" y="1900114"/>
                  <a:pt x="8805523" y="1908795"/>
                </a:cubicBezTo>
                <a:cubicBezTo>
                  <a:pt x="8802919" y="1909663"/>
                  <a:pt x="8801617" y="1909663"/>
                  <a:pt x="8801617" y="1908795"/>
                </a:cubicBezTo>
                <a:cubicBezTo>
                  <a:pt x="8800749" y="1907927"/>
                  <a:pt x="8800749" y="1906625"/>
                  <a:pt x="8801617" y="1904889"/>
                </a:cubicBezTo>
                <a:cubicBezTo>
                  <a:pt x="8803353" y="1901416"/>
                  <a:pt x="8806826" y="1895339"/>
                  <a:pt x="8812035" y="1886657"/>
                </a:cubicBezTo>
                <a:cubicBezTo>
                  <a:pt x="8813771" y="1882316"/>
                  <a:pt x="8815073" y="1879712"/>
                  <a:pt x="8815941" y="1878844"/>
                </a:cubicBezTo>
                <a:cubicBezTo>
                  <a:pt x="8816810" y="1876239"/>
                  <a:pt x="8815941" y="1874937"/>
                  <a:pt x="8813337" y="1874937"/>
                </a:cubicBezTo>
                <a:cubicBezTo>
                  <a:pt x="8808996" y="1874937"/>
                  <a:pt x="8802485" y="1875371"/>
                  <a:pt x="8793803" y="1876239"/>
                </a:cubicBezTo>
                <a:cubicBezTo>
                  <a:pt x="8737373" y="1880580"/>
                  <a:pt x="8693964" y="1885355"/>
                  <a:pt x="8663579" y="1890564"/>
                </a:cubicBezTo>
                <a:cubicBezTo>
                  <a:pt x="8662711" y="1896641"/>
                  <a:pt x="8660974" y="1903152"/>
                  <a:pt x="8658370" y="1910098"/>
                </a:cubicBezTo>
                <a:cubicBezTo>
                  <a:pt x="8654029" y="1922252"/>
                  <a:pt x="8646216" y="1927895"/>
                  <a:pt x="8634929" y="1927027"/>
                </a:cubicBezTo>
                <a:cubicBezTo>
                  <a:pt x="8619302" y="1916609"/>
                  <a:pt x="8616698" y="1903152"/>
                  <a:pt x="8627116" y="1886657"/>
                </a:cubicBezTo>
                <a:cubicBezTo>
                  <a:pt x="8641007" y="1870162"/>
                  <a:pt x="8649254" y="1858008"/>
                  <a:pt x="8651858" y="1850194"/>
                </a:cubicBezTo>
                <a:cubicBezTo>
                  <a:pt x="8652727" y="1846722"/>
                  <a:pt x="8653595" y="1844985"/>
                  <a:pt x="8654463" y="1844985"/>
                </a:cubicBezTo>
                <a:cubicBezTo>
                  <a:pt x="8655331" y="1844985"/>
                  <a:pt x="8656634" y="1846288"/>
                  <a:pt x="8658370" y="1848892"/>
                </a:cubicBezTo>
                <a:cubicBezTo>
                  <a:pt x="8659238" y="1850628"/>
                  <a:pt x="8660106" y="1853233"/>
                  <a:pt x="8660974" y="1856706"/>
                </a:cubicBezTo>
                <a:cubicBezTo>
                  <a:pt x="8661843" y="1861046"/>
                  <a:pt x="8662276" y="1864085"/>
                  <a:pt x="8662276" y="1865821"/>
                </a:cubicBezTo>
                <a:cubicBezTo>
                  <a:pt x="8670958" y="1864953"/>
                  <a:pt x="8684414" y="1863651"/>
                  <a:pt x="8702646" y="1861915"/>
                </a:cubicBezTo>
                <a:cubicBezTo>
                  <a:pt x="8727823" y="1859310"/>
                  <a:pt x="8746054" y="1857140"/>
                  <a:pt x="8757340" y="1855403"/>
                </a:cubicBezTo>
                <a:cubicBezTo>
                  <a:pt x="8767758" y="1838908"/>
                  <a:pt x="8775138" y="1825886"/>
                  <a:pt x="8779478" y="1816336"/>
                </a:cubicBezTo>
                <a:cubicBezTo>
                  <a:pt x="8784687" y="1803313"/>
                  <a:pt x="8786424" y="1794198"/>
                  <a:pt x="8784687" y="1788989"/>
                </a:cubicBezTo>
                <a:cubicBezTo>
                  <a:pt x="8783819" y="1782912"/>
                  <a:pt x="8787292" y="1780307"/>
                  <a:pt x="8795105" y="1781175"/>
                </a:cubicBezTo>
                <a:close/>
                <a:moveTo>
                  <a:pt x="6109800" y="1781175"/>
                </a:moveTo>
                <a:cubicBezTo>
                  <a:pt x="6121086" y="1782912"/>
                  <a:pt x="6132806" y="1787687"/>
                  <a:pt x="6144960" y="1795500"/>
                </a:cubicBezTo>
                <a:cubicBezTo>
                  <a:pt x="6150169" y="1798104"/>
                  <a:pt x="6151472" y="1803313"/>
                  <a:pt x="6148867" y="1811127"/>
                </a:cubicBezTo>
                <a:cubicBezTo>
                  <a:pt x="6145395" y="1818940"/>
                  <a:pt x="6143658" y="1827622"/>
                  <a:pt x="6143658" y="1837172"/>
                </a:cubicBezTo>
                <a:cubicBezTo>
                  <a:pt x="6144527" y="1837172"/>
                  <a:pt x="6146263" y="1836738"/>
                  <a:pt x="6148867" y="1835870"/>
                </a:cubicBezTo>
                <a:cubicBezTo>
                  <a:pt x="6159285" y="1833265"/>
                  <a:pt x="6165363" y="1831095"/>
                  <a:pt x="6167099" y="1829358"/>
                </a:cubicBezTo>
                <a:cubicBezTo>
                  <a:pt x="6167967" y="1829358"/>
                  <a:pt x="6168835" y="1828924"/>
                  <a:pt x="6169703" y="1828056"/>
                </a:cubicBezTo>
                <a:cubicBezTo>
                  <a:pt x="6174044" y="1826320"/>
                  <a:pt x="6178385" y="1826754"/>
                  <a:pt x="6182726" y="1829358"/>
                </a:cubicBezTo>
                <a:cubicBezTo>
                  <a:pt x="6190539" y="1835435"/>
                  <a:pt x="6196617" y="1841513"/>
                  <a:pt x="6200957" y="1847590"/>
                </a:cubicBezTo>
                <a:cubicBezTo>
                  <a:pt x="6202694" y="1851931"/>
                  <a:pt x="6202694" y="1855837"/>
                  <a:pt x="6200957" y="1859310"/>
                </a:cubicBezTo>
                <a:cubicBezTo>
                  <a:pt x="6200957" y="1859310"/>
                  <a:pt x="6200523" y="1859744"/>
                  <a:pt x="6199655" y="1860612"/>
                </a:cubicBezTo>
                <a:cubicBezTo>
                  <a:pt x="6199655" y="1861480"/>
                  <a:pt x="6199221" y="1862349"/>
                  <a:pt x="6198352" y="1863217"/>
                </a:cubicBezTo>
                <a:cubicBezTo>
                  <a:pt x="6202694" y="1863217"/>
                  <a:pt x="6206166" y="1862349"/>
                  <a:pt x="6208770" y="1860612"/>
                </a:cubicBezTo>
                <a:cubicBezTo>
                  <a:pt x="6215716" y="1858876"/>
                  <a:pt x="6221793" y="1859310"/>
                  <a:pt x="6227002" y="1861915"/>
                </a:cubicBezTo>
                <a:cubicBezTo>
                  <a:pt x="6233947" y="1864519"/>
                  <a:pt x="6239156" y="1869728"/>
                  <a:pt x="6242629" y="1877541"/>
                </a:cubicBezTo>
                <a:cubicBezTo>
                  <a:pt x="6245233" y="1883619"/>
                  <a:pt x="6242629" y="1887091"/>
                  <a:pt x="6234815" y="1887959"/>
                </a:cubicBezTo>
                <a:cubicBezTo>
                  <a:pt x="6227002" y="1887959"/>
                  <a:pt x="6211809" y="1888828"/>
                  <a:pt x="6189237" y="1890564"/>
                </a:cubicBezTo>
                <a:cubicBezTo>
                  <a:pt x="6187501" y="1893168"/>
                  <a:pt x="6186632" y="1896641"/>
                  <a:pt x="6186632" y="1900982"/>
                </a:cubicBezTo>
                <a:cubicBezTo>
                  <a:pt x="6187501" y="1900982"/>
                  <a:pt x="6187935" y="1900982"/>
                  <a:pt x="6187935" y="1900982"/>
                </a:cubicBezTo>
                <a:cubicBezTo>
                  <a:pt x="6193144" y="1901850"/>
                  <a:pt x="6197050" y="1905757"/>
                  <a:pt x="6199655" y="1912702"/>
                </a:cubicBezTo>
                <a:cubicBezTo>
                  <a:pt x="6201391" y="1918779"/>
                  <a:pt x="6199221" y="1922686"/>
                  <a:pt x="6193144" y="1924422"/>
                </a:cubicBezTo>
                <a:cubicBezTo>
                  <a:pt x="6183594" y="1925290"/>
                  <a:pt x="6166665" y="1927461"/>
                  <a:pt x="6142356" y="1930934"/>
                </a:cubicBezTo>
                <a:lnTo>
                  <a:pt x="6142356" y="1941351"/>
                </a:lnTo>
                <a:cubicBezTo>
                  <a:pt x="6144092" y="1941351"/>
                  <a:pt x="6145395" y="1941351"/>
                  <a:pt x="6146263" y="1941351"/>
                </a:cubicBezTo>
                <a:cubicBezTo>
                  <a:pt x="6155813" y="1938747"/>
                  <a:pt x="6164060" y="1936576"/>
                  <a:pt x="6171005" y="1934840"/>
                </a:cubicBezTo>
                <a:cubicBezTo>
                  <a:pt x="6177083" y="1933104"/>
                  <a:pt x="6181423" y="1933104"/>
                  <a:pt x="6184028" y="1934840"/>
                </a:cubicBezTo>
                <a:cubicBezTo>
                  <a:pt x="6187501" y="1936576"/>
                  <a:pt x="6192710" y="1940917"/>
                  <a:pt x="6199655" y="1947863"/>
                </a:cubicBezTo>
                <a:cubicBezTo>
                  <a:pt x="6202259" y="1954808"/>
                  <a:pt x="6200089" y="1959149"/>
                  <a:pt x="6193144" y="1960885"/>
                </a:cubicBezTo>
                <a:cubicBezTo>
                  <a:pt x="6187935" y="1960885"/>
                  <a:pt x="6179687" y="1961753"/>
                  <a:pt x="6168401" y="1963490"/>
                </a:cubicBezTo>
                <a:cubicBezTo>
                  <a:pt x="6157115" y="1964358"/>
                  <a:pt x="6148433" y="1965226"/>
                  <a:pt x="6142356" y="1966094"/>
                </a:cubicBezTo>
                <a:lnTo>
                  <a:pt x="6142356" y="1976512"/>
                </a:lnTo>
                <a:cubicBezTo>
                  <a:pt x="6144092" y="1976512"/>
                  <a:pt x="6145829" y="1976512"/>
                  <a:pt x="6147565" y="1976512"/>
                </a:cubicBezTo>
                <a:cubicBezTo>
                  <a:pt x="6151906" y="1975644"/>
                  <a:pt x="6160154" y="1973908"/>
                  <a:pt x="6172308" y="1971303"/>
                </a:cubicBezTo>
                <a:cubicBezTo>
                  <a:pt x="6176649" y="1970435"/>
                  <a:pt x="6179253" y="1970001"/>
                  <a:pt x="6180121" y="1970001"/>
                </a:cubicBezTo>
                <a:cubicBezTo>
                  <a:pt x="6184462" y="1968265"/>
                  <a:pt x="6188803" y="1968265"/>
                  <a:pt x="6193144" y="1970001"/>
                </a:cubicBezTo>
                <a:cubicBezTo>
                  <a:pt x="6204430" y="1974342"/>
                  <a:pt x="6211375" y="1979985"/>
                  <a:pt x="6213979" y="1986930"/>
                </a:cubicBezTo>
                <a:cubicBezTo>
                  <a:pt x="6215716" y="1993007"/>
                  <a:pt x="6213111" y="1996480"/>
                  <a:pt x="6206166" y="1997348"/>
                </a:cubicBezTo>
                <a:cubicBezTo>
                  <a:pt x="6197485" y="1997348"/>
                  <a:pt x="6180990" y="1998216"/>
                  <a:pt x="6156681" y="1999953"/>
                </a:cubicBezTo>
                <a:cubicBezTo>
                  <a:pt x="6174044" y="1998216"/>
                  <a:pt x="6171440" y="1998216"/>
                  <a:pt x="6148867" y="1999953"/>
                </a:cubicBezTo>
                <a:cubicBezTo>
                  <a:pt x="6147131" y="2000821"/>
                  <a:pt x="6145395" y="2001255"/>
                  <a:pt x="6143658" y="2001255"/>
                </a:cubicBezTo>
                <a:cubicBezTo>
                  <a:pt x="6143658" y="2014277"/>
                  <a:pt x="6141922" y="2024261"/>
                  <a:pt x="6138449" y="2031206"/>
                </a:cubicBezTo>
                <a:cubicBezTo>
                  <a:pt x="6174044" y="2039020"/>
                  <a:pt x="6212677" y="2043795"/>
                  <a:pt x="6254349" y="2045531"/>
                </a:cubicBezTo>
                <a:cubicBezTo>
                  <a:pt x="6257822" y="2046399"/>
                  <a:pt x="6259558" y="2047267"/>
                  <a:pt x="6259558" y="2048136"/>
                </a:cubicBezTo>
                <a:cubicBezTo>
                  <a:pt x="6260427" y="2049872"/>
                  <a:pt x="6259124" y="2051608"/>
                  <a:pt x="6255651" y="2053345"/>
                </a:cubicBezTo>
                <a:cubicBezTo>
                  <a:pt x="6229606" y="2064631"/>
                  <a:pt x="6204864" y="2073746"/>
                  <a:pt x="6181423" y="2080692"/>
                </a:cubicBezTo>
                <a:cubicBezTo>
                  <a:pt x="6174478" y="2082428"/>
                  <a:pt x="6167533" y="2082428"/>
                  <a:pt x="6160587" y="2080692"/>
                </a:cubicBezTo>
                <a:cubicBezTo>
                  <a:pt x="6130202" y="2073746"/>
                  <a:pt x="6103723" y="2062026"/>
                  <a:pt x="6081150" y="2045531"/>
                </a:cubicBezTo>
                <a:cubicBezTo>
                  <a:pt x="6069864" y="2037718"/>
                  <a:pt x="6057276" y="2029904"/>
                  <a:pt x="6043385" y="2022091"/>
                </a:cubicBezTo>
                <a:cubicBezTo>
                  <a:pt x="6030363" y="2039454"/>
                  <a:pt x="6005186" y="2055081"/>
                  <a:pt x="5967855" y="2068972"/>
                </a:cubicBezTo>
                <a:cubicBezTo>
                  <a:pt x="5964382" y="2069840"/>
                  <a:pt x="5962212" y="2069840"/>
                  <a:pt x="5961344" y="2068972"/>
                </a:cubicBezTo>
                <a:cubicBezTo>
                  <a:pt x="5961344" y="2067235"/>
                  <a:pt x="5963080" y="2065065"/>
                  <a:pt x="5966553" y="2062460"/>
                </a:cubicBezTo>
                <a:cubicBezTo>
                  <a:pt x="5989993" y="2045097"/>
                  <a:pt x="6006922" y="2026866"/>
                  <a:pt x="6017340" y="2007766"/>
                </a:cubicBezTo>
                <a:cubicBezTo>
                  <a:pt x="6010395" y="2003425"/>
                  <a:pt x="6005620" y="2000821"/>
                  <a:pt x="6003016" y="1999953"/>
                </a:cubicBezTo>
                <a:cubicBezTo>
                  <a:pt x="5995202" y="1997348"/>
                  <a:pt x="5988257" y="1996480"/>
                  <a:pt x="5982180" y="1997348"/>
                </a:cubicBezTo>
                <a:cubicBezTo>
                  <a:pt x="5976103" y="1997348"/>
                  <a:pt x="5972630" y="1994744"/>
                  <a:pt x="5971762" y="1989535"/>
                </a:cubicBezTo>
                <a:cubicBezTo>
                  <a:pt x="5971762" y="1980853"/>
                  <a:pt x="5976971" y="1976512"/>
                  <a:pt x="5987389" y="1976512"/>
                </a:cubicBezTo>
                <a:cubicBezTo>
                  <a:pt x="6001280" y="1977380"/>
                  <a:pt x="6011698" y="1979551"/>
                  <a:pt x="6018643" y="1983023"/>
                </a:cubicBezTo>
                <a:cubicBezTo>
                  <a:pt x="6021247" y="1983891"/>
                  <a:pt x="6024286" y="1985194"/>
                  <a:pt x="6027758" y="1986930"/>
                </a:cubicBezTo>
                <a:cubicBezTo>
                  <a:pt x="6028627" y="1983457"/>
                  <a:pt x="6029929" y="1979117"/>
                  <a:pt x="6031665" y="1973908"/>
                </a:cubicBezTo>
                <a:cubicBezTo>
                  <a:pt x="6033402" y="1967830"/>
                  <a:pt x="6034704" y="1963490"/>
                  <a:pt x="6035572" y="1960885"/>
                </a:cubicBezTo>
                <a:cubicBezTo>
                  <a:pt x="6030363" y="1962621"/>
                  <a:pt x="6024720" y="1965226"/>
                  <a:pt x="6018643" y="1968699"/>
                </a:cubicBezTo>
                <a:cubicBezTo>
                  <a:pt x="6015170" y="1971303"/>
                  <a:pt x="6011698" y="1970435"/>
                  <a:pt x="6008225" y="1966094"/>
                </a:cubicBezTo>
                <a:cubicBezTo>
                  <a:pt x="6003016" y="1960885"/>
                  <a:pt x="5999543" y="1956544"/>
                  <a:pt x="5997807" y="1953072"/>
                </a:cubicBezTo>
                <a:cubicBezTo>
                  <a:pt x="5995202" y="1948731"/>
                  <a:pt x="5996071" y="1945692"/>
                  <a:pt x="6000411" y="1943956"/>
                </a:cubicBezTo>
                <a:cubicBezTo>
                  <a:pt x="6004752" y="1939615"/>
                  <a:pt x="6007791" y="1934406"/>
                  <a:pt x="6009527" y="1928329"/>
                </a:cubicBezTo>
                <a:cubicBezTo>
                  <a:pt x="6012131" y="1922252"/>
                  <a:pt x="6016038" y="1911400"/>
                  <a:pt x="6021247" y="1895773"/>
                </a:cubicBezTo>
                <a:cubicBezTo>
                  <a:pt x="6021247" y="1894036"/>
                  <a:pt x="6019945" y="1893168"/>
                  <a:pt x="6017340" y="1893168"/>
                </a:cubicBezTo>
                <a:cubicBezTo>
                  <a:pt x="6013000" y="1894905"/>
                  <a:pt x="6008659" y="1897075"/>
                  <a:pt x="6004318" y="1899680"/>
                </a:cubicBezTo>
                <a:cubicBezTo>
                  <a:pt x="6001713" y="1900548"/>
                  <a:pt x="5998675" y="1900548"/>
                  <a:pt x="5995202" y="1899680"/>
                </a:cubicBezTo>
                <a:cubicBezTo>
                  <a:pt x="5994334" y="1898811"/>
                  <a:pt x="5992598" y="1897509"/>
                  <a:pt x="5989993" y="1895773"/>
                </a:cubicBezTo>
                <a:cubicBezTo>
                  <a:pt x="5983916" y="1891432"/>
                  <a:pt x="5980009" y="1888394"/>
                  <a:pt x="5978273" y="1886657"/>
                </a:cubicBezTo>
                <a:cubicBezTo>
                  <a:pt x="5975668" y="1882316"/>
                  <a:pt x="5976971" y="1879278"/>
                  <a:pt x="5982180" y="1877541"/>
                </a:cubicBezTo>
                <a:cubicBezTo>
                  <a:pt x="5999543" y="1872333"/>
                  <a:pt x="6015604" y="1864953"/>
                  <a:pt x="6030363" y="1855403"/>
                </a:cubicBezTo>
                <a:cubicBezTo>
                  <a:pt x="6034704" y="1851931"/>
                  <a:pt x="6039478" y="1851931"/>
                  <a:pt x="6044687" y="1855403"/>
                </a:cubicBezTo>
                <a:cubicBezTo>
                  <a:pt x="6055105" y="1861480"/>
                  <a:pt x="6061183" y="1866255"/>
                  <a:pt x="6062919" y="1869728"/>
                </a:cubicBezTo>
                <a:cubicBezTo>
                  <a:pt x="6066392" y="1874069"/>
                  <a:pt x="6066392" y="1878410"/>
                  <a:pt x="6062919" y="1882750"/>
                </a:cubicBezTo>
                <a:cubicBezTo>
                  <a:pt x="6062919" y="1883619"/>
                  <a:pt x="6062485" y="1884487"/>
                  <a:pt x="6061617" y="1885355"/>
                </a:cubicBezTo>
                <a:cubicBezTo>
                  <a:pt x="6060749" y="1887091"/>
                  <a:pt x="6059881" y="1888394"/>
                  <a:pt x="6059012" y="1889262"/>
                </a:cubicBezTo>
                <a:cubicBezTo>
                  <a:pt x="6062485" y="1888394"/>
                  <a:pt x="6068996" y="1887091"/>
                  <a:pt x="6078546" y="1885355"/>
                </a:cubicBezTo>
                <a:cubicBezTo>
                  <a:pt x="6088096" y="1884487"/>
                  <a:pt x="6094607" y="1883619"/>
                  <a:pt x="6098080" y="1882750"/>
                </a:cubicBezTo>
                <a:cubicBezTo>
                  <a:pt x="6103289" y="1881014"/>
                  <a:pt x="6108498" y="1880146"/>
                  <a:pt x="6113707" y="1880146"/>
                </a:cubicBezTo>
                <a:lnTo>
                  <a:pt x="6113707" y="1867124"/>
                </a:lnTo>
                <a:cubicBezTo>
                  <a:pt x="6112839" y="1867124"/>
                  <a:pt x="6111971" y="1867558"/>
                  <a:pt x="6111102" y="1868426"/>
                </a:cubicBezTo>
                <a:cubicBezTo>
                  <a:pt x="6107630" y="1869294"/>
                  <a:pt x="6104157" y="1869728"/>
                  <a:pt x="6100684" y="1869728"/>
                </a:cubicBezTo>
                <a:cubicBezTo>
                  <a:pt x="6094607" y="1871464"/>
                  <a:pt x="6089832" y="1871464"/>
                  <a:pt x="6086359" y="1869728"/>
                </a:cubicBezTo>
                <a:cubicBezTo>
                  <a:pt x="6081150" y="1867124"/>
                  <a:pt x="6076376" y="1862783"/>
                  <a:pt x="6072035" y="1856706"/>
                </a:cubicBezTo>
                <a:cubicBezTo>
                  <a:pt x="6068562" y="1851497"/>
                  <a:pt x="6069864" y="1848458"/>
                  <a:pt x="6075941" y="1847590"/>
                </a:cubicBezTo>
                <a:cubicBezTo>
                  <a:pt x="6080282" y="1847590"/>
                  <a:pt x="6087662" y="1846722"/>
                  <a:pt x="6098080" y="1844985"/>
                </a:cubicBezTo>
                <a:cubicBezTo>
                  <a:pt x="6104157" y="1844117"/>
                  <a:pt x="6108932" y="1843683"/>
                  <a:pt x="6112404" y="1843683"/>
                </a:cubicBezTo>
                <a:lnTo>
                  <a:pt x="6112404" y="1839776"/>
                </a:lnTo>
                <a:cubicBezTo>
                  <a:pt x="6112404" y="1815468"/>
                  <a:pt x="6109366" y="1798973"/>
                  <a:pt x="6103289" y="1790291"/>
                </a:cubicBezTo>
                <a:cubicBezTo>
                  <a:pt x="6102421" y="1784214"/>
                  <a:pt x="6104591" y="1781175"/>
                  <a:pt x="6109800" y="1781175"/>
                </a:cubicBezTo>
                <a:close/>
                <a:moveTo>
                  <a:pt x="5992598" y="1427634"/>
                </a:moveTo>
                <a:cubicBezTo>
                  <a:pt x="5994334" y="1426766"/>
                  <a:pt x="5997373" y="1426766"/>
                  <a:pt x="6001713" y="1427634"/>
                </a:cubicBezTo>
                <a:cubicBezTo>
                  <a:pt x="6039045" y="1436316"/>
                  <a:pt x="6058578" y="1447602"/>
                  <a:pt x="6060314" y="1461492"/>
                </a:cubicBezTo>
                <a:cubicBezTo>
                  <a:pt x="6059446" y="1471042"/>
                  <a:pt x="6053369" y="1476251"/>
                  <a:pt x="6042083" y="1477119"/>
                </a:cubicBezTo>
                <a:cubicBezTo>
                  <a:pt x="6034269" y="1477988"/>
                  <a:pt x="6028627" y="1474515"/>
                  <a:pt x="6025154" y="1466701"/>
                </a:cubicBezTo>
                <a:cubicBezTo>
                  <a:pt x="6019945" y="1457152"/>
                  <a:pt x="6009961" y="1446299"/>
                  <a:pt x="5995202" y="1434145"/>
                </a:cubicBezTo>
                <a:cubicBezTo>
                  <a:pt x="5992598" y="1431541"/>
                  <a:pt x="5991730" y="1429370"/>
                  <a:pt x="5992598" y="1427634"/>
                </a:cubicBezTo>
                <a:close/>
                <a:moveTo>
                  <a:pt x="4335248" y="1427634"/>
                </a:moveTo>
                <a:cubicBezTo>
                  <a:pt x="4336984" y="1426766"/>
                  <a:pt x="4340023" y="1426766"/>
                  <a:pt x="4344364" y="1427634"/>
                </a:cubicBezTo>
                <a:cubicBezTo>
                  <a:pt x="4381694" y="1436316"/>
                  <a:pt x="4401228" y="1447602"/>
                  <a:pt x="4402965" y="1461492"/>
                </a:cubicBezTo>
                <a:cubicBezTo>
                  <a:pt x="4402096" y="1471042"/>
                  <a:pt x="4396019" y="1476251"/>
                  <a:pt x="4384733" y="1477119"/>
                </a:cubicBezTo>
                <a:cubicBezTo>
                  <a:pt x="4376920" y="1477988"/>
                  <a:pt x="4371277" y="1474515"/>
                  <a:pt x="4367804" y="1466701"/>
                </a:cubicBezTo>
                <a:cubicBezTo>
                  <a:pt x="4362595" y="1457152"/>
                  <a:pt x="4352611" y="1446299"/>
                  <a:pt x="4337852" y="1434145"/>
                </a:cubicBezTo>
                <a:cubicBezTo>
                  <a:pt x="4335248" y="1431541"/>
                  <a:pt x="4334380" y="1429370"/>
                  <a:pt x="4335248" y="1427634"/>
                </a:cubicBezTo>
                <a:close/>
                <a:moveTo>
                  <a:pt x="8319544" y="1427309"/>
                </a:moveTo>
                <a:cubicBezTo>
                  <a:pt x="8318676" y="1427091"/>
                  <a:pt x="8319761" y="1427200"/>
                  <a:pt x="8322799" y="1427634"/>
                </a:cubicBezTo>
                <a:lnTo>
                  <a:pt x="8320195" y="1427434"/>
                </a:lnTo>
                <a:close/>
                <a:moveTo>
                  <a:pt x="8995651" y="1408100"/>
                </a:moveTo>
                <a:lnTo>
                  <a:pt x="9000190" y="1408998"/>
                </a:lnTo>
                <a:lnTo>
                  <a:pt x="9000190" y="1463379"/>
                </a:lnTo>
                <a:lnTo>
                  <a:pt x="8974815" y="1474515"/>
                </a:lnTo>
                <a:cubicBezTo>
                  <a:pt x="8968738" y="1475383"/>
                  <a:pt x="8964832" y="1474515"/>
                  <a:pt x="8963095" y="1471910"/>
                </a:cubicBezTo>
                <a:cubicBezTo>
                  <a:pt x="8961359" y="1469306"/>
                  <a:pt x="8962661" y="1466267"/>
                  <a:pt x="8967002" y="1462795"/>
                </a:cubicBezTo>
                <a:cubicBezTo>
                  <a:pt x="8978288" y="1454981"/>
                  <a:pt x="8985233" y="1449338"/>
                  <a:pt x="8987838" y="1445866"/>
                </a:cubicBezTo>
                <a:cubicBezTo>
                  <a:pt x="8989574" y="1444129"/>
                  <a:pt x="8990009" y="1442827"/>
                  <a:pt x="8989140" y="1441959"/>
                </a:cubicBezTo>
                <a:cubicBezTo>
                  <a:pt x="8988272" y="1441091"/>
                  <a:pt x="8986536" y="1440222"/>
                  <a:pt x="8983931" y="1439354"/>
                </a:cubicBezTo>
                <a:cubicBezTo>
                  <a:pt x="8972645" y="1437618"/>
                  <a:pt x="8967002" y="1432409"/>
                  <a:pt x="8967002" y="1423727"/>
                </a:cubicBezTo>
                <a:cubicBezTo>
                  <a:pt x="8967870" y="1413309"/>
                  <a:pt x="8977420" y="1408100"/>
                  <a:pt x="8995651" y="1408100"/>
                </a:cubicBezTo>
                <a:close/>
                <a:moveTo>
                  <a:pt x="2051929" y="1408100"/>
                </a:moveTo>
                <a:cubicBezTo>
                  <a:pt x="2077975" y="1407232"/>
                  <a:pt x="2091432" y="1415914"/>
                  <a:pt x="2092300" y="1434145"/>
                </a:cubicBezTo>
                <a:cubicBezTo>
                  <a:pt x="2091432" y="1448036"/>
                  <a:pt x="2071030" y="1461492"/>
                  <a:pt x="2031094" y="1474515"/>
                </a:cubicBezTo>
                <a:cubicBezTo>
                  <a:pt x="2025018" y="1475383"/>
                  <a:pt x="2021110" y="1474515"/>
                  <a:pt x="2019375" y="1471910"/>
                </a:cubicBezTo>
                <a:cubicBezTo>
                  <a:pt x="2017637" y="1469306"/>
                  <a:pt x="2018941" y="1466267"/>
                  <a:pt x="2023281" y="1462795"/>
                </a:cubicBezTo>
                <a:cubicBezTo>
                  <a:pt x="2034566" y="1454981"/>
                  <a:pt x="2041513" y="1449338"/>
                  <a:pt x="2044117" y="1445866"/>
                </a:cubicBezTo>
                <a:cubicBezTo>
                  <a:pt x="2045853" y="1444129"/>
                  <a:pt x="2046287" y="1442827"/>
                  <a:pt x="2045420" y="1441959"/>
                </a:cubicBezTo>
                <a:cubicBezTo>
                  <a:pt x="2044552" y="1441091"/>
                  <a:pt x="2042815" y="1440222"/>
                  <a:pt x="2040210" y="1439354"/>
                </a:cubicBezTo>
                <a:cubicBezTo>
                  <a:pt x="2028924" y="1437618"/>
                  <a:pt x="2023281" y="1432409"/>
                  <a:pt x="2023281" y="1423727"/>
                </a:cubicBezTo>
                <a:cubicBezTo>
                  <a:pt x="2024149" y="1413309"/>
                  <a:pt x="2033699" y="1408100"/>
                  <a:pt x="2051929" y="1408100"/>
                </a:cubicBezTo>
                <a:close/>
                <a:moveTo>
                  <a:pt x="7774554" y="1395078"/>
                </a:moveTo>
                <a:cubicBezTo>
                  <a:pt x="7774554" y="1394210"/>
                  <a:pt x="7776724" y="1394210"/>
                  <a:pt x="7781065" y="1395078"/>
                </a:cubicBezTo>
                <a:cubicBezTo>
                  <a:pt x="7807978" y="1401155"/>
                  <a:pt x="7831852" y="1410705"/>
                  <a:pt x="7852688" y="1423727"/>
                </a:cubicBezTo>
                <a:cubicBezTo>
                  <a:pt x="7862238" y="1428936"/>
                  <a:pt x="7865277" y="1442393"/>
                  <a:pt x="7861804" y="1464097"/>
                </a:cubicBezTo>
                <a:cubicBezTo>
                  <a:pt x="7860068" y="1472779"/>
                  <a:pt x="7855293" y="1477119"/>
                  <a:pt x="7847480" y="1477119"/>
                </a:cubicBezTo>
                <a:cubicBezTo>
                  <a:pt x="7840534" y="1477119"/>
                  <a:pt x="7834457" y="1474081"/>
                  <a:pt x="7829248" y="1468004"/>
                </a:cubicBezTo>
                <a:cubicBezTo>
                  <a:pt x="7811885" y="1448904"/>
                  <a:pt x="7794088" y="1426766"/>
                  <a:pt x="7775856" y="1401589"/>
                </a:cubicBezTo>
                <a:cubicBezTo>
                  <a:pt x="7774120" y="1398116"/>
                  <a:pt x="7773686" y="1395946"/>
                  <a:pt x="7774554" y="1395078"/>
                </a:cubicBezTo>
                <a:close/>
                <a:moveTo>
                  <a:pt x="3853826" y="1389869"/>
                </a:moveTo>
                <a:cubicBezTo>
                  <a:pt x="3846881" y="1390737"/>
                  <a:pt x="3834726" y="1392473"/>
                  <a:pt x="3817363" y="1395078"/>
                </a:cubicBezTo>
                <a:cubicBezTo>
                  <a:pt x="3809550" y="1395946"/>
                  <a:pt x="3803472" y="1396814"/>
                  <a:pt x="3799132" y="1397682"/>
                </a:cubicBezTo>
                <a:cubicBezTo>
                  <a:pt x="3800000" y="1401155"/>
                  <a:pt x="3800434" y="1407666"/>
                  <a:pt x="3800434" y="1417216"/>
                </a:cubicBezTo>
                <a:cubicBezTo>
                  <a:pt x="3801302" y="1425898"/>
                  <a:pt x="3801736" y="1432409"/>
                  <a:pt x="3801736" y="1436750"/>
                </a:cubicBezTo>
                <a:cubicBezTo>
                  <a:pt x="3806077" y="1435882"/>
                  <a:pt x="3813890" y="1435013"/>
                  <a:pt x="3825177" y="1434145"/>
                </a:cubicBezTo>
                <a:cubicBezTo>
                  <a:pt x="3841672" y="1431541"/>
                  <a:pt x="3852524" y="1429804"/>
                  <a:pt x="3857733" y="1428936"/>
                </a:cubicBezTo>
                <a:cubicBezTo>
                  <a:pt x="3858601" y="1425464"/>
                  <a:pt x="3859469" y="1420255"/>
                  <a:pt x="3860337" y="1413309"/>
                </a:cubicBezTo>
                <a:cubicBezTo>
                  <a:pt x="3861205" y="1406364"/>
                  <a:pt x="3861639" y="1401589"/>
                  <a:pt x="3861639" y="1398985"/>
                </a:cubicBezTo>
                <a:cubicBezTo>
                  <a:pt x="3860771" y="1394644"/>
                  <a:pt x="3858167" y="1391605"/>
                  <a:pt x="3853826" y="1389869"/>
                </a:cubicBezTo>
                <a:close/>
                <a:moveTo>
                  <a:pt x="8445210" y="1385962"/>
                </a:moveTo>
                <a:lnTo>
                  <a:pt x="8445210" y="1418518"/>
                </a:lnTo>
                <a:cubicBezTo>
                  <a:pt x="8453024" y="1416782"/>
                  <a:pt x="8461706" y="1415480"/>
                  <a:pt x="8471255" y="1414612"/>
                </a:cubicBezTo>
                <a:cubicBezTo>
                  <a:pt x="8473860" y="1414612"/>
                  <a:pt x="8476464" y="1414612"/>
                  <a:pt x="8479069" y="1414612"/>
                </a:cubicBezTo>
                <a:lnTo>
                  <a:pt x="8479069" y="1393776"/>
                </a:lnTo>
                <a:lnTo>
                  <a:pt x="8477767" y="1393776"/>
                </a:lnTo>
                <a:cubicBezTo>
                  <a:pt x="8461272" y="1395512"/>
                  <a:pt x="8450419" y="1392907"/>
                  <a:pt x="8445210" y="1385962"/>
                </a:cubicBezTo>
                <a:close/>
                <a:moveTo>
                  <a:pt x="3876941" y="1359592"/>
                </a:moveTo>
                <a:cubicBezTo>
                  <a:pt x="3880630" y="1359809"/>
                  <a:pt x="3884212" y="1360785"/>
                  <a:pt x="3887684" y="1362522"/>
                </a:cubicBezTo>
                <a:cubicBezTo>
                  <a:pt x="3897234" y="1369467"/>
                  <a:pt x="3905048" y="1378149"/>
                  <a:pt x="3911125" y="1388567"/>
                </a:cubicBezTo>
                <a:cubicBezTo>
                  <a:pt x="3912861" y="1394644"/>
                  <a:pt x="3912427" y="1398985"/>
                  <a:pt x="3909823" y="1401589"/>
                </a:cubicBezTo>
                <a:cubicBezTo>
                  <a:pt x="3902877" y="1405930"/>
                  <a:pt x="3896366" y="1416782"/>
                  <a:pt x="3890289" y="1434145"/>
                </a:cubicBezTo>
                <a:cubicBezTo>
                  <a:pt x="3892893" y="1435013"/>
                  <a:pt x="3894630" y="1436750"/>
                  <a:pt x="3895498" y="1439354"/>
                </a:cubicBezTo>
                <a:cubicBezTo>
                  <a:pt x="3898971" y="1448036"/>
                  <a:pt x="3896800" y="1452811"/>
                  <a:pt x="3888987" y="1453679"/>
                </a:cubicBezTo>
                <a:cubicBezTo>
                  <a:pt x="3882909" y="1453679"/>
                  <a:pt x="3871623" y="1454547"/>
                  <a:pt x="3855128" y="1456283"/>
                </a:cubicBezTo>
                <a:cubicBezTo>
                  <a:pt x="3829083" y="1457152"/>
                  <a:pt x="3810852" y="1458020"/>
                  <a:pt x="3800434" y="1458888"/>
                </a:cubicBezTo>
                <a:cubicBezTo>
                  <a:pt x="3800434" y="1460624"/>
                  <a:pt x="3800000" y="1462795"/>
                  <a:pt x="3799132" y="1465399"/>
                </a:cubicBezTo>
                <a:cubicBezTo>
                  <a:pt x="3799132" y="1466267"/>
                  <a:pt x="3799132" y="1466701"/>
                  <a:pt x="3799132" y="1466701"/>
                </a:cubicBezTo>
                <a:cubicBezTo>
                  <a:pt x="3796527" y="1471042"/>
                  <a:pt x="3792186" y="1472344"/>
                  <a:pt x="3786109" y="1470608"/>
                </a:cubicBezTo>
                <a:cubicBezTo>
                  <a:pt x="3775691" y="1466267"/>
                  <a:pt x="3770916" y="1456283"/>
                  <a:pt x="3771784" y="1440657"/>
                </a:cubicBezTo>
                <a:cubicBezTo>
                  <a:pt x="3771784" y="1433711"/>
                  <a:pt x="3770916" y="1425464"/>
                  <a:pt x="3769180" y="1415914"/>
                </a:cubicBezTo>
                <a:cubicBezTo>
                  <a:pt x="3769180" y="1413309"/>
                  <a:pt x="3769180" y="1411573"/>
                  <a:pt x="3769180" y="1410705"/>
                </a:cubicBezTo>
                <a:cubicBezTo>
                  <a:pt x="3765707" y="1396814"/>
                  <a:pt x="3761801" y="1386396"/>
                  <a:pt x="3757460" y="1379451"/>
                </a:cubicBezTo>
                <a:cubicBezTo>
                  <a:pt x="3754855" y="1373374"/>
                  <a:pt x="3757460" y="1370335"/>
                  <a:pt x="3765273" y="1370335"/>
                </a:cubicBezTo>
                <a:cubicBezTo>
                  <a:pt x="3767010" y="1370335"/>
                  <a:pt x="3769614" y="1370769"/>
                  <a:pt x="3773087" y="1371637"/>
                </a:cubicBezTo>
                <a:cubicBezTo>
                  <a:pt x="3780032" y="1372506"/>
                  <a:pt x="3785241" y="1373374"/>
                  <a:pt x="3788714" y="1374242"/>
                </a:cubicBezTo>
                <a:cubicBezTo>
                  <a:pt x="3797395" y="1373374"/>
                  <a:pt x="3811720" y="1372071"/>
                  <a:pt x="3831688" y="1370335"/>
                </a:cubicBezTo>
                <a:cubicBezTo>
                  <a:pt x="3852524" y="1366862"/>
                  <a:pt x="3863810" y="1363824"/>
                  <a:pt x="3865546" y="1361220"/>
                </a:cubicBezTo>
                <a:cubicBezTo>
                  <a:pt x="3869453" y="1359917"/>
                  <a:pt x="3873251" y="1359375"/>
                  <a:pt x="3876941" y="1359592"/>
                </a:cubicBezTo>
                <a:close/>
                <a:moveTo>
                  <a:pt x="527736" y="1358941"/>
                </a:moveTo>
                <a:cubicBezTo>
                  <a:pt x="530557" y="1359158"/>
                  <a:pt x="533054" y="1359917"/>
                  <a:pt x="535224" y="1361220"/>
                </a:cubicBezTo>
                <a:cubicBezTo>
                  <a:pt x="543038" y="1365560"/>
                  <a:pt x="548680" y="1369901"/>
                  <a:pt x="552153" y="1374242"/>
                </a:cubicBezTo>
                <a:cubicBezTo>
                  <a:pt x="557362" y="1383792"/>
                  <a:pt x="554758" y="1389001"/>
                  <a:pt x="544340" y="1389869"/>
                </a:cubicBezTo>
                <a:cubicBezTo>
                  <a:pt x="531318" y="1389869"/>
                  <a:pt x="510916" y="1391605"/>
                  <a:pt x="483134" y="1395078"/>
                </a:cubicBezTo>
                <a:cubicBezTo>
                  <a:pt x="476189" y="1395946"/>
                  <a:pt x="471414" y="1396380"/>
                  <a:pt x="468809" y="1396380"/>
                </a:cubicBezTo>
                <a:cubicBezTo>
                  <a:pt x="473150" y="1398985"/>
                  <a:pt x="475755" y="1401155"/>
                  <a:pt x="476623" y="1402891"/>
                </a:cubicBezTo>
                <a:cubicBezTo>
                  <a:pt x="480096" y="1408100"/>
                  <a:pt x="479228" y="1411573"/>
                  <a:pt x="474019" y="1413309"/>
                </a:cubicBezTo>
                <a:cubicBezTo>
                  <a:pt x="472283" y="1414177"/>
                  <a:pt x="468809" y="1415914"/>
                  <a:pt x="463601" y="1418518"/>
                </a:cubicBezTo>
                <a:cubicBezTo>
                  <a:pt x="441029" y="1429804"/>
                  <a:pt x="424966" y="1437618"/>
                  <a:pt x="415416" y="1441959"/>
                </a:cubicBezTo>
                <a:cubicBezTo>
                  <a:pt x="432780" y="1439354"/>
                  <a:pt x="458392" y="1436316"/>
                  <a:pt x="492250" y="1432843"/>
                </a:cubicBezTo>
                <a:cubicBezTo>
                  <a:pt x="488777" y="1427634"/>
                  <a:pt x="485739" y="1421991"/>
                  <a:pt x="483134" y="1415914"/>
                </a:cubicBezTo>
                <a:cubicBezTo>
                  <a:pt x="482266" y="1414177"/>
                  <a:pt x="482266" y="1412875"/>
                  <a:pt x="483134" y="1412007"/>
                </a:cubicBezTo>
                <a:cubicBezTo>
                  <a:pt x="484003" y="1411139"/>
                  <a:pt x="485739" y="1411139"/>
                  <a:pt x="488343" y="1412007"/>
                </a:cubicBezTo>
                <a:cubicBezTo>
                  <a:pt x="505707" y="1415480"/>
                  <a:pt x="521767" y="1421123"/>
                  <a:pt x="536526" y="1428936"/>
                </a:cubicBezTo>
                <a:cubicBezTo>
                  <a:pt x="553021" y="1441091"/>
                  <a:pt x="555192" y="1458888"/>
                  <a:pt x="543038" y="1482328"/>
                </a:cubicBezTo>
                <a:cubicBezTo>
                  <a:pt x="536960" y="1489274"/>
                  <a:pt x="529148" y="1487103"/>
                  <a:pt x="519597" y="1475817"/>
                </a:cubicBezTo>
                <a:cubicBezTo>
                  <a:pt x="511784" y="1466267"/>
                  <a:pt x="505272" y="1456717"/>
                  <a:pt x="500064" y="1447168"/>
                </a:cubicBezTo>
                <a:cubicBezTo>
                  <a:pt x="474887" y="1452377"/>
                  <a:pt x="449711" y="1460190"/>
                  <a:pt x="424532" y="1470608"/>
                </a:cubicBezTo>
                <a:cubicBezTo>
                  <a:pt x="421059" y="1471476"/>
                  <a:pt x="415416" y="1474515"/>
                  <a:pt x="407603" y="1479724"/>
                </a:cubicBezTo>
                <a:cubicBezTo>
                  <a:pt x="402394" y="1484065"/>
                  <a:pt x="398053" y="1484065"/>
                  <a:pt x="394581" y="1479724"/>
                </a:cubicBezTo>
                <a:cubicBezTo>
                  <a:pt x="386767" y="1471910"/>
                  <a:pt x="379822" y="1463663"/>
                  <a:pt x="373744" y="1454981"/>
                </a:cubicBezTo>
                <a:cubicBezTo>
                  <a:pt x="371140" y="1448036"/>
                  <a:pt x="372442" y="1443695"/>
                  <a:pt x="377651" y="1441959"/>
                </a:cubicBezTo>
                <a:cubicBezTo>
                  <a:pt x="391542" y="1437618"/>
                  <a:pt x="403696" y="1429804"/>
                  <a:pt x="414114" y="1418518"/>
                </a:cubicBezTo>
                <a:cubicBezTo>
                  <a:pt x="415850" y="1415914"/>
                  <a:pt x="418021" y="1412875"/>
                  <a:pt x="420625" y="1409403"/>
                </a:cubicBezTo>
                <a:cubicBezTo>
                  <a:pt x="424098" y="1405062"/>
                  <a:pt x="426268" y="1402023"/>
                  <a:pt x="427137" y="1400287"/>
                </a:cubicBezTo>
                <a:cubicBezTo>
                  <a:pt x="423664" y="1401155"/>
                  <a:pt x="418021" y="1402023"/>
                  <a:pt x="410207" y="1402891"/>
                </a:cubicBezTo>
                <a:cubicBezTo>
                  <a:pt x="404130" y="1404628"/>
                  <a:pt x="399789" y="1405496"/>
                  <a:pt x="397185" y="1405496"/>
                </a:cubicBezTo>
                <a:cubicBezTo>
                  <a:pt x="390240" y="1407232"/>
                  <a:pt x="384163" y="1406364"/>
                  <a:pt x="378953" y="1402891"/>
                </a:cubicBezTo>
                <a:cubicBezTo>
                  <a:pt x="372876" y="1397682"/>
                  <a:pt x="367233" y="1392473"/>
                  <a:pt x="362024" y="1387264"/>
                </a:cubicBezTo>
                <a:cubicBezTo>
                  <a:pt x="360288" y="1385528"/>
                  <a:pt x="359420" y="1383792"/>
                  <a:pt x="359420" y="1382055"/>
                </a:cubicBezTo>
                <a:cubicBezTo>
                  <a:pt x="360288" y="1381187"/>
                  <a:pt x="362458" y="1380753"/>
                  <a:pt x="365931" y="1380753"/>
                </a:cubicBezTo>
                <a:cubicBezTo>
                  <a:pt x="380689" y="1379017"/>
                  <a:pt x="394581" y="1377715"/>
                  <a:pt x="407603" y="1376846"/>
                </a:cubicBezTo>
                <a:cubicBezTo>
                  <a:pt x="411944" y="1375978"/>
                  <a:pt x="418889" y="1375110"/>
                  <a:pt x="428439" y="1374242"/>
                </a:cubicBezTo>
                <a:cubicBezTo>
                  <a:pt x="453617" y="1369901"/>
                  <a:pt x="474887" y="1366862"/>
                  <a:pt x="492250" y="1365126"/>
                </a:cubicBezTo>
                <a:cubicBezTo>
                  <a:pt x="495723" y="1365126"/>
                  <a:pt x="504404" y="1363390"/>
                  <a:pt x="518295" y="1359917"/>
                </a:cubicBezTo>
                <a:cubicBezTo>
                  <a:pt x="521767" y="1359049"/>
                  <a:pt x="524915" y="1358723"/>
                  <a:pt x="527736" y="1358941"/>
                </a:cubicBezTo>
                <a:close/>
                <a:moveTo>
                  <a:pt x="3743135" y="1353406"/>
                </a:moveTo>
                <a:cubicBezTo>
                  <a:pt x="3744003" y="1353406"/>
                  <a:pt x="3744003" y="1354708"/>
                  <a:pt x="3743135" y="1357313"/>
                </a:cubicBezTo>
                <a:cubicBezTo>
                  <a:pt x="3742267" y="1361653"/>
                  <a:pt x="3738360" y="1372940"/>
                  <a:pt x="3731415" y="1391171"/>
                </a:cubicBezTo>
                <a:cubicBezTo>
                  <a:pt x="3729679" y="1396380"/>
                  <a:pt x="3728376" y="1400287"/>
                  <a:pt x="3727508" y="1402891"/>
                </a:cubicBezTo>
                <a:cubicBezTo>
                  <a:pt x="3723167" y="1414177"/>
                  <a:pt x="3717958" y="1428068"/>
                  <a:pt x="3711881" y="1444563"/>
                </a:cubicBezTo>
                <a:cubicBezTo>
                  <a:pt x="3710145" y="1449772"/>
                  <a:pt x="3708843" y="1453245"/>
                  <a:pt x="3707974" y="1454981"/>
                </a:cubicBezTo>
                <a:cubicBezTo>
                  <a:pt x="3705370" y="1461058"/>
                  <a:pt x="3700595" y="1462361"/>
                  <a:pt x="3693650" y="1458888"/>
                </a:cubicBezTo>
                <a:cubicBezTo>
                  <a:pt x="3681496" y="1450206"/>
                  <a:pt x="3674984" y="1435013"/>
                  <a:pt x="3674116" y="1413309"/>
                </a:cubicBezTo>
                <a:cubicBezTo>
                  <a:pt x="3674116" y="1408100"/>
                  <a:pt x="3675852" y="1405930"/>
                  <a:pt x="3679325" y="1406798"/>
                </a:cubicBezTo>
                <a:cubicBezTo>
                  <a:pt x="3681930" y="1408534"/>
                  <a:pt x="3687572" y="1405062"/>
                  <a:pt x="3696254" y="1396380"/>
                </a:cubicBezTo>
                <a:cubicBezTo>
                  <a:pt x="3716222" y="1379017"/>
                  <a:pt x="3730547" y="1365560"/>
                  <a:pt x="3739228" y="1356011"/>
                </a:cubicBezTo>
                <a:cubicBezTo>
                  <a:pt x="3740965" y="1354274"/>
                  <a:pt x="3742267" y="1353406"/>
                  <a:pt x="3743135" y="1353406"/>
                </a:cubicBezTo>
                <a:close/>
                <a:moveTo>
                  <a:pt x="2444232" y="1350802"/>
                </a:moveTo>
                <a:cubicBezTo>
                  <a:pt x="2445317" y="1350367"/>
                  <a:pt x="2446512" y="1350367"/>
                  <a:pt x="2447813" y="1350802"/>
                </a:cubicBezTo>
                <a:cubicBezTo>
                  <a:pt x="2466913" y="1350802"/>
                  <a:pt x="2480369" y="1355576"/>
                  <a:pt x="2488183" y="1365126"/>
                </a:cubicBezTo>
                <a:cubicBezTo>
                  <a:pt x="2491656" y="1369467"/>
                  <a:pt x="2492090" y="1374242"/>
                  <a:pt x="2489485" y="1379451"/>
                </a:cubicBezTo>
                <a:lnTo>
                  <a:pt x="2488183" y="1384660"/>
                </a:lnTo>
                <a:cubicBezTo>
                  <a:pt x="2497733" y="1382924"/>
                  <a:pt x="2504678" y="1381621"/>
                  <a:pt x="2509019" y="1380753"/>
                </a:cubicBezTo>
                <a:cubicBezTo>
                  <a:pt x="2514228" y="1379017"/>
                  <a:pt x="2519437" y="1379451"/>
                  <a:pt x="2524646" y="1382055"/>
                </a:cubicBezTo>
                <a:cubicBezTo>
                  <a:pt x="2529855" y="1383792"/>
                  <a:pt x="2534630" y="1388133"/>
                  <a:pt x="2538967" y="1395078"/>
                </a:cubicBezTo>
                <a:cubicBezTo>
                  <a:pt x="2541571" y="1402023"/>
                  <a:pt x="2539835" y="1406364"/>
                  <a:pt x="2533762" y="1408100"/>
                </a:cubicBezTo>
                <a:cubicBezTo>
                  <a:pt x="2519003" y="1408100"/>
                  <a:pt x="2502942" y="1409403"/>
                  <a:pt x="2485579" y="1412007"/>
                </a:cubicBezTo>
                <a:cubicBezTo>
                  <a:pt x="2485579" y="1418084"/>
                  <a:pt x="2485579" y="1427200"/>
                  <a:pt x="2485579" y="1439354"/>
                </a:cubicBezTo>
                <a:lnTo>
                  <a:pt x="2499903" y="1438052"/>
                </a:lnTo>
                <a:cubicBezTo>
                  <a:pt x="2504244" y="1437184"/>
                  <a:pt x="2510756" y="1436316"/>
                  <a:pt x="2519437" y="1435448"/>
                </a:cubicBezTo>
                <a:cubicBezTo>
                  <a:pt x="2536800" y="1433711"/>
                  <a:pt x="2546780" y="1432409"/>
                  <a:pt x="2549385" y="1431541"/>
                </a:cubicBezTo>
                <a:cubicBezTo>
                  <a:pt x="2554594" y="1429804"/>
                  <a:pt x="2559803" y="1430239"/>
                  <a:pt x="2565012" y="1432843"/>
                </a:cubicBezTo>
                <a:cubicBezTo>
                  <a:pt x="2574561" y="1438052"/>
                  <a:pt x="2581941" y="1444563"/>
                  <a:pt x="2587150" y="1452377"/>
                </a:cubicBezTo>
                <a:cubicBezTo>
                  <a:pt x="2591491" y="1461926"/>
                  <a:pt x="2588452" y="1467570"/>
                  <a:pt x="2578034" y="1469306"/>
                </a:cubicBezTo>
                <a:cubicBezTo>
                  <a:pt x="2549385" y="1465833"/>
                  <a:pt x="2515531" y="1464531"/>
                  <a:pt x="2476463" y="1465399"/>
                </a:cubicBezTo>
                <a:cubicBezTo>
                  <a:pt x="2438264" y="1467135"/>
                  <a:pt x="2410483" y="1469740"/>
                  <a:pt x="2393119" y="1473213"/>
                </a:cubicBezTo>
                <a:cubicBezTo>
                  <a:pt x="2386174" y="1475817"/>
                  <a:pt x="2380096" y="1474949"/>
                  <a:pt x="2374888" y="1470608"/>
                </a:cubicBezTo>
                <a:cubicBezTo>
                  <a:pt x="2367943" y="1466267"/>
                  <a:pt x="2361866" y="1460190"/>
                  <a:pt x="2356656" y="1452377"/>
                </a:cubicBezTo>
                <a:cubicBezTo>
                  <a:pt x="2355788" y="1451508"/>
                  <a:pt x="2355354" y="1450206"/>
                  <a:pt x="2355354" y="1448470"/>
                </a:cubicBezTo>
                <a:cubicBezTo>
                  <a:pt x="2356222" y="1447602"/>
                  <a:pt x="2357525" y="1447168"/>
                  <a:pt x="2359261" y="1447168"/>
                </a:cubicBezTo>
                <a:cubicBezTo>
                  <a:pt x="2362734" y="1447168"/>
                  <a:pt x="2375321" y="1446299"/>
                  <a:pt x="2397026" y="1444563"/>
                </a:cubicBezTo>
                <a:cubicBezTo>
                  <a:pt x="2403971" y="1443695"/>
                  <a:pt x="2409180" y="1443261"/>
                  <a:pt x="2412653" y="1443261"/>
                </a:cubicBezTo>
                <a:cubicBezTo>
                  <a:pt x="2416993" y="1442393"/>
                  <a:pt x="2423505" y="1441959"/>
                  <a:pt x="2432187" y="1441959"/>
                </a:cubicBezTo>
                <a:cubicBezTo>
                  <a:pt x="2440868" y="1441091"/>
                  <a:pt x="2447380" y="1440657"/>
                  <a:pt x="2451720" y="1440657"/>
                </a:cubicBezTo>
                <a:lnTo>
                  <a:pt x="2451720" y="1414612"/>
                </a:lnTo>
                <a:cubicBezTo>
                  <a:pt x="2444775" y="1416348"/>
                  <a:pt x="2437830" y="1417216"/>
                  <a:pt x="2430885" y="1417216"/>
                </a:cubicBezTo>
                <a:cubicBezTo>
                  <a:pt x="2423939" y="1418952"/>
                  <a:pt x="2419164" y="1418518"/>
                  <a:pt x="2416559" y="1415914"/>
                </a:cubicBezTo>
                <a:cubicBezTo>
                  <a:pt x="2411351" y="1415046"/>
                  <a:pt x="2405274" y="1410705"/>
                  <a:pt x="2398328" y="1402891"/>
                </a:cubicBezTo>
                <a:cubicBezTo>
                  <a:pt x="2394856" y="1398551"/>
                  <a:pt x="2395724" y="1395078"/>
                  <a:pt x="2400932" y="1392473"/>
                </a:cubicBezTo>
                <a:cubicBezTo>
                  <a:pt x="2405274" y="1392473"/>
                  <a:pt x="2413955" y="1392039"/>
                  <a:pt x="2426978" y="1391171"/>
                </a:cubicBezTo>
                <a:cubicBezTo>
                  <a:pt x="2438264" y="1389435"/>
                  <a:pt x="2446512" y="1388567"/>
                  <a:pt x="2451720" y="1388567"/>
                </a:cubicBezTo>
                <a:cubicBezTo>
                  <a:pt x="2450852" y="1374676"/>
                  <a:pt x="2447813" y="1364692"/>
                  <a:pt x="2442605" y="1358615"/>
                </a:cubicBezTo>
                <a:cubicBezTo>
                  <a:pt x="2440868" y="1356879"/>
                  <a:pt x="2440434" y="1355142"/>
                  <a:pt x="2441303" y="1353406"/>
                </a:cubicBezTo>
                <a:cubicBezTo>
                  <a:pt x="2442170" y="1352104"/>
                  <a:pt x="2443147" y="1351236"/>
                  <a:pt x="2444232" y="1350802"/>
                </a:cubicBezTo>
                <a:close/>
                <a:moveTo>
                  <a:pt x="8445210" y="1348197"/>
                </a:moveTo>
                <a:lnTo>
                  <a:pt x="8445210" y="1374242"/>
                </a:lnTo>
                <a:cubicBezTo>
                  <a:pt x="8446079" y="1374242"/>
                  <a:pt x="8446513" y="1374242"/>
                  <a:pt x="8446513" y="1374242"/>
                </a:cubicBezTo>
                <a:cubicBezTo>
                  <a:pt x="8456931" y="1373374"/>
                  <a:pt x="8467783" y="1371637"/>
                  <a:pt x="8479069" y="1369033"/>
                </a:cubicBezTo>
                <a:cubicBezTo>
                  <a:pt x="8479069" y="1363824"/>
                  <a:pt x="8479069" y="1359049"/>
                  <a:pt x="8479069" y="1354708"/>
                </a:cubicBezTo>
                <a:cubicBezTo>
                  <a:pt x="8477333" y="1354708"/>
                  <a:pt x="8475162" y="1355142"/>
                  <a:pt x="8472558" y="1356011"/>
                </a:cubicBezTo>
                <a:cubicBezTo>
                  <a:pt x="8460404" y="1357747"/>
                  <a:pt x="8451288" y="1355142"/>
                  <a:pt x="8445210" y="1348197"/>
                </a:cubicBezTo>
                <a:close/>
                <a:moveTo>
                  <a:pt x="8092302" y="1342988"/>
                </a:moveTo>
                <a:cubicBezTo>
                  <a:pt x="8089698" y="1342988"/>
                  <a:pt x="8085790" y="1343422"/>
                  <a:pt x="8080582" y="1344290"/>
                </a:cubicBezTo>
                <a:cubicBezTo>
                  <a:pt x="8074504" y="1345158"/>
                  <a:pt x="8070164" y="1346027"/>
                  <a:pt x="8067559" y="1346895"/>
                </a:cubicBezTo>
                <a:cubicBezTo>
                  <a:pt x="8067559" y="1350367"/>
                  <a:pt x="8067994" y="1354708"/>
                  <a:pt x="8068862" y="1359917"/>
                </a:cubicBezTo>
                <a:cubicBezTo>
                  <a:pt x="8068862" y="1365126"/>
                  <a:pt x="8068862" y="1368599"/>
                  <a:pt x="8068862" y="1370335"/>
                </a:cubicBezTo>
                <a:cubicBezTo>
                  <a:pt x="8079280" y="1370335"/>
                  <a:pt x="8088395" y="1369467"/>
                  <a:pt x="8096208" y="1367731"/>
                </a:cubicBezTo>
                <a:cubicBezTo>
                  <a:pt x="8096208" y="1361653"/>
                  <a:pt x="8097077" y="1355142"/>
                  <a:pt x="8098813" y="1348197"/>
                </a:cubicBezTo>
                <a:cubicBezTo>
                  <a:pt x="8098813" y="1344724"/>
                  <a:pt x="8096643" y="1342988"/>
                  <a:pt x="8092302" y="1342988"/>
                </a:cubicBezTo>
                <a:close/>
                <a:moveTo>
                  <a:pt x="6438859" y="1342988"/>
                </a:moveTo>
                <a:cubicBezTo>
                  <a:pt x="6436254" y="1345593"/>
                  <a:pt x="6433216" y="1349065"/>
                  <a:pt x="6429743" y="1353406"/>
                </a:cubicBezTo>
                <a:cubicBezTo>
                  <a:pt x="6436689" y="1356879"/>
                  <a:pt x="6439293" y="1361653"/>
                  <a:pt x="6437557" y="1367731"/>
                </a:cubicBezTo>
                <a:cubicBezTo>
                  <a:pt x="6436689" y="1372940"/>
                  <a:pt x="6436254" y="1378583"/>
                  <a:pt x="6436254" y="1384660"/>
                </a:cubicBezTo>
                <a:cubicBezTo>
                  <a:pt x="6436254" y="1394210"/>
                  <a:pt x="6435386" y="1403760"/>
                  <a:pt x="6433650" y="1413309"/>
                </a:cubicBezTo>
                <a:cubicBezTo>
                  <a:pt x="6443200" y="1408100"/>
                  <a:pt x="6455354" y="1402023"/>
                  <a:pt x="6470113" y="1395078"/>
                </a:cubicBezTo>
                <a:cubicBezTo>
                  <a:pt x="6464036" y="1386396"/>
                  <a:pt x="6455788" y="1372940"/>
                  <a:pt x="6445370" y="1354708"/>
                </a:cubicBezTo>
                <a:cubicBezTo>
                  <a:pt x="6442765" y="1349499"/>
                  <a:pt x="6440595" y="1345593"/>
                  <a:pt x="6438859" y="1342988"/>
                </a:cubicBezTo>
                <a:close/>
                <a:moveTo>
                  <a:pt x="4791034" y="1342988"/>
                </a:moveTo>
                <a:cubicBezTo>
                  <a:pt x="4788429" y="1345593"/>
                  <a:pt x="4785391" y="1349065"/>
                  <a:pt x="4781918" y="1353406"/>
                </a:cubicBezTo>
                <a:cubicBezTo>
                  <a:pt x="4788864" y="1356879"/>
                  <a:pt x="4791468" y="1361653"/>
                  <a:pt x="4789732" y="1367731"/>
                </a:cubicBezTo>
                <a:cubicBezTo>
                  <a:pt x="4788864" y="1372940"/>
                  <a:pt x="4788429" y="1378583"/>
                  <a:pt x="4788429" y="1384660"/>
                </a:cubicBezTo>
                <a:cubicBezTo>
                  <a:pt x="4788429" y="1394210"/>
                  <a:pt x="4787561" y="1403760"/>
                  <a:pt x="4785825" y="1413309"/>
                </a:cubicBezTo>
                <a:cubicBezTo>
                  <a:pt x="4795375" y="1408100"/>
                  <a:pt x="4807529" y="1402023"/>
                  <a:pt x="4822288" y="1395078"/>
                </a:cubicBezTo>
                <a:cubicBezTo>
                  <a:pt x="4816211" y="1386396"/>
                  <a:pt x="4807963" y="1372940"/>
                  <a:pt x="4797545" y="1354708"/>
                </a:cubicBezTo>
                <a:cubicBezTo>
                  <a:pt x="4794940" y="1349499"/>
                  <a:pt x="4792770" y="1345593"/>
                  <a:pt x="4791034" y="1342988"/>
                </a:cubicBezTo>
                <a:close/>
                <a:moveTo>
                  <a:pt x="3133684" y="1342988"/>
                </a:moveTo>
                <a:cubicBezTo>
                  <a:pt x="3131079" y="1345593"/>
                  <a:pt x="3128041" y="1349065"/>
                  <a:pt x="3124568" y="1353406"/>
                </a:cubicBezTo>
                <a:cubicBezTo>
                  <a:pt x="3131513" y="1356879"/>
                  <a:pt x="3134118" y="1361653"/>
                  <a:pt x="3132382" y="1367731"/>
                </a:cubicBezTo>
                <a:cubicBezTo>
                  <a:pt x="3131513" y="1372940"/>
                  <a:pt x="3131079" y="1378583"/>
                  <a:pt x="3131079" y="1384660"/>
                </a:cubicBezTo>
                <a:cubicBezTo>
                  <a:pt x="3131079" y="1394210"/>
                  <a:pt x="3130211" y="1403760"/>
                  <a:pt x="3128475" y="1413309"/>
                </a:cubicBezTo>
                <a:cubicBezTo>
                  <a:pt x="3138025" y="1408100"/>
                  <a:pt x="3150179" y="1402023"/>
                  <a:pt x="3164938" y="1395078"/>
                </a:cubicBezTo>
                <a:cubicBezTo>
                  <a:pt x="3158861" y="1386396"/>
                  <a:pt x="3150613" y="1372940"/>
                  <a:pt x="3140195" y="1354708"/>
                </a:cubicBezTo>
                <a:cubicBezTo>
                  <a:pt x="3137591" y="1349499"/>
                  <a:pt x="3135420" y="1345593"/>
                  <a:pt x="3133684" y="1342988"/>
                </a:cubicBezTo>
                <a:close/>
                <a:moveTo>
                  <a:pt x="8680508" y="1341686"/>
                </a:moveTo>
                <a:cubicBezTo>
                  <a:pt x="8674431" y="1347763"/>
                  <a:pt x="8670958" y="1351670"/>
                  <a:pt x="8670090" y="1353406"/>
                </a:cubicBezTo>
                <a:cubicBezTo>
                  <a:pt x="8664881" y="1358615"/>
                  <a:pt x="8666183" y="1365126"/>
                  <a:pt x="8673996" y="1372940"/>
                </a:cubicBezTo>
                <a:cubicBezTo>
                  <a:pt x="8679205" y="1379885"/>
                  <a:pt x="8678338" y="1388567"/>
                  <a:pt x="8671392" y="1398985"/>
                </a:cubicBezTo>
                <a:cubicBezTo>
                  <a:pt x="8668788" y="1401589"/>
                  <a:pt x="8665749" y="1404628"/>
                  <a:pt x="8662276" y="1408100"/>
                </a:cubicBezTo>
                <a:cubicBezTo>
                  <a:pt x="8664881" y="1408100"/>
                  <a:pt x="8670524" y="1409403"/>
                  <a:pt x="8679205" y="1412007"/>
                </a:cubicBezTo>
                <a:cubicBezTo>
                  <a:pt x="8685283" y="1413743"/>
                  <a:pt x="8689190" y="1414612"/>
                  <a:pt x="8690926" y="1414612"/>
                </a:cubicBezTo>
                <a:cubicBezTo>
                  <a:pt x="8707421" y="1398985"/>
                  <a:pt x="8717839" y="1377715"/>
                  <a:pt x="8722180" y="1350802"/>
                </a:cubicBezTo>
                <a:cubicBezTo>
                  <a:pt x="8715235" y="1351670"/>
                  <a:pt x="8709157" y="1352972"/>
                  <a:pt x="8703948" y="1354708"/>
                </a:cubicBezTo>
                <a:cubicBezTo>
                  <a:pt x="8699608" y="1355576"/>
                  <a:pt x="8695701" y="1355142"/>
                  <a:pt x="8692228" y="1353406"/>
                </a:cubicBezTo>
                <a:cubicBezTo>
                  <a:pt x="8691360" y="1352538"/>
                  <a:pt x="8690058" y="1351236"/>
                  <a:pt x="8688321" y="1349499"/>
                </a:cubicBezTo>
                <a:cubicBezTo>
                  <a:pt x="8683981" y="1346027"/>
                  <a:pt x="8681376" y="1343422"/>
                  <a:pt x="8680508" y="1341686"/>
                </a:cubicBezTo>
                <a:close/>
                <a:moveTo>
                  <a:pt x="778743" y="1329966"/>
                </a:moveTo>
                <a:cubicBezTo>
                  <a:pt x="792634" y="1333438"/>
                  <a:pt x="803920" y="1339515"/>
                  <a:pt x="812602" y="1348197"/>
                </a:cubicBezTo>
                <a:cubicBezTo>
                  <a:pt x="817811" y="1351670"/>
                  <a:pt x="817377" y="1356445"/>
                  <a:pt x="811299" y="1362522"/>
                </a:cubicBezTo>
                <a:cubicBezTo>
                  <a:pt x="790464" y="1385962"/>
                  <a:pt x="768760" y="1406364"/>
                  <a:pt x="746188" y="1423727"/>
                </a:cubicBezTo>
                <a:cubicBezTo>
                  <a:pt x="750528" y="1422859"/>
                  <a:pt x="759211" y="1421557"/>
                  <a:pt x="772233" y="1419821"/>
                </a:cubicBezTo>
                <a:cubicBezTo>
                  <a:pt x="793937" y="1415480"/>
                  <a:pt x="810866" y="1412441"/>
                  <a:pt x="823020" y="1410705"/>
                </a:cubicBezTo>
                <a:cubicBezTo>
                  <a:pt x="819547" y="1402891"/>
                  <a:pt x="816509" y="1395078"/>
                  <a:pt x="813904" y="1387264"/>
                </a:cubicBezTo>
                <a:cubicBezTo>
                  <a:pt x="813036" y="1384660"/>
                  <a:pt x="813036" y="1382924"/>
                  <a:pt x="813904" y="1382055"/>
                </a:cubicBezTo>
                <a:cubicBezTo>
                  <a:pt x="814773" y="1382055"/>
                  <a:pt x="816942" y="1382489"/>
                  <a:pt x="820415" y="1383358"/>
                </a:cubicBezTo>
                <a:cubicBezTo>
                  <a:pt x="849065" y="1393776"/>
                  <a:pt x="869032" y="1406364"/>
                  <a:pt x="880319" y="1421123"/>
                </a:cubicBezTo>
                <a:cubicBezTo>
                  <a:pt x="886396" y="1441091"/>
                  <a:pt x="882923" y="1456283"/>
                  <a:pt x="869900" y="1466701"/>
                </a:cubicBezTo>
                <a:cubicBezTo>
                  <a:pt x="857747" y="1468438"/>
                  <a:pt x="848631" y="1463663"/>
                  <a:pt x="842554" y="1452377"/>
                </a:cubicBezTo>
                <a:cubicBezTo>
                  <a:pt x="837345" y="1442827"/>
                  <a:pt x="833004" y="1433711"/>
                  <a:pt x="829531" y="1425030"/>
                </a:cubicBezTo>
                <a:cubicBezTo>
                  <a:pt x="798277" y="1437184"/>
                  <a:pt x="776573" y="1446299"/>
                  <a:pt x="764419" y="1452377"/>
                </a:cubicBezTo>
                <a:cubicBezTo>
                  <a:pt x="754869" y="1454981"/>
                  <a:pt x="747490" y="1459322"/>
                  <a:pt x="742281" y="1465399"/>
                </a:cubicBezTo>
                <a:cubicBezTo>
                  <a:pt x="737940" y="1468872"/>
                  <a:pt x="733165" y="1469306"/>
                  <a:pt x="727956" y="1466701"/>
                </a:cubicBezTo>
                <a:cubicBezTo>
                  <a:pt x="716670" y="1459756"/>
                  <a:pt x="708857" y="1450206"/>
                  <a:pt x="704516" y="1438052"/>
                </a:cubicBezTo>
                <a:cubicBezTo>
                  <a:pt x="702780" y="1431107"/>
                  <a:pt x="704949" y="1426766"/>
                  <a:pt x="711027" y="1425030"/>
                </a:cubicBezTo>
                <a:cubicBezTo>
                  <a:pt x="718841" y="1423293"/>
                  <a:pt x="726220" y="1417650"/>
                  <a:pt x="733165" y="1408100"/>
                </a:cubicBezTo>
                <a:cubicBezTo>
                  <a:pt x="758342" y="1373374"/>
                  <a:pt x="770062" y="1349499"/>
                  <a:pt x="768325" y="1336477"/>
                </a:cubicBezTo>
                <a:cubicBezTo>
                  <a:pt x="769194" y="1330400"/>
                  <a:pt x="772667" y="1328229"/>
                  <a:pt x="778743" y="1329966"/>
                </a:cubicBezTo>
                <a:close/>
                <a:moveTo>
                  <a:pt x="7439877" y="1323454"/>
                </a:moveTo>
                <a:cubicBezTo>
                  <a:pt x="7434668" y="1329531"/>
                  <a:pt x="7429459" y="1336043"/>
                  <a:pt x="7424250" y="1342988"/>
                </a:cubicBezTo>
                <a:cubicBezTo>
                  <a:pt x="7425118" y="1343856"/>
                  <a:pt x="7425986" y="1344724"/>
                  <a:pt x="7426854" y="1345593"/>
                </a:cubicBezTo>
                <a:cubicBezTo>
                  <a:pt x="7429459" y="1349065"/>
                  <a:pt x="7429459" y="1351670"/>
                  <a:pt x="7426854" y="1353406"/>
                </a:cubicBezTo>
                <a:cubicBezTo>
                  <a:pt x="7427722" y="1353406"/>
                  <a:pt x="7428590" y="1353840"/>
                  <a:pt x="7429459" y="1354708"/>
                </a:cubicBezTo>
                <a:cubicBezTo>
                  <a:pt x="7430327" y="1354708"/>
                  <a:pt x="7431195" y="1355142"/>
                  <a:pt x="7432064" y="1356011"/>
                </a:cubicBezTo>
                <a:cubicBezTo>
                  <a:pt x="7436404" y="1356879"/>
                  <a:pt x="7440310" y="1360351"/>
                  <a:pt x="7443784" y="1366428"/>
                </a:cubicBezTo>
                <a:cubicBezTo>
                  <a:pt x="7445520" y="1368165"/>
                  <a:pt x="7448124" y="1371637"/>
                  <a:pt x="7451598" y="1376846"/>
                </a:cubicBezTo>
                <a:cubicBezTo>
                  <a:pt x="7449860" y="1373374"/>
                  <a:pt x="7450728" y="1374242"/>
                  <a:pt x="7454202" y="1379451"/>
                </a:cubicBezTo>
                <a:cubicBezTo>
                  <a:pt x="7457674" y="1360351"/>
                  <a:pt x="7458976" y="1344724"/>
                  <a:pt x="7458108" y="1332570"/>
                </a:cubicBezTo>
                <a:cubicBezTo>
                  <a:pt x="7458108" y="1328229"/>
                  <a:pt x="7458542" y="1325625"/>
                  <a:pt x="7459410" y="1324757"/>
                </a:cubicBezTo>
                <a:lnTo>
                  <a:pt x="7452899" y="1326059"/>
                </a:lnTo>
                <a:cubicBezTo>
                  <a:pt x="7447690" y="1326059"/>
                  <a:pt x="7443350" y="1325191"/>
                  <a:pt x="7439877" y="1323454"/>
                </a:cubicBezTo>
                <a:close/>
                <a:moveTo>
                  <a:pt x="5792052" y="1323454"/>
                </a:moveTo>
                <a:cubicBezTo>
                  <a:pt x="5786843" y="1329531"/>
                  <a:pt x="5781634" y="1336043"/>
                  <a:pt x="5776425" y="1342988"/>
                </a:cubicBezTo>
                <a:cubicBezTo>
                  <a:pt x="5777293" y="1343856"/>
                  <a:pt x="5778161" y="1344724"/>
                  <a:pt x="5779029" y="1345593"/>
                </a:cubicBezTo>
                <a:cubicBezTo>
                  <a:pt x="5781634" y="1349065"/>
                  <a:pt x="5781634" y="1351670"/>
                  <a:pt x="5779029" y="1353406"/>
                </a:cubicBezTo>
                <a:cubicBezTo>
                  <a:pt x="5779898" y="1353406"/>
                  <a:pt x="5780766" y="1353840"/>
                  <a:pt x="5781634" y="1354708"/>
                </a:cubicBezTo>
                <a:cubicBezTo>
                  <a:pt x="5782502" y="1354708"/>
                  <a:pt x="5783370" y="1355142"/>
                  <a:pt x="5784238" y="1356011"/>
                </a:cubicBezTo>
                <a:cubicBezTo>
                  <a:pt x="5788579" y="1356879"/>
                  <a:pt x="5792486" y="1360351"/>
                  <a:pt x="5795958" y="1366428"/>
                </a:cubicBezTo>
                <a:cubicBezTo>
                  <a:pt x="5797695" y="1368165"/>
                  <a:pt x="5800299" y="1371637"/>
                  <a:pt x="5803772" y="1376846"/>
                </a:cubicBezTo>
                <a:cubicBezTo>
                  <a:pt x="5802036" y="1373374"/>
                  <a:pt x="5802904" y="1374242"/>
                  <a:pt x="5806376" y="1379451"/>
                </a:cubicBezTo>
                <a:cubicBezTo>
                  <a:pt x="5809849" y="1360351"/>
                  <a:pt x="5811152" y="1344724"/>
                  <a:pt x="5810283" y="1332570"/>
                </a:cubicBezTo>
                <a:cubicBezTo>
                  <a:pt x="5810283" y="1328229"/>
                  <a:pt x="5810717" y="1325625"/>
                  <a:pt x="5811585" y="1324757"/>
                </a:cubicBezTo>
                <a:lnTo>
                  <a:pt x="5805074" y="1326059"/>
                </a:lnTo>
                <a:cubicBezTo>
                  <a:pt x="5799865" y="1326059"/>
                  <a:pt x="5795525" y="1325191"/>
                  <a:pt x="5792052" y="1323454"/>
                </a:cubicBezTo>
                <a:close/>
                <a:moveTo>
                  <a:pt x="7768042" y="1319548"/>
                </a:moveTo>
                <a:cubicBezTo>
                  <a:pt x="7761966" y="1319548"/>
                  <a:pt x="7752850" y="1320416"/>
                  <a:pt x="7740696" y="1322152"/>
                </a:cubicBezTo>
                <a:cubicBezTo>
                  <a:pt x="7740696" y="1338647"/>
                  <a:pt x="7740696" y="1352104"/>
                  <a:pt x="7740696" y="1362522"/>
                </a:cubicBezTo>
                <a:cubicBezTo>
                  <a:pt x="7744168" y="1362522"/>
                  <a:pt x="7748943" y="1362088"/>
                  <a:pt x="7755020" y="1361220"/>
                </a:cubicBezTo>
                <a:cubicBezTo>
                  <a:pt x="7761098" y="1361220"/>
                  <a:pt x="7765438" y="1361220"/>
                  <a:pt x="7768042" y="1361220"/>
                </a:cubicBezTo>
                <a:close/>
                <a:moveTo>
                  <a:pt x="488018" y="1315641"/>
                </a:moveTo>
                <a:cubicBezTo>
                  <a:pt x="492142" y="1315641"/>
                  <a:pt x="495722" y="1316509"/>
                  <a:pt x="498761" y="1318245"/>
                </a:cubicBezTo>
                <a:cubicBezTo>
                  <a:pt x="507442" y="1322586"/>
                  <a:pt x="512652" y="1327361"/>
                  <a:pt x="514388" y="1332570"/>
                </a:cubicBezTo>
                <a:cubicBezTo>
                  <a:pt x="518729" y="1340384"/>
                  <a:pt x="516125" y="1345158"/>
                  <a:pt x="506575" y="1346895"/>
                </a:cubicBezTo>
                <a:cubicBezTo>
                  <a:pt x="486607" y="1351236"/>
                  <a:pt x="461431" y="1354274"/>
                  <a:pt x="431043" y="1356011"/>
                </a:cubicBezTo>
                <a:cubicBezTo>
                  <a:pt x="420625" y="1356879"/>
                  <a:pt x="411944" y="1351670"/>
                  <a:pt x="404999" y="1340384"/>
                </a:cubicBezTo>
                <a:cubicBezTo>
                  <a:pt x="401526" y="1335175"/>
                  <a:pt x="402394" y="1331702"/>
                  <a:pt x="407603" y="1329966"/>
                </a:cubicBezTo>
                <a:cubicBezTo>
                  <a:pt x="436252" y="1327361"/>
                  <a:pt x="458392" y="1323454"/>
                  <a:pt x="474019" y="1318245"/>
                </a:cubicBezTo>
                <a:cubicBezTo>
                  <a:pt x="479228" y="1316509"/>
                  <a:pt x="483894" y="1315641"/>
                  <a:pt x="488018" y="1315641"/>
                </a:cubicBezTo>
                <a:close/>
                <a:moveTo>
                  <a:pt x="8108906" y="1314990"/>
                </a:moveTo>
                <a:cubicBezTo>
                  <a:pt x="8111293" y="1314990"/>
                  <a:pt x="8113572" y="1315641"/>
                  <a:pt x="8115742" y="1316943"/>
                </a:cubicBezTo>
                <a:cubicBezTo>
                  <a:pt x="8127028" y="1323020"/>
                  <a:pt x="8135276" y="1329531"/>
                  <a:pt x="8140485" y="1336477"/>
                </a:cubicBezTo>
                <a:cubicBezTo>
                  <a:pt x="8144826" y="1340818"/>
                  <a:pt x="8144392" y="1345158"/>
                  <a:pt x="8139182" y="1349499"/>
                </a:cubicBezTo>
                <a:cubicBezTo>
                  <a:pt x="8136578" y="1352972"/>
                  <a:pt x="8133106" y="1360785"/>
                  <a:pt x="8128764" y="1372940"/>
                </a:cubicBezTo>
                <a:cubicBezTo>
                  <a:pt x="8130501" y="1374676"/>
                  <a:pt x="8132238" y="1377280"/>
                  <a:pt x="8133974" y="1380753"/>
                </a:cubicBezTo>
                <a:cubicBezTo>
                  <a:pt x="8135710" y="1386830"/>
                  <a:pt x="8133974" y="1390303"/>
                  <a:pt x="8128764" y="1391171"/>
                </a:cubicBezTo>
                <a:cubicBezTo>
                  <a:pt x="8102720" y="1392907"/>
                  <a:pt x="8083186" y="1393776"/>
                  <a:pt x="8070164" y="1393776"/>
                </a:cubicBezTo>
                <a:cubicBezTo>
                  <a:pt x="8067559" y="1400721"/>
                  <a:pt x="8064521" y="1404628"/>
                  <a:pt x="8061048" y="1405496"/>
                </a:cubicBezTo>
                <a:cubicBezTo>
                  <a:pt x="8049762" y="1404628"/>
                  <a:pt x="8043250" y="1396380"/>
                  <a:pt x="8041514" y="1380753"/>
                </a:cubicBezTo>
                <a:cubicBezTo>
                  <a:pt x="8041514" y="1359049"/>
                  <a:pt x="8038042" y="1342554"/>
                  <a:pt x="8031096" y="1331268"/>
                </a:cubicBezTo>
                <a:cubicBezTo>
                  <a:pt x="8029360" y="1325191"/>
                  <a:pt x="8031096" y="1322152"/>
                  <a:pt x="8036305" y="1322152"/>
                </a:cubicBezTo>
                <a:cubicBezTo>
                  <a:pt x="8038042" y="1322152"/>
                  <a:pt x="8041514" y="1322586"/>
                  <a:pt x="8046723" y="1323454"/>
                </a:cubicBezTo>
                <a:cubicBezTo>
                  <a:pt x="8052800" y="1324322"/>
                  <a:pt x="8056708" y="1325191"/>
                  <a:pt x="8058444" y="1326059"/>
                </a:cubicBezTo>
                <a:cubicBezTo>
                  <a:pt x="8066257" y="1326059"/>
                  <a:pt x="8073636" y="1324757"/>
                  <a:pt x="8080582" y="1322152"/>
                </a:cubicBezTo>
                <a:cubicBezTo>
                  <a:pt x="8087527" y="1320416"/>
                  <a:pt x="8094472" y="1318679"/>
                  <a:pt x="8101418" y="1316943"/>
                </a:cubicBezTo>
                <a:cubicBezTo>
                  <a:pt x="8104022" y="1315641"/>
                  <a:pt x="8106518" y="1314990"/>
                  <a:pt x="8108906" y="1314990"/>
                </a:cubicBezTo>
                <a:close/>
                <a:moveTo>
                  <a:pt x="8441304" y="1310432"/>
                </a:moveTo>
                <a:cubicBezTo>
                  <a:pt x="8443908" y="1315641"/>
                  <a:pt x="8445210" y="1324757"/>
                  <a:pt x="8445210" y="1337779"/>
                </a:cubicBezTo>
                <a:cubicBezTo>
                  <a:pt x="8446947" y="1336911"/>
                  <a:pt x="8448249" y="1336477"/>
                  <a:pt x="8449117" y="1336477"/>
                </a:cubicBezTo>
                <a:cubicBezTo>
                  <a:pt x="8450854" y="1335609"/>
                  <a:pt x="8454760" y="1334740"/>
                  <a:pt x="8460837" y="1333872"/>
                </a:cubicBezTo>
                <a:cubicBezTo>
                  <a:pt x="8467783" y="1333004"/>
                  <a:pt x="8473426" y="1332136"/>
                  <a:pt x="8477767" y="1331268"/>
                </a:cubicBezTo>
                <a:cubicBezTo>
                  <a:pt x="8477767" y="1329531"/>
                  <a:pt x="8477333" y="1326927"/>
                  <a:pt x="8476464" y="1323454"/>
                </a:cubicBezTo>
                <a:cubicBezTo>
                  <a:pt x="8476464" y="1320850"/>
                  <a:pt x="8476031" y="1318679"/>
                  <a:pt x="8475162" y="1316943"/>
                </a:cubicBezTo>
                <a:cubicBezTo>
                  <a:pt x="8475162" y="1316943"/>
                  <a:pt x="8474728" y="1316943"/>
                  <a:pt x="8473860" y="1316943"/>
                </a:cubicBezTo>
                <a:cubicBezTo>
                  <a:pt x="8473860" y="1317811"/>
                  <a:pt x="8473426" y="1318245"/>
                  <a:pt x="8472558" y="1318245"/>
                </a:cubicBezTo>
                <a:cubicBezTo>
                  <a:pt x="8460404" y="1320850"/>
                  <a:pt x="8449986" y="1318245"/>
                  <a:pt x="8441304" y="1310432"/>
                </a:cubicBezTo>
                <a:close/>
                <a:moveTo>
                  <a:pt x="8772967" y="1301316"/>
                </a:moveTo>
                <a:cubicBezTo>
                  <a:pt x="8771231" y="1301316"/>
                  <a:pt x="8768627" y="1301750"/>
                  <a:pt x="8765154" y="1302618"/>
                </a:cubicBezTo>
                <a:cubicBezTo>
                  <a:pt x="8761681" y="1302618"/>
                  <a:pt x="8759077" y="1303053"/>
                  <a:pt x="8757340" y="1303921"/>
                </a:cubicBezTo>
                <a:cubicBezTo>
                  <a:pt x="8757340" y="1309998"/>
                  <a:pt x="8756907" y="1316075"/>
                  <a:pt x="8756038" y="1322152"/>
                </a:cubicBezTo>
                <a:cubicBezTo>
                  <a:pt x="8763851" y="1322152"/>
                  <a:pt x="8770797" y="1321718"/>
                  <a:pt x="8776874" y="1320850"/>
                </a:cubicBezTo>
                <a:lnTo>
                  <a:pt x="8776874" y="1301316"/>
                </a:lnTo>
                <a:cubicBezTo>
                  <a:pt x="8776006" y="1301316"/>
                  <a:pt x="8774704" y="1301316"/>
                  <a:pt x="8772967" y="1301316"/>
                </a:cubicBezTo>
                <a:close/>
                <a:moveTo>
                  <a:pt x="6631591" y="1300014"/>
                </a:moveTo>
                <a:cubicBezTo>
                  <a:pt x="6633328" y="1300014"/>
                  <a:pt x="6636800" y="1300448"/>
                  <a:pt x="6642009" y="1301316"/>
                </a:cubicBezTo>
                <a:cubicBezTo>
                  <a:pt x="6654164" y="1303053"/>
                  <a:pt x="6662411" y="1304355"/>
                  <a:pt x="6666752" y="1305223"/>
                </a:cubicBezTo>
                <a:cubicBezTo>
                  <a:pt x="6685852" y="1313036"/>
                  <a:pt x="6690192" y="1326059"/>
                  <a:pt x="6679774" y="1344290"/>
                </a:cubicBezTo>
                <a:cubicBezTo>
                  <a:pt x="6674565" y="1350367"/>
                  <a:pt x="6668923" y="1350802"/>
                  <a:pt x="6662845" y="1345593"/>
                </a:cubicBezTo>
                <a:cubicBezTo>
                  <a:pt x="6648955" y="1333438"/>
                  <a:pt x="6637669" y="1319548"/>
                  <a:pt x="6628987" y="1303921"/>
                </a:cubicBezTo>
                <a:cubicBezTo>
                  <a:pt x="6628119" y="1303053"/>
                  <a:pt x="6627685" y="1302184"/>
                  <a:pt x="6627685" y="1301316"/>
                </a:cubicBezTo>
                <a:cubicBezTo>
                  <a:pt x="6628553" y="1300448"/>
                  <a:pt x="6629855" y="1300014"/>
                  <a:pt x="6631591" y="1300014"/>
                </a:cubicBezTo>
                <a:close/>
                <a:moveTo>
                  <a:pt x="4974241" y="1300014"/>
                </a:moveTo>
                <a:cubicBezTo>
                  <a:pt x="4975978" y="1300014"/>
                  <a:pt x="4979450" y="1300448"/>
                  <a:pt x="4984659" y="1301316"/>
                </a:cubicBezTo>
                <a:cubicBezTo>
                  <a:pt x="4996814" y="1303053"/>
                  <a:pt x="5005061" y="1304355"/>
                  <a:pt x="5009402" y="1305223"/>
                </a:cubicBezTo>
                <a:cubicBezTo>
                  <a:pt x="5028502" y="1313036"/>
                  <a:pt x="5032842" y="1326059"/>
                  <a:pt x="5022424" y="1344290"/>
                </a:cubicBezTo>
                <a:cubicBezTo>
                  <a:pt x="5017215" y="1350367"/>
                  <a:pt x="5011573" y="1350802"/>
                  <a:pt x="5005495" y="1345593"/>
                </a:cubicBezTo>
                <a:cubicBezTo>
                  <a:pt x="4991605" y="1333438"/>
                  <a:pt x="4980319" y="1319548"/>
                  <a:pt x="4971637" y="1303921"/>
                </a:cubicBezTo>
                <a:cubicBezTo>
                  <a:pt x="4970769" y="1303053"/>
                  <a:pt x="4970334" y="1302184"/>
                  <a:pt x="4970334" y="1301316"/>
                </a:cubicBezTo>
                <a:cubicBezTo>
                  <a:pt x="4971203" y="1300448"/>
                  <a:pt x="4972505" y="1300014"/>
                  <a:pt x="4974241" y="1300014"/>
                </a:cubicBezTo>
                <a:close/>
                <a:moveTo>
                  <a:pt x="3326416" y="1300014"/>
                </a:moveTo>
                <a:cubicBezTo>
                  <a:pt x="3328153" y="1300014"/>
                  <a:pt x="3331625" y="1300448"/>
                  <a:pt x="3336834" y="1301316"/>
                </a:cubicBezTo>
                <a:cubicBezTo>
                  <a:pt x="3348989" y="1303053"/>
                  <a:pt x="3357236" y="1304355"/>
                  <a:pt x="3361577" y="1305223"/>
                </a:cubicBezTo>
                <a:cubicBezTo>
                  <a:pt x="3380676" y="1313036"/>
                  <a:pt x="3385017" y="1326059"/>
                  <a:pt x="3374599" y="1344290"/>
                </a:cubicBezTo>
                <a:cubicBezTo>
                  <a:pt x="3369390" y="1350367"/>
                  <a:pt x="3363747" y="1350802"/>
                  <a:pt x="3357670" y="1345593"/>
                </a:cubicBezTo>
                <a:cubicBezTo>
                  <a:pt x="3343780" y="1333438"/>
                  <a:pt x="3332493" y="1319548"/>
                  <a:pt x="3323812" y="1303921"/>
                </a:cubicBezTo>
                <a:cubicBezTo>
                  <a:pt x="3322944" y="1303053"/>
                  <a:pt x="3322510" y="1302184"/>
                  <a:pt x="3322510" y="1301316"/>
                </a:cubicBezTo>
                <a:cubicBezTo>
                  <a:pt x="3323378" y="1300448"/>
                  <a:pt x="3324680" y="1300014"/>
                  <a:pt x="3326416" y="1300014"/>
                </a:cubicBezTo>
                <a:close/>
                <a:moveTo>
                  <a:pt x="7214997" y="1298061"/>
                </a:moveTo>
                <a:cubicBezTo>
                  <a:pt x="7218036" y="1298061"/>
                  <a:pt x="7220640" y="1298712"/>
                  <a:pt x="7222810" y="1300014"/>
                </a:cubicBezTo>
                <a:cubicBezTo>
                  <a:pt x="7232360" y="1302618"/>
                  <a:pt x="7240174" y="1307827"/>
                  <a:pt x="7246251" y="1315641"/>
                </a:cubicBezTo>
                <a:cubicBezTo>
                  <a:pt x="7250592" y="1320850"/>
                  <a:pt x="7249290" y="1324757"/>
                  <a:pt x="7242345" y="1327361"/>
                </a:cubicBezTo>
                <a:cubicBezTo>
                  <a:pt x="7231927" y="1327361"/>
                  <a:pt x="7219772" y="1327795"/>
                  <a:pt x="7205882" y="1328663"/>
                </a:cubicBezTo>
                <a:cubicBezTo>
                  <a:pt x="7197200" y="1329531"/>
                  <a:pt x="7186782" y="1330834"/>
                  <a:pt x="7174628" y="1332570"/>
                </a:cubicBezTo>
                <a:cubicBezTo>
                  <a:pt x="7177232" y="1335175"/>
                  <a:pt x="7179403" y="1338213"/>
                  <a:pt x="7181140" y="1341686"/>
                </a:cubicBezTo>
                <a:cubicBezTo>
                  <a:pt x="7184612" y="1346027"/>
                  <a:pt x="7185480" y="1350367"/>
                  <a:pt x="7183744" y="1354708"/>
                </a:cubicBezTo>
                <a:cubicBezTo>
                  <a:pt x="7181140" y="1359917"/>
                  <a:pt x="7180271" y="1369033"/>
                  <a:pt x="7181140" y="1382055"/>
                </a:cubicBezTo>
                <a:cubicBezTo>
                  <a:pt x="7181140" y="1386396"/>
                  <a:pt x="7181140" y="1393776"/>
                  <a:pt x="7181140" y="1404194"/>
                </a:cubicBezTo>
                <a:cubicBezTo>
                  <a:pt x="7182008" y="1417216"/>
                  <a:pt x="7182441" y="1427200"/>
                  <a:pt x="7182441" y="1434145"/>
                </a:cubicBezTo>
                <a:cubicBezTo>
                  <a:pt x="7183310" y="1455849"/>
                  <a:pt x="7174194" y="1470174"/>
                  <a:pt x="7155094" y="1477119"/>
                </a:cubicBezTo>
                <a:cubicBezTo>
                  <a:pt x="7146412" y="1480592"/>
                  <a:pt x="7140769" y="1477988"/>
                  <a:pt x="7138164" y="1469306"/>
                </a:cubicBezTo>
                <a:cubicBezTo>
                  <a:pt x="7132956" y="1452811"/>
                  <a:pt x="7121236" y="1440657"/>
                  <a:pt x="7103004" y="1432843"/>
                </a:cubicBezTo>
                <a:cubicBezTo>
                  <a:pt x="7101268" y="1431975"/>
                  <a:pt x="7100400" y="1430673"/>
                  <a:pt x="7100400" y="1428936"/>
                </a:cubicBezTo>
                <a:cubicBezTo>
                  <a:pt x="7101268" y="1428068"/>
                  <a:pt x="7102570" y="1427634"/>
                  <a:pt x="7104307" y="1427634"/>
                </a:cubicBezTo>
                <a:cubicBezTo>
                  <a:pt x="7114725" y="1429370"/>
                  <a:pt x="7126445" y="1430239"/>
                  <a:pt x="7139468" y="1430239"/>
                </a:cubicBezTo>
                <a:cubicBezTo>
                  <a:pt x="7144676" y="1431107"/>
                  <a:pt x="7146846" y="1429804"/>
                  <a:pt x="7145978" y="1426332"/>
                </a:cubicBezTo>
                <a:cubicBezTo>
                  <a:pt x="7146846" y="1417650"/>
                  <a:pt x="7146412" y="1395946"/>
                  <a:pt x="7144676" y="1361220"/>
                </a:cubicBezTo>
                <a:cubicBezTo>
                  <a:pt x="7144676" y="1350802"/>
                  <a:pt x="7143808" y="1343422"/>
                  <a:pt x="7142072" y="1339081"/>
                </a:cubicBezTo>
                <a:cubicBezTo>
                  <a:pt x="7139468" y="1339081"/>
                  <a:pt x="7136428" y="1339515"/>
                  <a:pt x="7132956" y="1340384"/>
                </a:cubicBezTo>
                <a:cubicBezTo>
                  <a:pt x="7128615" y="1340384"/>
                  <a:pt x="7125143" y="1340818"/>
                  <a:pt x="7122538" y="1341686"/>
                </a:cubicBezTo>
                <a:cubicBezTo>
                  <a:pt x="7117330" y="1342554"/>
                  <a:pt x="7110818" y="1343856"/>
                  <a:pt x="7103004" y="1345593"/>
                </a:cubicBezTo>
                <a:cubicBezTo>
                  <a:pt x="7098664" y="1347329"/>
                  <a:pt x="7095625" y="1348197"/>
                  <a:pt x="7093889" y="1348197"/>
                </a:cubicBezTo>
                <a:cubicBezTo>
                  <a:pt x="7089548" y="1349065"/>
                  <a:pt x="7084772" y="1348197"/>
                  <a:pt x="7079564" y="1345593"/>
                </a:cubicBezTo>
                <a:cubicBezTo>
                  <a:pt x="7071750" y="1341252"/>
                  <a:pt x="7066108" y="1336043"/>
                  <a:pt x="7062635" y="1329966"/>
                </a:cubicBezTo>
                <a:cubicBezTo>
                  <a:pt x="7060898" y="1326493"/>
                  <a:pt x="7062635" y="1324757"/>
                  <a:pt x="7067844" y="1324757"/>
                </a:cubicBezTo>
                <a:cubicBezTo>
                  <a:pt x="7074789" y="1323889"/>
                  <a:pt x="7095625" y="1320850"/>
                  <a:pt x="7130351" y="1315641"/>
                </a:cubicBezTo>
                <a:cubicBezTo>
                  <a:pt x="7144242" y="1313036"/>
                  <a:pt x="7153792" y="1311300"/>
                  <a:pt x="7159000" y="1310432"/>
                </a:cubicBezTo>
                <a:cubicBezTo>
                  <a:pt x="7166814" y="1308696"/>
                  <a:pt x="7176798" y="1306525"/>
                  <a:pt x="7188953" y="1303921"/>
                </a:cubicBezTo>
                <a:cubicBezTo>
                  <a:pt x="7196766" y="1302184"/>
                  <a:pt x="7201974" y="1300882"/>
                  <a:pt x="7204579" y="1300014"/>
                </a:cubicBezTo>
                <a:cubicBezTo>
                  <a:pt x="7208486" y="1298712"/>
                  <a:pt x="7211959" y="1298061"/>
                  <a:pt x="7214997" y="1298061"/>
                </a:cubicBezTo>
                <a:close/>
                <a:moveTo>
                  <a:pt x="3663698" y="1293503"/>
                </a:moveTo>
                <a:cubicBezTo>
                  <a:pt x="3664566" y="1292634"/>
                  <a:pt x="3665869" y="1292634"/>
                  <a:pt x="3667605" y="1293503"/>
                </a:cubicBezTo>
                <a:cubicBezTo>
                  <a:pt x="3669341" y="1293503"/>
                  <a:pt x="3672380" y="1293937"/>
                  <a:pt x="3676721" y="1294805"/>
                </a:cubicBezTo>
                <a:cubicBezTo>
                  <a:pt x="3687139" y="1296541"/>
                  <a:pt x="3694952" y="1297844"/>
                  <a:pt x="3700161" y="1298712"/>
                </a:cubicBezTo>
                <a:cubicBezTo>
                  <a:pt x="3718392" y="1303921"/>
                  <a:pt x="3724470" y="1317811"/>
                  <a:pt x="3718392" y="1340384"/>
                </a:cubicBezTo>
                <a:cubicBezTo>
                  <a:pt x="3713183" y="1349933"/>
                  <a:pt x="3704936" y="1351236"/>
                  <a:pt x="3693650" y="1344290"/>
                </a:cubicBezTo>
                <a:cubicBezTo>
                  <a:pt x="3684968" y="1335609"/>
                  <a:pt x="3674984" y="1319982"/>
                  <a:pt x="3663698" y="1297409"/>
                </a:cubicBezTo>
                <a:cubicBezTo>
                  <a:pt x="3662830" y="1295673"/>
                  <a:pt x="3662830" y="1294371"/>
                  <a:pt x="3663698" y="1293503"/>
                </a:cubicBezTo>
                <a:close/>
                <a:moveTo>
                  <a:pt x="103528" y="1280480"/>
                </a:moveTo>
                <a:cubicBezTo>
                  <a:pt x="106133" y="1280480"/>
                  <a:pt x="108954" y="1280914"/>
                  <a:pt x="111993" y="1281783"/>
                </a:cubicBezTo>
                <a:cubicBezTo>
                  <a:pt x="121543" y="1286123"/>
                  <a:pt x="128054" y="1290898"/>
                  <a:pt x="131527" y="1296107"/>
                </a:cubicBezTo>
                <a:cubicBezTo>
                  <a:pt x="134131" y="1301316"/>
                  <a:pt x="133697" y="1304789"/>
                  <a:pt x="130224" y="1306525"/>
                </a:cubicBezTo>
                <a:cubicBezTo>
                  <a:pt x="125016" y="1308261"/>
                  <a:pt x="115032" y="1318679"/>
                  <a:pt x="100273" y="1337779"/>
                </a:cubicBezTo>
                <a:cubicBezTo>
                  <a:pt x="98536" y="1337779"/>
                  <a:pt x="97668" y="1338647"/>
                  <a:pt x="97668" y="1340384"/>
                </a:cubicBezTo>
                <a:cubicBezTo>
                  <a:pt x="107218" y="1342120"/>
                  <a:pt x="117636" y="1345158"/>
                  <a:pt x="128922" y="1349499"/>
                </a:cubicBezTo>
                <a:cubicBezTo>
                  <a:pt x="141076" y="1357313"/>
                  <a:pt x="143681" y="1369467"/>
                  <a:pt x="136735" y="1385962"/>
                </a:cubicBezTo>
                <a:cubicBezTo>
                  <a:pt x="129790" y="1393776"/>
                  <a:pt x="123713" y="1394210"/>
                  <a:pt x="118504" y="1387264"/>
                </a:cubicBezTo>
                <a:cubicBezTo>
                  <a:pt x="111559" y="1381187"/>
                  <a:pt x="103746" y="1369033"/>
                  <a:pt x="95064" y="1350802"/>
                </a:cubicBezTo>
                <a:cubicBezTo>
                  <a:pt x="94196" y="1348197"/>
                  <a:pt x="93327" y="1346461"/>
                  <a:pt x="92459" y="1345593"/>
                </a:cubicBezTo>
                <a:cubicBezTo>
                  <a:pt x="92459" y="1345593"/>
                  <a:pt x="92025" y="1346027"/>
                  <a:pt x="91157" y="1346895"/>
                </a:cubicBezTo>
                <a:cubicBezTo>
                  <a:pt x="91157" y="1347763"/>
                  <a:pt x="90723" y="1348631"/>
                  <a:pt x="89855" y="1349499"/>
                </a:cubicBezTo>
                <a:cubicBezTo>
                  <a:pt x="91591" y="1351236"/>
                  <a:pt x="92894" y="1352104"/>
                  <a:pt x="93762" y="1352104"/>
                </a:cubicBezTo>
                <a:cubicBezTo>
                  <a:pt x="97234" y="1355576"/>
                  <a:pt x="99405" y="1364258"/>
                  <a:pt x="100273" y="1378149"/>
                </a:cubicBezTo>
                <a:cubicBezTo>
                  <a:pt x="100273" y="1383358"/>
                  <a:pt x="99839" y="1397682"/>
                  <a:pt x="98971" y="1421123"/>
                </a:cubicBezTo>
                <a:cubicBezTo>
                  <a:pt x="98103" y="1426332"/>
                  <a:pt x="97668" y="1430673"/>
                  <a:pt x="97668" y="1434145"/>
                </a:cubicBezTo>
                <a:cubicBezTo>
                  <a:pt x="97668" y="1452377"/>
                  <a:pt x="95064" y="1463663"/>
                  <a:pt x="89855" y="1468004"/>
                </a:cubicBezTo>
                <a:cubicBezTo>
                  <a:pt x="86382" y="1472344"/>
                  <a:pt x="82041" y="1472344"/>
                  <a:pt x="76833" y="1468004"/>
                </a:cubicBezTo>
                <a:cubicBezTo>
                  <a:pt x="70755" y="1464531"/>
                  <a:pt x="66415" y="1459322"/>
                  <a:pt x="63810" y="1452377"/>
                </a:cubicBezTo>
                <a:cubicBezTo>
                  <a:pt x="63810" y="1451508"/>
                  <a:pt x="63810" y="1450640"/>
                  <a:pt x="63810" y="1449772"/>
                </a:cubicBezTo>
                <a:cubicBezTo>
                  <a:pt x="62942" y="1442827"/>
                  <a:pt x="62942" y="1438052"/>
                  <a:pt x="63810" y="1435448"/>
                </a:cubicBezTo>
                <a:cubicBezTo>
                  <a:pt x="68151" y="1421557"/>
                  <a:pt x="70755" y="1401155"/>
                  <a:pt x="71623" y="1374242"/>
                </a:cubicBezTo>
                <a:lnTo>
                  <a:pt x="71623" y="1367731"/>
                </a:lnTo>
                <a:cubicBezTo>
                  <a:pt x="69887" y="1370335"/>
                  <a:pt x="67717" y="1372071"/>
                  <a:pt x="65112" y="1372940"/>
                </a:cubicBezTo>
                <a:cubicBezTo>
                  <a:pt x="46881" y="1386830"/>
                  <a:pt x="27781" y="1398116"/>
                  <a:pt x="7814" y="1406798"/>
                </a:cubicBezTo>
                <a:cubicBezTo>
                  <a:pt x="3473" y="1408534"/>
                  <a:pt x="868" y="1408968"/>
                  <a:pt x="0" y="1408100"/>
                </a:cubicBezTo>
                <a:cubicBezTo>
                  <a:pt x="0" y="1406364"/>
                  <a:pt x="1736" y="1404194"/>
                  <a:pt x="5209" y="1401589"/>
                </a:cubicBezTo>
                <a:cubicBezTo>
                  <a:pt x="24309" y="1384226"/>
                  <a:pt x="46013" y="1357313"/>
                  <a:pt x="70321" y="1320850"/>
                </a:cubicBezTo>
                <a:cubicBezTo>
                  <a:pt x="71190" y="1318245"/>
                  <a:pt x="69453" y="1317377"/>
                  <a:pt x="65112" y="1318245"/>
                </a:cubicBezTo>
                <a:cubicBezTo>
                  <a:pt x="64244" y="1319114"/>
                  <a:pt x="62508" y="1319982"/>
                  <a:pt x="59904" y="1320850"/>
                </a:cubicBezTo>
                <a:cubicBezTo>
                  <a:pt x="52089" y="1324322"/>
                  <a:pt x="46013" y="1327361"/>
                  <a:pt x="41672" y="1329966"/>
                </a:cubicBezTo>
                <a:cubicBezTo>
                  <a:pt x="38199" y="1332570"/>
                  <a:pt x="33424" y="1333004"/>
                  <a:pt x="27347" y="1331268"/>
                </a:cubicBezTo>
                <a:cubicBezTo>
                  <a:pt x="21270" y="1327795"/>
                  <a:pt x="15193" y="1321718"/>
                  <a:pt x="9115" y="1313036"/>
                </a:cubicBezTo>
                <a:cubicBezTo>
                  <a:pt x="7379" y="1310432"/>
                  <a:pt x="6511" y="1308696"/>
                  <a:pt x="6511" y="1307827"/>
                </a:cubicBezTo>
                <a:cubicBezTo>
                  <a:pt x="6511" y="1306959"/>
                  <a:pt x="7814" y="1306091"/>
                  <a:pt x="10418" y="1305223"/>
                </a:cubicBezTo>
                <a:cubicBezTo>
                  <a:pt x="18231" y="1304355"/>
                  <a:pt x="31688" y="1301750"/>
                  <a:pt x="50788" y="1297409"/>
                </a:cubicBezTo>
                <a:cubicBezTo>
                  <a:pt x="57733" y="1295673"/>
                  <a:pt x="62942" y="1294371"/>
                  <a:pt x="66415" y="1293503"/>
                </a:cubicBezTo>
                <a:cubicBezTo>
                  <a:pt x="82910" y="1289162"/>
                  <a:pt x="92894" y="1285255"/>
                  <a:pt x="96366" y="1281783"/>
                </a:cubicBezTo>
                <a:cubicBezTo>
                  <a:pt x="98536" y="1280914"/>
                  <a:pt x="100924" y="1280480"/>
                  <a:pt x="103528" y="1280480"/>
                </a:cubicBezTo>
                <a:close/>
                <a:moveTo>
                  <a:pt x="7045706" y="1277876"/>
                </a:moveTo>
                <a:cubicBezTo>
                  <a:pt x="7057860" y="1283085"/>
                  <a:pt x="7066976" y="1290464"/>
                  <a:pt x="7073053" y="1300014"/>
                </a:cubicBezTo>
                <a:cubicBezTo>
                  <a:pt x="7075658" y="1303487"/>
                  <a:pt x="7075223" y="1306525"/>
                  <a:pt x="7071750" y="1309130"/>
                </a:cubicBezTo>
                <a:cubicBezTo>
                  <a:pt x="7070882" y="1309998"/>
                  <a:pt x="7069580" y="1311300"/>
                  <a:pt x="7067844" y="1313036"/>
                </a:cubicBezTo>
                <a:cubicBezTo>
                  <a:pt x="7058294" y="1321718"/>
                  <a:pt x="7051348" y="1328663"/>
                  <a:pt x="7047008" y="1333872"/>
                </a:cubicBezTo>
                <a:cubicBezTo>
                  <a:pt x="7045272" y="1336477"/>
                  <a:pt x="7043102" y="1338647"/>
                  <a:pt x="7040497" y="1340384"/>
                </a:cubicBezTo>
                <a:cubicBezTo>
                  <a:pt x="7046574" y="1345593"/>
                  <a:pt x="7049612" y="1352538"/>
                  <a:pt x="7049612" y="1361220"/>
                </a:cubicBezTo>
                <a:cubicBezTo>
                  <a:pt x="7050480" y="1368165"/>
                  <a:pt x="7050480" y="1379451"/>
                  <a:pt x="7049612" y="1395078"/>
                </a:cubicBezTo>
                <a:cubicBezTo>
                  <a:pt x="7049612" y="1403760"/>
                  <a:pt x="7049612" y="1410705"/>
                  <a:pt x="7049612" y="1415914"/>
                </a:cubicBezTo>
                <a:cubicBezTo>
                  <a:pt x="7049612" y="1443695"/>
                  <a:pt x="7047876" y="1460190"/>
                  <a:pt x="7044403" y="1465399"/>
                </a:cubicBezTo>
                <a:cubicBezTo>
                  <a:pt x="7040930" y="1470608"/>
                  <a:pt x="7036156" y="1471042"/>
                  <a:pt x="7030079" y="1466701"/>
                </a:cubicBezTo>
                <a:cubicBezTo>
                  <a:pt x="7025738" y="1464097"/>
                  <a:pt x="7020094" y="1457586"/>
                  <a:pt x="7013149" y="1447168"/>
                </a:cubicBezTo>
                <a:cubicBezTo>
                  <a:pt x="7012281" y="1441959"/>
                  <a:pt x="7012281" y="1436750"/>
                  <a:pt x="7013149" y="1431541"/>
                </a:cubicBezTo>
                <a:cubicBezTo>
                  <a:pt x="7017490" y="1419386"/>
                  <a:pt x="7020529" y="1400287"/>
                  <a:pt x="7022266" y="1374242"/>
                </a:cubicBezTo>
                <a:lnTo>
                  <a:pt x="7022266" y="1357313"/>
                </a:lnTo>
                <a:cubicBezTo>
                  <a:pt x="6995352" y="1375544"/>
                  <a:pt x="6974516" y="1386830"/>
                  <a:pt x="6959757" y="1391171"/>
                </a:cubicBezTo>
                <a:cubicBezTo>
                  <a:pt x="6956284" y="1392039"/>
                  <a:pt x="6954114" y="1392039"/>
                  <a:pt x="6953246" y="1391171"/>
                </a:cubicBezTo>
                <a:cubicBezTo>
                  <a:pt x="6952378" y="1390303"/>
                  <a:pt x="6953246" y="1389001"/>
                  <a:pt x="6955851" y="1387264"/>
                </a:cubicBezTo>
                <a:cubicBezTo>
                  <a:pt x="6984500" y="1362956"/>
                  <a:pt x="7006638" y="1338647"/>
                  <a:pt x="7022266" y="1314339"/>
                </a:cubicBezTo>
                <a:cubicBezTo>
                  <a:pt x="7030947" y="1300448"/>
                  <a:pt x="7035722" y="1290030"/>
                  <a:pt x="7036590" y="1283085"/>
                </a:cubicBezTo>
                <a:cubicBezTo>
                  <a:pt x="7037458" y="1278744"/>
                  <a:pt x="7040497" y="1277008"/>
                  <a:pt x="7045706" y="1277876"/>
                </a:cubicBezTo>
                <a:close/>
                <a:moveTo>
                  <a:pt x="1053516" y="1268760"/>
                </a:moveTo>
                <a:cubicBezTo>
                  <a:pt x="1054385" y="1267892"/>
                  <a:pt x="1056555" y="1267892"/>
                  <a:pt x="1060029" y="1268760"/>
                </a:cubicBezTo>
                <a:cubicBezTo>
                  <a:pt x="1082601" y="1273101"/>
                  <a:pt x="1097794" y="1280046"/>
                  <a:pt x="1105608" y="1289596"/>
                </a:cubicBezTo>
                <a:cubicBezTo>
                  <a:pt x="1112551" y="1306091"/>
                  <a:pt x="1109514" y="1317377"/>
                  <a:pt x="1096490" y="1323454"/>
                </a:cubicBezTo>
                <a:cubicBezTo>
                  <a:pt x="1089547" y="1325191"/>
                  <a:pt x="1082167" y="1319548"/>
                  <a:pt x="1074353" y="1306525"/>
                </a:cubicBezTo>
                <a:cubicBezTo>
                  <a:pt x="1069145" y="1299580"/>
                  <a:pt x="1062633" y="1288294"/>
                  <a:pt x="1054819" y="1272667"/>
                </a:cubicBezTo>
                <a:cubicBezTo>
                  <a:pt x="1053083" y="1270930"/>
                  <a:pt x="1052649" y="1269628"/>
                  <a:pt x="1053516" y="1268760"/>
                </a:cubicBezTo>
                <a:close/>
                <a:moveTo>
                  <a:pt x="4147724" y="1266156"/>
                </a:moveTo>
                <a:cubicBezTo>
                  <a:pt x="4152933" y="1266156"/>
                  <a:pt x="4156840" y="1267024"/>
                  <a:pt x="4159445" y="1268760"/>
                </a:cubicBezTo>
                <a:cubicBezTo>
                  <a:pt x="4163785" y="1269628"/>
                  <a:pt x="4167692" y="1273969"/>
                  <a:pt x="4171165" y="1281783"/>
                </a:cubicBezTo>
                <a:cubicBezTo>
                  <a:pt x="4172901" y="1286123"/>
                  <a:pt x="4172467" y="1288728"/>
                  <a:pt x="4169863" y="1289596"/>
                </a:cubicBezTo>
                <a:cubicBezTo>
                  <a:pt x="4157708" y="1292200"/>
                  <a:pt x="4146856" y="1293503"/>
                  <a:pt x="4137306" y="1293503"/>
                </a:cubicBezTo>
                <a:cubicBezTo>
                  <a:pt x="4132098" y="1294371"/>
                  <a:pt x="4127323" y="1294805"/>
                  <a:pt x="4122982" y="1294805"/>
                </a:cubicBezTo>
                <a:cubicBezTo>
                  <a:pt x="4124718" y="1295673"/>
                  <a:pt x="4126020" y="1296975"/>
                  <a:pt x="4126889" y="1298712"/>
                </a:cubicBezTo>
                <a:cubicBezTo>
                  <a:pt x="4129493" y="1301316"/>
                  <a:pt x="4130361" y="1305657"/>
                  <a:pt x="4129493" y="1311734"/>
                </a:cubicBezTo>
                <a:cubicBezTo>
                  <a:pt x="4129493" y="1312602"/>
                  <a:pt x="4129493" y="1313470"/>
                  <a:pt x="4129493" y="1314339"/>
                </a:cubicBezTo>
                <a:cubicBezTo>
                  <a:pt x="4136438" y="1312602"/>
                  <a:pt x="4141647" y="1311300"/>
                  <a:pt x="4145120" y="1310432"/>
                </a:cubicBezTo>
                <a:cubicBezTo>
                  <a:pt x="4150329" y="1309564"/>
                  <a:pt x="4154236" y="1310432"/>
                  <a:pt x="4156840" y="1313036"/>
                </a:cubicBezTo>
                <a:cubicBezTo>
                  <a:pt x="4160313" y="1316509"/>
                  <a:pt x="4163785" y="1321718"/>
                  <a:pt x="4167258" y="1328663"/>
                </a:cubicBezTo>
                <a:cubicBezTo>
                  <a:pt x="4168126" y="1331268"/>
                  <a:pt x="4167258" y="1333004"/>
                  <a:pt x="4164654" y="1333872"/>
                </a:cubicBezTo>
                <a:cubicBezTo>
                  <a:pt x="4159445" y="1334740"/>
                  <a:pt x="4149895" y="1335609"/>
                  <a:pt x="4136004" y="1336477"/>
                </a:cubicBezTo>
                <a:cubicBezTo>
                  <a:pt x="4138609" y="1336477"/>
                  <a:pt x="4136004" y="1336911"/>
                  <a:pt x="4128191" y="1337779"/>
                </a:cubicBezTo>
                <a:cubicBezTo>
                  <a:pt x="4128191" y="1338647"/>
                  <a:pt x="4128191" y="1339949"/>
                  <a:pt x="4128191" y="1341686"/>
                </a:cubicBezTo>
                <a:cubicBezTo>
                  <a:pt x="4126454" y="1352104"/>
                  <a:pt x="4125586" y="1362088"/>
                  <a:pt x="4125586" y="1371637"/>
                </a:cubicBezTo>
                <a:cubicBezTo>
                  <a:pt x="4132532" y="1369901"/>
                  <a:pt x="4138609" y="1369033"/>
                  <a:pt x="4143818" y="1369033"/>
                </a:cubicBezTo>
                <a:cubicBezTo>
                  <a:pt x="4142949" y="1366428"/>
                  <a:pt x="4140345" y="1361653"/>
                  <a:pt x="4136004" y="1354708"/>
                </a:cubicBezTo>
                <a:cubicBezTo>
                  <a:pt x="4132532" y="1350367"/>
                  <a:pt x="4130361" y="1346895"/>
                  <a:pt x="4129493" y="1344290"/>
                </a:cubicBezTo>
                <a:cubicBezTo>
                  <a:pt x="4128625" y="1341686"/>
                  <a:pt x="4129493" y="1340818"/>
                  <a:pt x="4132098" y="1341686"/>
                </a:cubicBezTo>
                <a:cubicBezTo>
                  <a:pt x="4141647" y="1342554"/>
                  <a:pt x="4149027" y="1343856"/>
                  <a:pt x="4154236" y="1345593"/>
                </a:cubicBezTo>
                <a:cubicBezTo>
                  <a:pt x="4158576" y="1347329"/>
                  <a:pt x="4161181" y="1351670"/>
                  <a:pt x="4162049" y="1358615"/>
                </a:cubicBezTo>
                <a:cubicBezTo>
                  <a:pt x="4162049" y="1361220"/>
                  <a:pt x="4161615" y="1363824"/>
                  <a:pt x="4160747" y="1366428"/>
                </a:cubicBezTo>
                <a:cubicBezTo>
                  <a:pt x="4165088" y="1365560"/>
                  <a:pt x="4168560" y="1365994"/>
                  <a:pt x="4171165" y="1367731"/>
                </a:cubicBezTo>
                <a:cubicBezTo>
                  <a:pt x="4177242" y="1371203"/>
                  <a:pt x="4181149" y="1376846"/>
                  <a:pt x="4182885" y="1384660"/>
                </a:cubicBezTo>
                <a:cubicBezTo>
                  <a:pt x="4184621" y="1389001"/>
                  <a:pt x="4183319" y="1391171"/>
                  <a:pt x="4178978" y="1391171"/>
                </a:cubicBezTo>
                <a:cubicBezTo>
                  <a:pt x="4161615" y="1389435"/>
                  <a:pt x="4144252" y="1389869"/>
                  <a:pt x="4126889" y="1392473"/>
                </a:cubicBezTo>
                <a:cubicBezTo>
                  <a:pt x="4100844" y="1395078"/>
                  <a:pt x="4083046" y="1397248"/>
                  <a:pt x="4073496" y="1398985"/>
                </a:cubicBezTo>
                <a:cubicBezTo>
                  <a:pt x="4070024" y="1398985"/>
                  <a:pt x="4067419" y="1398116"/>
                  <a:pt x="4065683" y="1396380"/>
                </a:cubicBezTo>
                <a:cubicBezTo>
                  <a:pt x="4060474" y="1392039"/>
                  <a:pt x="4055265" y="1387264"/>
                  <a:pt x="4050056" y="1382055"/>
                </a:cubicBezTo>
                <a:cubicBezTo>
                  <a:pt x="4049188" y="1378583"/>
                  <a:pt x="4049622" y="1376846"/>
                  <a:pt x="4051358" y="1376846"/>
                </a:cubicBezTo>
                <a:cubicBezTo>
                  <a:pt x="4064381" y="1375110"/>
                  <a:pt x="4076969" y="1373808"/>
                  <a:pt x="4089123" y="1372940"/>
                </a:cubicBezTo>
                <a:cubicBezTo>
                  <a:pt x="4091728" y="1372940"/>
                  <a:pt x="4094332" y="1372940"/>
                  <a:pt x="4096937" y="1372940"/>
                </a:cubicBezTo>
                <a:cubicBezTo>
                  <a:pt x="4096937" y="1369467"/>
                  <a:pt x="4097371" y="1364258"/>
                  <a:pt x="4098239" y="1357313"/>
                </a:cubicBezTo>
                <a:cubicBezTo>
                  <a:pt x="4098239" y="1350367"/>
                  <a:pt x="4098239" y="1345593"/>
                  <a:pt x="4098239" y="1342988"/>
                </a:cubicBezTo>
                <a:cubicBezTo>
                  <a:pt x="4096503" y="1342988"/>
                  <a:pt x="4094332" y="1343422"/>
                  <a:pt x="4091728" y="1344290"/>
                </a:cubicBezTo>
                <a:cubicBezTo>
                  <a:pt x="4089123" y="1344290"/>
                  <a:pt x="4087387" y="1344290"/>
                  <a:pt x="4086519" y="1344290"/>
                </a:cubicBezTo>
                <a:cubicBezTo>
                  <a:pt x="4081310" y="1345158"/>
                  <a:pt x="4076969" y="1344290"/>
                  <a:pt x="4073496" y="1341686"/>
                </a:cubicBezTo>
                <a:cubicBezTo>
                  <a:pt x="4070024" y="1338213"/>
                  <a:pt x="4066117" y="1333872"/>
                  <a:pt x="4061776" y="1328663"/>
                </a:cubicBezTo>
                <a:cubicBezTo>
                  <a:pt x="4059172" y="1325191"/>
                  <a:pt x="4059606" y="1323020"/>
                  <a:pt x="4063078" y="1322152"/>
                </a:cubicBezTo>
                <a:cubicBezTo>
                  <a:pt x="4067419" y="1322152"/>
                  <a:pt x="4074799" y="1321718"/>
                  <a:pt x="4085217" y="1320850"/>
                </a:cubicBezTo>
                <a:cubicBezTo>
                  <a:pt x="4086085" y="1320850"/>
                  <a:pt x="4087821" y="1320850"/>
                  <a:pt x="4090426" y="1320850"/>
                </a:cubicBezTo>
                <a:cubicBezTo>
                  <a:pt x="4093030" y="1319982"/>
                  <a:pt x="4095200" y="1319548"/>
                  <a:pt x="4096937" y="1319548"/>
                </a:cubicBezTo>
                <a:cubicBezTo>
                  <a:pt x="4096937" y="1312602"/>
                  <a:pt x="4096069" y="1305657"/>
                  <a:pt x="4094332" y="1298712"/>
                </a:cubicBezTo>
                <a:cubicBezTo>
                  <a:pt x="4092596" y="1298712"/>
                  <a:pt x="4090860" y="1299146"/>
                  <a:pt x="4089123" y="1300014"/>
                </a:cubicBezTo>
                <a:cubicBezTo>
                  <a:pt x="4080442" y="1300014"/>
                  <a:pt x="4074799" y="1299146"/>
                  <a:pt x="4072194" y="1297409"/>
                </a:cubicBezTo>
                <a:cubicBezTo>
                  <a:pt x="4068721" y="1295673"/>
                  <a:pt x="4064815" y="1292200"/>
                  <a:pt x="4060474" y="1286991"/>
                </a:cubicBezTo>
                <a:cubicBezTo>
                  <a:pt x="4057869" y="1284387"/>
                  <a:pt x="4057869" y="1282216"/>
                  <a:pt x="4060474" y="1280480"/>
                </a:cubicBezTo>
                <a:cubicBezTo>
                  <a:pt x="4061342" y="1280480"/>
                  <a:pt x="4062644" y="1280046"/>
                  <a:pt x="4064381" y="1279178"/>
                </a:cubicBezTo>
                <a:cubicBezTo>
                  <a:pt x="4073930" y="1277442"/>
                  <a:pt x="4080442" y="1276574"/>
                  <a:pt x="4083914" y="1276574"/>
                </a:cubicBezTo>
                <a:cubicBezTo>
                  <a:pt x="4103882" y="1275705"/>
                  <a:pt x="4125152" y="1272233"/>
                  <a:pt x="4147724" y="1266156"/>
                </a:cubicBezTo>
                <a:close/>
                <a:moveTo>
                  <a:pt x="8114602" y="1264853"/>
                </a:moveTo>
                <a:cubicBezTo>
                  <a:pt x="8121440" y="1264853"/>
                  <a:pt x="8128764" y="1268760"/>
                  <a:pt x="8136578" y="1276574"/>
                </a:cubicBezTo>
                <a:cubicBezTo>
                  <a:pt x="8140919" y="1284387"/>
                  <a:pt x="8139617" y="1290030"/>
                  <a:pt x="8132672" y="1293503"/>
                </a:cubicBezTo>
                <a:cubicBezTo>
                  <a:pt x="8126594" y="1295239"/>
                  <a:pt x="8108363" y="1297844"/>
                  <a:pt x="8077977" y="1301316"/>
                </a:cubicBezTo>
                <a:cubicBezTo>
                  <a:pt x="8069296" y="1302184"/>
                  <a:pt x="8063218" y="1302618"/>
                  <a:pt x="8059746" y="1302618"/>
                </a:cubicBezTo>
                <a:cubicBezTo>
                  <a:pt x="8051064" y="1302618"/>
                  <a:pt x="8041080" y="1296975"/>
                  <a:pt x="8029794" y="1285689"/>
                </a:cubicBezTo>
                <a:cubicBezTo>
                  <a:pt x="8028058" y="1282216"/>
                  <a:pt x="8028926" y="1280046"/>
                  <a:pt x="8032398" y="1279178"/>
                </a:cubicBezTo>
                <a:cubicBezTo>
                  <a:pt x="8064521" y="1274837"/>
                  <a:pt x="8089698" y="1270496"/>
                  <a:pt x="8107928" y="1266156"/>
                </a:cubicBezTo>
                <a:cubicBezTo>
                  <a:pt x="8110100" y="1265287"/>
                  <a:pt x="8112324" y="1264853"/>
                  <a:pt x="8114602" y="1264853"/>
                </a:cubicBezTo>
                <a:close/>
                <a:moveTo>
                  <a:pt x="740001" y="1253133"/>
                </a:moveTo>
                <a:cubicBezTo>
                  <a:pt x="741521" y="1252265"/>
                  <a:pt x="743583" y="1252265"/>
                  <a:pt x="746188" y="1253133"/>
                </a:cubicBezTo>
                <a:cubicBezTo>
                  <a:pt x="760947" y="1257474"/>
                  <a:pt x="771798" y="1265721"/>
                  <a:pt x="778743" y="1277876"/>
                </a:cubicBezTo>
                <a:cubicBezTo>
                  <a:pt x="781348" y="1283085"/>
                  <a:pt x="780915" y="1286991"/>
                  <a:pt x="777441" y="1289596"/>
                </a:cubicBezTo>
                <a:cubicBezTo>
                  <a:pt x="772233" y="1295673"/>
                  <a:pt x="767892" y="1301750"/>
                  <a:pt x="764419" y="1307827"/>
                </a:cubicBezTo>
                <a:cubicBezTo>
                  <a:pt x="752264" y="1326059"/>
                  <a:pt x="737506" y="1342120"/>
                  <a:pt x="720143" y="1356011"/>
                </a:cubicBezTo>
                <a:cubicBezTo>
                  <a:pt x="704516" y="1369033"/>
                  <a:pt x="686719" y="1379885"/>
                  <a:pt x="666751" y="1388567"/>
                </a:cubicBezTo>
                <a:cubicBezTo>
                  <a:pt x="664146" y="1390303"/>
                  <a:pt x="661976" y="1390737"/>
                  <a:pt x="660240" y="1389869"/>
                </a:cubicBezTo>
                <a:cubicBezTo>
                  <a:pt x="659371" y="1389001"/>
                  <a:pt x="660240" y="1387264"/>
                  <a:pt x="662844" y="1384660"/>
                </a:cubicBezTo>
                <a:cubicBezTo>
                  <a:pt x="687153" y="1362088"/>
                  <a:pt x="708422" y="1333438"/>
                  <a:pt x="726654" y="1298712"/>
                </a:cubicBezTo>
                <a:cubicBezTo>
                  <a:pt x="736203" y="1280480"/>
                  <a:pt x="739677" y="1267024"/>
                  <a:pt x="737072" y="1258342"/>
                </a:cubicBezTo>
                <a:cubicBezTo>
                  <a:pt x="737506" y="1255738"/>
                  <a:pt x="738483" y="1254001"/>
                  <a:pt x="740001" y="1253133"/>
                </a:cubicBezTo>
                <a:close/>
                <a:moveTo>
                  <a:pt x="4175072" y="1251831"/>
                </a:moveTo>
                <a:cubicBezTo>
                  <a:pt x="4161181" y="1250963"/>
                  <a:pt x="4128191" y="1253133"/>
                  <a:pt x="4076101" y="1258342"/>
                </a:cubicBezTo>
                <a:cubicBezTo>
                  <a:pt x="4068287" y="1259210"/>
                  <a:pt x="4063078" y="1259644"/>
                  <a:pt x="4060474" y="1259644"/>
                </a:cubicBezTo>
                <a:cubicBezTo>
                  <a:pt x="4057001" y="1260512"/>
                  <a:pt x="4053528" y="1260947"/>
                  <a:pt x="4050056" y="1260947"/>
                </a:cubicBezTo>
                <a:cubicBezTo>
                  <a:pt x="4050056" y="1326059"/>
                  <a:pt x="4048754" y="1378149"/>
                  <a:pt x="4046149" y="1417216"/>
                </a:cubicBezTo>
                <a:cubicBezTo>
                  <a:pt x="4081744" y="1412875"/>
                  <a:pt x="4120811" y="1409403"/>
                  <a:pt x="4163351" y="1406798"/>
                </a:cubicBezTo>
                <a:cubicBezTo>
                  <a:pt x="4164219" y="1406798"/>
                  <a:pt x="4165522" y="1406798"/>
                  <a:pt x="4167258" y="1406798"/>
                </a:cubicBezTo>
                <a:cubicBezTo>
                  <a:pt x="4171599" y="1405930"/>
                  <a:pt x="4175072" y="1406798"/>
                  <a:pt x="4177676" y="1409403"/>
                </a:cubicBezTo>
                <a:cubicBezTo>
                  <a:pt x="4180281" y="1410271"/>
                  <a:pt x="4182017" y="1412007"/>
                  <a:pt x="4182885" y="1414612"/>
                </a:cubicBezTo>
                <a:cubicBezTo>
                  <a:pt x="4186358" y="1378149"/>
                  <a:pt x="4186358" y="1326493"/>
                  <a:pt x="4182885" y="1259644"/>
                </a:cubicBezTo>
                <a:cubicBezTo>
                  <a:pt x="4182885" y="1254435"/>
                  <a:pt x="4180281" y="1251831"/>
                  <a:pt x="4175072" y="1251831"/>
                </a:cubicBezTo>
                <a:close/>
                <a:moveTo>
                  <a:pt x="6660241" y="1244017"/>
                </a:moveTo>
                <a:cubicBezTo>
                  <a:pt x="6661109" y="1244017"/>
                  <a:pt x="6662845" y="1244451"/>
                  <a:pt x="6665450" y="1245320"/>
                </a:cubicBezTo>
                <a:cubicBezTo>
                  <a:pt x="6682813" y="1247056"/>
                  <a:pt x="6694533" y="1248792"/>
                  <a:pt x="6700610" y="1250529"/>
                </a:cubicBezTo>
                <a:cubicBezTo>
                  <a:pt x="6719710" y="1259210"/>
                  <a:pt x="6724485" y="1273101"/>
                  <a:pt x="6714935" y="1292200"/>
                </a:cubicBezTo>
                <a:cubicBezTo>
                  <a:pt x="6708858" y="1298278"/>
                  <a:pt x="6702781" y="1299580"/>
                  <a:pt x="6696704" y="1296107"/>
                </a:cubicBezTo>
                <a:cubicBezTo>
                  <a:pt x="6684550" y="1285689"/>
                  <a:pt x="6671527" y="1269628"/>
                  <a:pt x="6657636" y="1247924"/>
                </a:cubicBezTo>
                <a:cubicBezTo>
                  <a:pt x="6656768" y="1246188"/>
                  <a:pt x="6656768" y="1245320"/>
                  <a:pt x="6657636" y="1245320"/>
                </a:cubicBezTo>
                <a:cubicBezTo>
                  <a:pt x="6657636" y="1244451"/>
                  <a:pt x="6658505" y="1244017"/>
                  <a:pt x="6660241" y="1244017"/>
                </a:cubicBezTo>
                <a:close/>
                <a:moveTo>
                  <a:pt x="5002891" y="1244017"/>
                </a:moveTo>
                <a:cubicBezTo>
                  <a:pt x="5003759" y="1244017"/>
                  <a:pt x="5005495" y="1244451"/>
                  <a:pt x="5008100" y="1245320"/>
                </a:cubicBezTo>
                <a:cubicBezTo>
                  <a:pt x="5025463" y="1247056"/>
                  <a:pt x="5037183" y="1248792"/>
                  <a:pt x="5043260" y="1250529"/>
                </a:cubicBezTo>
                <a:cubicBezTo>
                  <a:pt x="5062360" y="1259210"/>
                  <a:pt x="5067135" y="1273101"/>
                  <a:pt x="5057585" y="1292200"/>
                </a:cubicBezTo>
                <a:cubicBezTo>
                  <a:pt x="5051508" y="1298278"/>
                  <a:pt x="5045431" y="1299580"/>
                  <a:pt x="5039353" y="1296107"/>
                </a:cubicBezTo>
                <a:cubicBezTo>
                  <a:pt x="5027200" y="1285689"/>
                  <a:pt x="5014177" y="1269628"/>
                  <a:pt x="5000286" y="1247924"/>
                </a:cubicBezTo>
                <a:cubicBezTo>
                  <a:pt x="4999418" y="1246188"/>
                  <a:pt x="4999418" y="1245320"/>
                  <a:pt x="5000286" y="1245320"/>
                </a:cubicBezTo>
                <a:cubicBezTo>
                  <a:pt x="5000286" y="1244451"/>
                  <a:pt x="5001155" y="1244017"/>
                  <a:pt x="5002891" y="1244017"/>
                </a:cubicBezTo>
                <a:close/>
                <a:moveTo>
                  <a:pt x="3355066" y="1244017"/>
                </a:moveTo>
                <a:cubicBezTo>
                  <a:pt x="3355934" y="1244017"/>
                  <a:pt x="3357670" y="1244451"/>
                  <a:pt x="3360275" y="1245320"/>
                </a:cubicBezTo>
                <a:cubicBezTo>
                  <a:pt x="3377638" y="1247056"/>
                  <a:pt x="3389358" y="1248792"/>
                  <a:pt x="3395435" y="1250529"/>
                </a:cubicBezTo>
                <a:cubicBezTo>
                  <a:pt x="3414535" y="1259210"/>
                  <a:pt x="3419310" y="1273101"/>
                  <a:pt x="3409760" y="1292200"/>
                </a:cubicBezTo>
                <a:cubicBezTo>
                  <a:pt x="3403683" y="1298278"/>
                  <a:pt x="3397606" y="1299580"/>
                  <a:pt x="3391529" y="1296107"/>
                </a:cubicBezTo>
                <a:cubicBezTo>
                  <a:pt x="3379374" y="1285689"/>
                  <a:pt x="3366352" y="1269628"/>
                  <a:pt x="3352461" y="1247924"/>
                </a:cubicBezTo>
                <a:cubicBezTo>
                  <a:pt x="3351593" y="1246188"/>
                  <a:pt x="3351593" y="1245320"/>
                  <a:pt x="3352461" y="1245320"/>
                </a:cubicBezTo>
                <a:cubicBezTo>
                  <a:pt x="3352461" y="1244451"/>
                  <a:pt x="3353329" y="1244017"/>
                  <a:pt x="3355066" y="1244017"/>
                </a:cubicBezTo>
                <a:close/>
                <a:moveTo>
                  <a:pt x="2368376" y="1241413"/>
                </a:moveTo>
                <a:cubicBezTo>
                  <a:pt x="2379663" y="1246622"/>
                  <a:pt x="2388778" y="1253133"/>
                  <a:pt x="2395724" y="1260947"/>
                </a:cubicBezTo>
                <a:cubicBezTo>
                  <a:pt x="2398328" y="1263551"/>
                  <a:pt x="2398763" y="1266156"/>
                  <a:pt x="2397026" y="1268760"/>
                </a:cubicBezTo>
                <a:cubicBezTo>
                  <a:pt x="2394422" y="1279178"/>
                  <a:pt x="2393119" y="1299146"/>
                  <a:pt x="2393119" y="1328663"/>
                </a:cubicBezTo>
                <a:cubicBezTo>
                  <a:pt x="2393119" y="1347763"/>
                  <a:pt x="2389646" y="1356879"/>
                  <a:pt x="2382702" y="1356011"/>
                </a:cubicBezTo>
                <a:cubicBezTo>
                  <a:pt x="2368811" y="1351670"/>
                  <a:pt x="2362300" y="1342120"/>
                  <a:pt x="2363168" y="1327361"/>
                </a:cubicBezTo>
                <a:cubicBezTo>
                  <a:pt x="2364036" y="1316943"/>
                  <a:pt x="2364470" y="1304355"/>
                  <a:pt x="2364470" y="1289596"/>
                </a:cubicBezTo>
                <a:cubicBezTo>
                  <a:pt x="2364470" y="1271365"/>
                  <a:pt x="2362734" y="1258342"/>
                  <a:pt x="2359261" y="1250529"/>
                </a:cubicBezTo>
                <a:cubicBezTo>
                  <a:pt x="2358392" y="1244451"/>
                  <a:pt x="2361431" y="1241413"/>
                  <a:pt x="2368376" y="1241413"/>
                </a:cubicBezTo>
                <a:close/>
                <a:moveTo>
                  <a:pt x="1538603" y="1240436"/>
                </a:moveTo>
                <a:cubicBezTo>
                  <a:pt x="1542077" y="1240653"/>
                  <a:pt x="1545332" y="1241413"/>
                  <a:pt x="1548371" y="1242715"/>
                </a:cubicBezTo>
                <a:cubicBezTo>
                  <a:pt x="1556184" y="1247056"/>
                  <a:pt x="1561828" y="1251831"/>
                  <a:pt x="1565300" y="1257040"/>
                </a:cubicBezTo>
                <a:cubicBezTo>
                  <a:pt x="1571377" y="1267458"/>
                  <a:pt x="1569207" y="1273101"/>
                  <a:pt x="1558788" y="1273969"/>
                </a:cubicBezTo>
                <a:cubicBezTo>
                  <a:pt x="1540557" y="1274837"/>
                  <a:pt x="1521458" y="1277008"/>
                  <a:pt x="1501490" y="1280480"/>
                </a:cubicBezTo>
                <a:cubicBezTo>
                  <a:pt x="1503226" y="1280480"/>
                  <a:pt x="1504528" y="1281348"/>
                  <a:pt x="1505397" y="1283085"/>
                </a:cubicBezTo>
                <a:cubicBezTo>
                  <a:pt x="1509738" y="1286557"/>
                  <a:pt x="1511039" y="1290898"/>
                  <a:pt x="1509303" y="1296107"/>
                </a:cubicBezTo>
                <a:cubicBezTo>
                  <a:pt x="1506699" y="1303053"/>
                  <a:pt x="1504963" y="1313905"/>
                  <a:pt x="1504094" y="1328663"/>
                </a:cubicBezTo>
                <a:cubicBezTo>
                  <a:pt x="1511908" y="1327795"/>
                  <a:pt x="1518419" y="1326059"/>
                  <a:pt x="1523628" y="1323454"/>
                </a:cubicBezTo>
                <a:cubicBezTo>
                  <a:pt x="1540123" y="1313905"/>
                  <a:pt x="1553146" y="1314339"/>
                  <a:pt x="1562695" y="1324757"/>
                </a:cubicBezTo>
                <a:cubicBezTo>
                  <a:pt x="1574850" y="1334306"/>
                  <a:pt x="1576152" y="1341686"/>
                  <a:pt x="1566603" y="1346895"/>
                </a:cubicBezTo>
                <a:cubicBezTo>
                  <a:pt x="1551844" y="1350367"/>
                  <a:pt x="1531442" y="1354274"/>
                  <a:pt x="1505397" y="1358615"/>
                </a:cubicBezTo>
                <a:cubicBezTo>
                  <a:pt x="1505397" y="1387264"/>
                  <a:pt x="1504528" y="1404628"/>
                  <a:pt x="1502792" y="1410705"/>
                </a:cubicBezTo>
                <a:cubicBezTo>
                  <a:pt x="1502792" y="1411573"/>
                  <a:pt x="1502792" y="1412007"/>
                  <a:pt x="1502792" y="1412007"/>
                </a:cubicBezTo>
                <a:cubicBezTo>
                  <a:pt x="1514078" y="1412007"/>
                  <a:pt x="1522325" y="1412007"/>
                  <a:pt x="1527535" y="1412007"/>
                </a:cubicBezTo>
                <a:cubicBezTo>
                  <a:pt x="1544030" y="1411139"/>
                  <a:pt x="1557921" y="1409837"/>
                  <a:pt x="1569207" y="1408100"/>
                </a:cubicBezTo>
                <a:cubicBezTo>
                  <a:pt x="1568338" y="1408968"/>
                  <a:pt x="1569641" y="1408968"/>
                  <a:pt x="1573113" y="1408100"/>
                </a:cubicBezTo>
                <a:cubicBezTo>
                  <a:pt x="1581795" y="1405496"/>
                  <a:pt x="1590477" y="1407666"/>
                  <a:pt x="1599158" y="1414612"/>
                </a:cubicBezTo>
                <a:cubicBezTo>
                  <a:pt x="1608708" y="1420689"/>
                  <a:pt x="1614786" y="1427200"/>
                  <a:pt x="1617390" y="1434145"/>
                </a:cubicBezTo>
                <a:cubicBezTo>
                  <a:pt x="1619126" y="1439354"/>
                  <a:pt x="1617824" y="1443695"/>
                  <a:pt x="1613483" y="1447168"/>
                </a:cubicBezTo>
                <a:cubicBezTo>
                  <a:pt x="1610011" y="1450640"/>
                  <a:pt x="1604367" y="1451074"/>
                  <a:pt x="1596554" y="1448470"/>
                </a:cubicBezTo>
                <a:cubicBezTo>
                  <a:pt x="1580059" y="1440657"/>
                  <a:pt x="1542294" y="1437618"/>
                  <a:pt x="1483259" y="1439354"/>
                </a:cubicBezTo>
                <a:cubicBezTo>
                  <a:pt x="1431169" y="1441959"/>
                  <a:pt x="1397311" y="1444997"/>
                  <a:pt x="1381684" y="1448470"/>
                </a:cubicBezTo>
                <a:cubicBezTo>
                  <a:pt x="1371265" y="1450206"/>
                  <a:pt x="1364320" y="1450206"/>
                  <a:pt x="1360848" y="1448470"/>
                </a:cubicBezTo>
                <a:cubicBezTo>
                  <a:pt x="1354770" y="1443261"/>
                  <a:pt x="1349995" y="1435882"/>
                  <a:pt x="1346523" y="1426332"/>
                </a:cubicBezTo>
                <a:cubicBezTo>
                  <a:pt x="1343919" y="1420255"/>
                  <a:pt x="1344786" y="1417216"/>
                  <a:pt x="1349127" y="1417216"/>
                </a:cubicBezTo>
                <a:cubicBezTo>
                  <a:pt x="1366490" y="1418952"/>
                  <a:pt x="1380815" y="1419386"/>
                  <a:pt x="1392102" y="1418518"/>
                </a:cubicBezTo>
                <a:cubicBezTo>
                  <a:pt x="1393837" y="1418518"/>
                  <a:pt x="1396443" y="1418518"/>
                  <a:pt x="1399916" y="1418518"/>
                </a:cubicBezTo>
                <a:cubicBezTo>
                  <a:pt x="1403388" y="1417650"/>
                  <a:pt x="1406427" y="1417216"/>
                  <a:pt x="1409031" y="1417216"/>
                </a:cubicBezTo>
                <a:lnTo>
                  <a:pt x="1409031" y="1415914"/>
                </a:lnTo>
                <a:cubicBezTo>
                  <a:pt x="1406427" y="1397682"/>
                  <a:pt x="1405558" y="1379885"/>
                  <a:pt x="1406427" y="1362522"/>
                </a:cubicBezTo>
                <a:cubicBezTo>
                  <a:pt x="1406427" y="1345158"/>
                  <a:pt x="1404256" y="1332136"/>
                  <a:pt x="1399916" y="1323454"/>
                </a:cubicBezTo>
                <a:cubicBezTo>
                  <a:pt x="1395574" y="1314773"/>
                  <a:pt x="1397311" y="1309998"/>
                  <a:pt x="1405125" y="1309130"/>
                </a:cubicBezTo>
                <a:cubicBezTo>
                  <a:pt x="1418147" y="1309998"/>
                  <a:pt x="1427696" y="1313471"/>
                  <a:pt x="1433772" y="1319548"/>
                </a:cubicBezTo>
                <a:cubicBezTo>
                  <a:pt x="1442455" y="1324757"/>
                  <a:pt x="1445928" y="1330834"/>
                  <a:pt x="1444191" y="1337779"/>
                </a:cubicBezTo>
                <a:cubicBezTo>
                  <a:pt x="1441587" y="1347329"/>
                  <a:pt x="1440719" y="1356445"/>
                  <a:pt x="1441587" y="1365126"/>
                </a:cubicBezTo>
                <a:cubicBezTo>
                  <a:pt x="1443324" y="1378149"/>
                  <a:pt x="1443324" y="1392907"/>
                  <a:pt x="1441587" y="1409403"/>
                </a:cubicBezTo>
                <a:cubicBezTo>
                  <a:pt x="1441587" y="1411139"/>
                  <a:pt x="1441587" y="1413309"/>
                  <a:pt x="1441587" y="1415914"/>
                </a:cubicBezTo>
                <a:cubicBezTo>
                  <a:pt x="1445060" y="1415046"/>
                  <a:pt x="1449835" y="1414612"/>
                  <a:pt x="1455911" y="1414612"/>
                </a:cubicBezTo>
                <a:cubicBezTo>
                  <a:pt x="1462857" y="1413743"/>
                  <a:pt x="1468066" y="1413309"/>
                  <a:pt x="1471538" y="1413309"/>
                </a:cubicBezTo>
                <a:cubicBezTo>
                  <a:pt x="1469803" y="1408100"/>
                  <a:pt x="1468933" y="1402023"/>
                  <a:pt x="1468933" y="1395078"/>
                </a:cubicBezTo>
                <a:cubicBezTo>
                  <a:pt x="1468066" y="1373374"/>
                  <a:pt x="1468066" y="1354274"/>
                  <a:pt x="1468933" y="1337779"/>
                </a:cubicBezTo>
                <a:cubicBezTo>
                  <a:pt x="1470670" y="1314339"/>
                  <a:pt x="1468500" y="1296975"/>
                  <a:pt x="1462423" y="1285689"/>
                </a:cubicBezTo>
                <a:cubicBezTo>
                  <a:pt x="1460687" y="1285689"/>
                  <a:pt x="1458082" y="1286123"/>
                  <a:pt x="1454609" y="1286991"/>
                </a:cubicBezTo>
                <a:cubicBezTo>
                  <a:pt x="1451136" y="1286991"/>
                  <a:pt x="1448966" y="1286991"/>
                  <a:pt x="1448098" y="1286991"/>
                </a:cubicBezTo>
                <a:cubicBezTo>
                  <a:pt x="1438549" y="1289596"/>
                  <a:pt x="1430301" y="1288728"/>
                  <a:pt x="1423355" y="1284387"/>
                </a:cubicBezTo>
                <a:cubicBezTo>
                  <a:pt x="1417279" y="1280046"/>
                  <a:pt x="1412069" y="1274403"/>
                  <a:pt x="1407730" y="1267458"/>
                </a:cubicBezTo>
                <a:cubicBezTo>
                  <a:pt x="1404256" y="1261381"/>
                  <a:pt x="1405558" y="1257908"/>
                  <a:pt x="1411636" y="1257040"/>
                </a:cubicBezTo>
                <a:cubicBezTo>
                  <a:pt x="1447230" y="1254435"/>
                  <a:pt x="1477615" y="1251397"/>
                  <a:pt x="1502792" y="1247924"/>
                </a:cubicBezTo>
                <a:cubicBezTo>
                  <a:pt x="1505397" y="1247056"/>
                  <a:pt x="1508870" y="1246188"/>
                  <a:pt x="1513209" y="1245320"/>
                </a:cubicBezTo>
                <a:cubicBezTo>
                  <a:pt x="1520156" y="1243583"/>
                  <a:pt x="1524930" y="1242281"/>
                  <a:pt x="1527535" y="1241413"/>
                </a:cubicBezTo>
                <a:cubicBezTo>
                  <a:pt x="1531442" y="1240545"/>
                  <a:pt x="1535131" y="1240219"/>
                  <a:pt x="1538603" y="1240436"/>
                </a:cubicBezTo>
                <a:close/>
                <a:moveTo>
                  <a:pt x="7180162" y="1233599"/>
                </a:moveTo>
                <a:cubicBezTo>
                  <a:pt x="7182116" y="1233599"/>
                  <a:pt x="7183744" y="1234034"/>
                  <a:pt x="7185046" y="1234902"/>
                </a:cubicBezTo>
                <a:cubicBezTo>
                  <a:pt x="7193728" y="1238374"/>
                  <a:pt x="7200239" y="1243149"/>
                  <a:pt x="7204579" y="1249226"/>
                </a:cubicBezTo>
                <a:cubicBezTo>
                  <a:pt x="7208920" y="1254435"/>
                  <a:pt x="7207184" y="1258342"/>
                  <a:pt x="7199370" y="1260947"/>
                </a:cubicBezTo>
                <a:cubicBezTo>
                  <a:pt x="7192426" y="1261815"/>
                  <a:pt x="7178535" y="1264853"/>
                  <a:pt x="7157699" y="1270062"/>
                </a:cubicBezTo>
                <a:cubicBezTo>
                  <a:pt x="7146412" y="1272667"/>
                  <a:pt x="7137731" y="1274403"/>
                  <a:pt x="7131654" y="1275271"/>
                </a:cubicBezTo>
                <a:cubicBezTo>
                  <a:pt x="7124708" y="1277008"/>
                  <a:pt x="7118632" y="1276574"/>
                  <a:pt x="7113422" y="1273969"/>
                </a:cubicBezTo>
                <a:cubicBezTo>
                  <a:pt x="7108213" y="1273101"/>
                  <a:pt x="7101268" y="1269194"/>
                  <a:pt x="7092586" y="1262249"/>
                </a:cubicBezTo>
                <a:cubicBezTo>
                  <a:pt x="7089982" y="1257908"/>
                  <a:pt x="7090850" y="1255303"/>
                  <a:pt x="7095190" y="1254435"/>
                </a:cubicBezTo>
                <a:cubicBezTo>
                  <a:pt x="7124708" y="1249226"/>
                  <a:pt x="7149886" y="1242715"/>
                  <a:pt x="7170722" y="1234902"/>
                </a:cubicBezTo>
                <a:cubicBezTo>
                  <a:pt x="7171590" y="1234902"/>
                  <a:pt x="7172458" y="1234902"/>
                  <a:pt x="7173326" y="1234902"/>
                </a:cubicBezTo>
                <a:cubicBezTo>
                  <a:pt x="7175930" y="1234034"/>
                  <a:pt x="7178210" y="1233599"/>
                  <a:pt x="7180162" y="1233599"/>
                </a:cubicBezTo>
                <a:close/>
                <a:moveTo>
                  <a:pt x="3697556" y="1229693"/>
                </a:moveTo>
                <a:cubicBezTo>
                  <a:pt x="3714052" y="1232297"/>
                  <a:pt x="3727508" y="1235770"/>
                  <a:pt x="3737926" y="1240111"/>
                </a:cubicBezTo>
                <a:cubicBezTo>
                  <a:pt x="3757026" y="1249660"/>
                  <a:pt x="3759630" y="1264419"/>
                  <a:pt x="3745740" y="1284387"/>
                </a:cubicBezTo>
                <a:cubicBezTo>
                  <a:pt x="3738794" y="1289596"/>
                  <a:pt x="3732283" y="1289596"/>
                  <a:pt x="3726206" y="1284387"/>
                </a:cubicBezTo>
                <a:cubicBezTo>
                  <a:pt x="3715788" y="1270496"/>
                  <a:pt x="3704936" y="1254001"/>
                  <a:pt x="3693650" y="1234902"/>
                </a:cubicBezTo>
                <a:cubicBezTo>
                  <a:pt x="3691914" y="1231429"/>
                  <a:pt x="3693216" y="1229693"/>
                  <a:pt x="3697556" y="1229693"/>
                </a:cubicBezTo>
                <a:close/>
                <a:moveTo>
                  <a:pt x="8629720" y="1227088"/>
                </a:moveTo>
                <a:cubicBezTo>
                  <a:pt x="8649688" y="1230561"/>
                  <a:pt x="8664013" y="1234468"/>
                  <a:pt x="8672694" y="1238808"/>
                </a:cubicBezTo>
                <a:cubicBezTo>
                  <a:pt x="8685717" y="1243149"/>
                  <a:pt x="8687019" y="1254435"/>
                  <a:pt x="8676601" y="1272667"/>
                </a:cubicBezTo>
                <a:cubicBezTo>
                  <a:pt x="8670524" y="1280480"/>
                  <a:pt x="8663145" y="1280914"/>
                  <a:pt x="8654463" y="1273969"/>
                </a:cubicBezTo>
                <a:cubicBezTo>
                  <a:pt x="8640572" y="1254001"/>
                  <a:pt x="8631457" y="1239676"/>
                  <a:pt x="8627116" y="1230995"/>
                </a:cubicBezTo>
                <a:cubicBezTo>
                  <a:pt x="8626248" y="1228390"/>
                  <a:pt x="8627116" y="1227088"/>
                  <a:pt x="8629720" y="1227088"/>
                </a:cubicBezTo>
                <a:close/>
                <a:moveTo>
                  <a:pt x="1721160" y="1223181"/>
                </a:moveTo>
                <a:cubicBezTo>
                  <a:pt x="1741996" y="1226654"/>
                  <a:pt x="1759360" y="1232297"/>
                  <a:pt x="1773251" y="1240111"/>
                </a:cubicBezTo>
                <a:cubicBezTo>
                  <a:pt x="1780196" y="1243583"/>
                  <a:pt x="1784102" y="1249226"/>
                  <a:pt x="1784970" y="1257040"/>
                </a:cubicBezTo>
                <a:cubicBezTo>
                  <a:pt x="1785839" y="1270930"/>
                  <a:pt x="1782366" y="1281783"/>
                  <a:pt x="1774553" y="1289596"/>
                </a:cubicBezTo>
                <a:cubicBezTo>
                  <a:pt x="1770212" y="1293069"/>
                  <a:pt x="1765871" y="1293069"/>
                  <a:pt x="1761531" y="1289596"/>
                </a:cubicBezTo>
                <a:cubicBezTo>
                  <a:pt x="1745904" y="1275705"/>
                  <a:pt x="1730710" y="1255303"/>
                  <a:pt x="1715952" y="1228390"/>
                </a:cubicBezTo>
                <a:cubicBezTo>
                  <a:pt x="1715083" y="1224050"/>
                  <a:pt x="1716820" y="1222313"/>
                  <a:pt x="1721160" y="1223181"/>
                </a:cubicBezTo>
                <a:close/>
                <a:moveTo>
                  <a:pt x="783952" y="1219275"/>
                </a:moveTo>
                <a:cubicBezTo>
                  <a:pt x="806525" y="1214934"/>
                  <a:pt x="825624" y="1228824"/>
                  <a:pt x="841251" y="1260947"/>
                </a:cubicBezTo>
                <a:cubicBezTo>
                  <a:pt x="864692" y="1300882"/>
                  <a:pt x="904627" y="1333438"/>
                  <a:pt x="961058" y="1358615"/>
                </a:cubicBezTo>
                <a:cubicBezTo>
                  <a:pt x="962794" y="1359483"/>
                  <a:pt x="963228" y="1360785"/>
                  <a:pt x="962360" y="1362522"/>
                </a:cubicBezTo>
                <a:cubicBezTo>
                  <a:pt x="961492" y="1363390"/>
                  <a:pt x="960190" y="1363824"/>
                  <a:pt x="958454" y="1363824"/>
                </a:cubicBezTo>
                <a:cubicBezTo>
                  <a:pt x="936749" y="1366428"/>
                  <a:pt x="915045" y="1368165"/>
                  <a:pt x="893341" y="1369033"/>
                </a:cubicBezTo>
                <a:cubicBezTo>
                  <a:pt x="886396" y="1369033"/>
                  <a:pt x="880319" y="1366862"/>
                  <a:pt x="875110" y="1362522"/>
                </a:cubicBezTo>
                <a:cubicBezTo>
                  <a:pt x="856878" y="1347763"/>
                  <a:pt x="833438" y="1313905"/>
                  <a:pt x="804789" y="1260947"/>
                </a:cubicBezTo>
                <a:cubicBezTo>
                  <a:pt x="801316" y="1252265"/>
                  <a:pt x="793937" y="1244017"/>
                  <a:pt x="782651" y="1236204"/>
                </a:cubicBezTo>
                <a:cubicBezTo>
                  <a:pt x="778310" y="1233599"/>
                  <a:pt x="776139" y="1230561"/>
                  <a:pt x="776139" y="1227088"/>
                </a:cubicBezTo>
                <a:cubicBezTo>
                  <a:pt x="777007" y="1222747"/>
                  <a:pt x="779612" y="1220143"/>
                  <a:pt x="783952" y="1219275"/>
                </a:cubicBezTo>
                <a:close/>
                <a:moveTo>
                  <a:pt x="4191024" y="1218949"/>
                </a:moveTo>
                <a:cubicBezTo>
                  <a:pt x="4192978" y="1219166"/>
                  <a:pt x="4195473" y="1219709"/>
                  <a:pt x="4198512" y="1220577"/>
                </a:cubicBezTo>
                <a:cubicBezTo>
                  <a:pt x="4212402" y="1228390"/>
                  <a:pt x="4221518" y="1235336"/>
                  <a:pt x="4225859" y="1241413"/>
                </a:cubicBezTo>
                <a:cubicBezTo>
                  <a:pt x="4230200" y="1246622"/>
                  <a:pt x="4230634" y="1251831"/>
                  <a:pt x="4227161" y="1257040"/>
                </a:cubicBezTo>
                <a:cubicBezTo>
                  <a:pt x="4223689" y="1268326"/>
                  <a:pt x="4221518" y="1287860"/>
                  <a:pt x="4220650" y="1315641"/>
                </a:cubicBezTo>
                <a:cubicBezTo>
                  <a:pt x="4220650" y="1380753"/>
                  <a:pt x="4221084" y="1418518"/>
                  <a:pt x="4221952" y="1428936"/>
                </a:cubicBezTo>
                <a:cubicBezTo>
                  <a:pt x="4221084" y="1441091"/>
                  <a:pt x="4216744" y="1453245"/>
                  <a:pt x="4208930" y="1465399"/>
                </a:cubicBezTo>
                <a:cubicBezTo>
                  <a:pt x="4204589" y="1469740"/>
                  <a:pt x="4199380" y="1470174"/>
                  <a:pt x="4193303" y="1466701"/>
                </a:cubicBezTo>
                <a:cubicBezTo>
                  <a:pt x="4188094" y="1460624"/>
                  <a:pt x="4184187" y="1453679"/>
                  <a:pt x="4181583" y="1445866"/>
                </a:cubicBezTo>
                <a:cubicBezTo>
                  <a:pt x="4181583" y="1444997"/>
                  <a:pt x="4181583" y="1443695"/>
                  <a:pt x="4181583" y="1441959"/>
                </a:cubicBezTo>
                <a:cubicBezTo>
                  <a:pt x="4180715" y="1439354"/>
                  <a:pt x="4180281" y="1437184"/>
                  <a:pt x="4180281" y="1435448"/>
                </a:cubicBezTo>
                <a:cubicBezTo>
                  <a:pt x="4144686" y="1432843"/>
                  <a:pt x="4106487" y="1434579"/>
                  <a:pt x="4065683" y="1440657"/>
                </a:cubicBezTo>
                <a:cubicBezTo>
                  <a:pt x="4060474" y="1440657"/>
                  <a:pt x="4056567" y="1439788"/>
                  <a:pt x="4053963" y="1438052"/>
                </a:cubicBezTo>
                <a:cubicBezTo>
                  <a:pt x="4053963" y="1438052"/>
                  <a:pt x="4053094" y="1437618"/>
                  <a:pt x="4051358" y="1436750"/>
                </a:cubicBezTo>
                <a:cubicBezTo>
                  <a:pt x="4048754" y="1435013"/>
                  <a:pt x="4047017" y="1433711"/>
                  <a:pt x="4046149" y="1432843"/>
                </a:cubicBezTo>
                <a:cubicBezTo>
                  <a:pt x="4045281" y="1445866"/>
                  <a:pt x="4042676" y="1453679"/>
                  <a:pt x="4038336" y="1456283"/>
                </a:cubicBezTo>
                <a:cubicBezTo>
                  <a:pt x="4034863" y="1459756"/>
                  <a:pt x="4030522" y="1460190"/>
                  <a:pt x="4025313" y="1457586"/>
                </a:cubicBezTo>
                <a:cubicBezTo>
                  <a:pt x="4025313" y="1457586"/>
                  <a:pt x="4024879" y="1457152"/>
                  <a:pt x="4024011" y="1456283"/>
                </a:cubicBezTo>
                <a:cubicBezTo>
                  <a:pt x="4017934" y="1453679"/>
                  <a:pt x="4014027" y="1449772"/>
                  <a:pt x="4012291" y="1444563"/>
                </a:cubicBezTo>
                <a:cubicBezTo>
                  <a:pt x="4008818" y="1433277"/>
                  <a:pt x="4007950" y="1423727"/>
                  <a:pt x="4009686" y="1415914"/>
                </a:cubicBezTo>
                <a:cubicBezTo>
                  <a:pt x="4014027" y="1397682"/>
                  <a:pt x="4016631" y="1353406"/>
                  <a:pt x="4017500" y="1283085"/>
                </a:cubicBezTo>
                <a:cubicBezTo>
                  <a:pt x="4017500" y="1263985"/>
                  <a:pt x="4014027" y="1249226"/>
                  <a:pt x="4007082" y="1238808"/>
                </a:cubicBezTo>
                <a:cubicBezTo>
                  <a:pt x="4005345" y="1233599"/>
                  <a:pt x="4007950" y="1230561"/>
                  <a:pt x="4014895" y="1229693"/>
                </a:cubicBezTo>
                <a:cubicBezTo>
                  <a:pt x="4022709" y="1231429"/>
                  <a:pt x="4030522" y="1233599"/>
                  <a:pt x="4038336" y="1236204"/>
                </a:cubicBezTo>
                <a:cubicBezTo>
                  <a:pt x="4055699" y="1234468"/>
                  <a:pt x="4083046" y="1231863"/>
                  <a:pt x="4120377" y="1228390"/>
                </a:cubicBezTo>
                <a:cubicBezTo>
                  <a:pt x="4129927" y="1226654"/>
                  <a:pt x="4136872" y="1225786"/>
                  <a:pt x="4141213" y="1225786"/>
                </a:cubicBezTo>
                <a:cubicBezTo>
                  <a:pt x="4154236" y="1224918"/>
                  <a:pt x="4169428" y="1222747"/>
                  <a:pt x="4186792" y="1219275"/>
                </a:cubicBezTo>
                <a:cubicBezTo>
                  <a:pt x="4187660" y="1218841"/>
                  <a:pt x="4189071" y="1218732"/>
                  <a:pt x="4191024" y="1218949"/>
                </a:cubicBezTo>
                <a:close/>
                <a:moveTo>
                  <a:pt x="6358119" y="1217972"/>
                </a:moveTo>
                <a:cubicBezTo>
                  <a:pt x="6371142" y="1224918"/>
                  <a:pt x="6380692" y="1233599"/>
                  <a:pt x="6386769" y="1244017"/>
                </a:cubicBezTo>
                <a:cubicBezTo>
                  <a:pt x="6391978" y="1250963"/>
                  <a:pt x="6391544" y="1257040"/>
                  <a:pt x="6385467" y="1262249"/>
                </a:cubicBezTo>
                <a:cubicBezTo>
                  <a:pt x="6382862" y="1266590"/>
                  <a:pt x="6378522" y="1273101"/>
                  <a:pt x="6372444" y="1281783"/>
                </a:cubicBezTo>
                <a:cubicBezTo>
                  <a:pt x="6367235" y="1292200"/>
                  <a:pt x="6360290" y="1302618"/>
                  <a:pt x="6351608" y="1313036"/>
                </a:cubicBezTo>
                <a:cubicBezTo>
                  <a:pt x="6352477" y="1313905"/>
                  <a:pt x="6353345" y="1314773"/>
                  <a:pt x="6354213" y="1315641"/>
                </a:cubicBezTo>
                <a:cubicBezTo>
                  <a:pt x="6355081" y="1315641"/>
                  <a:pt x="6356384" y="1316943"/>
                  <a:pt x="6358119" y="1319548"/>
                </a:cubicBezTo>
                <a:cubicBezTo>
                  <a:pt x="6362461" y="1324757"/>
                  <a:pt x="6364631" y="1333004"/>
                  <a:pt x="6364631" y="1344290"/>
                </a:cubicBezTo>
                <a:cubicBezTo>
                  <a:pt x="6364631" y="1359049"/>
                  <a:pt x="6364197" y="1373808"/>
                  <a:pt x="6363328" y="1388567"/>
                </a:cubicBezTo>
                <a:cubicBezTo>
                  <a:pt x="6364197" y="1387698"/>
                  <a:pt x="6364631" y="1387264"/>
                  <a:pt x="6364631" y="1387264"/>
                </a:cubicBezTo>
                <a:cubicBezTo>
                  <a:pt x="6390676" y="1364692"/>
                  <a:pt x="6410644" y="1337345"/>
                  <a:pt x="6424534" y="1305223"/>
                </a:cubicBezTo>
                <a:cubicBezTo>
                  <a:pt x="6414116" y="1306959"/>
                  <a:pt x="6405000" y="1308696"/>
                  <a:pt x="6397187" y="1310432"/>
                </a:cubicBezTo>
                <a:cubicBezTo>
                  <a:pt x="6391978" y="1310432"/>
                  <a:pt x="6388071" y="1309130"/>
                  <a:pt x="6385467" y="1306525"/>
                </a:cubicBezTo>
                <a:cubicBezTo>
                  <a:pt x="6381994" y="1303053"/>
                  <a:pt x="6378087" y="1298712"/>
                  <a:pt x="6373746" y="1293503"/>
                </a:cubicBezTo>
                <a:cubicBezTo>
                  <a:pt x="6372011" y="1290898"/>
                  <a:pt x="6371576" y="1289162"/>
                  <a:pt x="6372444" y="1288294"/>
                </a:cubicBezTo>
                <a:cubicBezTo>
                  <a:pt x="6372444" y="1286557"/>
                  <a:pt x="6373746" y="1285689"/>
                  <a:pt x="6376351" y="1285689"/>
                </a:cubicBezTo>
                <a:cubicBezTo>
                  <a:pt x="6381560" y="1285689"/>
                  <a:pt x="6391978" y="1284821"/>
                  <a:pt x="6407605" y="1283085"/>
                </a:cubicBezTo>
                <a:cubicBezTo>
                  <a:pt x="6431045" y="1278744"/>
                  <a:pt x="6451013" y="1275705"/>
                  <a:pt x="6467508" y="1273969"/>
                </a:cubicBezTo>
                <a:cubicBezTo>
                  <a:pt x="6470981" y="1273101"/>
                  <a:pt x="6475756" y="1271799"/>
                  <a:pt x="6481833" y="1270062"/>
                </a:cubicBezTo>
                <a:cubicBezTo>
                  <a:pt x="6487910" y="1269194"/>
                  <a:pt x="6492685" y="1268326"/>
                  <a:pt x="6496158" y="1267458"/>
                </a:cubicBezTo>
                <a:cubicBezTo>
                  <a:pt x="6504840" y="1263985"/>
                  <a:pt x="6512653" y="1263985"/>
                  <a:pt x="6519598" y="1267458"/>
                </a:cubicBezTo>
                <a:cubicBezTo>
                  <a:pt x="6524807" y="1270930"/>
                  <a:pt x="6529148" y="1276139"/>
                  <a:pt x="6532620" y="1283085"/>
                </a:cubicBezTo>
                <a:cubicBezTo>
                  <a:pt x="6535225" y="1288294"/>
                  <a:pt x="6533489" y="1291332"/>
                  <a:pt x="6527411" y="1292200"/>
                </a:cubicBezTo>
                <a:cubicBezTo>
                  <a:pt x="6504840" y="1293937"/>
                  <a:pt x="6482267" y="1296107"/>
                  <a:pt x="6459695" y="1298712"/>
                </a:cubicBezTo>
                <a:cubicBezTo>
                  <a:pt x="6462299" y="1301316"/>
                  <a:pt x="6464036" y="1303053"/>
                  <a:pt x="6464904" y="1303921"/>
                </a:cubicBezTo>
                <a:cubicBezTo>
                  <a:pt x="6467508" y="1307393"/>
                  <a:pt x="6466640" y="1310432"/>
                  <a:pt x="6462299" y="1313036"/>
                </a:cubicBezTo>
                <a:cubicBezTo>
                  <a:pt x="6457959" y="1317377"/>
                  <a:pt x="6454052" y="1322152"/>
                  <a:pt x="6450579" y="1327361"/>
                </a:cubicBezTo>
                <a:cubicBezTo>
                  <a:pt x="6457524" y="1336043"/>
                  <a:pt x="6465338" y="1344724"/>
                  <a:pt x="6474019" y="1353406"/>
                </a:cubicBezTo>
                <a:cubicBezTo>
                  <a:pt x="6485306" y="1340384"/>
                  <a:pt x="6492251" y="1326493"/>
                  <a:pt x="6494855" y="1311734"/>
                </a:cubicBezTo>
                <a:cubicBezTo>
                  <a:pt x="6496592" y="1306525"/>
                  <a:pt x="6500064" y="1304789"/>
                  <a:pt x="6505273" y="1306525"/>
                </a:cubicBezTo>
                <a:cubicBezTo>
                  <a:pt x="6517428" y="1309998"/>
                  <a:pt x="6526978" y="1316075"/>
                  <a:pt x="6533923" y="1324757"/>
                </a:cubicBezTo>
                <a:cubicBezTo>
                  <a:pt x="6538264" y="1329966"/>
                  <a:pt x="6537396" y="1334306"/>
                  <a:pt x="6531318" y="1337779"/>
                </a:cubicBezTo>
                <a:cubicBezTo>
                  <a:pt x="6526109" y="1340384"/>
                  <a:pt x="6520467" y="1343422"/>
                  <a:pt x="6514389" y="1346895"/>
                </a:cubicBezTo>
                <a:cubicBezTo>
                  <a:pt x="6503971" y="1352972"/>
                  <a:pt x="6493987" y="1358181"/>
                  <a:pt x="6484437" y="1362522"/>
                </a:cubicBezTo>
                <a:cubicBezTo>
                  <a:pt x="6517428" y="1390303"/>
                  <a:pt x="6551720" y="1410271"/>
                  <a:pt x="6587315" y="1422425"/>
                </a:cubicBezTo>
                <a:cubicBezTo>
                  <a:pt x="6590788" y="1423293"/>
                  <a:pt x="6592524" y="1424595"/>
                  <a:pt x="6592524" y="1426332"/>
                </a:cubicBezTo>
                <a:cubicBezTo>
                  <a:pt x="6592524" y="1427200"/>
                  <a:pt x="6590788" y="1428068"/>
                  <a:pt x="6587315" y="1428936"/>
                </a:cubicBezTo>
                <a:cubicBezTo>
                  <a:pt x="6570820" y="1432409"/>
                  <a:pt x="6550852" y="1435013"/>
                  <a:pt x="6527411" y="1436750"/>
                </a:cubicBezTo>
                <a:cubicBezTo>
                  <a:pt x="6513521" y="1438486"/>
                  <a:pt x="6505273" y="1436316"/>
                  <a:pt x="6502669" y="1430239"/>
                </a:cubicBezTo>
                <a:cubicBezTo>
                  <a:pt x="6492251" y="1421557"/>
                  <a:pt x="6482267" y="1410705"/>
                  <a:pt x="6472717" y="1397682"/>
                </a:cubicBezTo>
                <a:cubicBezTo>
                  <a:pt x="6454486" y="1421123"/>
                  <a:pt x="6437991" y="1444129"/>
                  <a:pt x="6423232" y="1466701"/>
                </a:cubicBezTo>
                <a:cubicBezTo>
                  <a:pt x="6419759" y="1471910"/>
                  <a:pt x="6414985" y="1472344"/>
                  <a:pt x="6408907" y="1468004"/>
                </a:cubicBezTo>
                <a:cubicBezTo>
                  <a:pt x="6401962" y="1464531"/>
                  <a:pt x="6395885" y="1456717"/>
                  <a:pt x="6390676" y="1444563"/>
                </a:cubicBezTo>
                <a:cubicBezTo>
                  <a:pt x="6388940" y="1441091"/>
                  <a:pt x="6389808" y="1438486"/>
                  <a:pt x="6393280" y="1436750"/>
                </a:cubicBezTo>
                <a:cubicBezTo>
                  <a:pt x="6397621" y="1431541"/>
                  <a:pt x="6400660" y="1425464"/>
                  <a:pt x="6402396" y="1418518"/>
                </a:cubicBezTo>
                <a:cubicBezTo>
                  <a:pt x="6405000" y="1403760"/>
                  <a:pt x="6405000" y="1389435"/>
                  <a:pt x="6402396" y="1375544"/>
                </a:cubicBezTo>
                <a:cubicBezTo>
                  <a:pt x="6391978" y="1383358"/>
                  <a:pt x="6380258" y="1389001"/>
                  <a:pt x="6367235" y="1392473"/>
                </a:cubicBezTo>
                <a:cubicBezTo>
                  <a:pt x="6366367" y="1393342"/>
                  <a:pt x="6365065" y="1393776"/>
                  <a:pt x="6363328" y="1393776"/>
                </a:cubicBezTo>
                <a:cubicBezTo>
                  <a:pt x="6362461" y="1409403"/>
                  <a:pt x="6362026" y="1425030"/>
                  <a:pt x="6362026" y="1440657"/>
                </a:cubicBezTo>
                <a:cubicBezTo>
                  <a:pt x="6362026" y="1453679"/>
                  <a:pt x="6359422" y="1462361"/>
                  <a:pt x="6354213" y="1466701"/>
                </a:cubicBezTo>
                <a:cubicBezTo>
                  <a:pt x="6350740" y="1470174"/>
                  <a:pt x="6346834" y="1470174"/>
                  <a:pt x="6342493" y="1466701"/>
                </a:cubicBezTo>
                <a:cubicBezTo>
                  <a:pt x="6335548" y="1461492"/>
                  <a:pt x="6330772" y="1454113"/>
                  <a:pt x="6328168" y="1444563"/>
                </a:cubicBezTo>
                <a:cubicBezTo>
                  <a:pt x="6326432" y="1440222"/>
                  <a:pt x="6325998" y="1433711"/>
                  <a:pt x="6326866" y="1425030"/>
                </a:cubicBezTo>
                <a:cubicBezTo>
                  <a:pt x="6329470" y="1413743"/>
                  <a:pt x="6332509" y="1390737"/>
                  <a:pt x="6335981" y="1356011"/>
                </a:cubicBezTo>
                <a:cubicBezTo>
                  <a:pt x="6335981" y="1352538"/>
                  <a:pt x="6335981" y="1349933"/>
                  <a:pt x="6335981" y="1348197"/>
                </a:cubicBezTo>
                <a:cubicBezTo>
                  <a:pt x="6335981" y="1342988"/>
                  <a:pt x="6335981" y="1337779"/>
                  <a:pt x="6335981" y="1332570"/>
                </a:cubicBezTo>
                <a:cubicBezTo>
                  <a:pt x="6319486" y="1352538"/>
                  <a:pt x="6299953" y="1367297"/>
                  <a:pt x="6277380" y="1376846"/>
                </a:cubicBezTo>
                <a:cubicBezTo>
                  <a:pt x="6273908" y="1378583"/>
                  <a:pt x="6271738" y="1379017"/>
                  <a:pt x="6270869" y="1378149"/>
                </a:cubicBezTo>
                <a:cubicBezTo>
                  <a:pt x="6270869" y="1377280"/>
                  <a:pt x="6272171" y="1375544"/>
                  <a:pt x="6274776" y="1372940"/>
                </a:cubicBezTo>
                <a:cubicBezTo>
                  <a:pt x="6304294" y="1340818"/>
                  <a:pt x="6327300" y="1303921"/>
                  <a:pt x="6343795" y="1262249"/>
                </a:cubicBezTo>
                <a:cubicBezTo>
                  <a:pt x="6350740" y="1247490"/>
                  <a:pt x="6352911" y="1234902"/>
                  <a:pt x="6350306" y="1224484"/>
                </a:cubicBezTo>
                <a:cubicBezTo>
                  <a:pt x="6350306" y="1218406"/>
                  <a:pt x="6352911" y="1216236"/>
                  <a:pt x="6358119" y="1217972"/>
                </a:cubicBezTo>
                <a:close/>
                <a:moveTo>
                  <a:pt x="4710295" y="1217972"/>
                </a:moveTo>
                <a:cubicBezTo>
                  <a:pt x="4723317" y="1224918"/>
                  <a:pt x="4732867" y="1233599"/>
                  <a:pt x="4738944" y="1244017"/>
                </a:cubicBezTo>
                <a:cubicBezTo>
                  <a:pt x="4744153" y="1250963"/>
                  <a:pt x="4743719" y="1257040"/>
                  <a:pt x="4737642" y="1262249"/>
                </a:cubicBezTo>
                <a:cubicBezTo>
                  <a:pt x="4735037" y="1266590"/>
                  <a:pt x="4730697" y="1273101"/>
                  <a:pt x="4724619" y="1281783"/>
                </a:cubicBezTo>
                <a:cubicBezTo>
                  <a:pt x="4719411" y="1292200"/>
                  <a:pt x="4712465" y="1302618"/>
                  <a:pt x="4703784" y="1313036"/>
                </a:cubicBezTo>
                <a:cubicBezTo>
                  <a:pt x="4704652" y="1313905"/>
                  <a:pt x="4705520" y="1314773"/>
                  <a:pt x="4706388" y="1315641"/>
                </a:cubicBezTo>
                <a:cubicBezTo>
                  <a:pt x="4707256" y="1315641"/>
                  <a:pt x="4708558" y="1316943"/>
                  <a:pt x="4710295" y="1319548"/>
                </a:cubicBezTo>
                <a:cubicBezTo>
                  <a:pt x="4714636" y="1324757"/>
                  <a:pt x="4716806" y="1333004"/>
                  <a:pt x="4716806" y="1344290"/>
                </a:cubicBezTo>
                <a:cubicBezTo>
                  <a:pt x="4716806" y="1359049"/>
                  <a:pt x="4716372" y="1373808"/>
                  <a:pt x="4715504" y="1388567"/>
                </a:cubicBezTo>
                <a:cubicBezTo>
                  <a:pt x="4716372" y="1387698"/>
                  <a:pt x="4716806" y="1387264"/>
                  <a:pt x="4716806" y="1387264"/>
                </a:cubicBezTo>
                <a:cubicBezTo>
                  <a:pt x="4742851" y="1364692"/>
                  <a:pt x="4762819" y="1337345"/>
                  <a:pt x="4776709" y="1305223"/>
                </a:cubicBezTo>
                <a:cubicBezTo>
                  <a:pt x="4766291" y="1306959"/>
                  <a:pt x="4757176" y="1308696"/>
                  <a:pt x="4749362" y="1310432"/>
                </a:cubicBezTo>
                <a:cubicBezTo>
                  <a:pt x="4744153" y="1310432"/>
                  <a:pt x="4740246" y="1309130"/>
                  <a:pt x="4737642" y="1306525"/>
                </a:cubicBezTo>
                <a:cubicBezTo>
                  <a:pt x="4734169" y="1303053"/>
                  <a:pt x="4730262" y="1298712"/>
                  <a:pt x="4725922" y="1293503"/>
                </a:cubicBezTo>
                <a:cubicBezTo>
                  <a:pt x="4724185" y="1290898"/>
                  <a:pt x="4723751" y="1289162"/>
                  <a:pt x="4724619" y="1288294"/>
                </a:cubicBezTo>
                <a:cubicBezTo>
                  <a:pt x="4724619" y="1286557"/>
                  <a:pt x="4725922" y="1285689"/>
                  <a:pt x="4728526" y="1285689"/>
                </a:cubicBezTo>
                <a:cubicBezTo>
                  <a:pt x="4733735" y="1285689"/>
                  <a:pt x="4744153" y="1284821"/>
                  <a:pt x="4759780" y="1283085"/>
                </a:cubicBezTo>
                <a:cubicBezTo>
                  <a:pt x="4783220" y="1278744"/>
                  <a:pt x="4803188" y="1275705"/>
                  <a:pt x="4819683" y="1273969"/>
                </a:cubicBezTo>
                <a:cubicBezTo>
                  <a:pt x="4823156" y="1273101"/>
                  <a:pt x="4827931" y="1271799"/>
                  <a:pt x="4834008" y="1270062"/>
                </a:cubicBezTo>
                <a:cubicBezTo>
                  <a:pt x="4840085" y="1269194"/>
                  <a:pt x="4844860" y="1268326"/>
                  <a:pt x="4848333" y="1267458"/>
                </a:cubicBezTo>
                <a:cubicBezTo>
                  <a:pt x="4857015" y="1263985"/>
                  <a:pt x="4864828" y="1263985"/>
                  <a:pt x="4871773" y="1267458"/>
                </a:cubicBezTo>
                <a:cubicBezTo>
                  <a:pt x="4876982" y="1270930"/>
                  <a:pt x="4881323" y="1276139"/>
                  <a:pt x="4884795" y="1283085"/>
                </a:cubicBezTo>
                <a:cubicBezTo>
                  <a:pt x="4887400" y="1288294"/>
                  <a:pt x="4885664" y="1291332"/>
                  <a:pt x="4879586" y="1292200"/>
                </a:cubicBezTo>
                <a:cubicBezTo>
                  <a:pt x="4857015" y="1293937"/>
                  <a:pt x="4834442" y="1296107"/>
                  <a:pt x="4811870" y="1298712"/>
                </a:cubicBezTo>
                <a:cubicBezTo>
                  <a:pt x="4814474" y="1301316"/>
                  <a:pt x="4816211" y="1303053"/>
                  <a:pt x="4817079" y="1303921"/>
                </a:cubicBezTo>
                <a:cubicBezTo>
                  <a:pt x="4819683" y="1307393"/>
                  <a:pt x="4818815" y="1310432"/>
                  <a:pt x="4814474" y="1313036"/>
                </a:cubicBezTo>
                <a:cubicBezTo>
                  <a:pt x="4810134" y="1317377"/>
                  <a:pt x="4806227" y="1322152"/>
                  <a:pt x="4802754" y="1327361"/>
                </a:cubicBezTo>
                <a:cubicBezTo>
                  <a:pt x="4809699" y="1336043"/>
                  <a:pt x="4817513" y="1344724"/>
                  <a:pt x="4826194" y="1353406"/>
                </a:cubicBezTo>
                <a:cubicBezTo>
                  <a:pt x="4837481" y="1340384"/>
                  <a:pt x="4844426" y="1326493"/>
                  <a:pt x="4847030" y="1311734"/>
                </a:cubicBezTo>
                <a:cubicBezTo>
                  <a:pt x="4848767" y="1306525"/>
                  <a:pt x="4852239" y="1304789"/>
                  <a:pt x="4857448" y="1306525"/>
                </a:cubicBezTo>
                <a:cubicBezTo>
                  <a:pt x="4869603" y="1309998"/>
                  <a:pt x="4879153" y="1316075"/>
                  <a:pt x="4886098" y="1324757"/>
                </a:cubicBezTo>
                <a:cubicBezTo>
                  <a:pt x="4890439" y="1329966"/>
                  <a:pt x="4889571" y="1334306"/>
                  <a:pt x="4883493" y="1337779"/>
                </a:cubicBezTo>
                <a:cubicBezTo>
                  <a:pt x="4878284" y="1340384"/>
                  <a:pt x="4872642" y="1343422"/>
                  <a:pt x="4866564" y="1346895"/>
                </a:cubicBezTo>
                <a:cubicBezTo>
                  <a:pt x="4856146" y="1352972"/>
                  <a:pt x="4846162" y="1358181"/>
                  <a:pt x="4836612" y="1362522"/>
                </a:cubicBezTo>
                <a:cubicBezTo>
                  <a:pt x="4869603" y="1390303"/>
                  <a:pt x="4903895" y="1410271"/>
                  <a:pt x="4939490" y="1422425"/>
                </a:cubicBezTo>
                <a:cubicBezTo>
                  <a:pt x="4942963" y="1423293"/>
                  <a:pt x="4944699" y="1424595"/>
                  <a:pt x="4944699" y="1426332"/>
                </a:cubicBezTo>
                <a:cubicBezTo>
                  <a:pt x="4944699" y="1427200"/>
                  <a:pt x="4942963" y="1428068"/>
                  <a:pt x="4939490" y="1428936"/>
                </a:cubicBezTo>
                <a:cubicBezTo>
                  <a:pt x="4922995" y="1432409"/>
                  <a:pt x="4903027" y="1435013"/>
                  <a:pt x="4879586" y="1436750"/>
                </a:cubicBezTo>
                <a:cubicBezTo>
                  <a:pt x="4865696" y="1438486"/>
                  <a:pt x="4857448" y="1436316"/>
                  <a:pt x="4854844" y="1430239"/>
                </a:cubicBezTo>
                <a:cubicBezTo>
                  <a:pt x="4844426" y="1421557"/>
                  <a:pt x="4834442" y="1410705"/>
                  <a:pt x="4824892" y="1397682"/>
                </a:cubicBezTo>
                <a:cubicBezTo>
                  <a:pt x="4806661" y="1421123"/>
                  <a:pt x="4790166" y="1444129"/>
                  <a:pt x="4775407" y="1466701"/>
                </a:cubicBezTo>
                <a:cubicBezTo>
                  <a:pt x="4771934" y="1471910"/>
                  <a:pt x="4767160" y="1472344"/>
                  <a:pt x="4761082" y="1468004"/>
                </a:cubicBezTo>
                <a:cubicBezTo>
                  <a:pt x="4754137" y="1464531"/>
                  <a:pt x="4748060" y="1456717"/>
                  <a:pt x="4742851" y="1444563"/>
                </a:cubicBezTo>
                <a:cubicBezTo>
                  <a:pt x="4741115" y="1441091"/>
                  <a:pt x="4741983" y="1438486"/>
                  <a:pt x="4745455" y="1436750"/>
                </a:cubicBezTo>
                <a:cubicBezTo>
                  <a:pt x="4749796" y="1431541"/>
                  <a:pt x="4752835" y="1425464"/>
                  <a:pt x="4754571" y="1418518"/>
                </a:cubicBezTo>
                <a:cubicBezTo>
                  <a:pt x="4757176" y="1403760"/>
                  <a:pt x="4757176" y="1389435"/>
                  <a:pt x="4754571" y="1375544"/>
                </a:cubicBezTo>
                <a:cubicBezTo>
                  <a:pt x="4744153" y="1383358"/>
                  <a:pt x="4732433" y="1389001"/>
                  <a:pt x="4719411" y="1392473"/>
                </a:cubicBezTo>
                <a:cubicBezTo>
                  <a:pt x="4718542" y="1393342"/>
                  <a:pt x="4717240" y="1393776"/>
                  <a:pt x="4715504" y="1393776"/>
                </a:cubicBezTo>
                <a:cubicBezTo>
                  <a:pt x="4714636" y="1409403"/>
                  <a:pt x="4714202" y="1425030"/>
                  <a:pt x="4714202" y="1440657"/>
                </a:cubicBezTo>
                <a:cubicBezTo>
                  <a:pt x="4714202" y="1453679"/>
                  <a:pt x="4711597" y="1462361"/>
                  <a:pt x="4706388" y="1466701"/>
                </a:cubicBezTo>
                <a:cubicBezTo>
                  <a:pt x="4702915" y="1470174"/>
                  <a:pt x="4699009" y="1470174"/>
                  <a:pt x="4694668" y="1466701"/>
                </a:cubicBezTo>
                <a:cubicBezTo>
                  <a:pt x="4687723" y="1461492"/>
                  <a:pt x="4682948" y="1454113"/>
                  <a:pt x="4680343" y="1444563"/>
                </a:cubicBezTo>
                <a:cubicBezTo>
                  <a:pt x="4678607" y="1440222"/>
                  <a:pt x="4678173" y="1433711"/>
                  <a:pt x="4679041" y="1425030"/>
                </a:cubicBezTo>
                <a:cubicBezTo>
                  <a:pt x="4681645" y="1413743"/>
                  <a:pt x="4684684" y="1390737"/>
                  <a:pt x="4688157" y="1356011"/>
                </a:cubicBezTo>
                <a:cubicBezTo>
                  <a:pt x="4688157" y="1352538"/>
                  <a:pt x="4688157" y="1349933"/>
                  <a:pt x="4688157" y="1348197"/>
                </a:cubicBezTo>
                <a:cubicBezTo>
                  <a:pt x="4688157" y="1342988"/>
                  <a:pt x="4688157" y="1337779"/>
                  <a:pt x="4688157" y="1332570"/>
                </a:cubicBezTo>
                <a:cubicBezTo>
                  <a:pt x="4671661" y="1352538"/>
                  <a:pt x="4652128" y="1367297"/>
                  <a:pt x="4629556" y="1376846"/>
                </a:cubicBezTo>
                <a:cubicBezTo>
                  <a:pt x="4626083" y="1378583"/>
                  <a:pt x="4623913" y="1379017"/>
                  <a:pt x="4623044" y="1378149"/>
                </a:cubicBezTo>
                <a:cubicBezTo>
                  <a:pt x="4623044" y="1377280"/>
                  <a:pt x="4624347" y="1375544"/>
                  <a:pt x="4626951" y="1372940"/>
                </a:cubicBezTo>
                <a:cubicBezTo>
                  <a:pt x="4656469" y="1340818"/>
                  <a:pt x="4679475" y="1303921"/>
                  <a:pt x="4695970" y="1262249"/>
                </a:cubicBezTo>
                <a:cubicBezTo>
                  <a:pt x="4702915" y="1247490"/>
                  <a:pt x="4705086" y="1234902"/>
                  <a:pt x="4702481" y="1224484"/>
                </a:cubicBezTo>
                <a:cubicBezTo>
                  <a:pt x="4702481" y="1218406"/>
                  <a:pt x="4705086" y="1216236"/>
                  <a:pt x="4710295" y="1217972"/>
                </a:cubicBezTo>
                <a:close/>
                <a:moveTo>
                  <a:pt x="3052945" y="1217972"/>
                </a:moveTo>
                <a:cubicBezTo>
                  <a:pt x="3065967" y="1224918"/>
                  <a:pt x="3075517" y="1233599"/>
                  <a:pt x="3081594" y="1244017"/>
                </a:cubicBezTo>
                <a:cubicBezTo>
                  <a:pt x="3086803" y="1250963"/>
                  <a:pt x="3086369" y="1257040"/>
                  <a:pt x="3080292" y="1262249"/>
                </a:cubicBezTo>
                <a:cubicBezTo>
                  <a:pt x="3077687" y="1266590"/>
                  <a:pt x="3073346" y="1273101"/>
                  <a:pt x="3067269" y="1281783"/>
                </a:cubicBezTo>
                <a:cubicBezTo>
                  <a:pt x="3062060" y="1292200"/>
                  <a:pt x="3055115" y="1302618"/>
                  <a:pt x="3046433" y="1313036"/>
                </a:cubicBezTo>
                <a:cubicBezTo>
                  <a:pt x="3047301" y="1313905"/>
                  <a:pt x="3048170" y="1314773"/>
                  <a:pt x="3049038" y="1315641"/>
                </a:cubicBezTo>
                <a:cubicBezTo>
                  <a:pt x="3049906" y="1315641"/>
                  <a:pt x="3051208" y="1316943"/>
                  <a:pt x="3052945" y="1319548"/>
                </a:cubicBezTo>
                <a:cubicBezTo>
                  <a:pt x="3057285" y="1324757"/>
                  <a:pt x="3059456" y="1333004"/>
                  <a:pt x="3059456" y="1344290"/>
                </a:cubicBezTo>
                <a:cubicBezTo>
                  <a:pt x="3059456" y="1359049"/>
                  <a:pt x="3059022" y="1373808"/>
                  <a:pt x="3058154" y="1388567"/>
                </a:cubicBezTo>
                <a:cubicBezTo>
                  <a:pt x="3059022" y="1387698"/>
                  <a:pt x="3059456" y="1387264"/>
                  <a:pt x="3059456" y="1387264"/>
                </a:cubicBezTo>
                <a:cubicBezTo>
                  <a:pt x="3085501" y="1364692"/>
                  <a:pt x="3105468" y="1337345"/>
                  <a:pt x="3119359" y="1305223"/>
                </a:cubicBezTo>
                <a:cubicBezTo>
                  <a:pt x="3108941" y="1306959"/>
                  <a:pt x="3099826" y="1308696"/>
                  <a:pt x="3092012" y="1310432"/>
                </a:cubicBezTo>
                <a:cubicBezTo>
                  <a:pt x="3086803" y="1310432"/>
                  <a:pt x="3082896" y="1309130"/>
                  <a:pt x="3080292" y="1306525"/>
                </a:cubicBezTo>
                <a:cubicBezTo>
                  <a:pt x="3076819" y="1303053"/>
                  <a:pt x="3072912" y="1298712"/>
                  <a:pt x="3068572" y="1293503"/>
                </a:cubicBezTo>
                <a:cubicBezTo>
                  <a:pt x="3066835" y="1290898"/>
                  <a:pt x="3066401" y="1289162"/>
                  <a:pt x="3067269" y="1288294"/>
                </a:cubicBezTo>
                <a:cubicBezTo>
                  <a:pt x="3067269" y="1286557"/>
                  <a:pt x="3068572" y="1285689"/>
                  <a:pt x="3071176" y="1285689"/>
                </a:cubicBezTo>
                <a:cubicBezTo>
                  <a:pt x="3076385" y="1285689"/>
                  <a:pt x="3086803" y="1284821"/>
                  <a:pt x="3102430" y="1283085"/>
                </a:cubicBezTo>
                <a:cubicBezTo>
                  <a:pt x="3125870" y="1278744"/>
                  <a:pt x="3145838" y="1275705"/>
                  <a:pt x="3162333" y="1273969"/>
                </a:cubicBezTo>
                <a:cubicBezTo>
                  <a:pt x="3165806" y="1273101"/>
                  <a:pt x="3170581" y="1271799"/>
                  <a:pt x="3176658" y="1270062"/>
                </a:cubicBezTo>
                <a:cubicBezTo>
                  <a:pt x="3182735" y="1269194"/>
                  <a:pt x="3187510" y="1268326"/>
                  <a:pt x="3190983" y="1267458"/>
                </a:cubicBezTo>
                <a:cubicBezTo>
                  <a:pt x="3199664" y="1263985"/>
                  <a:pt x="3207478" y="1263985"/>
                  <a:pt x="3214423" y="1267458"/>
                </a:cubicBezTo>
                <a:cubicBezTo>
                  <a:pt x="3219632" y="1270930"/>
                  <a:pt x="3223973" y="1276139"/>
                  <a:pt x="3227446" y="1283085"/>
                </a:cubicBezTo>
                <a:cubicBezTo>
                  <a:pt x="3230050" y="1288294"/>
                  <a:pt x="3228314" y="1291332"/>
                  <a:pt x="3222237" y="1292200"/>
                </a:cubicBezTo>
                <a:cubicBezTo>
                  <a:pt x="3199664" y="1293937"/>
                  <a:pt x="3177092" y="1296107"/>
                  <a:pt x="3154520" y="1298712"/>
                </a:cubicBezTo>
                <a:cubicBezTo>
                  <a:pt x="3157124" y="1301316"/>
                  <a:pt x="3158861" y="1303053"/>
                  <a:pt x="3159729" y="1303921"/>
                </a:cubicBezTo>
                <a:cubicBezTo>
                  <a:pt x="3162333" y="1307393"/>
                  <a:pt x="3161465" y="1310432"/>
                  <a:pt x="3157124" y="1313036"/>
                </a:cubicBezTo>
                <a:cubicBezTo>
                  <a:pt x="3152783" y="1317377"/>
                  <a:pt x="3148877" y="1322152"/>
                  <a:pt x="3145404" y="1327361"/>
                </a:cubicBezTo>
                <a:cubicBezTo>
                  <a:pt x="3152349" y="1336043"/>
                  <a:pt x="3160163" y="1344724"/>
                  <a:pt x="3168845" y="1353406"/>
                </a:cubicBezTo>
                <a:cubicBezTo>
                  <a:pt x="3180130" y="1340384"/>
                  <a:pt x="3187076" y="1326493"/>
                  <a:pt x="3189680" y="1311734"/>
                </a:cubicBezTo>
                <a:cubicBezTo>
                  <a:pt x="3191417" y="1306525"/>
                  <a:pt x="3194889" y="1304789"/>
                  <a:pt x="3200098" y="1306525"/>
                </a:cubicBezTo>
                <a:cubicBezTo>
                  <a:pt x="3212253" y="1309998"/>
                  <a:pt x="3221802" y="1316075"/>
                  <a:pt x="3228748" y="1324757"/>
                </a:cubicBezTo>
                <a:cubicBezTo>
                  <a:pt x="3233089" y="1329966"/>
                  <a:pt x="3232220" y="1334306"/>
                  <a:pt x="3226143" y="1337779"/>
                </a:cubicBezTo>
                <a:cubicBezTo>
                  <a:pt x="3220934" y="1340384"/>
                  <a:pt x="3215291" y="1343422"/>
                  <a:pt x="3209214" y="1346895"/>
                </a:cubicBezTo>
                <a:cubicBezTo>
                  <a:pt x="3198796" y="1352972"/>
                  <a:pt x="3188812" y="1358181"/>
                  <a:pt x="3179263" y="1362522"/>
                </a:cubicBezTo>
                <a:cubicBezTo>
                  <a:pt x="3212253" y="1390303"/>
                  <a:pt x="3246545" y="1410271"/>
                  <a:pt x="3282140" y="1422425"/>
                </a:cubicBezTo>
                <a:cubicBezTo>
                  <a:pt x="3285612" y="1423293"/>
                  <a:pt x="3287349" y="1424595"/>
                  <a:pt x="3287349" y="1426332"/>
                </a:cubicBezTo>
                <a:cubicBezTo>
                  <a:pt x="3287349" y="1427200"/>
                  <a:pt x="3285612" y="1428068"/>
                  <a:pt x="3282140" y="1428936"/>
                </a:cubicBezTo>
                <a:cubicBezTo>
                  <a:pt x="3265645" y="1432409"/>
                  <a:pt x="3245677" y="1435013"/>
                  <a:pt x="3222237" y="1436750"/>
                </a:cubicBezTo>
                <a:cubicBezTo>
                  <a:pt x="3208346" y="1438486"/>
                  <a:pt x="3200098" y="1436316"/>
                  <a:pt x="3197494" y="1430239"/>
                </a:cubicBezTo>
                <a:cubicBezTo>
                  <a:pt x="3187076" y="1421557"/>
                  <a:pt x="3177092" y="1410705"/>
                  <a:pt x="3167542" y="1397682"/>
                </a:cubicBezTo>
                <a:cubicBezTo>
                  <a:pt x="3149311" y="1421123"/>
                  <a:pt x="3132816" y="1444129"/>
                  <a:pt x="3118057" y="1466701"/>
                </a:cubicBezTo>
                <a:cubicBezTo>
                  <a:pt x="3114584" y="1471910"/>
                  <a:pt x="3109809" y="1472344"/>
                  <a:pt x="3103732" y="1468004"/>
                </a:cubicBezTo>
                <a:cubicBezTo>
                  <a:pt x="3096787" y="1464531"/>
                  <a:pt x="3090710" y="1456717"/>
                  <a:pt x="3085501" y="1444563"/>
                </a:cubicBezTo>
                <a:cubicBezTo>
                  <a:pt x="3083764" y="1441091"/>
                  <a:pt x="3084633" y="1438486"/>
                  <a:pt x="3088105" y="1436750"/>
                </a:cubicBezTo>
                <a:cubicBezTo>
                  <a:pt x="3092446" y="1431541"/>
                  <a:pt x="3095485" y="1425464"/>
                  <a:pt x="3097221" y="1418518"/>
                </a:cubicBezTo>
                <a:cubicBezTo>
                  <a:pt x="3099826" y="1403760"/>
                  <a:pt x="3099826" y="1389435"/>
                  <a:pt x="3097221" y="1375544"/>
                </a:cubicBezTo>
                <a:cubicBezTo>
                  <a:pt x="3086803" y="1383358"/>
                  <a:pt x="3075083" y="1389001"/>
                  <a:pt x="3062060" y="1392473"/>
                </a:cubicBezTo>
                <a:cubicBezTo>
                  <a:pt x="3061192" y="1393342"/>
                  <a:pt x="3059890" y="1393776"/>
                  <a:pt x="3058154" y="1393776"/>
                </a:cubicBezTo>
                <a:cubicBezTo>
                  <a:pt x="3057285" y="1409403"/>
                  <a:pt x="3056851" y="1425030"/>
                  <a:pt x="3056851" y="1440657"/>
                </a:cubicBezTo>
                <a:cubicBezTo>
                  <a:pt x="3056851" y="1453679"/>
                  <a:pt x="3054247" y="1462361"/>
                  <a:pt x="3049038" y="1466701"/>
                </a:cubicBezTo>
                <a:cubicBezTo>
                  <a:pt x="3045565" y="1470174"/>
                  <a:pt x="3041658" y="1470174"/>
                  <a:pt x="3037318" y="1466701"/>
                </a:cubicBezTo>
                <a:cubicBezTo>
                  <a:pt x="3030372" y="1461492"/>
                  <a:pt x="3025597" y="1454113"/>
                  <a:pt x="3022993" y="1444563"/>
                </a:cubicBezTo>
                <a:cubicBezTo>
                  <a:pt x="3021257" y="1440222"/>
                  <a:pt x="3020822" y="1433711"/>
                  <a:pt x="3021691" y="1425030"/>
                </a:cubicBezTo>
                <a:cubicBezTo>
                  <a:pt x="3024295" y="1413743"/>
                  <a:pt x="3027334" y="1390737"/>
                  <a:pt x="3030806" y="1356011"/>
                </a:cubicBezTo>
                <a:cubicBezTo>
                  <a:pt x="3030806" y="1352538"/>
                  <a:pt x="3030806" y="1349933"/>
                  <a:pt x="3030806" y="1348197"/>
                </a:cubicBezTo>
                <a:cubicBezTo>
                  <a:pt x="3030806" y="1342988"/>
                  <a:pt x="3030806" y="1337779"/>
                  <a:pt x="3030806" y="1332570"/>
                </a:cubicBezTo>
                <a:cubicBezTo>
                  <a:pt x="3014311" y="1352538"/>
                  <a:pt x="2994778" y="1367297"/>
                  <a:pt x="2972205" y="1376846"/>
                </a:cubicBezTo>
                <a:cubicBezTo>
                  <a:pt x="2968733" y="1378583"/>
                  <a:pt x="2966562" y="1379017"/>
                  <a:pt x="2965694" y="1378149"/>
                </a:cubicBezTo>
                <a:cubicBezTo>
                  <a:pt x="2965694" y="1377280"/>
                  <a:pt x="2966996" y="1375544"/>
                  <a:pt x="2969601" y="1372940"/>
                </a:cubicBezTo>
                <a:cubicBezTo>
                  <a:pt x="2999118" y="1340818"/>
                  <a:pt x="3022125" y="1303921"/>
                  <a:pt x="3038620" y="1262249"/>
                </a:cubicBezTo>
                <a:cubicBezTo>
                  <a:pt x="3045565" y="1247490"/>
                  <a:pt x="3047736" y="1234902"/>
                  <a:pt x="3045131" y="1224484"/>
                </a:cubicBezTo>
                <a:cubicBezTo>
                  <a:pt x="3045131" y="1218406"/>
                  <a:pt x="3047736" y="1216236"/>
                  <a:pt x="3052945" y="1217972"/>
                </a:cubicBezTo>
                <a:close/>
                <a:moveTo>
                  <a:pt x="169292" y="1216670"/>
                </a:moveTo>
                <a:cubicBezTo>
                  <a:pt x="170594" y="1216236"/>
                  <a:pt x="172330" y="1216236"/>
                  <a:pt x="174501" y="1216670"/>
                </a:cubicBezTo>
                <a:cubicBezTo>
                  <a:pt x="191864" y="1218406"/>
                  <a:pt x="207057" y="1226654"/>
                  <a:pt x="220080" y="1241413"/>
                </a:cubicBezTo>
                <a:cubicBezTo>
                  <a:pt x="222684" y="1245754"/>
                  <a:pt x="223552" y="1250963"/>
                  <a:pt x="222684" y="1257040"/>
                </a:cubicBezTo>
                <a:cubicBezTo>
                  <a:pt x="220080" y="1263117"/>
                  <a:pt x="217909" y="1277008"/>
                  <a:pt x="216173" y="1298712"/>
                </a:cubicBezTo>
                <a:cubicBezTo>
                  <a:pt x="216173" y="1299580"/>
                  <a:pt x="216173" y="1301750"/>
                  <a:pt x="216173" y="1305223"/>
                </a:cubicBezTo>
                <a:cubicBezTo>
                  <a:pt x="215305" y="1308696"/>
                  <a:pt x="214871" y="1311300"/>
                  <a:pt x="214871" y="1313036"/>
                </a:cubicBezTo>
                <a:cubicBezTo>
                  <a:pt x="222684" y="1311300"/>
                  <a:pt x="228761" y="1309998"/>
                  <a:pt x="233102" y="1309130"/>
                </a:cubicBezTo>
                <a:cubicBezTo>
                  <a:pt x="233102" y="1309130"/>
                  <a:pt x="233536" y="1309130"/>
                  <a:pt x="234404" y="1309130"/>
                </a:cubicBezTo>
                <a:cubicBezTo>
                  <a:pt x="241349" y="1307393"/>
                  <a:pt x="246558" y="1307393"/>
                  <a:pt x="250031" y="1309130"/>
                </a:cubicBezTo>
                <a:cubicBezTo>
                  <a:pt x="256108" y="1310866"/>
                  <a:pt x="261751" y="1314773"/>
                  <a:pt x="266960" y="1320850"/>
                </a:cubicBezTo>
                <a:cubicBezTo>
                  <a:pt x="271301" y="1331268"/>
                  <a:pt x="269131" y="1336477"/>
                  <a:pt x="260449" y="1336477"/>
                </a:cubicBezTo>
                <a:cubicBezTo>
                  <a:pt x="257845" y="1336477"/>
                  <a:pt x="253070" y="1336911"/>
                  <a:pt x="246124" y="1337779"/>
                </a:cubicBezTo>
                <a:cubicBezTo>
                  <a:pt x="232234" y="1339515"/>
                  <a:pt x="221382" y="1340818"/>
                  <a:pt x="213568" y="1341686"/>
                </a:cubicBezTo>
                <a:cubicBezTo>
                  <a:pt x="213568" y="1364258"/>
                  <a:pt x="213568" y="1384660"/>
                  <a:pt x="213568" y="1402891"/>
                </a:cubicBezTo>
                <a:cubicBezTo>
                  <a:pt x="214436" y="1402023"/>
                  <a:pt x="214871" y="1401589"/>
                  <a:pt x="214871" y="1401589"/>
                </a:cubicBezTo>
                <a:cubicBezTo>
                  <a:pt x="225288" y="1401589"/>
                  <a:pt x="238745" y="1400287"/>
                  <a:pt x="255240" y="1397682"/>
                </a:cubicBezTo>
                <a:cubicBezTo>
                  <a:pt x="263922" y="1395946"/>
                  <a:pt x="271301" y="1397248"/>
                  <a:pt x="277378" y="1401589"/>
                </a:cubicBezTo>
                <a:cubicBezTo>
                  <a:pt x="283455" y="1404194"/>
                  <a:pt x="289098" y="1408968"/>
                  <a:pt x="294307" y="1415914"/>
                </a:cubicBezTo>
                <a:cubicBezTo>
                  <a:pt x="297780" y="1425464"/>
                  <a:pt x="294307" y="1430673"/>
                  <a:pt x="283890" y="1431541"/>
                </a:cubicBezTo>
                <a:cubicBezTo>
                  <a:pt x="259581" y="1428068"/>
                  <a:pt x="232234" y="1427634"/>
                  <a:pt x="201848" y="1430239"/>
                </a:cubicBezTo>
                <a:cubicBezTo>
                  <a:pt x="176671" y="1430239"/>
                  <a:pt x="155401" y="1432409"/>
                  <a:pt x="138038" y="1436750"/>
                </a:cubicBezTo>
                <a:cubicBezTo>
                  <a:pt x="133697" y="1438486"/>
                  <a:pt x="129356" y="1437618"/>
                  <a:pt x="125016" y="1434145"/>
                </a:cubicBezTo>
                <a:cubicBezTo>
                  <a:pt x="118070" y="1427200"/>
                  <a:pt x="112861" y="1422425"/>
                  <a:pt x="109388" y="1419821"/>
                </a:cubicBezTo>
                <a:cubicBezTo>
                  <a:pt x="106784" y="1415480"/>
                  <a:pt x="107652" y="1412875"/>
                  <a:pt x="111993" y="1412007"/>
                </a:cubicBezTo>
                <a:cubicBezTo>
                  <a:pt x="121543" y="1412007"/>
                  <a:pt x="138038" y="1410705"/>
                  <a:pt x="161478" y="1408100"/>
                </a:cubicBezTo>
                <a:cubicBezTo>
                  <a:pt x="163215" y="1408100"/>
                  <a:pt x="165819" y="1408100"/>
                  <a:pt x="169292" y="1408100"/>
                </a:cubicBezTo>
                <a:cubicBezTo>
                  <a:pt x="172765" y="1407232"/>
                  <a:pt x="175803" y="1406798"/>
                  <a:pt x="178408" y="1406798"/>
                </a:cubicBezTo>
                <a:lnTo>
                  <a:pt x="178408" y="1345593"/>
                </a:lnTo>
                <a:cubicBezTo>
                  <a:pt x="170594" y="1347329"/>
                  <a:pt x="163649" y="1348197"/>
                  <a:pt x="157572" y="1348197"/>
                </a:cubicBezTo>
                <a:cubicBezTo>
                  <a:pt x="153231" y="1349065"/>
                  <a:pt x="149758" y="1349065"/>
                  <a:pt x="147154" y="1348197"/>
                </a:cubicBezTo>
                <a:cubicBezTo>
                  <a:pt x="140208" y="1343856"/>
                  <a:pt x="134565" y="1338647"/>
                  <a:pt x="130224" y="1332570"/>
                </a:cubicBezTo>
                <a:cubicBezTo>
                  <a:pt x="127620" y="1329097"/>
                  <a:pt x="126752" y="1326493"/>
                  <a:pt x="127620" y="1324757"/>
                </a:cubicBezTo>
                <a:cubicBezTo>
                  <a:pt x="128488" y="1323889"/>
                  <a:pt x="131093" y="1323020"/>
                  <a:pt x="135434" y="1322152"/>
                </a:cubicBezTo>
                <a:cubicBezTo>
                  <a:pt x="138906" y="1322152"/>
                  <a:pt x="146720" y="1321284"/>
                  <a:pt x="158874" y="1319548"/>
                </a:cubicBezTo>
                <a:cubicBezTo>
                  <a:pt x="167555" y="1318679"/>
                  <a:pt x="174067" y="1318245"/>
                  <a:pt x="178408" y="1318245"/>
                </a:cubicBezTo>
                <a:cubicBezTo>
                  <a:pt x="178408" y="1308696"/>
                  <a:pt x="178408" y="1299580"/>
                  <a:pt x="178408" y="1290898"/>
                </a:cubicBezTo>
                <a:cubicBezTo>
                  <a:pt x="181012" y="1258776"/>
                  <a:pt x="178408" y="1238374"/>
                  <a:pt x="170594" y="1229693"/>
                </a:cubicBezTo>
                <a:cubicBezTo>
                  <a:pt x="167990" y="1225352"/>
                  <a:pt x="166688" y="1221879"/>
                  <a:pt x="166688" y="1219275"/>
                </a:cubicBezTo>
                <a:cubicBezTo>
                  <a:pt x="167121" y="1217972"/>
                  <a:pt x="167990" y="1217104"/>
                  <a:pt x="169292" y="1216670"/>
                </a:cubicBezTo>
                <a:close/>
                <a:moveTo>
                  <a:pt x="6429092" y="1216345"/>
                </a:moveTo>
                <a:cubicBezTo>
                  <a:pt x="6436037" y="1216562"/>
                  <a:pt x="6444502" y="1217104"/>
                  <a:pt x="6454486" y="1217972"/>
                </a:cubicBezTo>
                <a:cubicBezTo>
                  <a:pt x="6476190" y="1227522"/>
                  <a:pt x="6479663" y="1242281"/>
                  <a:pt x="6464904" y="1262249"/>
                </a:cubicBezTo>
                <a:cubicBezTo>
                  <a:pt x="6459695" y="1265721"/>
                  <a:pt x="6454920" y="1265287"/>
                  <a:pt x="6450579" y="1260947"/>
                </a:cubicBezTo>
                <a:cubicBezTo>
                  <a:pt x="6434084" y="1247924"/>
                  <a:pt x="6420627" y="1234902"/>
                  <a:pt x="6410209" y="1221879"/>
                </a:cubicBezTo>
                <a:cubicBezTo>
                  <a:pt x="6408473" y="1220143"/>
                  <a:pt x="6408039" y="1218841"/>
                  <a:pt x="6408907" y="1217972"/>
                </a:cubicBezTo>
                <a:cubicBezTo>
                  <a:pt x="6408907" y="1217104"/>
                  <a:pt x="6410209" y="1216670"/>
                  <a:pt x="6412814" y="1216670"/>
                </a:cubicBezTo>
                <a:cubicBezTo>
                  <a:pt x="6416721" y="1216236"/>
                  <a:pt x="6422147" y="1216127"/>
                  <a:pt x="6429092" y="1216345"/>
                </a:cubicBezTo>
                <a:close/>
                <a:moveTo>
                  <a:pt x="4781267" y="1216345"/>
                </a:moveTo>
                <a:cubicBezTo>
                  <a:pt x="4788212" y="1216562"/>
                  <a:pt x="4796677" y="1217104"/>
                  <a:pt x="4806661" y="1217972"/>
                </a:cubicBezTo>
                <a:cubicBezTo>
                  <a:pt x="4828365" y="1227522"/>
                  <a:pt x="4831838" y="1242281"/>
                  <a:pt x="4817079" y="1262249"/>
                </a:cubicBezTo>
                <a:cubicBezTo>
                  <a:pt x="4811870" y="1265721"/>
                  <a:pt x="4807095" y="1265287"/>
                  <a:pt x="4802754" y="1260947"/>
                </a:cubicBezTo>
                <a:cubicBezTo>
                  <a:pt x="4786259" y="1247924"/>
                  <a:pt x="4772802" y="1234902"/>
                  <a:pt x="4762385" y="1221879"/>
                </a:cubicBezTo>
                <a:cubicBezTo>
                  <a:pt x="4760648" y="1220143"/>
                  <a:pt x="4760214" y="1218841"/>
                  <a:pt x="4761082" y="1217972"/>
                </a:cubicBezTo>
                <a:cubicBezTo>
                  <a:pt x="4761082" y="1217104"/>
                  <a:pt x="4762385" y="1216670"/>
                  <a:pt x="4764989" y="1216670"/>
                </a:cubicBezTo>
                <a:cubicBezTo>
                  <a:pt x="4768896" y="1216236"/>
                  <a:pt x="4774322" y="1216127"/>
                  <a:pt x="4781267" y="1216345"/>
                </a:cubicBezTo>
                <a:close/>
                <a:moveTo>
                  <a:pt x="3123917" y="1216345"/>
                </a:moveTo>
                <a:cubicBezTo>
                  <a:pt x="3130862" y="1216562"/>
                  <a:pt x="3139327" y="1217104"/>
                  <a:pt x="3149311" y="1217972"/>
                </a:cubicBezTo>
                <a:cubicBezTo>
                  <a:pt x="3171015" y="1227522"/>
                  <a:pt x="3174488" y="1242281"/>
                  <a:pt x="3159729" y="1262249"/>
                </a:cubicBezTo>
                <a:cubicBezTo>
                  <a:pt x="3154520" y="1265721"/>
                  <a:pt x="3149745" y="1265287"/>
                  <a:pt x="3145404" y="1260947"/>
                </a:cubicBezTo>
                <a:cubicBezTo>
                  <a:pt x="3128909" y="1247924"/>
                  <a:pt x="3115452" y="1234902"/>
                  <a:pt x="3105034" y="1221879"/>
                </a:cubicBezTo>
                <a:cubicBezTo>
                  <a:pt x="3103298" y="1220143"/>
                  <a:pt x="3102864" y="1218841"/>
                  <a:pt x="3103732" y="1217972"/>
                </a:cubicBezTo>
                <a:cubicBezTo>
                  <a:pt x="3103732" y="1217104"/>
                  <a:pt x="3105034" y="1216670"/>
                  <a:pt x="3107639" y="1216670"/>
                </a:cubicBezTo>
                <a:cubicBezTo>
                  <a:pt x="3111546" y="1216236"/>
                  <a:pt x="3116972" y="1216127"/>
                  <a:pt x="3123917" y="1216345"/>
                </a:cubicBezTo>
                <a:close/>
                <a:moveTo>
                  <a:pt x="61205" y="1215368"/>
                </a:moveTo>
                <a:cubicBezTo>
                  <a:pt x="61205" y="1215368"/>
                  <a:pt x="61639" y="1215368"/>
                  <a:pt x="62508" y="1215368"/>
                </a:cubicBezTo>
                <a:cubicBezTo>
                  <a:pt x="76399" y="1215368"/>
                  <a:pt x="89421" y="1216236"/>
                  <a:pt x="101575" y="1217972"/>
                </a:cubicBezTo>
                <a:cubicBezTo>
                  <a:pt x="117202" y="1220577"/>
                  <a:pt x="124582" y="1231429"/>
                  <a:pt x="123713" y="1250529"/>
                </a:cubicBezTo>
                <a:cubicBezTo>
                  <a:pt x="121109" y="1264419"/>
                  <a:pt x="113295" y="1268326"/>
                  <a:pt x="100273" y="1262249"/>
                </a:cubicBezTo>
                <a:cubicBezTo>
                  <a:pt x="94196" y="1257908"/>
                  <a:pt x="81173" y="1244017"/>
                  <a:pt x="61205" y="1220577"/>
                </a:cubicBezTo>
                <a:cubicBezTo>
                  <a:pt x="58601" y="1217972"/>
                  <a:pt x="58601" y="1216236"/>
                  <a:pt x="61205" y="1215368"/>
                </a:cubicBezTo>
                <a:close/>
                <a:moveTo>
                  <a:pt x="1810690" y="1215205"/>
                </a:moveTo>
                <a:cubicBezTo>
                  <a:pt x="1812209" y="1214880"/>
                  <a:pt x="1814054" y="1214934"/>
                  <a:pt x="1816225" y="1215368"/>
                </a:cubicBezTo>
                <a:cubicBezTo>
                  <a:pt x="1834456" y="1223181"/>
                  <a:pt x="1847913" y="1234902"/>
                  <a:pt x="1856594" y="1250529"/>
                </a:cubicBezTo>
                <a:cubicBezTo>
                  <a:pt x="1859199" y="1255738"/>
                  <a:pt x="1858765" y="1260078"/>
                  <a:pt x="1855292" y="1263551"/>
                </a:cubicBezTo>
                <a:cubicBezTo>
                  <a:pt x="1850083" y="1270496"/>
                  <a:pt x="1845308" y="1282651"/>
                  <a:pt x="1840967" y="1300014"/>
                </a:cubicBezTo>
                <a:cubicBezTo>
                  <a:pt x="1834889" y="1324322"/>
                  <a:pt x="1824472" y="1348631"/>
                  <a:pt x="1809714" y="1372940"/>
                </a:cubicBezTo>
                <a:cubicBezTo>
                  <a:pt x="1827076" y="1390303"/>
                  <a:pt x="1844006" y="1403325"/>
                  <a:pt x="1860500" y="1412007"/>
                </a:cubicBezTo>
                <a:cubicBezTo>
                  <a:pt x="1887414" y="1427634"/>
                  <a:pt x="1916931" y="1438920"/>
                  <a:pt x="1949053" y="1445866"/>
                </a:cubicBezTo>
                <a:cubicBezTo>
                  <a:pt x="1953395" y="1446734"/>
                  <a:pt x="1955564" y="1448470"/>
                  <a:pt x="1955564" y="1451074"/>
                </a:cubicBezTo>
                <a:cubicBezTo>
                  <a:pt x="1956433" y="1452811"/>
                  <a:pt x="1954696" y="1454113"/>
                  <a:pt x="1950356" y="1454981"/>
                </a:cubicBezTo>
                <a:cubicBezTo>
                  <a:pt x="1915629" y="1464531"/>
                  <a:pt x="1888282" y="1470174"/>
                  <a:pt x="1868314" y="1471910"/>
                </a:cubicBezTo>
                <a:cubicBezTo>
                  <a:pt x="1858765" y="1471910"/>
                  <a:pt x="1851819" y="1470608"/>
                  <a:pt x="1847478" y="1468004"/>
                </a:cubicBezTo>
                <a:cubicBezTo>
                  <a:pt x="1826642" y="1454113"/>
                  <a:pt x="1804939" y="1433711"/>
                  <a:pt x="1782366" y="1406798"/>
                </a:cubicBezTo>
                <a:cubicBezTo>
                  <a:pt x="1781498" y="1407666"/>
                  <a:pt x="1780196" y="1408968"/>
                  <a:pt x="1778459" y="1410705"/>
                </a:cubicBezTo>
                <a:cubicBezTo>
                  <a:pt x="1775855" y="1412441"/>
                  <a:pt x="1774118" y="1413743"/>
                  <a:pt x="1773251" y="1414612"/>
                </a:cubicBezTo>
                <a:cubicBezTo>
                  <a:pt x="1739391" y="1440657"/>
                  <a:pt x="1700758" y="1454547"/>
                  <a:pt x="1657351" y="1456283"/>
                </a:cubicBezTo>
                <a:cubicBezTo>
                  <a:pt x="1653878" y="1456283"/>
                  <a:pt x="1651707" y="1455415"/>
                  <a:pt x="1650840" y="1453679"/>
                </a:cubicBezTo>
                <a:cubicBezTo>
                  <a:pt x="1650840" y="1452811"/>
                  <a:pt x="1652575" y="1451508"/>
                  <a:pt x="1656048" y="1449772"/>
                </a:cubicBezTo>
                <a:cubicBezTo>
                  <a:pt x="1696852" y="1434145"/>
                  <a:pt x="1731144" y="1409403"/>
                  <a:pt x="1758926" y="1375544"/>
                </a:cubicBezTo>
                <a:cubicBezTo>
                  <a:pt x="1744166" y="1355576"/>
                  <a:pt x="1732880" y="1338213"/>
                  <a:pt x="1725067" y="1323454"/>
                </a:cubicBezTo>
                <a:cubicBezTo>
                  <a:pt x="1717254" y="1310432"/>
                  <a:pt x="1708138" y="1303921"/>
                  <a:pt x="1697721" y="1303921"/>
                </a:cubicBezTo>
                <a:cubicBezTo>
                  <a:pt x="1692511" y="1303053"/>
                  <a:pt x="1689472" y="1300448"/>
                  <a:pt x="1688604" y="1296107"/>
                </a:cubicBezTo>
                <a:cubicBezTo>
                  <a:pt x="1689472" y="1290030"/>
                  <a:pt x="1696852" y="1286123"/>
                  <a:pt x="1710743" y="1284387"/>
                </a:cubicBezTo>
                <a:cubicBezTo>
                  <a:pt x="1726369" y="1284387"/>
                  <a:pt x="1738524" y="1289596"/>
                  <a:pt x="1747205" y="1300014"/>
                </a:cubicBezTo>
                <a:cubicBezTo>
                  <a:pt x="1757623" y="1313905"/>
                  <a:pt x="1768909" y="1328229"/>
                  <a:pt x="1781064" y="1342988"/>
                </a:cubicBezTo>
                <a:cubicBezTo>
                  <a:pt x="1790614" y="1328229"/>
                  <a:pt x="1798428" y="1308261"/>
                  <a:pt x="1804504" y="1283085"/>
                </a:cubicBezTo>
                <a:cubicBezTo>
                  <a:pt x="1809714" y="1257908"/>
                  <a:pt x="1810147" y="1239676"/>
                  <a:pt x="1805806" y="1228390"/>
                </a:cubicBezTo>
                <a:cubicBezTo>
                  <a:pt x="1804504" y="1220577"/>
                  <a:pt x="1806132" y="1216182"/>
                  <a:pt x="1810690" y="1215205"/>
                </a:cubicBezTo>
                <a:close/>
                <a:moveTo>
                  <a:pt x="3816061" y="1214717"/>
                </a:moveTo>
                <a:cubicBezTo>
                  <a:pt x="3817797" y="1213849"/>
                  <a:pt x="3820402" y="1214066"/>
                  <a:pt x="3823874" y="1215368"/>
                </a:cubicBezTo>
                <a:cubicBezTo>
                  <a:pt x="3838633" y="1219709"/>
                  <a:pt x="3850353" y="1227956"/>
                  <a:pt x="3859035" y="1240111"/>
                </a:cubicBezTo>
                <a:cubicBezTo>
                  <a:pt x="3861639" y="1243583"/>
                  <a:pt x="3861205" y="1247490"/>
                  <a:pt x="3857733" y="1251831"/>
                </a:cubicBezTo>
                <a:cubicBezTo>
                  <a:pt x="3855997" y="1253567"/>
                  <a:pt x="3852090" y="1257040"/>
                  <a:pt x="3846013" y="1262249"/>
                </a:cubicBezTo>
                <a:cubicBezTo>
                  <a:pt x="3839935" y="1268326"/>
                  <a:pt x="3835161" y="1273101"/>
                  <a:pt x="3831688" y="1276574"/>
                </a:cubicBezTo>
                <a:cubicBezTo>
                  <a:pt x="3812588" y="1296541"/>
                  <a:pt x="3796093" y="1312168"/>
                  <a:pt x="3782202" y="1323454"/>
                </a:cubicBezTo>
                <a:cubicBezTo>
                  <a:pt x="3787411" y="1322586"/>
                  <a:pt x="3800868" y="1321284"/>
                  <a:pt x="3822572" y="1319548"/>
                </a:cubicBezTo>
                <a:cubicBezTo>
                  <a:pt x="3845144" y="1316943"/>
                  <a:pt x="3860771" y="1315207"/>
                  <a:pt x="3869453" y="1314339"/>
                </a:cubicBezTo>
                <a:cubicBezTo>
                  <a:pt x="3865980" y="1308261"/>
                  <a:pt x="3861205" y="1300448"/>
                  <a:pt x="3855128" y="1290898"/>
                </a:cubicBezTo>
                <a:cubicBezTo>
                  <a:pt x="3854260" y="1288294"/>
                  <a:pt x="3853392" y="1286557"/>
                  <a:pt x="3852524" y="1285689"/>
                </a:cubicBezTo>
                <a:cubicBezTo>
                  <a:pt x="3850788" y="1283085"/>
                  <a:pt x="3849919" y="1281348"/>
                  <a:pt x="3849919" y="1280480"/>
                </a:cubicBezTo>
                <a:cubicBezTo>
                  <a:pt x="3850788" y="1279612"/>
                  <a:pt x="3852958" y="1279612"/>
                  <a:pt x="3856430" y="1280480"/>
                </a:cubicBezTo>
                <a:cubicBezTo>
                  <a:pt x="3879871" y="1285689"/>
                  <a:pt x="3898102" y="1293937"/>
                  <a:pt x="3911125" y="1305223"/>
                </a:cubicBezTo>
                <a:cubicBezTo>
                  <a:pt x="3923279" y="1315641"/>
                  <a:pt x="3924581" y="1329966"/>
                  <a:pt x="3915032" y="1348197"/>
                </a:cubicBezTo>
                <a:cubicBezTo>
                  <a:pt x="3908954" y="1355142"/>
                  <a:pt x="3902443" y="1356011"/>
                  <a:pt x="3895498" y="1350802"/>
                </a:cubicBezTo>
                <a:cubicBezTo>
                  <a:pt x="3889421" y="1342988"/>
                  <a:pt x="3882909" y="1334306"/>
                  <a:pt x="3875964" y="1324757"/>
                </a:cubicBezTo>
                <a:cubicBezTo>
                  <a:pt x="3828215" y="1341252"/>
                  <a:pt x="3796093" y="1353406"/>
                  <a:pt x="3779598" y="1361220"/>
                </a:cubicBezTo>
                <a:cubicBezTo>
                  <a:pt x="3773521" y="1363824"/>
                  <a:pt x="3767878" y="1363390"/>
                  <a:pt x="3762669" y="1359917"/>
                </a:cubicBezTo>
                <a:cubicBezTo>
                  <a:pt x="3755724" y="1354708"/>
                  <a:pt x="3750080" y="1346027"/>
                  <a:pt x="3745740" y="1333872"/>
                </a:cubicBezTo>
                <a:cubicBezTo>
                  <a:pt x="3743135" y="1327795"/>
                  <a:pt x="3744437" y="1323888"/>
                  <a:pt x="3749646" y="1322152"/>
                </a:cubicBezTo>
                <a:cubicBezTo>
                  <a:pt x="3760933" y="1321284"/>
                  <a:pt x="3769180" y="1316509"/>
                  <a:pt x="3774389" y="1307827"/>
                </a:cubicBezTo>
                <a:cubicBezTo>
                  <a:pt x="3784807" y="1293069"/>
                  <a:pt x="3795225" y="1275705"/>
                  <a:pt x="3805643" y="1255738"/>
                </a:cubicBezTo>
                <a:cubicBezTo>
                  <a:pt x="3814325" y="1239242"/>
                  <a:pt x="3816929" y="1227522"/>
                  <a:pt x="3813456" y="1220577"/>
                </a:cubicBezTo>
                <a:cubicBezTo>
                  <a:pt x="3813456" y="1217538"/>
                  <a:pt x="3814324" y="1215585"/>
                  <a:pt x="3816061" y="1214717"/>
                </a:cubicBezTo>
                <a:close/>
                <a:moveTo>
                  <a:pt x="7438249" y="1212438"/>
                </a:moveTo>
                <a:cubicBezTo>
                  <a:pt x="7439768" y="1212221"/>
                  <a:pt x="7441613" y="1212329"/>
                  <a:pt x="7443784" y="1212763"/>
                </a:cubicBezTo>
                <a:cubicBezTo>
                  <a:pt x="7456806" y="1216236"/>
                  <a:pt x="7468092" y="1222747"/>
                  <a:pt x="7477642" y="1232297"/>
                </a:cubicBezTo>
                <a:cubicBezTo>
                  <a:pt x="7481982" y="1237506"/>
                  <a:pt x="7482417" y="1243149"/>
                  <a:pt x="7478944" y="1249226"/>
                </a:cubicBezTo>
                <a:cubicBezTo>
                  <a:pt x="7472867" y="1259644"/>
                  <a:pt x="7467224" y="1271799"/>
                  <a:pt x="7462015" y="1285689"/>
                </a:cubicBezTo>
                <a:cubicBezTo>
                  <a:pt x="7461146" y="1287425"/>
                  <a:pt x="7459410" y="1290898"/>
                  <a:pt x="7456806" y="1296107"/>
                </a:cubicBezTo>
                <a:cubicBezTo>
                  <a:pt x="7455938" y="1298712"/>
                  <a:pt x="7455070" y="1300448"/>
                  <a:pt x="7454202" y="1301316"/>
                </a:cubicBezTo>
                <a:cubicBezTo>
                  <a:pt x="7459410" y="1299580"/>
                  <a:pt x="7466790" y="1296975"/>
                  <a:pt x="7476340" y="1293503"/>
                </a:cubicBezTo>
                <a:cubicBezTo>
                  <a:pt x="7488494" y="1289162"/>
                  <a:pt x="7498044" y="1285689"/>
                  <a:pt x="7504989" y="1283085"/>
                </a:cubicBezTo>
                <a:cubicBezTo>
                  <a:pt x="7515406" y="1277876"/>
                  <a:pt x="7526694" y="1283085"/>
                  <a:pt x="7538847" y="1298712"/>
                </a:cubicBezTo>
                <a:cubicBezTo>
                  <a:pt x="7542320" y="1304789"/>
                  <a:pt x="7540584" y="1309130"/>
                  <a:pt x="7533638" y="1311734"/>
                </a:cubicBezTo>
                <a:cubicBezTo>
                  <a:pt x="7511934" y="1315207"/>
                  <a:pt x="7489796" y="1319114"/>
                  <a:pt x="7467224" y="1323454"/>
                </a:cubicBezTo>
                <a:cubicBezTo>
                  <a:pt x="7468092" y="1323454"/>
                  <a:pt x="7468960" y="1323889"/>
                  <a:pt x="7469828" y="1324757"/>
                </a:cubicBezTo>
                <a:cubicBezTo>
                  <a:pt x="7481114" y="1326493"/>
                  <a:pt x="7490664" y="1333004"/>
                  <a:pt x="7498478" y="1344290"/>
                </a:cubicBezTo>
                <a:cubicBezTo>
                  <a:pt x="7501082" y="1348631"/>
                  <a:pt x="7501082" y="1353406"/>
                  <a:pt x="7498478" y="1358615"/>
                </a:cubicBezTo>
                <a:cubicBezTo>
                  <a:pt x="7497610" y="1361220"/>
                  <a:pt x="7495440" y="1366862"/>
                  <a:pt x="7491966" y="1375544"/>
                </a:cubicBezTo>
                <a:cubicBezTo>
                  <a:pt x="7491098" y="1379885"/>
                  <a:pt x="7490230" y="1382924"/>
                  <a:pt x="7489362" y="1384660"/>
                </a:cubicBezTo>
                <a:cubicBezTo>
                  <a:pt x="7486758" y="1392473"/>
                  <a:pt x="7483719" y="1399853"/>
                  <a:pt x="7480246" y="1406798"/>
                </a:cubicBezTo>
                <a:cubicBezTo>
                  <a:pt x="7492400" y="1417216"/>
                  <a:pt x="7509764" y="1429370"/>
                  <a:pt x="7532336" y="1443261"/>
                </a:cubicBezTo>
                <a:cubicBezTo>
                  <a:pt x="7535809" y="1444997"/>
                  <a:pt x="7540584" y="1447602"/>
                  <a:pt x="7546660" y="1451074"/>
                </a:cubicBezTo>
                <a:cubicBezTo>
                  <a:pt x="7559683" y="1458020"/>
                  <a:pt x="7568365" y="1462795"/>
                  <a:pt x="7572706" y="1465399"/>
                </a:cubicBezTo>
                <a:cubicBezTo>
                  <a:pt x="7576178" y="1467135"/>
                  <a:pt x="7577914" y="1468872"/>
                  <a:pt x="7577914" y="1470608"/>
                </a:cubicBezTo>
                <a:cubicBezTo>
                  <a:pt x="7577914" y="1472344"/>
                  <a:pt x="7576178" y="1473213"/>
                  <a:pt x="7572706" y="1473213"/>
                </a:cubicBezTo>
                <a:cubicBezTo>
                  <a:pt x="7570101" y="1473213"/>
                  <a:pt x="7566194" y="1473213"/>
                  <a:pt x="7560986" y="1473213"/>
                </a:cubicBezTo>
                <a:cubicBezTo>
                  <a:pt x="7539282" y="1474949"/>
                  <a:pt x="7520616" y="1475817"/>
                  <a:pt x="7504989" y="1475817"/>
                </a:cubicBezTo>
                <a:cubicBezTo>
                  <a:pt x="7501516" y="1475817"/>
                  <a:pt x="7497610" y="1474515"/>
                  <a:pt x="7493268" y="1471910"/>
                </a:cubicBezTo>
                <a:cubicBezTo>
                  <a:pt x="7480246" y="1458888"/>
                  <a:pt x="7468960" y="1446734"/>
                  <a:pt x="7459410" y="1435448"/>
                </a:cubicBezTo>
                <a:cubicBezTo>
                  <a:pt x="7437706" y="1453679"/>
                  <a:pt x="7403414" y="1465833"/>
                  <a:pt x="7356532" y="1471910"/>
                </a:cubicBezTo>
                <a:cubicBezTo>
                  <a:pt x="7353060" y="1472779"/>
                  <a:pt x="7351324" y="1472344"/>
                  <a:pt x="7351324" y="1470608"/>
                </a:cubicBezTo>
                <a:cubicBezTo>
                  <a:pt x="7351324" y="1468872"/>
                  <a:pt x="7352626" y="1467570"/>
                  <a:pt x="7355231" y="1466701"/>
                </a:cubicBezTo>
                <a:cubicBezTo>
                  <a:pt x="7399507" y="1446734"/>
                  <a:pt x="7427722" y="1427634"/>
                  <a:pt x="7439877" y="1409403"/>
                </a:cubicBezTo>
                <a:cubicBezTo>
                  <a:pt x="7435536" y="1402457"/>
                  <a:pt x="7432064" y="1395946"/>
                  <a:pt x="7429459" y="1389869"/>
                </a:cubicBezTo>
                <a:cubicBezTo>
                  <a:pt x="7428590" y="1388133"/>
                  <a:pt x="7427288" y="1385962"/>
                  <a:pt x="7425552" y="1383358"/>
                </a:cubicBezTo>
                <a:cubicBezTo>
                  <a:pt x="7419475" y="1372071"/>
                  <a:pt x="7415568" y="1365560"/>
                  <a:pt x="7413832" y="1363824"/>
                </a:cubicBezTo>
                <a:cubicBezTo>
                  <a:pt x="7411228" y="1362088"/>
                  <a:pt x="7409925" y="1360785"/>
                  <a:pt x="7409925" y="1359917"/>
                </a:cubicBezTo>
                <a:cubicBezTo>
                  <a:pt x="7404716" y="1360785"/>
                  <a:pt x="7399073" y="1362088"/>
                  <a:pt x="7392996" y="1363824"/>
                </a:cubicBezTo>
                <a:cubicBezTo>
                  <a:pt x="7388655" y="1363824"/>
                  <a:pt x="7385182" y="1363824"/>
                  <a:pt x="7382578" y="1363824"/>
                </a:cubicBezTo>
                <a:cubicBezTo>
                  <a:pt x="7382578" y="1367297"/>
                  <a:pt x="7382578" y="1372940"/>
                  <a:pt x="7382578" y="1380753"/>
                </a:cubicBezTo>
                <a:cubicBezTo>
                  <a:pt x="7381710" y="1388567"/>
                  <a:pt x="7381276" y="1394210"/>
                  <a:pt x="7381276" y="1397682"/>
                </a:cubicBezTo>
                <a:cubicBezTo>
                  <a:pt x="7381276" y="1399419"/>
                  <a:pt x="7380842" y="1400287"/>
                  <a:pt x="7379974" y="1400287"/>
                </a:cubicBezTo>
                <a:cubicBezTo>
                  <a:pt x="7383446" y="1399419"/>
                  <a:pt x="7388655" y="1398116"/>
                  <a:pt x="7395600" y="1396380"/>
                </a:cubicBezTo>
                <a:cubicBezTo>
                  <a:pt x="7400810" y="1395512"/>
                  <a:pt x="7409491" y="1393342"/>
                  <a:pt x="7421646" y="1389869"/>
                </a:cubicBezTo>
                <a:cubicBezTo>
                  <a:pt x="7424250" y="1390737"/>
                  <a:pt x="7425118" y="1392473"/>
                  <a:pt x="7424250" y="1395078"/>
                </a:cubicBezTo>
                <a:cubicBezTo>
                  <a:pt x="7381710" y="1420255"/>
                  <a:pt x="7344379" y="1442827"/>
                  <a:pt x="7312256" y="1462795"/>
                </a:cubicBezTo>
                <a:cubicBezTo>
                  <a:pt x="7305312" y="1466267"/>
                  <a:pt x="7299234" y="1466267"/>
                  <a:pt x="7294026" y="1462795"/>
                </a:cubicBezTo>
                <a:cubicBezTo>
                  <a:pt x="7282739" y="1453245"/>
                  <a:pt x="7275360" y="1443695"/>
                  <a:pt x="7271886" y="1434145"/>
                </a:cubicBezTo>
                <a:cubicBezTo>
                  <a:pt x="7270151" y="1428936"/>
                  <a:pt x="7271886" y="1426332"/>
                  <a:pt x="7277096" y="1426332"/>
                </a:cubicBezTo>
                <a:cubicBezTo>
                  <a:pt x="7279700" y="1425464"/>
                  <a:pt x="7284909" y="1424595"/>
                  <a:pt x="7292722" y="1423727"/>
                </a:cubicBezTo>
                <a:cubicBezTo>
                  <a:pt x="7299668" y="1421991"/>
                  <a:pt x="7304443" y="1421123"/>
                  <a:pt x="7307048" y="1421123"/>
                </a:cubicBezTo>
                <a:cubicBezTo>
                  <a:pt x="7307048" y="1401155"/>
                  <a:pt x="7306614" y="1385528"/>
                  <a:pt x="7305746" y="1374242"/>
                </a:cubicBezTo>
                <a:cubicBezTo>
                  <a:pt x="7304877" y="1359483"/>
                  <a:pt x="7302272" y="1349065"/>
                  <a:pt x="7297932" y="1342988"/>
                </a:cubicBezTo>
                <a:cubicBezTo>
                  <a:pt x="7294459" y="1336043"/>
                  <a:pt x="7295762" y="1331702"/>
                  <a:pt x="7301839" y="1329966"/>
                </a:cubicBezTo>
                <a:cubicBezTo>
                  <a:pt x="7314861" y="1331702"/>
                  <a:pt x="7326148" y="1336477"/>
                  <a:pt x="7335697" y="1344290"/>
                </a:cubicBezTo>
                <a:cubicBezTo>
                  <a:pt x="7340906" y="1347763"/>
                  <a:pt x="7341774" y="1352972"/>
                  <a:pt x="7338302" y="1359917"/>
                </a:cubicBezTo>
                <a:cubicBezTo>
                  <a:pt x="7336566" y="1365994"/>
                  <a:pt x="7335697" y="1373808"/>
                  <a:pt x="7335697" y="1383358"/>
                </a:cubicBezTo>
                <a:cubicBezTo>
                  <a:pt x="7337434" y="1392039"/>
                  <a:pt x="7337434" y="1401589"/>
                  <a:pt x="7335697" y="1412007"/>
                </a:cubicBezTo>
                <a:cubicBezTo>
                  <a:pt x="7337434" y="1411139"/>
                  <a:pt x="7340472" y="1410271"/>
                  <a:pt x="7344813" y="1409403"/>
                </a:cubicBezTo>
                <a:cubicBezTo>
                  <a:pt x="7348286" y="1408534"/>
                  <a:pt x="7350890" y="1408100"/>
                  <a:pt x="7352626" y="1408100"/>
                </a:cubicBezTo>
                <a:cubicBezTo>
                  <a:pt x="7350890" y="1402023"/>
                  <a:pt x="7350456" y="1396814"/>
                  <a:pt x="7351324" y="1392473"/>
                </a:cubicBezTo>
                <a:cubicBezTo>
                  <a:pt x="7351324" y="1367297"/>
                  <a:pt x="7350890" y="1347763"/>
                  <a:pt x="7350022" y="1333872"/>
                </a:cubicBezTo>
                <a:cubicBezTo>
                  <a:pt x="7350022" y="1320850"/>
                  <a:pt x="7348719" y="1311300"/>
                  <a:pt x="7346114" y="1305223"/>
                </a:cubicBezTo>
                <a:cubicBezTo>
                  <a:pt x="7340906" y="1306091"/>
                  <a:pt x="7336131" y="1307393"/>
                  <a:pt x="7331790" y="1309130"/>
                </a:cubicBezTo>
                <a:cubicBezTo>
                  <a:pt x="7322240" y="1309998"/>
                  <a:pt x="7311822" y="1305657"/>
                  <a:pt x="7300536" y="1296107"/>
                </a:cubicBezTo>
                <a:cubicBezTo>
                  <a:pt x="7297064" y="1290898"/>
                  <a:pt x="7298366" y="1286991"/>
                  <a:pt x="7304443" y="1284387"/>
                </a:cubicBezTo>
                <a:cubicBezTo>
                  <a:pt x="7317466" y="1281783"/>
                  <a:pt x="7333092" y="1278310"/>
                  <a:pt x="7351324" y="1273969"/>
                </a:cubicBezTo>
                <a:cubicBezTo>
                  <a:pt x="7362610" y="1270496"/>
                  <a:pt x="7373462" y="1266156"/>
                  <a:pt x="7383880" y="1260947"/>
                </a:cubicBezTo>
                <a:cubicBezTo>
                  <a:pt x="7395166" y="1258342"/>
                  <a:pt x="7406018" y="1262683"/>
                  <a:pt x="7416436" y="1273969"/>
                </a:cubicBezTo>
                <a:cubicBezTo>
                  <a:pt x="7418172" y="1278310"/>
                  <a:pt x="7417304" y="1282216"/>
                  <a:pt x="7413832" y="1285689"/>
                </a:cubicBezTo>
                <a:cubicBezTo>
                  <a:pt x="7409491" y="1287425"/>
                  <a:pt x="7402546" y="1289596"/>
                  <a:pt x="7392996" y="1292200"/>
                </a:cubicBezTo>
                <a:cubicBezTo>
                  <a:pt x="7386050" y="1293937"/>
                  <a:pt x="7380842" y="1295239"/>
                  <a:pt x="7377369" y="1296107"/>
                </a:cubicBezTo>
                <a:cubicBezTo>
                  <a:pt x="7378237" y="1296107"/>
                  <a:pt x="7379105" y="1296541"/>
                  <a:pt x="7379974" y="1297409"/>
                </a:cubicBezTo>
                <a:cubicBezTo>
                  <a:pt x="7381710" y="1298278"/>
                  <a:pt x="7382578" y="1299146"/>
                  <a:pt x="7382578" y="1300014"/>
                </a:cubicBezTo>
                <a:cubicBezTo>
                  <a:pt x="7390392" y="1305223"/>
                  <a:pt x="7392128" y="1311300"/>
                  <a:pt x="7387787" y="1318245"/>
                </a:cubicBezTo>
                <a:cubicBezTo>
                  <a:pt x="7385182" y="1323454"/>
                  <a:pt x="7383880" y="1329966"/>
                  <a:pt x="7383880" y="1337779"/>
                </a:cubicBezTo>
                <a:cubicBezTo>
                  <a:pt x="7390826" y="1336043"/>
                  <a:pt x="7396902" y="1333872"/>
                  <a:pt x="7402112" y="1331268"/>
                </a:cubicBezTo>
                <a:cubicBezTo>
                  <a:pt x="7403848" y="1331268"/>
                  <a:pt x="7407320" y="1331702"/>
                  <a:pt x="7412530" y="1332570"/>
                </a:cubicBezTo>
                <a:cubicBezTo>
                  <a:pt x="7424684" y="1300448"/>
                  <a:pt x="7432064" y="1275705"/>
                  <a:pt x="7434668" y="1258342"/>
                </a:cubicBezTo>
                <a:cubicBezTo>
                  <a:pt x="7437272" y="1241847"/>
                  <a:pt x="7436838" y="1230127"/>
                  <a:pt x="7433365" y="1223181"/>
                </a:cubicBezTo>
                <a:cubicBezTo>
                  <a:pt x="7432063" y="1216670"/>
                  <a:pt x="7433691" y="1213089"/>
                  <a:pt x="7438249" y="1212438"/>
                </a:cubicBezTo>
                <a:close/>
                <a:moveTo>
                  <a:pt x="5790424" y="1212438"/>
                </a:moveTo>
                <a:cubicBezTo>
                  <a:pt x="5791944" y="1212221"/>
                  <a:pt x="5793788" y="1212329"/>
                  <a:pt x="5795958" y="1212763"/>
                </a:cubicBezTo>
                <a:cubicBezTo>
                  <a:pt x="5808981" y="1216236"/>
                  <a:pt x="5820267" y="1222747"/>
                  <a:pt x="5829817" y="1232297"/>
                </a:cubicBezTo>
                <a:cubicBezTo>
                  <a:pt x="5834158" y="1237506"/>
                  <a:pt x="5834592" y="1243149"/>
                  <a:pt x="5831119" y="1249226"/>
                </a:cubicBezTo>
                <a:cubicBezTo>
                  <a:pt x="5825042" y="1259644"/>
                  <a:pt x="5819399" y="1271799"/>
                  <a:pt x="5814190" y="1285689"/>
                </a:cubicBezTo>
                <a:cubicBezTo>
                  <a:pt x="5813322" y="1287425"/>
                  <a:pt x="5811585" y="1290898"/>
                  <a:pt x="5808981" y="1296107"/>
                </a:cubicBezTo>
                <a:cubicBezTo>
                  <a:pt x="5808113" y="1298712"/>
                  <a:pt x="5807245" y="1300448"/>
                  <a:pt x="5806376" y="1301316"/>
                </a:cubicBezTo>
                <a:cubicBezTo>
                  <a:pt x="5811585" y="1299580"/>
                  <a:pt x="5818965" y="1296975"/>
                  <a:pt x="5828515" y="1293503"/>
                </a:cubicBezTo>
                <a:cubicBezTo>
                  <a:pt x="5840669" y="1289162"/>
                  <a:pt x="5850219" y="1285689"/>
                  <a:pt x="5857164" y="1283085"/>
                </a:cubicBezTo>
                <a:cubicBezTo>
                  <a:pt x="5867582" y="1277876"/>
                  <a:pt x="5878869" y="1283085"/>
                  <a:pt x="5891022" y="1298712"/>
                </a:cubicBezTo>
                <a:cubicBezTo>
                  <a:pt x="5894495" y="1304789"/>
                  <a:pt x="5892759" y="1309130"/>
                  <a:pt x="5885813" y="1311734"/>
                </a:cubicBezTo>
                <a:cubicBezTo>
                  <a:pt x="5864110" y="1315207"/>
                  <a:pt x="5841971" y="1319114"/>
                  <a:pt x="5819399" y="1323454"/>
                </a:cubicBezTo>
                <a:cubicBezTo>
                  <a:pt x="5820267" y="1323454"/>
                  <a:pt x="5821135" y="1323888"/>
                  <a:pt x="5822003" y="1324757"/>
                </a:cubicBezTo>
                <a:cubicBezTo>
                  <a:pt x="5833290" y="1326493"/>
                  <a:pt x="5842839" y="1333004"/>
                  <a:pt x="5850653" y="1344290"/>
                </a:cubicBezTo>
                <a:cubicBezTo>
                  <a:pt x="5853257" y="1348631"/>
                  <a:pt x="5853257" y="1353406"/>
                  <a:pt x="5850653" y="1358615"/>
                </a:cubicBezTo>
                <a:cubicBezTo>
                  <a:pt x="5849785" y="1361220"/>
                  <a:pt x="5847615" y="1366862"/>
                  <a:pt x="5844142" y="1375544"/>
                </a:cubicBezTo>
                <a:cubicBezTo>
                  <a:pt x="5843274" y="1379885"/>
                  <a:pt x="5842406" y="1382924"/>
                  <a:pt x="5841537" y="1384660"/>
                </a:cubicBezTo>
                <a:cubicBezTo>
                  <a:pt x="5838933" y="1392473"/>
                  <a:pt x="5835894" y="1399853"/>
                  <a:pt x="5832421" y="1406798"/>
                </a:cubicBezTo>
                <a:cubicBezTo>
                  <a:pt x="5844576" y="1417216"/>
                  <a:pt x="5861939" y="1429370"/>
                  <a:pt x="5884511" y="1443261"/>
                </a:cubicBezTo>
                <a:cubicBezTo>
                  <a:pt x="5887984" y="1444997"/>
                  <a:pt x="5892759" y="1447602"/>
                  <a:pt x="5898836" y="1451074"/>
                </a:cubicBezTo>
                <a:cubicBezTo>
                  <a:pt x="5911858" y="1458020"/>
                  <a:pt x="5920540" y="1462795"/>
                  <a:pt x="5924881" y="1465399"/>
                </a:cubicBezTo>
                <a:cubicBezTo>
                  <a:pt x="5928354" y="1467135"/>
                  <a:pt x="5930090" y="1468872"/>
                  <a:pt x="5930090" y="1470608"/>
                </a:cubicBezTo>
                <a:cubicBezTo>
                  <a:pt x="5930090" y="1472344"/>
                  <a:pt x="5928354" y="1473213"/>
                  <a:pt x="5924881" y="1473213"/>
                </a:cubicBezTo>
                <a:cubicBezTo>
                  <a:pt x="5922276" y="1473213"/>
                  <a:pt x="5918370" y="1473213"/>
                  <a:pt x="5913161" y="1473213"/>
                </a:cubicBezTo>
                <a:cubicBezTo>
                  <a:pt x="5891457" y="1474949"/>
                  <a:pt x="5872791" y="1475817"/>
                  <a:pt x="5857164" y="1475817"/>
                </a:cubicBezTo>
                <a:cubicBezTo>
                  <a:pt x="5853692" y="1475817"/>
                  <a:pt x="5849785" y="1474515"/>
                  <a:pt x="5845444" y="1471910"/>
                </a:cubicBezTo>
                <a:cubicBezTo>
                  <a:pt x="5832421" y="1458888"/>
                  <a:pt x="5821135" y="1446734"/>
                  <a:pt x="5811585" y="1435448"/>
                </a:cubicBezTo>
                <a:cubicBezTo>
                  <a:pt x="5789882" y="1453679"/>
                  <a:pt x="5755589" y="1465833"/>
                  <a:pt x="5708708" y="1471910"/>
                </a:cubicBezTo>
                <a:cubicBezTo>
                  <a:pt x="5705236" y="1472779"/>
                  <a:pt x="5703499" y="1472344"/>
                  <a:pt x="5703499" y="1470608"/>
                </a:cubicBezTo>
                <a:cubicBezTo>
                  <a:pt x="5703499" y="1468872"/>
                  <a:pt x="5704801" y="1467570"/>
                  <a:pt x="5707406" y="1466701"/>
                </a:cubicBezTo>
                <a:cubicBezTo>
                  <a:pt x="5751682" y="1446734"/>
                  <a:pt x="5779898" y="1427634"/>
                  <a:pt x="5792052" y="1409403"/>
                </a:cubicBezTo>
                <a:cubicBezTo>
                  <a:pt x="5787711" y="1402457"/>
                  <a:pt x="5784238" y="1395946"/>
                  <a:pt x="5781634" y="1389869"/>
                </a:cubicBezTo>
                <a:cubicBezTo>
                  <a:pt x="5780766" y="1388133"/>
                  <a:pt x="5779464" y="1385962"/>
                  <a:pt x="5777727" y="1383358"/>
                </a:cubicBezTo>
                <a:cubicBezTo>
                  <a:pt x="5771650" y="1372071"/>
                  <a:pt x="5767743" y="1365560"/>
                  <a:pt x="5766007" y="1363824"/>
                </a:cubicBezTo>
                <a:cubicBezTo>
                  <a:pt x="5763402" y="1362088"/>
                  <a:pt x="5762100" y="1360785"/>
                  <a:pt x="5762100" y="1359917"/>
                </a:cubicBezTo>
                <a:cubicBezTo>
                  <a:pt x="5756891" y="1360785"/>
                  <a:pt x="5751248" y="1362088"/>
                  <a:pt x="5745171" y="1363824"/>
                </a:cubicBezTo>
                <a:cubicBezTo>
                  <a:pt x="5740830" y="1363824"/>
                  <a:pt x="5737357" y="1363824"/>
                  <a:pt x="5734753" y="1363824"/>
                </a:cubicBezTo>
                <a:cubicBezTo>
                  <a:pt x="5734753" y="1367297"/>
                  <a:pt x="5734753" y="1372940"/>
                  <a:pt x="5734753" y="1380753"/>
                </a:cubicBezTo>
                <a:cubicBezTo>
                  <a:pt x="5733885" y="1388567"/>
                  <a:pt x="5733451" y="1394210"/>
                  <a:pt x="5733451" y="1397682"/>
                </a:cubicBezTo>
                <a:cubicBezTo>
                  <a:pt x="5733451" y="1399419"/>
                  <a:pt x="5733017" y="1400287"/>
                  <a:pt x="5732148" y="1400287"/>
                </a:cubicBezTo>
                <a:cubicBezTo>
                  <a:pt x="5735621" y="1399419"/>
                  <a:pt x="5740830" y="1398116"/>
                  <a:pt x="5747775" y="1396380"/>
                </a:cubicBezTo>
                <a:cubicBezTo>
                  <a:pt x="5752984" y="1395512"/>
                  <a:pt x="5761666" y="1393342"/>
                  <a:pt x="5773820" y="1389869"/>
                </a:cubicBezTo>
                <a:cubicBezTo>
                  <a:pt x="5776425" y="1390737"/>
                  <a:pt x="5777293" y="1392473"/>
                  <a:pt x="5776425" y="1395078"/>
                </a:cubicBezTo>
                <a:cubicBezTo>
                  <a:pt x="5733885" y="1420255"/>
                  <a:pt x="5696554" y="1442827"/>
                  <a:pt x="5664432" y="1462795"/>
                </a:cubicBezTo>
                <a:cubicBezTo>
                  <a:pt x="5657487" y="1466267"/>
                  <a:pt x="5651409" y="1466267"/>
                  <a:pt x="5646200" y="1462795"/>
                </a:cubicBezTo>
                <a:cubicBezTo>
                  <a:pt x="5634914" y="1453245"/>
                  <a:pt x="5627535" y="1443695"/>
                  <a:pt x="5624062" y="1434145"/>
                </a:cubicBezTo>
                <a:cubicBezTo>
                  <a:pt x="5622326" y="1428936"/>
                  <a:pt x="5624062" y="1426332"/>
                  <a:pt x="5629271" y="1426332"/>
                </a:cubicBezTo>
                <a:cubicBezTo>
                  <a:pt x="5631875" y="1425464"/>
                  <a:pt x="5637084" y="1424595"/>
                  <a:pt x="5644898" y="1423727"/>
                </a:cubicBezTo>
                <a:cubicBezTo>
                  <a:pt x="5651843" y="1421991"/>
                  <a:pt x="5656618" y="1421123"/>
                  <a:pt x="5659223" y="1421123"/>
                </a:cubicBezTo>
                <a:cubicBezTo>
                  <a:pt x="5659223" y="1401155"/>
                  <a:pt x="5658789" y="1385528"/>
                  <a:pt x="5657920" y="1374242"/>
                </a:cubicBezTo>
                <a:cubicBezTo>
                  <a:pt x="5657052" y="1359483"/>
                  <a:pt x="5654448" y="1349065"/>
                  <a:pt x="5650107" y="1342988"/>
                </a:cubicBezTo>
                <a:cubicBezTo>
                  <a:pt x="5646634" y="1336043"/>
                  <a:pt x="5647937" y="1331702"/>
                  <a:pt x="5654014" y="1329966"/>
                </a:cubicBezTo>
                <a:cubicBezTo>
                  <a:pt x="5667036" y="1331702"/>
                  <a:pt x="5678323" y="1336477"/>
                  <a:pt x="5687872" y="1344290"/>
                </a:cubicBezTo>
                <a:cubicBezTo>
                  <a:pt x="5693081" y="1347763"/>
                  <a:pt x="5693950" y="1352972"/>
                  <a:pt x="5690477" y="1359917"/>
                </a:cubicBezTo>
                <a:cubicBezTo>
                  <a:pt x="5688741" y="1365994"/>
                  <a:pt x="5687872" y="1373808"/>
                  <a:pt x="5687872" y="1383358"/>
                </a:cubicBezTo>
                <a:cubicBezTo>
                  <a:pt x="5689609" y="1392039"/>
                  <a:pt x="5689609" y="1401589"/>
                  <a:pt x="5687872" y="1412007"/>
                </a:cubicBezTo>
                <a:cubicBezTo>
                  <a:pt x="5689609" y="1411139"/>
                  <a:pt x="5692647" y="1410271"/>
                  <a:pt x="5696988" y="1409403"/>
                </a:cubicBezTo>
                <a:cubicBezTo>
                  <a:pt x="5700461" y="1408534"/>
                  <a:pt x="5703065" y="1408100"/>
                  <a:pt x="5704801" y="1408100"/>
                </a:cubicBezTo>
                <a:cubicBezTo>
                  <a:pt x="5703065" y="1402023"/>
                  <a:pt x="5702631" y="1396814"/>
                  <a:pt x="5703499" y="1392473"/>
                </a:cubicBezTo>
                <a:cubicBezTo>
                  <a:pt x="5703499" y="1367297"/>
                  <a:pt x="5703065" y="1347763"/>
                  <a:pt x="5702197" y="1333872"/>
                </a:cubicBezTo>
                <a:cubicBezTo>
                  <a:pt x="5702197" y="1320850"/>
                  <a:pt x="5700894" y="1311300"/>
                  <a:pt x="5698290" y="1305223"/>
                </a:cubicBezTo>
                <a:cubicBezTo>
                  <a:pt x="5693081" y="1306091"/>
                  <a:pt x="5688306" y="1307393"/>
                  <a:pt x="5683965" y="1309130"/>
                </a:cubicBezTo>
                <a:cubicBezTo>
                  <a:pt x="5674416" y="1309998"/>
                  <a:pt x="5663998" y="1305657"/>
                  <a:pt x="5652711" y="1296107"/>
                </a:cubicBezTo>
                <a:cubicBezTo>
                  <a:pt x="5649239" y="1290898"/>
                  <a:pt x="5650541" y="1286991"/>
                  <a:pt x="5656618" y="1284387"/>
                </a:cubicBezTo>
                <a:cubicBezTo>
                  <a:pt x="5669641" y="1281783"/>
                  <a:pt x="5685268" y="1278310"/>
                  <a:pt x="5703499" y="1273969"/>
                </a:cubicBezTo>
                <a:cubicBezTo>
                  <a:pt x="5714786" y="1270496"/>
                  <a:pt x="5725637" y="1266156"/>
                  <a:pt x="5736055" y="1260947"/>
                </a:cubicBezTo>
                <a:cubicBezTo>
                  <a:pt x="5747342" y="1258342"/>
                  <a:pt x="5758193" y="1262683"/>
                  <a:pt x="5768611" y="1273969"/>
                </a:cubicBezTo>
                <a:cubicBezTo>
                  <a:pt x="5770348" y="1278310"/>
                  <a:pt x="5769480" y="1282216"/>
                  <a:pt x="5766007" y="1285689"/>
                </a:cubicBezTo>
                <a:cubicBezTo>
                  <a:pt x="5761666" y="1287425"/>
                  <a:pt x="5754721" y="1289596"/>
                  <a:pt x="5745171" y="1292200"/>
                </a:cubicBezTo>
                <a:cubicBezTo>
                  <a:pt x="5738226" y="1293937"/>
                  <a:pt x="5733017" y="1295239"/>
                  <a:pt x="5729544" y="1296107"/>
                </a:cubicBezTo>
                <a:cubicBezTo>
                  <a:pt x="5730412" y="1296107"/>
                  <a:pt x="5731280" y="1296541"/>
                  <a:pt x="5732148" y="1297409"/>
                </a:cubicBezTo>
                <a:cubicBezTo>
                  <a:pt x="5733885" y="1298278"/>
                  <a:pt x="5734753" y="1299146"/>
                  <a:pt x="5734753" y="1300014"/>
                </a:cubicBezTo>
                <a:cubicBezTo>
                  <a:pt x="5742566" y="1305223"/>
                  <a:pt x="5744303" y="1311300"/>
                  <a:pt x="5739962" y="1318245"/>
                </a:cubicBezTo>
                <a:cubicBezTo>
                  <a:pt x="5737357" y="1323454"/>
                  <a:pt x="5736055" y="1329966"/>
                  <a:pt x="5736055" y="1337779"/>
                </a:cubicBezTo>
                <a:cubicBezTo>
                  <a:pt x="5743001" y="1336043"/>
                  <a:pt x="5749078" y="1333872"/>
                  <a:pt x="5754287" y="1331268"/>
                </a:cubicBezTo>
                <a:cubicBezTo>
                  <a:pt x="5756023" y="1331268"/>
                  <a:pt x="5759496" y="1331702"/>
                  <a:pt x="5764705" y="1332570"/>
                </a:cubicBezTo>
                <a:cubicBezTo>
                  <a:pt x="5776859" y="1300448"/>
                  <a:pt x="5784238" y="1275705"/>
                  <a:pt x="5786843" y="1258342"/>
                </a:cubicBezTo>
                <a:cubicBezTo>
                  <a:pt x="5789447" y="1241847"/>
                  <a:pt x="5789014" y="1230127"/>
                  <a:pt x="5785540" y="1223181"/>
                </a:cubicBezTo>
                <a:cubicBezTo>
                  <a:pt x="5784238" y="1216670"/>
                  <a:pt x="5785866" y="1213089"/>
                  <a:pt x="5790424" y="1212438"/>
                </a:cubicBezTo>
                <a:close/>
                <a:moveTo>
                  <a:pt x="5458921" y="1212357"/>
                </a:moveTo>
                <a:cubicBezTo>
                  <a:pt x="5460278" y="1212194"/>
                  <a:pt x="5461932" y="1212329"/>
                  <a:pt x="5463886" y="1212763"/>
                </a:cubicBezTo>
                <a:cubicBezTo>
                  <a:pt x="5478645" y="1217104"/>
                  <a:pt x="5490365" y="1224918"/>
                  <a:pt x="5499046" y="1236204"/>
                </a:cubicBezTo>
                <a:cubicBezTo>
                  <a:pt x="5501651" y="1240545"/>
                  <a:pt x="5502085" y="1245320"/>
                  <a:pt x="5500349" y="1250529"/>
                </a:cubicBezTo>
                <a:cubicBezTo>
                  <a:pt x="5499481" y="1261815"/>
                  <a:pt x="5496876" y="1274837"/>
                  <a:pt x="5492535" y="1289596"/>
                </a:cubicBezTo>
                <a:cubicBezTo>
                  <a:pt x="5497744" y="1286991"/>
                  <a:pt x="5502953" y="1284387"/>
                  <a:pt x="5508162" y="1281783"/>
                </a:cubicBezTo>
                <a:cubicBezTo>
                  <a:pt x="5514240" y="1278310"/>
                  <a:pt x="5520751" y="1278310"/>
                  <a:pt x="5527696" y="1281783"/>
                </a:cubicBezTo>
                <a:cubicBezTo>
                  <a:pt x="5527696" y="1281783"/>
                  <a:pt x="5528130" y="1282216"/>
                  <a:pt x="5528998" y="1283085"/>
                </a:cubicBezTo>
                <a:cubicBezTo>
                  <a:pt x="5537680" y="1289162"/>
                  <a:pt x="5543323" y="1294371"/>
                  <a:pt x="5545927" y="1298712"/>
                </a:cubicBezTo>
                <a:cubicBezTo>
                  <a:pt x="5552873" y="1306525"/>
                  <a:pt x="5552873" y="1313471"/>
                  <a:pt x="5545927" y="1319548"/>
                </a:cubicBezTo>
                <a:cubicBezTo>
                  <a:pt x="5532905" y="1330834"/>
                  <a:pt x="5527262" y="1352972"/>
                  <a:pt x="5528998" y="1385962"/>
                </a:cubicBezTo>
                <a:cubicBezTo>
                  <a:pt x="5530735" y="1405062"/>
                  <a:pt x="5537680" y="1420255"/>
                  <a:pt x="5549834" y="1431541"/>
                </a:cubicBezTo>
                <a:cubicBezTo>
                  <a:pt x="5555911" y="1433277"/>
                  <a:pt x="5559384" y="1431975"/>
                  <a:pt x="5560252" y="1427634"/>
                </a:cubicBezTo>
                <a:cubicBezTo>
                  <a:pt x="5560252" y="1426766"/>
                  <a:pt x="5560252" y="1426332"/>
                  <a:pt x="5560252" y="1426332"/>
                </a:cubicBezTo>
                <a:cubicBezTo>
                  <a:pt x="5563725" y="1421123"/>
                  <a:pt x="5567632" y="1410705"/>
                  <a:pt x="5571972" y="1395078"/>
                </a:cubicBezTo>
                <a:cubicBezTo>
                  <a:pt x="5572841" y="1392473"/>
                  <a:pt x="5574143" y="1391171"/>
                  <a:pt x="5575879" y="1391171"/>
                </a:cubicBezTo>
                <a:cubicBezTo>
                  <a:pt x="5576747" y="1391171"/>
                  <a:pt x="5577181" y="1392907"/>
                  <a:pt x="5577181" y="1396380"/>
                </a:cubicBezTo>
                <a:cubicBezTo>
                  <a:pt x="5578918" y="1404194"/>
                  <a:pt x="5580220" y="1412441"/>
                  <a:pt x="5581088" y="1421123"/>
                </a:cubicBezTo>
                <a:cubicBezTo>
                  <a:pt x="5581956" y="1423727"/>
                  <a:pt x="5582824" y="1427634"/>
                  <a:pt x="5583692" y="1432843"/>
                </a:cubicBezTo>
                <a:cubicBezTo>
                  <a:pt x="5588033" y="1452811"/>
                  <a:pt x="5589336" y="1464531"/>
                  <a:pt x="5587599" y="1468004"/>
                </a:cubicBezTo>
                <a:cubicBezTo>
                  <a:pt x="5584127" y="1476685"/>
                  <a:pt x="5577615" y="1480158"/>
                  <a:pt x="5568065" y="1478422"/>
                </a:cubicBezTo>
                <a:cubicBezTo>
                  <a:pt x="5527262" y="1467135"/>
                  <a:pt x="5504255" y="1435448"/>
                  <a:pt x="5499046" y="1383358"/>
                </a:cubicBezTo>
                <a:cubicBezTo>
                  <a:pt x="5497310" y="1352972"/>
                  <a:pt x="5499481" y="1329966"/>
                  <a:pt x="5505558" y="1314339"/>
                </a:cubicBezTo>
                <a:cubicBezTo>
                  <a:pt x="5503822" y="1314339"/>
                  <a:pt x="5500783" y="1315207"/>
                  <a:pt x="5496442" y="1316943"/>
                </a:cubicBezTo>
                <a:cubicBezTo>
                  <a:pt x="5492969" y="1317811"/>
                  <a:pt x="5489931" y="1318679"/>
                  <a:pt x="5487326" y="1319548"/>
                </a:cubicBezTo>
                <a:cubicBezTo>
                  <a:pt x="5483854" y="1336043"/>
                  <a:pt x="5479947" y="1351670"/>
                  <a:pt x="5475606" y="1366428"/>
                </a:cubicBezTo>
                <a:cubicBezTo>
                  <a:pt x="5480815" y="1370769"/>
                  <a:pt x="5485156" y="1375978"/>
                  <a:pt x="5488628" y="1382055"/>
                </a:cubicBezTo>
                <a:cubicBezTo>
                  <a:pt x="5492101" y="1391605"/>
                  <a:pt x="5492969" y="1399853"/>
                  <a:pt x="5491233" y="1406798"/>
                </a:cubicBezTo>
                <a:cubicBezTo>
                  <a:pt x="5488628" y="1414612"/>
                  <a:pt x="5483419" y="1417650"/>
                  <a:pt x="5475606" y="1415914"/>
                </a:cubicBezTo>
                <a:cubicBezTo>
                  <a:pt x="5470397" y="1413309"/>
                  <a:pt x="5465188" y="1409403"/>
                  <a:pt x="5459979" y="1404194"/>
                </a:cubicBezTo>
                <a:cubicBezTo>
                  <a:pt x="5442616" y="1433711"/>
                  <a:pt x="5420478" y="1454981"/>
                  <a:pt x="5393564" y="1468004"/>
                </a:cubicBezTo>
                <a:cubicBezTo>
                  <a:pt x="5391828" y="1468872"/>
                  <a:pt x="5390526" y="1468872"/>
                  <a:pt x="5389658" y="1468004"/>
                </a:cubicBezTo>
                <a:cubicBezTo>
                  <a:pt x="5389658" y="1467135"/>
                  <a:pt x="5390092" y="1465399"/>
                  <a:pt x="5390960" y="1462795"/>
                </a:cubicBezTo>
                <a:cubicBezTo>
                  <a:pt x="5412664" y="1439354"/>
                  <a:pt x="5428725" y="1412441"/>
                  <a:pt x="5439143" y="1382055"/>
                </a:cubicBezTo>
                <a:cubicBezTo>
                  <a:pt x="5437407" y="1379451"/>
                  <a:pt x="5434803" y="1375110"/>
                  <a:pt x="5431330" y="1369033"/>
                </a:cubicBezTo>
                <a:cubicBezTo>
                  <a:pt x="5425253" y="1360351"/>
                  <a:pt x="5421780" y="1355142"/>
                  <a:pt x="5420912" y="1353406"/>
                </a:cubicBezTo>
                <a:cubicBezTo>
                  <a:pt x="5418307" y="1347329"/>
                  <a:pt x="5419176" y="1344724"/>
                  <a:pt x="5423516" y="1345593"/>
                </a:cubicBezTo>
                <a:cubicBezTo>
                  <a:pt x="5432198" y="1346461"/>
                  <a:pt x="5440880" y="1348631"/>
                  <a:pt x="5449561" y="1352104"/>
                </a:cubicBezTo>
                <a:cubicBezTo>
                  <a:pt x="5452165" y="1345158"/>
                  <a:pt x="5453902" y="1337779"/>
                  <a:pt x="5454770" y="1329966"/>
                </a:cubicBezTo>
                <a:cubicBezTo>
                  <a:pt x="5452165" y="1330834"/>
                  <a:pt x="5449561" y="1332136"/>
                  <a:pt x="5446957" y="1333872"/>
                </a:cubicBezTo>
                <a:cubicBezTo>
                  <a:pt x="5442616" y="1335609"/>
                  <a:pt x="5438709" y="1335609"/>
                  <a:pt x="5435236" y="1333872"/>
                </a:cubicBezTo>
                <a:cubicBezTo>
                  <a:pt x="5431764" y="1332136"/>
                  <a:pt x="5425687" y="1326927"/>
                  <a:pt x="5417005" y="1318245"/>
                </a:cubicBezTo>
                <a:cubicBezTo>
                  <a:pt x="5415269" y="1313905"/>
                  <a:pt x="5415703" y="1311300"/>
                  <a:pt x="5418307" y="1310432"/>
                </a:cubicBezTo>
                <a:cubicBezTo>
                  <a:pt x="5424385" y="1309564"/>
                  <a:pt x="5432632" y="1307827"/>
                  <a:pt x="5443050" y="1305223"/>
                </a:cubicBezTo>
                <a:cubicBezTo>
                  <a:pt x="5449995" y="1304355"/>
                  <a:pt x="5455204" y="1303487"/>
                  <a:pt x="5458677" y="1302618"/>
                </a:cubicBezTo>
                <a:cubicBezTo>
                  <a:pt x="5458677" y="1298278"/>
                  <a:pt x="5459111" y="1294805"/>
                  <a:pt x="5459979" y="1292200"/>
                </a:cubicBezTo>
                <a:cubicBezTo>
                  <a:pt x="5460848" y="1259210"/>
                  <a:pt x="5459111" y="1235770"/>
                  <a:pt x="5454770" y="1221879"/>
                </a:cubicBezTo>
                <a:cubicBezTo>
                  <a:pt x="5453468" y="1216019"/>
                  <a:pt x="5454851" y="1212845"/>
                  <a:pt x="5458921" y="1212357"/>
                </a:cubicBezTo>
                <a:close/>
                <a:moveTo>
                  <a:pt x="2410048" y="1211461"/>
                </a:moveTo>
                <a:cubicBezTo>
                  <a:pt x="2426544" y="1216670"/>
                  <a:pt x="2437830" y="1224050"/>
                  <a:pt x="2443907" y="1233599"/>
                </a:cubicBezTo>
                <a:cubicBezTo>
                  <a:pt x="2446512" y="1237940"/>
                  <a:pt x="2446945" y="1241847"/>
                  <a:pt x="2445209" y="1245320"/>
                </a:cubicBezTo>
                <a:cubicBezTo>
                  <a:pt x="2440868" y="1254001"/>
                  <a:pt x="2439566" y="1275705"/>
                  <a:pt x="2441303" y="1310432"/>
                </a:cubicBezTo>
                <a:cubicBezTo>
                  <a:pt x="2441303" y="1321718"/>
                  <a:pt x="2440868" y="1331268"/>
                  <a:pt x="2440001" y="1339081"/>
                </a:cubicBezTo>
                <a:cubicBezTo>
                  <a:pt x="2458231" y="1332136"/>
                  <a:pt x="2473858" y="1322152"/>
                  <a:pt x="2486881" y="1309130"/>
                </a:cubicBezTo>
                <a:cubicBezTo>
                  <a:pt x="2476463" y="1299580"/>
                  <a:pt x="2468215" y="1290898"/>
                  <a:pt x="2462139" y="1283085"/>
                </a:cubicBezTo>
                <a:cubicBezTo>
                  <a:pt x="2461270" y="1283085"/>
                  <a:pt x="2459534" y="1281783"/>
                  <a:pt x="2456929" y="1279178"/>
                </a:cubicBezTo>
                <a:cubicBezTo>
                  <a:pt x="2454325" y="1276574"/>
                  <a:pt x="2452588" y="1275271"/>
                  <a:pt x="2451720" y="1275271"/>
                </a:cubicBezTo>
                <a:cubicBezTo>
                  <a:pt x="2448248" y="1274403"/>
                  <a:pt x="2446512" y="1272667"/>
                  <a:pt x="2446512" y="1270062"/>
                </a:cubicBezTo>
                <a:cubicBezTo>
                  <a:pt x="2446512" y="1268326"/>
                  <a:pt x="2447813" y="1266590"/>
                  <a:pt x="2450417" y="1264853"/>
                </a:cubicBezTo>
                <a:cubicBezTo>
                  <a:pt x="2452154" y="1263985"/>
                  <a:pt x="2456061" y="1263551"/>
                  <a:pt x="2462139" y="1263551"/>
                </a:cubicBezTo>
                <a:cubicBezTo>
                  <a:pt x="2468215" y="1263551"/>
                  <a:pt x="2477765" y="1269194"/>
                  <a:pt x="2490787" y="1280480"/>
                </a:cubicBezTo>
                <a:cubicBezTo>
                  <a:pt x="2495128" y="1284821"/>
                  <a:pt x="2499469" y="1288294"/>
                  <a:pt x="2503810" y="1290898"/>
                </a:cubicBezTo>
                <a:cubicBezTo>
                  <a:pt x="2512491" y="1279612"/>
                  <a:pt x="2518569" y="1267458"/>
                  <a:pt x="2522042" y="1254435"/>
                </a:cubicBezTo>
                <a:cubicBezTo>
                  <a:pt x="2523778" y="1250963"/>
                  <a:pt x="2522476" y="1249226"/>
                  <a:pt x="2518135" y="1249226"/>
                </a:cubicBezTo>
                <a:cubicBezTo>
                  <a:pt x="2516399" y="1250094"/>
                  <a:pt x="2513360" y="1250963"/>
                  <a:pt x="2509019" y="1251831"/>
                </a:cubicBezTo>
                <a:cubicBezTo>
                  <a:pt x="2500338" y="1255303"/>
                  <a:pt x="2493392" y="1258342"/>
                  <a:pt x="2488183" y="1260947"/>
                </a:cubicBezTo>
                <a:cubicBezTo>
                  <a:pt x="2484710" y="1261815"/>
                  <a:pt x="2480804" y="1261815"/>
                  <a:pt x="2476463" y="1260947"/>
                </a:cubicBezTo>
                <a:cubicBezTo>
                  <a:pt x="2470386" y="1258342"/>
                  <a:pt x="2465177" y="1254001"/>
                  <a:pt x="2460836" y="1247924"/>
                </a:cubicBezTo>
                <a:cubicBezTo>
                  <a:pt x="2459100" y="1243583"/>
                  <a:pt x="2460402" y="1240979"/>
                  <a:pt x="2464743" y="1240111"/>
                </a:cubicBezTo>
                <a:cubicBezTo>
                  <a:pt x="2469083" y="1239242"/>
                  <a:pt x="2476897" y="1237506"/>
                  <a:pt x="2488183" y="1234902"/>
                </a:cubicBezTo>
                <a:cubicBezTo>
                  <a:pt x="2492524" y="1234033"/>
                  <a:pt x="2495563" y="1233165"/>
                  <a:pt x="2497299" y="1232297"/>
                </a:cubicBezTo>
                <a:cubicBezTo>
                  <a:pt x="2503376" y="1230561"/>
                  <a:pt x="2510321" y="1228390"/>
                  <a:pt x="2518135" y="1225786"/>
                </a:cubicBezTo>
                <a:cubicBezTo>
                  <a:pt x="2519871" y="1224918"/>
                  <a:pt x="2521174" y="1224484"/>
                  <a:pt x="2522042" y="1224484"/>
                </a:cubicBezTo>
                <a:cubicBezTo>
                  <a:pt x="2527251" y="1221011"/>
                  <a:pt x="2532459" y="1220577"/>
                  <a:pt x="2537668" y="1223181"/>
                </a:cubicBezTo>
                <a:cubicBezTo>
                  <a:pt x="2550687" y="1230995"/>
                  <a:pt x="2558934" y="1238808"/>
                  <a:pt x="2562407" y="1246622"/>
                </a:cubicBezTo>
                <a:cubicBezTo>
                  <a:pt x="2565880" y="1250963"/>
                  <a:pt x="2565880" y="1254869"/>
                  <a:pt x="2562407" y="1258342"/>
                </a:cubicBezTo>
                <a:cubicBezTo>
                  <a:pt x="2557198" y="1264419"/>
                  <a:pt x="2551989" y="1271799"/>
                  <a:pt x="2546780" y="1280480"/>
                </a:cubicBezTo>
                <a:cubicBezTo>
                  <a:pt x="2541571" y="1290898"/>
                  <a:pt x="2535498" y="1300014"/>
                  <a:pt x="2528553" y="1307827"/>
                </a:cubicBezTo>
                <a:cubicBezTo>
                  <a:pt x="2554594" y="1321718"/>
                  <a:pt x="2583243" y="1330834"/>
                  <a:pt x="2614497" y="1335175"/>
                </a:cubicBezTo>
                <a:cubicBezTo>
                  <a:pt x="2617101" y="1336043"/>
                  <a:pt x="2618404" y="1336911"/>
                  <a:pt x="2618404" y="1337779"/>
                </a:cubicBezTo>
                <a:cubicBezTo>
                  <a:pt x="2618404" y="1338647"/>
                  <a:pt x="2617101" y="1339515"/>
                  <a:pt x="2614497" y="1340384"/>
                </a:cubicBezTo>
                <a:cubicBezTo>
                  <a:pt x="2591057" y="1347329"/>
                  <a:pt x="2571089" y="1351236"/>
                  <a:pt x="2554594" y="1352104"/>
                </a:cubicBezTo>
                <a:cubicBezTo>
                  <a:pt x="2548516" y="1353840"/>
                  <a:pt x="2543742" y="1353406"/>
                  <a:pt x="2540269" y="1350802"/>
                </a:cubicBezTo>
                <a:cubicBezTo>
                  <a:pt x="2539401" y="1350802"/>
                  <a:pt x="2538533" y="1350367"/>
                  <a:pt x="2537668" y="1349499"/>
                </a:cubicBezTo>
                <a:cubicBezTo>
                  <a:pt x="2528987" y="1346027"/>
                  <a:pt x="2521607" y="1341252"/>
                  <a:pt x="2515531" y="1335175"/>
                </a:cubicBezTo>
                <a:cubicBezTo>
                  <a:pt x="2514662" y="1334306"/>
                  <a:pt x="2513360" y="1333004"/>
                  <a:pt x="2511624" y="1331268"/>
                </a:cubicBezTo>
                <a:cubicBezTo>
                  <a:pt x="2509019" y="1329531"/>
                  <a:pt x="2507283" y="1328229"/>
                  <a:pt x="2506415" y="1327361"/>
                </a:cubicBezTo>
                <a:cubicBezTo>
                  <a:pt x="2506415" y="1327361"/>
                  <a:pt x="2505981" y="1327795"/>
                  <a:pt x="2505113" y="1328663"/>
                </a:cubicBezTo>
                <a:cubicBezTo>
                  <a:pt x="2490354" y="1337345"/>
                  <a:pt x="2468649" y="1342988"/>
                  <a:pt x="2440001" y="1345593"/>
                </a:cubicBezTo>
                <a:cubicBezTo>
                  <a:pt x="2439132" y="1354274"/>
                  <a:pt x="2436528" y="1360785"/>
                  <a:pt x="2432187" y="1365126"/>
                </a:cubicBezTo>
                <a:cubicBezTo>
                  <a:pt x="2427846" y="1368599"/>
                  <a:pt x="2423071" y="1368599"/>
                  <a:pt x="2417862" y="1365126"/>
                </a:cubicBezTo>
                <a:cubicBezTo>
                  <a:pt x="2410048" y="1356445"/>
                  <a:pt x="2406575" y="1348197"/>
                  <a:pt x="2407444" y="1340384"/>
                </a:cubicBezTo>
                <a:cubicBezTo>
                  <a:pt x="2410048" y="1324757"/>
                  <a:pt x="2410483" y="1301750"/>
                  <a:pt x="2408746" y="1271365"/>
                </a:cubicBezTo>
                <a:cubicBezTo>
                  <a:pt x="2408746" y="1268760"/>
                  <a:pt x="2408746" y="1264853"/>
                  <a:pt x="2408746" y="1259644"/>
                </a:cubicBezTo>
                <a:cubicBezTo>
                  <a:pt x="2407879" y="1238808"/>
                  <a:pt x="2404840" y="1225352"/>
                  <a:pt x="2399630" y="1219275"/>
                </a:cubicBezTo>
                <a:cubicBezTo>
                  <a:pt x="2397894" y="1212329"/>
                  <a:pt x="2401366" y="1209725"/>
                  <a:pt x="2410048" y="1211461"/>
                </a:cubicBezTo>
                <a:close/>
                <a:moveTo>
                  <a:pt x="1182440" y="1210485"/>
                </a:moveTo>
                <a:cubicBezTo>
                  <a:pt x="1185479" y="1210702"/>
                  <a:pt x="1188082" y="1211461"/>
                  <a:pt x="1190254" y="1212763"/>
                </a:cubicBezTo>
                <a:cubicBezTo>
                  <a:pt x="1196330" y="1215368"/>
                  <a:pt x="1202842" y="1220143"/>
                  <a:pt x="1209787" y="1227088"/>
                </a:cubicBezTo>
                <a:cubicBezTo>
                  <a:pt x="1213260" y="1235770"/>
                  <a:pt x="1210656" y="1240979"/>
                  <a:pt x="1201973" y="1242715"/>
                </a:cubicBezTo>
                <a:cubicBezTo>
                  <a:pt x="1195896" y="1243583"/>
                  <a:pt x="1186781" y="1244451"/>
                  <a:pt x="1174626" y="1245320"/>
                </a:cubicBezTo>
                <a:cubicBezTo>
                  <a:pt x="1165077" y="1247056"/>
                  <a:pt x="1157697" y="1247924"/>
                  <a:pt x="1152488" y="1247924"/>
                </a:cubicBezTo>
                <a:cubicBezTo>
                  <a:pt x="1156829" y="1249660"/>
                  <a:pt x="1160735" y="1252699"/>
                  <a:pt x="1164208" y="1257040"/>
                </a:cubicBezTo>
                <a:cubicBezTo>
                  <a:pt x="1167680" y="1259644"/>
                  <a:pt x="1168549" y="1264419"/>
                  <a:pt x="1166813" y="1271365"/>
                </a:cubicBezTo>
                <a:cubicBezTo>
                  <a:pt x="1165077" y="1276574"/>
                  <a:pt x="1163774" y="1286991"/>
                  <a:pt x="1162907" y="1302618"/>
                </a:cubicBezTo>
                <a:cubicBezTo>
                  <a:pt x="1162038" y="1307827"/>
                  <a:pt x="1161604" y="1311734"/>
                  <a:pt x="1161604" y="1314339"/>
                </a:cubicBezTo>
                <a:cubicBezTo>
                  <a:pt x="1161604" y="1316943"/>
                  <a:pt x="1161604" y="1319548"/>
                  <a:pt x="1161604" y="1322152"/>
                </a:cubicBezTo>
                <a:cubicBezTo>
                  <a:pt x="1163339" y="1322152"/>
                  <a:pt x="1164208" y="1322152"/>
                  <a:pt x="1164208" y="1322152"/>
                </a:cubicBezTo>
                <a:cubicBezTo>
                  <a:pt x="1177230" y="1298712"/>
                  <a:pt x="1185912" y="1277008"/>
                  <a:pt x="1190254" y="1257040"/>
                </a:cubicBezTo>
                <a:cubicBezTo>
                  <a:pt x="1191990" y="1252699"/>
                  <a:pt x="1195462" y="1250963"/>
                  <a:pt x="1200671" y="1251831"/>
                </a:cubicBezTo>
                <a:cubicBezTo>
                  <a:pt x="1212825" y="1257908"/>
                  <a:pt x="1222375" y="1264419"/>
                  <a:pt x="1229321" y="1271365"/>
                </a:cubicBezTo>
                <a:cubicBezTo>
                  <a:pt x="1234529" y="1275705"/>
                  <a:pt x="1235398" y="1280046"/>
                  <a:pt x="1231925" y="1284387"/>
                </a:cubicBezTo>
                <a:cubicBezTo>
                  <a:pt x="1229321" y="1286123"/>
                  <a:pt x="1224979" y="1289162"/>
                  <a:pt x="1218903" y="1293503"/>
                </a:cubicBezTo>
                <a:cubicBezTo>
                  <a:pt x="1201540" y="1305657"/>
                  <a:pt x="1189385" y="1314773"/>
                  <a:pt x="1182440" y="1320850"/>
                </a:cubicBezTo>
                <a:lnTo>
                  <a:pt x="1183743" y="1320850"/>
                </a:lnTo>
                <a:cubicBezTo>
                  <a:pt x="1188082" y="1319982"/>
                  <a:pt x="1195896" y="1319114"/>
                  <a:pt x="1207182" y="1318245"/>
                </a:cubicBezTo>
                <a:cubicBezTo>
                  <a:pt x="1220204" y="1316509"/>
                  <a:pt x="1228887" y="1315207"/>
                  <a:pt x="1233227" y="1314339"/>
                </a:cubicBezTo>
                <a:cubicBezTo>
                  <a:pt x="1239304" y="1312602"/>
                  <a:pt x="1245816" y="1312602"/>
                  <a:pt x="1252761" y="1314339"/>
                </a:cubicBezTo>
                <a:cubicBezTo>
                  <a:pt x="1252761" y="1314339"/>
                  <a:pt x="1253195" y="1314339"/>
                  <a:pt x="1254063" y="1314339"/>
                </a:cubicBezTo>
                <a:cubicBezTo>
                  <a:pt x="1270559" y="1320416"/>
                  <a:pt x="1280542" y="1328229"/>
                  <a:pt x="1284015" y="1337779"/>
                </a:cubicBezTo>
                <a:cubicBezTo>
                  <a:pt x="1286620" y="1346461"/>
                  <a:pt x="1282713" y="1351236"/>
                  <a:pt x="1272295" y="1352104"/>
                </a:cubicBezTo>
                <a:cubicBezTo>
                  <a:pt x="1241909" y="1348631"/>
                  <a:pt x="1205012" y="1347329"/>
                  <a:pt x="1161604" y="1348197"/>
                </a:cubicBezTo>
                <a:lnTo>
                  <a:pt x="1161604" y="1406798"/>
                </a:lnTo>
                <a:cubicBezTo>
                  <a:pt x="1159868" y="1444997"/>
                  <a:pt x="1155092" y="1473647"/>
                  <a:pt x="1147280" y="1492746"/>
                </a:cubicBezTo>
                <a:cubicBezTo>
                  <a:pt x="1144675" y="1497087"/>
                  <a:pt x="1141636" y="1497087"/>
                  <a:pt x="1138162" y="1492746"/>
                </a:cubicBezTo>
                <a:cubicBezTo>
                  <a:pt x="1128613" y="1471042"/>
                  <a:pt x="1123839" y="1446299"/>
                  <a:pt x="1123839" y="1418518"/>
                </a:cubicBezTo>
                <a:lnTo>
                  <a:pt x="1123839" y="1352104"/>
                </a:lnTo>
                <a:cubicBezTo>
                  <a:pt x="1087376" y="1355576"/>
                  <a:pt x="1059595" y="1359917"/>
                  <a:pt x="1040494" y="1365126"/>
                </a:cubicBezTo>
                <a:cubicBezTo>
                  <a:pt x="1035285" y="1367731"/>
                  <a:pt x="1030946" y="1367297"/>
                  <a:pt x="1027472" y="1363824"/>
                </a:cubicBezTo>
                <a:cubicBezTo>
                  <a:pt x="1018791" y="1355142"/>
                  <a:pt x="1012714" y="1348631"/>
                  <a:pt x="1009241" y="1344290"/>
                </a:cubicBezTo>
                <a:cubicBezTo>
                  <a:pt x="1007505" y="1339949"/>
                  <a:pt x="1008806" y="1337345"/>
                  <a:pt x="1013147" y="1336477"/>
                </a:cubicBezTo>
                <a:cubicBezTo>
                  <a:pt x="1020093" y="1336477"/>
                  <a:pt x="1033983" y="1335609"/>
                  <a:pt x="1054819" y="1333872"/>
                </a:cubicBezTo>
                <a:cubicBezTo>
                  <a:pt x="1061765" y="1333004"/>
                  <a:pt x="1066540" y="1332570"/>
                  <a:pt x="1069145" y="1332570"/>
                </a:cubicBezTo>
                <a:cubicBezTo>
                  <a:pt x="1075221" y="1331702"/>
                  <a:pt x="1084337" y="1330400"/>
                  <a:pt x="1096490" y="1328663"/>
                </a:cubicBezTo>
                <a:cubicBezTo>
                  <a:pt x="1108647" y="1327795"/>
                  <a:pt x="1117761" y="1326927"/>
                  <a:pt x="1123839" y="1326059"/>
                </a:cubicBezTo>
                <a:lnTo>
                  <a:pt x="1123839" y="1293503"/>
                </a:lnTo>
                <a:cubicBezTo>
                  <a:pt x="1123839" y="1276139"/>
                  <a:pt x="1121234" y="1261815"/>
                  <a:pt x="1116025" y="1250529"/>
                </a:cubicBezTo>
                <a:cubicBezTo>
                  <a:pt x="1109948" y="1250529"/>
                  <a:pt x="1104305" y="1250963"/>
                  <a:pt x="1099096" y="1251831"/>
                </a:cubicBezTo>
                <a:cubicBezTo>
                  <a:pt x="1092151" y="1251831"/>
                  <a:pt x="1086507" y="1249660"/>
                  <a:pt x="1082167" y="1245320"/>
                </a:cubicBezTo>
                <a:cubicBezTo>
                  <a:pt x="1078694" y="1243583"/>
                  <a:pt x="1074353" y="1238808"/>
                  <a:pt x="1069145" y="1230995"/>
                </a:cubicBezTo>
                <a:cubicBezTo>
                  <a:pt x="1067407" y="1224918"/>
                  <a:pt x="1069145" y="1221879"/>
                  <a:pt x="1074353" y="1221879"/>
                </a:cubicBezTo>
                <a:cubicBezTo>
                  <a:pt x="1088243" y="1221879"/>
                  <a:pt x="1111250" y="1220143"/>
                  <a:pt x="1143372" y="1216670"/>
                </a:cubicBezTo>
                <a:cubicBezTo>
                  <a:pt x="1152053" y="1215802"/>
                  <a:pt x="1161169" y="1214066"/>
                  <a:pt x="1170719" y="1211461"/>
                </a:cubicBezTo>
                <a:cubicBezTo>
                  <a:pt x="1171588" y="1211461"/>
                  <a:pt x="1172022" y="1211461"/>
                  <a:pt x="1172022" y="1211461"/>
                </a:cubicBezTo>
                <a:cubicBezTo>
                  <a:pt x="1175928" y="1210593"/>
                  <a:pt x="1179401" y="1210268"/>
                  <a:pt x="1182440" y="1210485"/>
                </a:cubicBezTo>
                <a:close/>
                <a:moveTo>
                  <a:pt x="8154158" y="1210159"/>
                </a:moveTo>
                <a:cubicBezTo>
                  <a:pt x="8157197" y="1210159"/>
                  <a:pt x="8160018" y="1210593"/>
                  <a:pt x="8162623" y="1211461"/>
                </a:cubicBezTo>
                <a:cubicBezTo>
                  <a:pt x="8176514" y="1216670"/>
                  <a:pt x="8186498" y="1224484"/>
                  <a:pt x="8192574" y="1234902"/>
                </a:cubicBezTo>
                <a:cubicBezTo>
                  <a:pt x="8196048" y="1238374"/>
                  <a:pt x="8196482" y="1242281"/>
                  <a:pt x="8193877" y="1246622"/>
                </a:cubicBezTo>
                <a:cubicBezTo>
                  <a:pt x="8190404" y="1257040"/>
                  <a:pt x="8189102" y="1271799"/>
                  <a:pt x="8189970" y="1290898"/>
                </a:cubicBezTo>
                <a:cubicBezTo>
                  <a:pt x="8189970" y="1337779"/>
                  <a:pt x="8190839" y="1374242"/>
                  <a:pt x="8192574" y="1400287"/>
                </a:cubicBezTo>
                <a:cubicBezTo>
                  <a:pt x="8194311" y="1418518"/>
                  <a:pt x="8193009" y="1433711"/>
                  <a:pt x="8188668" y="1445866"/>
                </a:cubicBezTo>
                <a:cubicBezTo>
                  <a:pt x="8181723" y="1459756"/>
                  <a:pt x="8174344" y="1467135"/>
                  <a:pt x="8166530" y="1468004"/>
                </a:cubicBezTo>
                <a:cubicBezTo>
                  <a:pt x="8158716" y="1467135"/>
                  <a:pt x="8152205" y="1461926"/>
                  <a:pt x="8146996" y="1452377"/>
                </a:cubicBezTo>
                <a:cubicBezTo>
                  <a:pt x="8139182" y="1436750"/>
                  <a:pt x="8127896" y="1424595"/>
                  <a:pt x="8113138" y="1415914"/>
                </a:cubicBezTo>
                <a:cubicBezTo>
                  <a:pt x="8111402" y="1415046"/>
                  <a:pt x="8110533" y="1414177"/>
                  <a:pt x="8110533" y="1413309"/>
                </a:cubicBezTo>
                <a:cubicBezTo>
                  <a:pt x="8111402" y="1412441"/>
                  <a:pt x="8113138" y="1412007"/>
                  <a:pt x="8115742" y="1412007"/>
                </a:cubicBezTo>
                <a:cubicBezTo>
                  <a:pt x="8123556" y="1412007"/>
                  <a:pt x="8133540" y="1412875"/>
                  <a:pt x="8145694" y="1414612"/>
                </a:cubicBezTo>
                <a:cubicBezTo>
                  <a:pt x="8150035" y="1415480"/>
                  <a:pt x="8152205" y="1413743"/>
                  <a:pt x="8152205" y="1409403"/>
                </a:cubicBezTo>
                <a:cubicBezTo>
                  <a:pt x="8154810" y="1356445"/>
                  <a:pt x="8154376" y="1305223"/>
                  <a:pt x="8150903" y="1255738"/>
                </a:cubicBezTo>
                <a:cubicBezTo>
                  <a:pt x="8150035" y="1247056"/>
                  <a:pt x="8145260" y="1242281"/>
                  <a:pt x="8136578" y="1241413"/>
                </a:cubicBezTo>
                <a:cubicBezTo>
                  <a:pt x="8097510" y="1244885"/>
                  <a:pt x="8058878" y="1250094"/>
                  <a:pt x="8020678" y="1257040"/>
                </a:cubicBezTo>
                <a:cubicBezTo>
                  <a:pt x="8019810" y="1265721"/>
                  <a:pt x="8019376" y="1278310"/>
                  <a:pt x="8019376" y="1294805"/>
                </a:cubicBezTo>
                <a:cubicBezTo>
                  <a:pt x="8019376" y="1339949"/>
                  <a:pt x="8018074" y="1385528"/>
                  <a:pt x="8015469" y="1431541"/>
                </a:cubicBezTo>
                <a:cubicBezTo>
                  <a:pt x="8013734" y="1444563"/>
                  <a:pt x="8009392" y="1451943"/>
                  <a:pt x="8002447" y="1453679"/>
                </a:cubicBezTo>
                <a:cubicBezTo>
                  <a:pt x="7992898" y="1452811"/>
                  <a:pt x="7985084" y="1444997"/>
                  <a:pt x="7979006" y="1430239"/>
                </a:cubicBezTo>
                <a:cubicBezTo>
                  <a:pt x="7978138" y="1426766"/>
                  <a:pt x="7978138" y="1423293"/>
                  <a:pt x="7979006" y="1419821"/>
                </a:cubicBezTo>
                <a:cubicBezTo>
                  <a:pt x="7984216" y="1397248"/>
                  <a:pt x="7987254" y="1378583"/>
                  <a:pt x="7988122" y="1363824"/>
                </a:cubicBezTo>
                <a:cubicBezTo>
                  <a:pt x="7988990" y="1349065"/>
                  <a:pt x="7988990" y="1321718"/>
                  <a:pt x="7988122" y="1281783"/>
                </a:cubicBezTo>
                <a:cubicBezTo>
                  <a:pt x="7988122" y="1267024"/>
                  <a:pt x="7985518" y="1253133"/>
                  <a:pt x="7980308" y="1240111"/>
                </a:cubicBezTo>
                <a:cubicBezTo>
                  <a:pt x="7978572" y="1235770"/>
                  <a:pt x="7979875" y="1233165"/>
                  <a:pt x="7984216" y="1232297"/>
                </a:cubicBezTo>
                <a:cubicBezTo>
                  <a:pt x="7985952" y="1232297"/>
                  <a:pt x="7990726" y="1233165"/>
                  <a:pt x="7998540" y="1234902"/>
                </a:cubicBezTo>
                <a:cubicBezTo>
                  <a:pt x="8002013" y="1235770"/>
                  <a:pt x="8004184" y="1236204"/>
                  <a:pt x="8005052" y="1236204"/>
                </a:cubicBezTo>
                <a:cubicBezTo>
                  <a:pt x="8038042" y="1230127"/>
                  <a:pt x="8067559" y="1225352"/>
                  <a:pt x="8093604" y="1221879"/>
                </a:cubicBezTo>
                <a:cubicBezTo>
                  <a:pt x="8110968" y="1220143"/>
                  <a:pt x="8127896" y="1216670"/>
                  <a:pt x="8144392" y="1211461"/>
                </a:cubicBezTo>
                <a:cubicBezTo>
                  <a:pt x="8147864" y="1210593"/>
                  <a:pt x="8151120" y="1210159"/>
                  <a:pt x="8154158" y="1210159"/>
                </a:cubicBezTo>
                <a:close/>
                <a:moveTo>
                  <a:pt x="7766740" y="1210159"/>
                </a:moveTo>
                <a:cubicBezTo>
                  <a:pt x="7785840" y="1211895"/>
                  <a:pt x="7801901" y="1221445"/>
                  <a:pt x="7814924" y="1238808"/>
                </a:cubicBezTo>
                <a:cubicBezTo>
                  <a:pt x="7821001" y="1244885"/>
                  <a:pt x="7821434" y="1251831"/>
                  <a:pt x="7816226" y="1259644"/>
                </a:cubicBezTo>
                <a:cubicBezTo>
                  <a:pt x="7813621" y="1264853"/>
                  <a:pt x="7811451" y="1274403"/>
                  <a:pt x="7809714" y="1288294"/>
                </a:cubicBezTo>
                <a:lnTo>
                  <a:pt x="7822737" y="1284387"/>
                </a:lnTo>
                <a:cubicBezTo>
                  <a:pt x="7830550" y="1281783"/>
                  <a:pt x="7837930" y="1282216"/>
                  <a:pt x="7844875" y="1285689"/>
                </a:cubicBezTo>
                <a:cubicBezTo>
                  <a:pt x="7852688" y="1291766"/>
                  <a:pt x="7857464" y="1297844"/>
                  <a:pt x="7859200" y="1303921"/>
                </a:cubicBezTo>
                <a:cubicBezTo>
                  <a:pt x="7860068" y="1309998"/>
                  <a:pt x="7857464" y="1313470"/>
                  <a:pt x="7851386" y="1314339"/>
                </a:cubicBezTo>
                <a:cubicBezTo>
                  <a:pt x="7846177" y="1314339"/>
                  <a:pt x="7838364" y="1314773"/>
                  <a:pt x="7827946" y="1315641"/>
                </a:cubicBezTo>
                <a:cubicBezTo>
                  <a:pt x="7818396" y="1315641"/>
                  <a:pt x="7811016" y="1316075"/>
                  <a:pt x="7805808" y="1316943"/>
                </a:cubicBezTo>
                <a:cubicBezTo>
                  <a:pt x="7804072" y="1329966"/>
                  <a:pt x="7803203" y="1343856"/>
                  <a:pt x="7803203" y="1358615"/>
                </a:cubicBezTo>
                <a:cubicBezTo>
                  <a:pt x="7804940" y="1358615"/>
                  <a:pt x="7807110" y="1358615"/>
                  <a:pt x="7809714" y="1358615"/>
                </a:cubicBezTo>
                <a:cubicBezTo>
                  <a:pt x="7810583" y="1358615"/>
                  <a:pt x="7811451" y="1358615"/>
                  <a:pt x="7812319" y="1358615"/>
                </a:cubicBezTo>
                <a:cubicBezTo>
                  <a:pt x="7834024" y="1356879"/>
                  <a:pt x="7849216" y="1355142"/>
                  <a:pt x="7857898" y="1353406"/>
                </a:cubicBezTo>
                <a:cubicBezTo>
                  <a:pt x="7862238" y="1353406"/>
                  <a:pt x="7866145" y="1353406"/>
                  <a:pt x="7869618" y="1353406"/>
                </a:cubicBezTo>
                <a:cubicBezTo>
                  <a:pt x="7885244" y="1358615"/>
                  <a:pt x="7895229" y="1366862"/>
                  <a:pt x="7899570" y="1378149"/>
                </a:cubicBezTo>
                <a:cubicBezTo>
                  <a:pt x="7902174" y="1385962"/>
                  <a:pt x="7899570" y="1389435"/>
                  <a:pt x="7891756" y="1388567"/>
                </a:cubicBezTo>
                <a:cubicBezTo>
                  <a:pt x="7849216" y="1385962"/>
                  <a:pt x="7803638" y="1385528"/>
                  <a:pt x="7755020" y="1387264"/>
                </a:cubicBezTo>
                <a:lnTo>
                  <a:pt x="7707340" y="1390892"/>
                </a:lnTo>
                <a:lnTo>
                  <a:pt x="7713348" y="1392473"/>
                </a:lnTo>
                <a:cubicBezTo>
                  <a:pt x="7728975" y="1395078"/>
                  <a:pt x="7739828" y="1400287"/>
                  <a:pt x="7745904" y="1408100"/>
                </a:cubicBezTo>
                <a:cubicBezTo>
                  <a:pt x="7748509" y="1412441"/>
                  <a:pt x="7748075" y="1415480"/>
                  <a:pt x="7744602" y="1417216"/>
                </a:cubicBezTo>
                <a:cubicBezTo>
                  <a:pt x="7742866" y="1418084"/>
                  <a:pt x="7740262" y="1419821"/>
                  <a:pt x="7736788" y="1422425"/>
                </a:cubicBezTo>
                <a:cubicBezTo>
                  <a:pt x="7732448" y="1425030"/>
                  <a:pt x="7729410" y="1427200"/>
                  <a:pt x="7727673" y="1428936"/>
                </a:cubicBezTo>
                <a:cubicBezTo>
                  <a:pt x="7695551" y="1451508"/>
                  <a:pt x="7665600" y="1467570"/>
                  <a:pt x="7637818" y="1477119"/>
                </a:cubicBezTo>
                <a:cubicBezTo>
                  <a:pt x="7632609" y="1477988"/>
                  <a:pt x="7629570" y="1477988"/>
                  <a:pt x="7628702" y="1477119"/>
                </a:cubicBezTo>
                <a:cubicBezTo>
                  <a:pt x="7628702" y="1476251"/>
                  <a:pt x="7630873" y="1474081"/>
                  <a:pt x="7635214" y="1470608"/>
                </a:cubicBezTo>
                <a:cubicBezTo>
                  <a:pt x="7656050" y="1454981"/>
                  <a:pt x="7675150" y="1435882"/>
                  <a:pt x="7692512" y="1413309"/>
                </a:cubicBezTo>
                <a:cubicBezTo>
                  <a:pt x="7693381" y="1412441"/>
                  <a:pt x="7694683" y="1410705"/>
                  <a:pt x="7696419" y="1408100"/>
                </a:cubicBezTo>
                <a:cubicBezTo>
                  <a:pt x="7700760" y="1401155"/>
                  <a:pt x="7703364" y="1396380"/>
                  <a:pt x="7704232" y="1393776"/>
                </a:cubicBezTo>
                <a:lnTo>
                  <a:pt x="7707098" y="1390911"/>
                </a:lnTo>
                <a:lnTo>
                  <a:pt x="7695116" y="1391822"/>
                </a:lnTo>
                <a:cubicBezTo>
                  <a:pt x="7677320" y="1393993"/>
                  <a:pt x="7661692" y="1396814"/>
                  <a:pt x="7648236" y="1400287"/>
                </a:cubicBezTo>
                <a:cubicBezTo>
                  <a:pt x="7644764" y="1400287"/>
                  <a:pt x="7640856" y="1399853"/>
                  <a:pt x="7636516" y="1398985"/>
                </a:cubicBezTo>
                <a:cubicBezTo>
                  <a:pt x="7628702" y="1394644"/>
                  <a:pt x="7621757" y="1388133"/>
                  <a:pt x="7615680" y="1379451"/>
                </a:cubicBezTo>
                <a:cubicBezTo>
                  <a:pt x="7613944" y="1377715"/>
                  <a:pt x="7613510" y="1375978"/>
                  <a:pt x="7614378" y="1374242"/>
                </a:cubicBezTo>
                <a:cubicBezTo>
                  <a:pt x="7614378" y="1373374"/>
                  <a:pt x="7616114" y="1372940"/>
                  <a:pt x="7619586" y="1372940"/>
                </a:cubicBezTo>
                <a:cubicBezTo>
                  <a:pt x="7625664" y="1372071"/>
                  <a:pt x="7634346" y="1371203"/>
                  <a:pt x="7645632" y="1370335"/>
                </a:cubicBezTo>
                <a:cubicBezTo>
                  <a:pt x="7657786" y="1369467"/>
                  <a:pt x="7666468" y="1369033"/>
                  <a:pt x="7671676" y="1369033"/>
                </a:cubicBezTo>
                <a:cubicBezTo>
                  <a:pt x="7676018" y="1368165"/>
                  <a:pt x="7682094" y="1367297"/>
                  <a:pt x="7689908" y="1366428"/>
                </a:cubicBezTo>
                <a:cubicBezTo>
                  <a:pt x="7698590" y="1365560"/>
                  <a:pt x="7704666" y="1365126"/>
                  <a:pt x="7708139" y="1365126"/>
                </a:cubicBezTo>
                <a:cubicBezTo>
                  <a:pt x="7708139" y="1361653"/>
                  <a:pt x="7708139" y="1355576"/>
                  <a:pt x="7708139" y="1346895"/>
                </a:cubicBezTo>
                <a:cubicBezTo>
                  <a:pt x="7707271" y="1338213"/>
                  <a:pt x="7706837" y="1331702"/>
                  <a:pt x="7706837" y="1327361"/>
                </a:cubicBezTo>
                <a:cubicBezTo>
                  <a:pt x="7704232" y="1327361"/>
                  <a:pt x="7701194" y="1327795"/>
                  <a:pt x="7697721" y="1328663"/>
                </a:cubicBezTo>
                <a:cubicBezTo>
                  <a:pt x="7694248" y="1328663"/>
                  <a:pt x="7691644" y="1328663"/>
                  <a:pt x="7689908" y="1328663"/>
                </a:cubicBezTo>
                <a:cubicBezTo>
                  <a:pt x="7679490" y="1330400"/>
                  <a:pt x="7668204" y="1324322"/>
                  <a:pt x="7656050" y="1310432"/>
                </a:cubicBezTo>
                <a:cubicBezTo>
                  <a:pt x="7653445" y="1307827"/>
                  <a:pt x="7654314" y="1305657"/>
                  <a:pt x="7658654" y="1303921"/>
                </a:cubicBezTo>
                <a:cubicBezTo>
                  <a:pt x="7674281" y="1302184"/>
                  <a:pt x="7689474" y="1300882"/>
                  <a:pt x="7704232" y="1300014"/>
                </a:cubicBezTo>
                <a:cubicBezTo>
                  <a:pt x="7704232" y="1290464"/>
                  <a:pt x="7703364" y="1281348"/>
                  <a:pt x="7701628" y="1272667"/>
                </a:cubicBezTo>
                <a:cubicBezTo>
                  <a:pt x="7701628" y="1263117"/>
                  <a:pt x="7699024" y="1253133"/>
                  <a:pt x="7693814" y="1242715"/>
                </a:cubicBezTo>
                <a:cubicBezTo>
                  <a:pt x="7692078" y="1239242"/>
                  <a:pt x="7692078" y="1236638"/>
                  <a:pt x="7693814" y="1234902"/>
                </a:cubicBezTo>
                <a:cubicBezTo>
                  <a:pt x="7694683" y="1233165"/>
                  <a:pt x="7697288" y="1232731"/>
                  <a:pt x="7701628" y="1233599"/>
                </a:cubicBezTo>
                <a:cubicBezTo>
                  <a:pt x="7719860" y="1236204"/>
                  <a:pt x="7733750" y="1243149"/>
                  <a:pt x="7743300" y="1254435"/>
                </a:cubicBezTo>
                <a:cubicBezTo>
                  <a:pt x="7746773" y="1259644"/>
                  <a:pt x="7748075" y="1263985"/>
                  <a:pt x="7747206" y="1267458"/>
                </a:cubicBezTo>
                <a:cubicBezTo>
                  <a:pt x="7745470" y="1271799"/>
                  <a:pt x="7743734" y="1280046"/>
                  <a:pt x="7741998" y="1292200"/>
                </a:cubicBezTo>
                <a:cubicBezTo>
                  <a:pt x="7741998" y="1293069"/>
                  <a:pt x="7741998" y="1293937"/>
                  <a:pt x="7741998" y="1294805"/>
                </a:cubicBezTo>
                <a:cubicBezTo>
                  <a:pt x="7741998" y="1294805"/>
                  <a:pt x="7741998" y="1295239"/>
                  <a:pt x="7741998" y="1296107"/>
                </a:cubicBezTo>
                <a:cubicBezTo>
                  <a:pt x="7751548" y="1294371"/>
                  <a:pt x="7760664" y="1293069"/>
                  <a:pt x="7769344" y="1292200"/>
                </a:cubicBezTo>
                <a:cubicBezTo>
                  <a:pt x="7769344" y="1285255"/>
                  <a:pt x="7769344" y="1278744"/>
                  <a:pt x="7769344" y="1272667"/>
                </a:cubicBezTo>
                <a:cubicBezTo>
                  <a:pt x="7770214" y="1244885"/>
                  <a:pt x="7768042" y="1227956"/>
                  <a:pt x="7762834" y="1221879"/>
                </a:cubicBezTo>
                <a:cubicBezTo>
                  <a:pt x="7759361" y="1214934"/>
                  <a:pt x="7760664" y="1211027"/>
                  <a:pt x="7766740" y="1210159"/>
                </a:cubicBezTo>
                <a:close/>
                <a:moveTo>
                  <a:pt x="6776141" y="1208857"/>
                </a:moveTo>
                <a:cubicBezTo>
                  <a:pt x="6791767" y="1211461"/>
                  <a:pt x="6803922" y="1217972"/>
                  <a:pt x="6812603" y="1228390"/>
                </a:cubicBezTo>
                <a:cubicBezTo>
                  <a:pt x="6816076" y="1231863"/>
                  <a:pt x="6816510" y="1237072"/>
                  <a:pt x="6813906" y="1244017"/>
                </a:cubicBezTo>
                <a:cubicBezTo>
                  <a:pt x="6809565" y="1254435"/>
                  <a:pt x="6806960" y="1269194"/>
                  <a:pt x="6806092" y="1288294"/>
                </a:cubicBezTo>
                <a:cubicBezTo>
                  <a:pt x="6811301" y="1287425"/>
                  <a:pt x="6817812" y="1286123"/>
                  <a:pt x="6825626" y="1284387"/>
                </a:cubicBezTo>
                <a:cubicBezTo>
                  <a:pt x="6828230" y="1283519"/>
                  <a:pt x="6830401" y="1283085"/>
                  <a:pt x="6832137" y="1283085"/>
                </a:cubicBezTo>
                <a:cubicBezTo>
                  <a:pt x="6837346" y="1280480"/>
                  <a:pt x="6842556" y="1280914"/>
                  <a:pt x="6847764" y="1284387"/>
                </a:cubicBezTo>
                <a:cubicBezTo>
                  <a:pt x="6855577" y="1287860"/>
                  <a:pt x="6860352" y="1291766"/>
                  <a:pt x="6862088" y="1296107"/>
                </a:cubicBezTo>
                <a:cubicBezTo>
                  <a:pt x="6864693" y="1303921"/>
                  <a:pt x="6861220" y="1309130"/>
                  <a:pt x="6851670" y="1311734"/>
                </a:cubicBezTo>
                <a:cubicBezTo>
                  <a:pt x="6845594" y="1311734"/>
                  <a:pt x="6833439" y="1312168"/>
                  <a:pt x="6815208" y="1313036"/>
                </a:cubicBezTo>
                <a:cubicBezTo>
                  <a:pt x="6810867" y="1313905"/>
                  <a:pt x="6807394" y="1314339"/>
                  <a:pt x="6804790" y="1314339"/>
                </a:cubicBezTo>
                <a:cubicBezTo>
                  <a:pt x="6804790" y="1325625"/>
                  <a:pt x="6804790" y="1336043"/>
                  <a:pt x="6804790" y="1345593"/>
                </a:cubicBezTo>
                <a:cubicBezTo>
                  <a:pt x="6805658" y="1345593"/>
                  <a:pt x="6806960" y="1345158"/>
                  <a:pt x="6808696" y="1344290"/>
                </a:cubicBezTo>
                <a:cubicBezTo>
                  <a:pt x="6810433" y="1344290"/>
                  <a:pt x="6811301" y="1344290"/>
                  <a:pt x="6811301" y="1344290"/>
                </a:cubicBezTo>
                <a:cubicBezTo>
                  <a:pt x="6823456" y="1343422"/>
                  <a:pt x="6841687" y="1341252"/>
                  <a:pt x="6865995" y="1337779"/>
                </a:cubicBezTo>
                <a:cubicBezTo>
                  <a:pt x="6875545" y="1336043"/>
                  <a:pt x="6883358" y="1336911"/>
                  <a:pt x="6889436" y="1340384"/>
                </a:cubicBezTo>
                <a:cubicBezTo>
                  <a:pt x="6896381" y="1342988"/>
                  <a:pt x="6902458" y="1348631"/>
                  <a:pt x="6907668" y="1357313"/>
                </a:cubicBezTo>
                <a:cubicBezTo>
                  <a:pt x="6911140" y="1365126"/>
                  <a:pt x="6908102" y="1369467"/>
                  <a:pt x="6898552" y="1370335"/>
                </a:cubicBezTo>
                <a:cubicBezTo>
                  <a:pt x="6871638" y="1367731"/>
                  <a:pt x="6838648" y="1367731"/>
                  <a:pt x="6799580" y="1370335"/>
                </a:cubicBezTo>
                <a:cubicBezTo>
                  <a:pt x="6796976" y="1370335"/>
                  <a:pt x="6793504" y="1370335"/>
                  <a:pt x="6789162" y="1370335"/>
                </a:cubicBezTo>
                <a:cubicBezTo>
                  <a:pt x="6794372" y="1373808"/>
                  <a:pt x="6798278" y="1376846"/>
                  <a:pt x="6800883" y="1379451"/>
                </a:cubicBezTo>
                <a:cubicBezTo>
                  <a:pt x="6804356" y="1382924"/>
                  <a:pt x="6803922" y="1385962"/>
                  <a:pt x="6799580" y="1388567"/>
                </a:cubicBezTo>
                <a:cubicBezTo>
                  <a:pt x="6790899" y="1392907"/>
                  <a:pt x="6775706" y="1404628"/>
                  <a:pt x="6754002" y="1423727"/>
                </a:cubicBezTo>
                <a:cubicBezTo>
                  <a:pt x="6760948" y="1423727"/>
                  <a:pt x="6777442" y="1422859"/>
                  <a:pt x="6803488" y="1421123"/>
                </a:cubicBezTo>
                <a:cubicBezTo>
                  <a:pt x="6810433" y="1420255"/>
                  <a:pt x="6815642" y="1419821"/>
                  <a:pt x="6819114" y="1419821"/>
                </a:cubicBezTo>
                <a:cubicBezTo>
                  <a:pt x="6817378" y="1417216"/>
                  <a:pt x="6815642" y="1413743"/>
                  <a:pt x="6813906" y="1409403"/>
                </a:cubicBezTo>
                <a:cubicBezTo>
                  <a:pt x="6810433" y="1402457"/>
                  <a:pt x="6807828" y="1398116"/>
                  <a:pt x="6806092" y="1396380"/>
                </a:cubicBezTo>
                <a:cubicBezTo>
                  <a:pt x="6805224" y="1393776"/>
                  <a:pt x="6804790" y="1392473"/>
                  <a:pt x="6804790" y="1392473"/>
                </a:cubicBezTo>
                <a:cubicBezTo>
                  <a:pt x="6805658" y="1391605"/>
                  <a:pt x="6807394" y="1391605"/>
                  <a:pt x="6809998" y="1392473"/>
                </a:cubicBezTo>
                <a:cubicBezTo>
                  <a:pt x="6833439" y="1397682"/>
                  <a:pt x="6850802" y="1404194"/>
                  <a:pt x="6862088" y="1412007"/>
                </a:cubicBezTo>
                <a:cubicBezTo>
                  <a:pt x="6876848" y="1421557"/>
                  <a:pt x="6879886" y="1437618"/>
                  <a:pt x="6871204" y="1460190"/>
                </a:cubicBezTo>
                <a:cubicBezTo>
                  <a:pt x="6865995" y="1469740"/>
                  <a:pt x="6859050" y="1471910"/>
                  <a:pt x="6850368" y="1466701"/>
                </a:cubicBezTo>
                <a:cubicBezTo>
                  <a:pt x="6842556" y="1460624"/>
                  <a:pt x="6833874" y="1447602"/>
                  <a:pt x="6824324" y="1427634"/>
                </a:cubicBezTo>
                <a:cubicBezTo>
                  <a:pt x="6778311" y="1445866"/>
                  <a:pt x="6749228" y="1459322"/>
                  <a:pt x="6737073" y="1468004"/>
                </a:cubicBezTo>
                <a:cubicBezTo>
                  <a:pt x="6734468" y="1471476"/>
                  <a:pt x="6730562" y="1471476"/>
                  <a:pt x="6725353" y="1468004"/>
                </a:cubicBezTo>
                <a:cubicBezTo>
                  <a:pt x="6720144" y="1461926"/>
                  <a:pt x="6714935" y="1453245"/>
                  <a:pt x="6709726" y="1441959"/>
                </a:cubicBezTo>
                <a:cubicBezTo>
                  <a:pt x="6707990" y="1435882"/>
                  <a:pt x="6708858" y="1432843"/>
                  <a:pt x="6712330" y="1432843"/>
                </a:cubicBezTo>
                <a:cubicBezTo>
                  <a:pt x="6721880" y="1430239"/>
                  <a:pt x="6729694" y="1424161"/>
                  <a:pt x="6735770" y="1414612"/>
                </a:cubicBezTo>
                <a:cubicBezTo>
                  <a:pt x="6743584" y="1403325"/>
                  <a:pt x="6749662" y="1389869"/>
                  <a:pt x="6754002" y="1374242"/>
                </a:cubicBezTo>
                <a:cubicBezTo>
                  <a:pt x="6741848" y="1375978"/>
                  <a:pt x="6730562" y="1378149"/>
                  <a:pt x="6720144" y="1380753"/>
                </a:cubicBezTo>
                <a:cubicBezTo>
                  <a:pt x="6719276" y="1380753"/>
                  <a:pt x="6718408" y="1380753"/>
                  <a:pt x="6717539" y="1380753"/>
                </a:cubicBezTo>
                <a:cubicBezTo>
                  <a:pt x="6713199" y="1381621"/>
                  <a:pt x="6709726" y="1380753"/>
                  <a:pt x="6707121" y="1378149"/>
                </a:cubicBezTo>
                <a:cubicBezTo>
                  <a:pt x="6706253" y="1377280"/>
                  <a:pt x="6705386" y="1376412"/>
                  <a:pt x="6704518" y="1375544"/>
                </a:cubicBezTo>
                <a:cubicBezTo>
                  <a:pt x="6702781" y="1373808"/>
                  <a:pt x="6701479" y="1372940"/>
                  <a:pt x="6700610" y="1372940"/>
                </a:cubicBezTo>
                <a:cubicBezTo>
                  <a:pt x="6697138" y="1382489"/>
                  <a:pt x="6693231" y="1394210"/>
                  <a:pt x="6688890" y="1408100"/>
                </a:cubicBezTo>
                <a:cubicBezTo>
                  <a:pt x="6687154" y="1412441"/>
                  <a:pt x="6684983" y="1419386"/>
                  <a:pt x="6682379" y="1428936"/>
                </a:cubicBezTo>
                <a:cubicBezTo>
                  <a:pt x="6676302" y="1445431"/>
                  <a:pt x="6672829" y="1456717"/>
                  <a:pt x="6671961" y="1462795"/>
                </a:cubicBezTo>
                <a:cubicBezTo>
                  <a:pt x="6669356" y="1468872"/>
                  <a:pt x="6664582" y="1471042"/>
                  <a:pt x="6657636" y="1469306"/>
                </a:cubicBezTo>
                <a:cubicBezTo>
                  <a:pt x="6645482" y="1461492"/>
                  <a:pt x="6638102" y="1447168"/>
                  <a:pt x="6635498" y="1426332"/>
                </a:cubicBezTo>
                <a:cubicBezTo>
                  <a:pt x="6636366" y="1422859"/>
                  <a:pt x="6638102" y="1421123"/>
                  <a:pt x="6640707" y="1421123"/>
                </a:cubicBezTo>
                <a:cubicBezTo>
                  <a:pt x="6644180" y="1421123"/>
                  <a:pt x="6651125" y="1415914"/>
                  <a:pt x="6661543" y="1405496"/>
                </a:cubicBezTo>
                <a:cubicBezTo>
                  <a:pt x="6673697" y="1393342"/>
                  <a:pt x="6684983" y="1380753"/>
                  <a:pt x="6695401" y="1367731"/>
                </a:cubicBezTo>
                <a:cubicBezTo>
                  <a:pt x="6695401" y="1366862"/>
                  <a:pt x="6694533" y="1365560"/>
                  <a:pt x="6692797" y="1363824"/>
                </a:cubicBezTo>
                <a:cubicBezTo>
                  <a:pt x="6691929" y="1362088"/>
                  <a:pt x="6691061" y="1360785"/>
                  <a:pt x="6690192" y="1359917"/>
                </a:cubicBezTo>
                <a:cubicBezTo>
                  <a:pt x="6688456" y="1358181"/>
                  <a:pt x="6688022" y="1356879"/>
                  <a:pt x="6688890" y="1356011"/>
                </a:cubicBezTo>
                <a:cubicBezTo>
                  <a:pt x="6688890" y="1354274"/>
                  <a:pt x="6690192" y="1353406"/>
                  <a:pt x="6692797" y="1353406"/>
                </a:cubicBezTo>
                <a:cubicBezTo>
                  <a:pt x="6700610" y="1354274"/>
                  <a:pt x="6715803" y="1353840"/>
                  <a:pt x="6738375" y="1352104"/>
                </a:cubicBezTo>
                <a:cubicBezTo>
                  <a:pt x="6749662" y="1350367"/>
                  <a:pt x="6761816" y="1349065"/>
                  <a:pt x="6774838" y="1348197"/>
                </a:cubicBezTo>
                <a:lnTo>
                  <a:pt x="6774838" y="1316943"/>
                </a:lnTo>
                <a:cubicBezTo>
                  <a:pt x="6768761" y="1318679"/>
                  <a:pt x="6762250" y="1319548"/>
                  <a:pt x="6755304" y="1319548"/>
                </a:cubicBezTo>
                <a:cubicBezTo>
                  <a:pt x="6750964" y="1321284"/>
                  <a:pt x="6746188" y="1320416"/>
                  <a:pt x="6740980" y="1316943"/>
                </a:cubicBezTo>
                <a:cubicBezTo>
                  <a:pt x="6735770" y="1311734"/>
                  <a:pt x="6730996" y="1306959"/>
                  <a:pt x="6726655" y="1302618"/>
                </a:cubicBezTo>
                <a:cubicBezTo>
                  <a:pt x="6724919" y="1300014"/>
                  <a:pt x="6724485" y="1298278"/>
                  <a:pt x="6725353" y="1297409"/>
                </a:cubicBezTo>
                <a:cubicBezTo>
                  <a:pt x="6726221" y="1295673"/>
                  <a:pt x="6727957" y="1294805"/>
                  <a:pt x="6730562" y="1294805"/>
                </a:cubicBezTo>
                <a:cubicBezTo>
                  <a:pt x="6732298" y="1294805"/>
                  <a:pt x="6737507" y="1294371"/>
                  <a:pt x="6746188" y="1293503"/>
                </a:cubicBezTo>
                <a:cubicBezTo>
                  <a:pt x="6758343" y="1292634"/>
                  <a:pt x="6767893" y="1291766"/>
                  <a:pt x="6774838" y="1290898"/>
                </a:cubicBezTo>
                <a:lnTo>
                  <a:pt x="6774838" y="1275271"/>
                </a:lnTo>
                <a:cubicBezTo>
                  <a:pt x="6775706" y="1253567"/>
                  <a:pt x="6772234" y="1236204"/>
                  <a:pt x="6764420" y="1223181"/>
                </a:cubicBezTo>
                <a:cubicBezTo>
                  <a:pt x="6761816" y="1213632"/>
                  <a:pt x="6765723" y="1208857"/>
                  <a:pt x="6776141" y="1208857"/>
                </a:cubicBezTo>
                <a:close/>
                <a:moveTo>
                  <a:pt x="5118790" y="1208857"/>
                </a:moveTo>
                <a:cubicBezTo>
                  <a:pt x="5134417" y="1211461"/>
                  <a:pt x="5146572" y="1217972"/>
                  <a:pt x="5155253" y="1228390"/>
                </a:cubicBezTo>
                <a:cubicBezTo>
                  <a:pt x="5158726" y="1231863"/>
                  <a:pt x="5159160" y="1237072"/>
                  <a:pt x="5156556" y="1244017"/>
                </a:cubicBezTo>
                <a:cubicBezTo>
                  <a:pt x="5152215" y="1254435"/>
                  <a:pt x="5149611" y="1269194"/>
                  <a:pt x="5148742" y="1288294"/>
                </a:cubicBezTo>
                <a:cubicBezTo>
                  <a:pt x="5153951" y="1287425"/>
                  <a:pt x="5160462" y="1286123"/>
                  <a:pt x="5168276" y="1284387"/>
                </a:cubicBezTo>
                <a:cubicBezTo>
                  <a:pt x="5170880" y="1283519"/>
                  <a:pt x="5173051" y="1283085"/>
                  <a:pt x="5174787" y="1283085"/>
                </a:cubicBezTo>
                <a:cubicBezTo>
                  <a:pt x="5179996" y="1280480"/>
                  <a:pt x="5185205" y="1280914"/>
                  <a:pt x="5190414" y="1284387"/>
                </a:cubicBezTo>
                <a:cubicBezTo>
                  <a:pt x="5198227" y="1287860"/>
                  <a:pt x="5203003" y="1291766"/>
                  <a:pt x="5204739" y="1296107"/>
                </a:cubicBezTo>
                <a:cubicBezTo>
                  <a:pt x="5207343" y="1303921"/>
                  <a:pt x="5203871" y="1309130"/>
                  <a:pt x="5194321" y="1311734"/>
                </a:cubicBezTo>
                <a:cubicBezTo>
                  <a:pt x="5188244" y="1311734"/>
                  <a:pt x="5176089" y="1312168"/>
                  <a:pt x="5157858" y="1313036"/>
                </a:cubicBezTo>
                <a:cubicBezTo>
                  <a:pt x="5153517" y="1313905"/>
                  <a:pt x="5150044" y="1314339"/>
                  <a:pt x="5147440" y="1314339"/>
                </a:cubicBezTo>
                <a:cubicBezTo>
                  <a:pt x="5147440" y="1325625"/>
                  <a:pt x="5147440" y="1336043"/>
                  <a:pt x="5147440" y="1345593"/>
                </a:cubicBezTo>
                <a:cubicBezTo>
                  <a:pt x="5148308" y="1345593"/>
                  <a:pt x="5149611" y="1345158"/>
                  <a:pt x="5151347" y="1344290"/>
                </a:cubicBezTo>
                <a:cubicBezTo>
                  <a:pt x="5153083" y="1344290"/>
                  <a:pt x="5153951" y="1344290"/>
                  <a:pt x="5153951" y="1344290"/>
                </a:cubicBezTo>
                <a:cubicBezTo>
                  <a:pt x="5166106" y="1343422"/>
                  <a:pt x="5184337" y="1341252"/>
                  <a:pt x="5208645" y="1337779"/>
                </a:cubicBezTo>
                <a:cubicBezTo>
                  <a:pt x="5218195" y="1336043"/>
                  <a:pt x="5226009" y="1336911"/>
                  <a:pt x="5232086" y="1340384"/>
                </a:cubicBezTo>
                <a:cubicBezTo>
                  <a:pt x="5239031" y="1342988"/>
                  <a:pt x="5245108" y="1348631"/>
                  <a:pt x="5250317" y="1357313"/>
                </a:cubicBezTo>
                <a:cubicBezTo>
                  <a:pt x="5253790" y="1365126"/>
                  <a:pt x="5250752" y="1369467"/>
                  <a:pt x="5241202" y="1370335"/>
                </a:cubicBezTo>
                <a:cubicBezTo>
                  <a:pt x="5214289" y="1367731"/>
                  <a:pt x="5181298" y="1367731"/>
                  <a:pt x="5142231" y="1370335"/>
                </a:cubicBezTo>
                <a:cubicBezTo>
                  <a:pt x="5139626" y="1370335"/>
                  <a:pt x="5136154" y="1370335"/>
                  <a:pt x="5131813" y="1370335"/>
                </a:cubicBezTo>
                <a:cubicBezTo>
                  <a:pt x="5137022" y="1373808"/>
                  <a:pt x="5140929" y="1376846"/>
                  <a:pt x="5143533" y="1379451"/>
                </a:cubicBezTo>
                <a:cubicBezTo>
                  <a:pt x="5147006" y="1382924"/>
                  <a:pt x="5146572" y="1385962"/>
                  <a:pt x="5142231" y="1388567"/>
                </a:cubicBezTo>
                <a:cubicBezTo>
                  <a:pt x="5133549" y="1392907"/>
                  <a:pt x="5118357" y="1404628"/>
                  <a:pt x="5096652" y="1423727"/>
                </a:cubicBezTo>
                <a:cubicBezTo>
                  <a:pt x="5103598" y="1423727"/>
                  <a:pt x="5120093" y="1422859"/>
                  <a:pt x="5146138" y="1421123"/>
                </a:cubicBezTo>
                <a:cubicBezTo>
                  <a:pt x="5153083" y="1420255"/>
                  <a:pt x="5158292" y="1419821"/>
                  <a:pt x="5161765" y="1419821"/>
                </a:cubicBezTo>
                <a:cubicBezTo>
                  <a:pt x="5160029" y="1417216"/>
                  <a:pt x="5158292" y="1413743"/>
                  <a:pt x="5156556" y="1409403"/>
                </a:cubicBezTo>
                <a:cubicBezTo>
                  <a:pt x="5153083" y="1402457"/>
                  <a:pt x="5150479" y="1398116"/>
                  <a:pt x="5148742" y="1396380"/>
                </a:cubicBezTo>
                <a:cubicBezTo>
                  <a:pt x="5147874" y="1393776"/>
                  <a:pt x="5147440" y="1392473"/>
                  <a:pt x="5147440" y="1392473"/>
                </a:cubicBezTo>
                <a:cubicBezTo>
                  <a:pt x="5148308" y="1391605"/>
                  <a:pt x="5150044" y="1391605"/>
                  <a:pt x="5152649" y="1392473"/>
                </a:cubicBezTo>
                <a:cubicBezTo>
                  <a:pt x="5176089" y="1397682"/>
                  <a:pt x="5193453" y="1404194"/>
                  <a:pt x="5204739" y="1412007"/>
                </a:cubicBezTo>
                <a:cubicBezTo>
                  <a:pt x="5219498" y="1421557"/>
                  <a:pt x="5222536" y="1437618"/>
                  <a:pt x="5213854" y="1460190"/>
                </a:cubicBezTo>
                <a:cubicBezTo>
                  <a:pt x="5208645" y="1469740"/>
                  <a:pt x="5201701" y="1471910"/>
                  <a:pt x="5193019" y="1466701"/>
                </a:cubicBezTo>
                <a:cubicBezTo>
                  <a:pt x="5185205" y="1460624"/>
                  <a:pt x="5176524" y="1447602"/>
                  <a:pt x="5166974" y="1427634"/>
                </a:cubicBezTo>
                <a:cubicBezTo>
                  <a:pt x="5120961" y="1445866"/>
                  <a:pt x="5091878" y="1459322"/>
                  <a:pt x="5079723" y="1468004"/>
                </a:cubicBezTo>
                <a:cubicBezTo>
                  <a:pt x="5077119" y="1471476"/>
                  <a:pt x="5073212" y="1471476"/>
                  <a:pt x="5068003" y="1468004"/>
                </a:cubicBezTo>
                <a:cubicBezTo>
                  <a:pt x="5062794" y="1461926"/>
                  <a:pt x="5057585" y="1453245"/>
                  <a:pt x="5052376" y="1441959"/>
                </a:cubicBezTo>
                <a:cubicBezTo>
                  <a:pt x="5050640" y="1435882"/>
                  <a:pt x="5051508" y="1432843"/>
                  <a:pt x="5054980" y="1432843"/>
                </a:cubicBezTo>
                <a:cubicBezTo>
                  <a:pt x="5064530" y="1430239"/>
                  <a:pt x="5072344" y="1424161"/>
                  <a:pt x="5078421" y="1414612"/>
                </a:cubicBezTo>
                <a:cubicBezTo>
                  <a:pt x="5086234" y="1403325"/>
                  <a:pt x="5092312" y="1389869"/>
                  <a:pt x="5096652" y="1374242"/>
                </a:cubicBezTo>
                <a:cubicBezTo>
                  <a:pt x="5084498" y="1375978"/>
                  <a:pt x="5073212" y="1378149"/>
                  <a:pt x="5062794" y="1380753"/>
                </a:cubicBezTo>
                <a:cubicBezTo>
                  <a:pt x="5061926" y="1380753"/>
                  <a:pt x="5061058" y="1380753"/>
                  <a:pt x="5060189" y="1380753"/>
                </a:cubicBezTo>
                <a:cubicBezTo>
                  <a:pt x="5055849" y="1381621"/>
                  <a:pt x="5052376" y="1380753"/>
                  <a:pt x="5049771" y="1378149"/>
                </a:cubicBezTo>
                <a:cubicBezTo>
                  <a:pt x="5048903" y="1377280"/>
                  <a:pt x="5048036" y="1376412"/>
                  <a:pt x="5047167" y="1375544"/>
                </a:cubicBezTo>
                <a:cubicBezTo>
                  <a:pt x="5045431" y="1373808"/>
                  <a:pt x="5044129" y="1372940"/>
                  <a:pt x="5043260" y="1372940"/>
                </a:cubicBezTo>
                <a:cubicBezTo>
                  <a:pt x="5039788" y="1382489"/>
                  <a:pt x="5035881" y="1394210"/>
                  <a:pt x="5031540" y="1408100"/>
                </a:cubicBezTo>
                <a:cubicBezTo>
                  <a:pt x="5029804" y="1412441"/>
                  <a:pt x="5027633" y="1419386"/>
                  <a:pt x="5025029" y="1428936"/>
                </a:cubicBezTo>
                <a:cubicBezTo>
                  <a:pt x="5018952" y="1445431"/>
                  <a:pt x="5015479" y="1456717"/>
                  <a:pt x="5014611" y="1462795"/>
                </a:cubicBezTo>
                <a:cubicBezTo>
                  <a:pt x="5012006" y="1468872"/>
                  <a:pt x="5007232" y="1471042"/>
                  <a:pt x="5000286" y="1469306"/>
                </a:cubicBezTo>
                <a:cubicBezTo>
                  <a:pt x="4988132" y="1461492"/>
                  <a:pt x="4980752" y="1447168"/>
                  <a:pt x="4978148" y="1426332"/>
                </a:cubicBezTo>
                <a:cubicBezTo>
                  <a:pt x="4979016" y="1422859"/>
                  <a:pt x="4980752" y="1421123"/>
                  <a:pt x="4983357" y="1421123"/>
                </a:cubicBezTo>
                <a:cubicBezTo>
                  <a:pt x="4986830" y="1421123"/>
                  <a:pt x="4993775" y="1415914"/>
                  <a:pt x="5004193" y="1405496"/>
                </a:cubicBezTo>
                <a:cubicBezTo>
                  <a:pt x="5016347" y="1393342"/>
                  <a:pt x="5027633" y="1380753"/>
                  <a:pt x="5038051" y="1367731"/>
                </a:cubicBezTo>
                <a:cubicBezTo>
                  <a:pt x="5038051" y="1366862"/>
                  <a:pt x="5037183" y="1365560"/>
                  <a:pt x="5035447" y="1363824"/>
                </a:cubicBezTo>
                <a:cubicBezTo>
                  <a:pt x="5034579" y="1362088"/>
                  <a:pt x="5033711" y="1360785"/>
                  <a:pt x="5032842" y="1359917"/>
                </a:cubicBezTo>
                <a:cubicBezTo>
                  <a:pt x="5031106" y="1358181"/>
                  <a:pt x="5030672" y="1356879"/>
                  <a:pt x="5031540" y="1356011"/>
                </a:cubicBezTo>
                <a:cubicBezTo>
                  <a:pt x="5031540" y="1354274"/>
                  <a:pt x="5032842" y="1353406"/>
                  <a:pt x="5035447" y="1353406"/>
                </a:cubicBezTo>
                <a:cubicBezTo>
                  <a:pt x="5043260" y="1354274"/>
                  <a:pt x="5058453" y="1353840"/>
                  <a:pt x="5081025" y="1352104"/>
                </a:cubicBezTo>
                <a:cubicBezTo>
                  <a:pt x="5092312" y="1350367"/>
                  <a:pt x="5104466" y="1349065"/>
                  <a:pt x="5117488" y="1348197"/>
                </a:cubicBezTo>
                <a:lnTo>
                  <a:pt x="5117488" y="1316943"/>
                </a:lnTo>
                <a:cubicBezTo>
                  <a:pt x="5111411" y="1318679"/>
                  <a:pt x="5104900" y="1319548"/>
                  <a:pt x="5097955" y="1319548"/>
                </a:cubicBezTo>
                <a:cubicBezTo>
                  <a:pt x="5093614" y="1321284"/>
                  <a:pt x="5088839" y="1320416"/>
                  <a:pt x="5083630" y="1316943"/>
                </a:cubicBezTo>
                <a:cubicBezTo>
                  <a:pt x="5078421" y="1311734"/>
                  <a:pt x="5073646" y="1306959"/>
                  <a:pt x="5069305" y="1302618"/>
                </a:cubicBezTo>
                <a:cubicBezTo>
                  <a:pt x="5067569" y="1300014"/>
                  <a:pt x="5067135" y="1298278"/>
                  <a:pt x="5068003" y="1297409"/>
                </a:cubicBezTo>
                <a:cubicBezTo>
                  <a:pt x="5068871" y="1295673"/>
                  <a:pt x="5070607" y="1294805"/>
                  <a:pt x="5073212" y="1294805"/>
                </a:cubicBezTo>
                <a:cubicBezTo>
                  <a:pt x="5074948" y="1294805"/>
                  <a:pt x="5080157" y="1294371"/>
                  <a:pt x="5088839" y="1293503"/>
                </a:cubicBezTo>
                <a:cubicBezTo>
                  <a:pt x="5100993" y="1292634"/>
                  <a:pt x="5110543" y="1291766"/>
                  <a:pt x="5117488" y="1290898"/>
                </a:cubicBezTo>
                <a:lnTo>
                  <a:pt x="5117488" y="1275271"/>
                </a:lnTo>
                <a:cubicBezTo>
                  <a:pt x="5118357" y="1253567"/>
                  <a:pt x="5114884" y="1236204"/>
                  <a:pt x="5107070" y="1223181"/>
                </a:cubicBezTo>
                <a:cubicBezTo>
                  <a:pt x="5104466" y="1213632"/>
                  <a:pt x="5108373" y="1208857"/>
                  <a:pt x="5118790" y="1208857"/>
                </a:cubicBezTo>
                <a:close/>
                <a:moveTo>
                  <a:pt x="3470966" y="1208857"/>
                </a:moveTo>
                <a:cubicBezTo>
                  <a:pt x="3486593" y="1211461"/>
                  <a:pt x="3498747" y="1217972"/>
                  <a:pt x="3507429" y="1228390"/>
                </a:cubicBezTo>
                <a:cubicBezTo>
                  <a:pt x="3510901" y="1231863"/>
                  <a:pt x="3511335" y="1237072"/>
                  <a:pt x="3508731" y="1244017"/>
                </a:cubicBezTo>
                <a:cubicBezTo>
                  <a:pt x="3504390" y="1254435"/>
                  <a:pt x="3501785" y="1269194"/>
                  <a:pt x="3500917" y="1288294"/>
                </a:cubicBezTo>
                <a:cubicBezTo>
                  <a:pt x="3506126" y="1287425"/>
                  <a:pt x="3512638" y="1286123"/>
                  <a:pt x="3520451" y="1284387"/>
                </a:cubicBezTo>
                <a:cubicBezTo>
                  <a:pt x="3523055" y="1283519"/>
                  <a:pt x="3525226" y="1283085"/>
                  <a:pt x="3526962" y="1283085"/>
                </a:cubicBezTo>
                <a:cubicBezTo>
                  <a:pt x="3532171" y="1280480"/>
                  <a:pt x="3537380" y="1280914"/>
                  <a:pt x="3542589" y="1284387"/>
                </a:cubicBezTo>
                <a:cubicBezTo>
                  <a:pt x="3550403" y="1287860"/>
                  <a:pt x="3555177" y="1291766"/>
                  <a:pt x="3556914" y="1296107"/>
                </a:cubicBezTo>
                <a:cubicBezTo>
                  <a:pt x="3559518" y="1303921"/>
                  <a:pt x="3556046" y="1309130"/>
                  <a:pt x="3546496" y="1311734"/>
                </a:cubicBezTo>
                <a:cubicBezTo>
                  <a:pt x="3540419" y="1311734"/>
                  <a:pt x="3528264" y="1312168"/>
                  <a:pt x="3510033" y="1313036"/>
                </a:cubicBezTo>
                <a:cubicBezTo>
                  <a:pt x="3505692" y="1313905"/>
                  <a:pt x="3502220" y="1314339"/>
                  <a:pt x="3499615" y="1314339"/>
                </a:cubicBezTo>
                <a:cubicBezTo>
                  <a:pt x="3499615" y="1325625"/>
                  <a:pt x="3499615" y="1336043"/>
                  <a:pt x="3499615" y="1345593"/>
                </a:cubicBezTo>
                <a:cubicBezTo>
                  <a:pt x="3500483" y="1345593"/>
                  <a:pt x="3501785" y="1345158"/>
                  <a:pt x="3503522" y="1344290"/>
                </a:cubicBezTo>
                <a:cubicBezTo>
                  <a:pt x="3505258" y="1344290"/>
                  <a:pt x="3506126" y="1344290"/>
                  <a:pt x="3506126" y="1344290"/>
                </a:cubicBezTo>
                <a:cubicBezTo>
                  <a:pt x="3518280" y="1343422"/>
                  <a:pt x="3536512" y="1341252"/>
                  <a:pt x="3560821" y="1337779"/>
                </a:cubicBezTo>
                <a:cubicBezTo>
                  <a:pt x="3570370" y="1336043"/>
                  <a:pt x="3578184" y="1336911"/>
                  <a:pt x="3584261" y="1340384"/>
                </a:cubicBezTo>
                <a:cubicBezTo>
                  <a:pt x="3591206" y="1342988"/>
                  <a:pt x="3597284" y="1348631"/>
                  <a:pt x="3602493" y="1357313"/>
                </a:cubicBezTo>
                <a:cubicBezTo>
                  <a:pt x="3605965" y="1365126"/>
                  <a:pt x="3602926" y="1369467"/>
                  <a:pt x="3593377" y="1370335"/>
                </a:cubicBezTo>
                <a:cubicBezTo>
                  <a:pt x="3566464" y="1367731"/>
                  <a:pt x="3533473" y="1367731"/>
                  <a:pt x="3494406" y="1370335"/>
                </a:cubicBezTo>
                <a:cubicBezTo>
                  <a:pt x="3491802" y="1370335"/>
                  <a:pt x="3488329" y="1370335"/>
                  <a:pt x="3483988" y="1370335"/>
                </a:cubicBezTo>
                <a:cubicBezTo>
                  <a:pt x="3489197" y="1373808"/>
                  <a:pt x="3493104" y="1376846"/>
                  <a:pt x="3495708" y="1379451"/>
                </a:cubicBezTo>
                <a:cubicBezTo>
                  <a:pt x="3499181" y="1382924"/>
                  <a:pt x="3498747" y="1385962"/>
                  <a:pt x="3494406" y="1388567"/>
                </a:cubicBezTo>
                <a:cubicBezTo>
                  <a:pt x="3485724" y="1392907"/>
                  <a:pt x="3470531" y="1404628"/>
                  <a:pt x="3448827" y="1423727"/>
                </a:cubicBezTo>
                <a:cubicBezTo>
                  <a:pt x="3455773" y="1423727"/>
                  <a:pt x="3472268" y="1422859"/>
                  <a:pt x="3498313" y="1421123"/>
                </a:cubicBezTo>
                <a:cubicBezTo>
                  <a:pt x="3505258" y="1420255"/>
                  <a:pt x="3510467" y="1419821"/>
                  <a:pt x="3513940" y="1419821"/>
                </a:cubicBezTo>
                <a:cubicBezTo>
                  <a:pt x="3512203" y="1417216"/>
                  <a:pt x="3510467" y="1413743"/>
                  <a:pt x="3508731" y="1409403"/>
                </a:cubicBezTo>
                <a:cubicBezTo>
                  <a:pt x="3505258" y="1402457"/>
                  <a:pt x="3502654" y="1398116"/>
                  <a:pt x="3500917" y="1396380"/>
                </a:cubicBezTo>
                <a:cubicBezTo>
                  <a:pt x="3500049" y="1393776"/>
                  <a:pt x="3499615" y="1392473"/>
                  <a:pt x="3499615" y="1392473"/>
                </a:cubicBezTo>
                <a:cubicBezTo>
                  <a:pt x="3500483" y="1391605"/>
                  <a:pt x="3502220" y="1391605"/>
                  <a:pt x="3504824" y="1392473"/>
                </a:cubicBezTo>
                <a:cubicBezTo>
                  <a:pt x="3528264" y="1397682"/>
                  <a:pt x="3545628" y="1404194"/>
                  <a:pt x="3556914" y="1412007"/>
                </a:cubicBezTo>
                <a:cubicBezTo>
                  <a:pt x="3571673" y="1421557"/>
                  <a:pt x="3574711" y="1437618"/>
                  <a:pt x="3566030" y="1460190"/>
                </a:cubicBezTo>
                <a:cubicBezTo>
                  <a:pt x="3560821" y="1469740"/>
                  <a:pt x="3553875" y="1471910"/>
                  <a:pt x="3545194" y="1466701"/>
                </a:cubicBezTo>
                <a:cubicBezTo>
                  <a:pt x="3537380" y="1460624"/>
                  <a:pt x="3528698" y="1447602"/>
                  <a:pt x="3519149" y="1427634"/>
                </a:cubicBezTo>
                <a:cubicBezTo>
                  <a:pt x="3473136" y="1445866"/>
                  <a:pt x="3444052" y="1459322"/>
                  <a:pt x="3431898" y="1468004"/>
                </a:cubicBezTo>
                <a:cubicBezTo>
                  <a:pt x="3429294" y="1471476"/>
                  <a:pt x="3425387" y="1471476"/>
                  <a:pt x="3420178" y="1468004"/>
                </a:cubicBezTo>
                <a:cubicBezTo>
                  <a:pt x="3414969" y="1461926"/>
                  <a:pt x="3409760" y="1453245"/>
                  <a:pt x="3404551" y="1441959"/>
                </a:cubicBezTo>
                <a:cubicBezTo>
                  <a:pt x="3402815" y="1435882"/>
                  <a:pt x="3403683" y="1432843"/>
                  <a:pt x="3407156" y="1432843"/>
                </a:cubicBezTo>
                <a:cubicBezTo>
                  <a:pt x="3416705" y="1430239"/>
                  <a:pt x="3424519" y="1424161"/>
                  <a:pt x="3430596" y="1414612"/>
                </a:cubicBezTo>
                <a:cubicBezTo>
                  <a:pt x="3438409" y="1403325"/>
                  <a:pt x="3444486" y="1389869"/>
                  <a:pt x="3448827" y="1374242"/>
                </a:cubicBezTo>
                <a:cubicBezTo>
                  <a:pt x="3436673" y="1375978"/>
                  <a:pt x="3425387" y="1378149"/>
                  <a:pt x="3414969" y="1380753"/>
                </a:cubicBezTo>
                <a:cubicBezTo>
                  <a:pt x="3414101" y="1380753"/>
                  <a:pt x="3413233" y="1380753"/>
                  <a:pt x="3412365" y="1380753"/>
                </a:cubicBezTo>
                <a:cubicBezTo>
                  <a:pt x="3408024" y="1381621"/>
                  <a:pt x="3404551" y="1380753"/>
                  <a:pt x="3401947" y="1378149"/>
                </a:cubicBezTo>
                <a:cubicBezTo>
                  <a:pt x="3401078" y="1377280"/>
                  <a:pt x="3400210" y="1376412"/>
                  <a:pt x="3399342" y="1375544"/>
                </a:cubicBezTo>
                <a:cubicBezTo>
                  <a:pt x="3397606" y="1373808"/>
                  <a:pt x="3396303" y="1372940"/>
                  <a:pt x="3395435" y="1372940"/>
                </a:cubicBezTo>
                <a:cubicBezTo>
                  <a:pt x="3391963" y="1382489"/>
                  <a:pt x="3388056" y="1394210"/>
                  <a:pt x="3383715" y="1408100"/>
                </a:cubicBezTo>
                <a:cubicBezTo>
                  <a:pt x="3381979" y="1412441"/>
                  <a:pt x="3379808" y="1419386"/>
                  <a:pt x="3377204" y="1428936"/>
                </a:cubicBezTo>
                <a:cubicBezTo>
                  <a:pt x="3371127" y="1445431"/>
                  <a:pt x="3367654" y="1456717"/>
                  <a:pt x="3366786" y="1462795"/>
                </a:cubicBezTo>
                <a:cubicBezTo>
                  <a:pt x="3364181" y="1468872"/>
                  <a:pt x="3359406" y="1471042"/>
                  <a:pt x="3352461" y="1469306"/>
                </a:cubicBezTo>
                <a:cubicBezTo>
                  <a:pt x="3340307" y="1461492"/>
                  <a:pt x="3332928" y="1447168"/>
                  <a:pt x="3330323" y="1426332"/>
                </a:cubicBezTo>
                <a:cubicBezTo>
                  <a:pt x="3331191" y="1422859"/>
                  <a:pt x="3332928" y="1421123"/>
                  <a:pt x="3335532" y="1421123"/>
                </a:cubicBezTo>
                <a:cubicBezTo>
                  <a:pt x="3339005" y="1421123"/>
                  <a:pt x="3345950" y="1415914"/>
                  <a:pt x="3356368" y="1405496"/>
                </a:cubicBezTo>
                <a:cubicBezTo>
                  <a:pt x="3368522" y="1393342"/>
                  <a:pt x="3379808" y="1380753"/>
                  <a:pt x="3390226" y="1367731"/>
                </a:cubicBezTo>
                <a:cubicBezTo>
                  <a:pt x="3390226" y="1366862"/>
                  <a:pt x="3389358" y="1365560"/>
                  <a:pt x="3387622" y="1363824"/>
                </a:cubicBezTo>
                <a:cubicBezTo>
                  <a:pt x="3386754" y="1362088"/>
                  <a:pt x="3385885" y="1360785"/>
                  <a:pt x="3385017" y="1359917"/>
                </a:cubicBezTo>
                <a:cubicBezTo>
                  <a:pt x="3383281" y="1358181"/>
                  <a:pt x="3382847" y="1356879"/>
                  <a:pt x="3383715" y="1356011"/>
                </a:cubicBezTo>
                <a:cubicBezTo>
                  <a:pt x="3383715" y="1354274"/>
                  <a:pt x="3385017" y="1353406"/>
                  <a:pt x="3387622" y="1353406"/>
                </a:cubicBezTo>
                <a:cubicBezTo>
                  <a:pt x="3395435" y="1354274"/>
                  <a:pt x="3410628" y="1353840"/>
                  <a:pt x="3433201" y="1352104"/>
                </a:cubicBezTo>
                <a:cubicBezTo>
                  <a:pt x="3444486" y="1350367"/>
                  <a:pt x="3456641" y="1349065"/>
                  <a:pt x="3469663" y="1348197"/>
                </a:cubicBezTo>
                <a:lnTo>
                  <a:pt x="3469663" y="1316943"/>
                </a:lnTo>
                <a:cubicBezTo>
                  <a:pt x="3463586" y="1318679"/>
                  <a:pt x="3457075" y="1319548"/>
                  <a:pt x="3450130" y="1319548"/>
                </a:cubicBezTo>
                <a:cubicBezTo>
                  <a:pt x="3445789" y="1321284"/>
                  <a:pt x="3441014" y="1320416"/>
                  <a:pt x="3435805" y="1316943"/>
                </a:cubicBezTo>
                <a:cubicBezTo>
                  <a:pt x="3430596" y="1311734"/>
                  <a:pt x="3425821" y="1306959"/>
                  <a:pt x="3421480" y="1302618"/>
                </a:cubicBezTo>
                <a:cubicBezTo>
                  <a:pt x="3419744" y="1300014"/>
                  <a:pt x="3419310" y="1298278"/>
                  <a:pt x="3420178" y="1297409"/>
                </a:cubicBezTo>
                <a:cubicBezTo>
                  <a:pt x="3421046" y="1295673"/>
                  <a:pt x="3422783" y="1294805"/>
                  <a:pt x="3425387" y="1294805"/>
                </a:cubicBezTo>
                <a:cubicBezTo>
                  <a:pt x="3427123" y="1294805"/>
                  <a:pt x="3432332" y="1294371"/>
                  <a:pt x="3441014" y="1293503"/>
                </a:cubicBezTo>
                <a:cubicBezTo>
                  <a:pt x="3453168" y="1292634"/>
                  <a:pt x="3462718" y="1291766"/>
                  <a:pt x="3469663" y="1290898"/>
                </a:cubicBezTo>
                <a:lnTo>
                  <a:pt x="3469663" y="1275271"/>
                </a:lnTo>
                <a:cubicBezTo>
                  <a:pt x="3470531" y="1253567"/>
                  <a:pt x="3467059" y="1236204"/>
                  <a:pt x="3459245" y="1223181"/>
                </a:cubicBezTo>
                <a:cubicBezTo>
                  <a:pt x="3456641" y="1213632"/>
                  <a:pt x="3460548" y="1208857"/>
                  <a:pt x="3470966" y="1208857"/>
                </a:cubicBezTo>
                <a:close/>
                <a:moveTo>
                  <a:pt x="7041962" y="1206496"/>
                </a:moveTo>
                <a:cubicBezTo>
                  <a:pt x="7043372" y="1206551"/>
                  <a:pt x="7045054" y="1206903"/>
                  <a:pt x="7047008" y="1207554"/>
                </a:cubicBezTo>
                <a:cubicBezTo>
                  <a:pt x="7059162" y="1211895"/>
                  <a:pt x="7069580" y="1220143"/>
                  <a:pt x="7078262" y="1232297"/>
                </a:cubicBezTo>
                <a:cubicBezTo>
                  <a:pt x="7080866" y="1235770"/>
                  <a:pt x="7080432" y="1239242"/>
                  <a:pt x="7076959" y="1242715"/>
                </a:cubicBezTo>
                <a:cubicBezTo>
                  <a:pt x="7073486" y="1244451"/>
                  <a:pt x="7066541" y="1249660"/>
                  <a:pt x="7056124" y="1258342"/>
                </a:cubicBezTo>
                <a:cubicBezTo>
                  <a:pt x="7054387" y="1260078"/>
                  <a:pt x="7053085" y="1261381"/>
                  <a:pt x="7052217" y="1262249"/>
                </a:cubicBezTo>
                <a:cubicBezTo>
                  <a:pt x="7030512" y="1280480"/>
                  <a:pt x="7004034" y="1296975"/>
                  <a:pt x="6972780" y="1311734"/>
                </a:cubicBezTo>
                <a:cubicBezTo>
                  <a:pt x="6969307" y="1312602"/>
                  <a:pt x="6967136" y="1313036"/>
                  <a:pt x="6966268" y="1313036"/>
                </a:cubicBezTo>
                <a:cubicBezTo>
                  <a:pt x="6965400" y="1312168"/>
                  <a:pt x="6965834" y="1310866"/>
                  <a:pt x="6967570" y="1309130"/>
                </a:cubicBezTo>
                <a:cubicBezTo>
                  <a:pt x="6992748" y="1283953"/>
                  <a:pt x="7011848" y="1262249"/>
                  <a:pt x="7024870" y="1244017"/>
                </a:cubicBezTo>
                <a:cubicBezTo>
                  <a:pt x="7032684" y="1231863"/>
                  <a:pt x="7036590" y="1221879"/>
                  <a:pt x="7036590" y="1214066"/>
                </a:cubicBezTo>
                <a:cubicBezTo>
                  <a:pt x="7035938" y="1208857"/>
                  <a:pt x="7037729" y="1206334"/>
                  <a:pt x="7041962" y="1206496"/>
                </a:cubicBezTo>
                <a:close/>
                <a:moveTo>
                  <a:pt x="5357102" y="1204950"/>
                </a:moveTo>
                <a:cubicBezTo>
                  <a:pt x="5374465" y="1210159"/>
                  <a:pt x="5387487" y="1218841"/>
                  <a:pt x="5396169" y="1230995"/>
                </a:cubicBezTo>
                <a:cubicBezTo>
                  <a:pt x="5398773" y="1235336"/>
                  <a:pt x="5398773" y="1240111"/>
                  <a:pt x="5396169" y="1245320"/>
                </a:cubicBezTo>
                <a:cubicBezTo>
                  <a:pt x="5396169" y="1245320"/>
                  <a:pt x="5396169" y="1245754"/>
                  <a:pt x="5396169" y="1246622"/>
                </a:cubicBezTo>
                <a:cubicBezTo>
                  <a:pt x="5394433" y="1250094"/>
                  <a:pt x="5392696" y="1259644"/>
                  <a:pt x="5390960" y="1275271"/>
                </a:cubicBezTo>
                <a:cubicBezTo>
                  <a:pt x="5390960" y="1276139"/>
                  <a:pt x="5390960" y="1277442"/>
                  <a:pt x="5390960" y="1279178"/>
                </a:cubicBezTo>
                <a:cubicBezTo>
                  <a:pt x="5390092" y="1280914"/>
                  <a:pt x="5389658" y="1282216"/>
                  <a:pt x="5389658" y="1283085"/>
                </a:cubicBezTo>
                <a:lnTo>
                  <a:pt x="5397471" y="1280480"/>
                </a:lnTo>
                <a:cubicBezTo>
                  <a:pt x="5402680" y="1279612"/>
                  <a:pt x="5407021" y="1280046"/>
                  <a:pt x="5410494" y="1281783"/>
                </a:cubicBezTo>
                <a:cubicBezTo>
                  <a:pt x="5413967" y="1283519"/>
                  <a:pt x="5417005" y="1285689"/>
                  <a:pt x="5419609" y="1288294"/>
                </a:cubicBezTo>
                <a:cubicBezTo>
                  <a:pt x="5420478" y="1289162"/>
                  <a:pt x="5420912" y="1290030"/>
                  <a:pt x="5420912" y="1290898"/>
                </a:cubicBezTo>
                <a:cubicBezTo>
                  <a:pt x="5423516" y="1297844"/>
                  <a:pt x="5422648" y="1302618"/>
                  <a:pt x="5418307" y="1305223"/>
                </a:cubicBezTo>
                <a:cubicBezTo>
                  <a:pt x="5407889" y="1307827"/>
                  <a:pt x="5399642" y="1309564"/>
                  <a:pt x="5393564" y="1310432"/>
                </a:cubicBezTo>
                <a:cubicBezTo>
                  <a:pt x="5392696" y="1310432"/>
                  <a:pt x="5391394" y="1310866"/>
                  <a:pt x="5389658" y="1311734"/>
                </a:cubicBezTo>
                <a:cubicBezTo>
                  <a:pt x="5388790" y="1311734"/>
                  <a:pt x="5388355" y="1311734"/>
                  <a:pt x="5388355" y="1311734"/>
                </a:cubicBezTo>
                <a:cubicBezTo>
                  <a:pt x="5387487" y="1320416"/>
                  <a:pt x="5387053" y="1329966"/>
                  <a:pt x="5387053" y="1340384"/>
                </a:cubicBezTo>
                <a:cubicBezTo>
                  <a:pt x="5389658" y="1339515"/>
                  <a:pt x="5393564" y="1337779"/>
                  <a:pt x="5398773" y="1335175"/>
                </a:cubicBezTo>
                <a:cubicBezTo>
                  <a:pt x="5407455" y="1331702"/>
                  <a:pt x="5413967" y="1329097"/>
                  <a:pt x="5418307" y="1327361"/>
                </a:cubicBezTo>
                <a:cubicBezTo>
                  <a:pt x="5421780" y="1326493"/>
                  <a:pt x="5423950" y="1326493"/>
                  <a:pt x="5424818" y="1327361"/>
                </a:cubicBezTo>
                <a:cubicBezTo>
                  <a:pt x="5424818" y="1328229"/>
                  <a:pt x="5423082" y="1329531"/>
                  <a:pt x="5419609" y="1331268"/>
                </a:cubicBezTo>
                <a:cubicBezTo>
                  <a:pt x="5415269" y="1335609"/>
                  <a:pt x="5407889" y="1342120"/>
                  <a:pt x="5397471" y="1350802"/>
                </a:cubicBezTo>
                <a:cubicBezTo>
                  <a:pt x="5392262" y="1355142"/>
                  <a:pt x="5388355" y="1358615"/>
                  <a:pt x="5385751" y="1361220"/>
                </a:cubicBezTo>
                <a:cubicBezTo>
                  <a:pt x="5384883" y="1382924"/>
                  <a:pt x="5384449" y="1407232"/>
                  <a:pt x="5384449" y="1434145"/>
                </a:cubicBezTo>
                <a:cubicBezTo>
                  <a:pt x="5381844" y="1451508"/>
                  <a:pt x="5373597" y="1464965"/>
                  <a:pt x="5359706" y="1474515"/>
                </a:cubicBezTo>
                <a:cubicBezTo>
                  <a:pt x="5351025" y="1478856"/>
                  <a:pt x="5345381" y="1476685"/>
                  <a:pt x="5342777" y="1468004"/>
                </a:cubicBezTo>
                <a:cubicBezTo>
                  <a:pt x="5335832" y="1450640"/>
                  <a:pt x="5327150" y="1437618"/>
                  <a:pt x="5316732" y="1428936"/>
                </a:cubicBezTo>
                <a:cubicBezTo>
                  <a:pt x="5314996" y="1427200"/>
                  <a:pt x="5314127" y="1425898"/>
                  <a:pt x="5314127" y="1425030"/>
                </a:cubicBezTo>
                <a:cubicBezTo>
                  <a:pt x="5314996" y="1424161"/>
                  <a:pt x="5316732" y="1423727"/>
                  <a:pt x="5319336" y="1423727"/>
                </a:cubicBezTo>
                <a:cubicBezTo>
                  <a:pt x="5321941" y="1423727"/>
                  <a:pt x="5328018" y="1424595"/>
                  <a:pt x="5337568" y="1426332"/>
                </a:cubicBezTo>
                <a:cubicBezTo>
                  <a:pt x="5342777" y="1428068"/>
                  <a:pt x="5346250" y="1428936"/>
                  <a:pt x="5347986" y="1428936"/>
                </a:cubicBezTo>
                <a:cubicBezTo>
                  <a:pt x="5350590" y="1428936"/>
                  <a:pt x="5352327" y="1427200"/>
                  <a:pt x="5353195" y="1423727"/>
                </a:cubicBezTo>
                <a:cubicBezTo>
                  <a:pt x="5353195" y="1411573"/>
                  <a:pt x="5353629" y="1398985"/>
                  <a:pt x="5354497" y="1385962"/>
                </a:cubicBezTo>
                <a:cubicBezTo>
                  <a:pt x="5351025" y="1388567"/>
                  <a:pt x="5345816" y="1392473"/>
                  <a:pt x="5338870" y="1397682"/>
                </a:cubicBezTo>
                <a:cubicBezTo>
                  <a:pt x="5334530" y="1402023"/>
                  <a:pt x="5331057" y="1405062"/>
                  <a:pt x="5328452" y="1406798"/>
                </a:cubicBezTo>
                <a:cubicBezTo>
                  <a:pt x="5322375" y="1411139"/>
                  <a:pt x="5317166" y="1411139"/>
                  <a:pt x="5312825" y="1406798"/>
                </a:cubicBezTo>
                <a:cubicBezTo>
                  <a:pt x="5303276" y="1398116"/>
                  <a:pt x="5297198" y="1388567"/>
                  <a:pt x="5294594" y="1378149"/>
                </a:cubicBezTo>
                <a:cubicBezTo>
                  <a:pt x="5294594" y="1372940"/>
                  <a:pt x="5296765" y="1370335"/>
                  <a:pt x="5301105" y="1370335"/>
                </a:cubicBezTo>
                <a:cubicBezTo>
                  <a:pt x="5309787" y="1369467"/>
                  <a:pt x="5321941" y="1365994"/>
                  <a:pt x="5337568" y="1359917"/>
                </a:cubicBezTo>
                <a:cubicBezTo>
                  <a:pt x="5342777" y="1357313"/>
                  <a:pt x="5348854" y="1354708"/>
                  <a:pt x="5355799" y="1352104"/>
                </a:cubicBezTo>
                <a:cubicBezTo>
                  <a:pt x="5355799" y="1340818"/>
                  <a:pt x="5355799" y="1329531"/>
                  <a:pt x="5355799" y="1318245"/>
                </a:cubicBezTo>
                <a:cubicBezTo>
                  <a:pt x="5354063" y="1318245"/>
                  <a:pt x="5351893" y="1319114"/>
                  <a:pt x="5349288" y="1320850"/>
                </a:cubicBezTo>
                <a:cubicBezTo>
                  <a:pt x="5344079" y="1321718"/>
                  <a:pt x="5340172" y="1322586"/>
                  <a:pt x="5337568" y="1323454"/>
                </a:cubicBezTo>
                <a:cubicBezTo>
                  <a:pt x="5332359" y="1325191"/>
                  <a:pt x="5328452" y="1324757"/>
                  <a:pt x="5325848" y="1322152"/>
                </a:cubicBezTo>
                <a:cubicBezTo>
                  <a:pt x="5320639" y="1318679"/>
                  <a:pt x="5314996" y="1312602"/>
                  <a:pt x="5308918" y="1303921"/>
                </a:cubicBezTo>
                <a:cubicBezTo>
                  <a:pt x="5307182" y="1299580"/>
                  <a:pt x="5308050" y="1296975"/>
                  <a:pt x="5311523" y="1296107"/>
                </a:cubicBezTo>
                <a:cubicBezTo>
                  <a:pt x="5319336" y="1295239"/>
                  <a:pt x="5334530" y="1293069"/>
                  <a:pt x="5357102" y="1289596"/>
                </a:cubicBezTo>
                <a:cubicBezTo>
                  <a:pt x="5357102" y="1276574"/>
                  <a:pt x="5357102" y="1264419"/>
                  <a:pt x="5357102" y="1253133"/>
                </a:cubicBezTo>
                <a:cubicBezTo>
                  <a:pt x="5357970" y="1235770"/>
                  <a:pt x="5355366" y="1223181"/>
                  <a:pt x="5349288" y="1215368"/>
                </a:cubicBezTo>
                <a:cubicBezTo>
                  <a:pt x="5346684" y="1208423"/>
                  <a:pt x="5349288" y="1204950"/>
                  <a:pt x="5357102" y="1204950"/>
                </a:cubicBezTo>
                <a:close/>
                <a:moveTo>
                  <a:pt x="440159" y="1202345"/>
                </a:moveTo>
                <a:cubicBezTo>
                  <a:pt x="441897" y="1201477"/>
                  <a:pt x="444501" y="1201477"/>
                  <a:pt x="447973" y="1202345"/>
                </a:cubicBezTo>
                <a:cubicBezTo>
                  <a:pt x="460997" y="1205818"/>
                  <a:pt x="470980" y="1211461"/>
                  <a:pt x="477925" y="1219275"/>
                </a:cubicBezTo>
                <a:cubicBezTo>
                  <a:pt x="484003" y="1225352"/>
                  <a:pt x="484871" y="1230995"/>
                  <a:pt x="480530" y="1236204"/>
                </a:cubicBezTo>
                <a:cubicBezTo>
                  <a:pt x="479661" y="1237072"/>
                  <a:pt x="478359" y="1238374"/>
                  <a:pt x="476623" y="1240111"/>
                </a:cubicBezTo>
                <a:cubicBezTo>
                  <a:pt x="521767" y="1291332"/>
                  <a:pt x="572555" y="1322152"/>
                  <a:pt x="628986" y="1332570"/>
                </a:cubicBezTo>
                <a:cubicBezTo>
                  <a:pt x="633326" y="1333438"/>
                  <a:pt x="635497" y="1334740"/>
                  <a:pt x="635497" y="1336477"/>
                </a:cubicBezTo>
                <a:cubicBezTo>
                  <a:pt x="635497" y="1338213"/>
                  <a:pt x="633326" y="1339515"/>
                  <a:pt x="628986" y="1340384"/>
                </a:cubicBezTo>
                <a:cubicBezTo>
                  <a:pt x="607281" y="1342988"/>
                  <a:pt x="585577" y="1345158"/>
                  <a:pt x="563873" y="1346895"/>
                </a:cubicBezTo>
                <a:cubicBezTo>
                  <a:pt x="553455" y="1348631"/>
                  <a:pt x="543906" y="1346027"/>
                  <a:pt x="535224" y="1339081"/>
                </a:cubicBezTo>
                <a:cubicBezTo>
                  <a:pt x="510047" y="1320850"/>
                  <a:pt x="489645" y="1299146"/>
                  <a:pt x="474019" y="1273969"/>
                </a:cubicBezTo>
                <a:cubicBezTo>
                  <a:pt x="473150" y="1273101"/>
                  <a:pt x="471414" y="1270496"/>
                  <a:pt x="468809" y="1266156"/>
                </a:cubicBezTo>
                <a:cubicBezTo>
                  <a:pt x="466205" y="1262683"/>
                  <a:pt x="464468" y="1260078"/>
                  <a:pt x="463601" y="1258342"/>
                </a:cubicBezTo>
                <a:cubicBezTo>
                  <a:pt x="462732" y="1259210"/>
                  <a:pt x="460997" y="1261381"/>
                  <a:pt x="458392" y="1264853"/>
                </a:cubicBezTo>
                <a:cubicBezTo>
                  <a:pt x="456655" y="1267458"/>
                  <a:pt x="454919" y="1269628"/>
                  <a:pt x="453182" y="1271365"/>
                </a:cubicBezTo>
                <a:cubicBezTo>
                  <a:pt x="417587" y="1325191"/>
                  <a:pt x="376349" y="1358181"/>
                  <a:pt x="329468" y="1370335"/>
                </a:cubicBezTo>
                <a:cubicBezTo>
                  <a:pt x="325127" y="1371203"/>
                  <a:pt x="322957" y="1371203"/>
                  <a:pt x="322957" y="1370335"/>
                </a:cubicBezTo>
                <a:cubicBezTo>
                  <a:pt x="322089" y="1368599"/>
                  <a:pt x="323391" y="1366862"/>
                  <a:pt x="326863" y="1365126"/>
                </a:cubicBezTo>
                <a:cubicBezTo>
                  <a:pt x="369404" y="1331268"/>
                  <a:pt x="403696" y="1290898"/>
                  <a:pt x="429741" y="1244017"/>
                </a:cubicBezTo>
                <a:cubicBezTo>
                  <a:pt x="437555" y="1228390"/>
                  <a:pt x="440593" y="1216670"/>
                  <a:pt x="438857" y="1208857"/>
                </a:cubicBezTo>
                <a:cubicBezTo>
                  <a:pt x="437988" y="1205384"/>
                  <a:pt x="438423" y="1203214"/>
                  <a:pt x="440159" y="1202345"/>
                </a:cubicBezTo>
                <a:close/>
                <a:moveTo>
                  <a:pt x="8771665" y="1201043"/>
                </a:moveTo>
                <a:cubicBezTo>
                  <a:pt x="8783819" y="1202779"/>
                  <a:pt x="8796842" y="1209291"/>
                  <a:pt x="8810732" y="1220577"/>
                </a:cubicBezTo>
                <a:cubicBezTo>
                  <a:pt x="8815073" y="1224918"/>
                  <a:pt x="8815941" y="1229693"/>
                  <a:pt x="8813337" y="1234902"/>
                </a:cubicBezTo>
                <a:cubicBezTo>
                  <a:pt x="8810732" y="1238374"/>
                  <a:pt x="8808996" y="1246622"/>
                  <a:pt x="8808128" y="1259644"/>
                </a:cubicBezTo>
                <a:cubicBezTo>
                  <a:pt x="8808128" y="1261381"/>
                  <a:pt x="8808128" y="1263117"/>
                  <a:pt x="8808128" y="1264853"/>
                </a:cubicBezTo>
                <a:cubicBezTo>
                  <a:pt x="8808128" y="1265721"/>
                  <a:pt x="8808128" y="1267024"/>
                  <a:pt x="8808128" y="1268760"/>
                </a:cubicBezTo>
                <a:lnTo>
                  <a:pt x="8815941" y="1267458"/>
                </a:lnTo>
                <a:lnTo>
                  <a:pt x="8818546" y="1266156"/>
                </a:lnTo>
                <a:cubicBezTo>
                  <a:pt x="8824623" y="1264419"/>
                  <a:pt x="8828964" y="1264419"/>
                  <a:pt x="8831568" y="1266156"/>
                </a:cubicBezTo>
                <a:cubicBezTo>
                  <a:pt x="8838514" y="1267892"/>
                  <a:pt x="8845025" y="1273101"/>
                  <a:pt x="8851102" y="1281783"/>
                </a:cubicBezTo>
                <a:cubicBezTo>
                  <a:pt x="8852838" y="1289596"/>
                  <a:pt x="8849800" y="1293937"/>
                  <a:pt x="8841986" y="1294805"/>
                </a:cubicBezTo>
                <a:cubicBezTo>
                  <a:pt x="8838514" y="1294805"/>
                  <a:pt x="8834173" y="1295239"/>
                  <a:pt x="8828964" y="1296107"/>
                </a:cubicBezTo>
                <a:cubicBezTo>
                  <a:pt x="8820282" y="1296975"/>
                  <a:pt x="8813337" y="1297844"/>
                  <a:pt x="8808128" y="1298712"/>
                </a:cubicBezTo>
                <a:lnTo>
                  <a:pt x="8808128" y="1316943"/>
                </a:lnTo>
                <a:cubicBezTo>
                  <a:pt x="8810732" y="1316943"/>
                  <a:pt x="8814205" y="1316509"/>
                  <a:pt x="8818546" y="1315641"/>
                </a:cubicBezTo>
                <a:cubicBezTo>
                  <a:pt x="8823755" y="1315641"/>
                  <a:pt x="8826794" y="1315207"/>
                  <a:pt x="8827662" y="1314339"/>
                </a:cubicBezTo>
                <a:cubicBezTo>
                  <a:pt x="8834607" y="1312602"/>
                  <a:pt x="8841118" y="1313036"/>
                  <a:pt x="8847195" y="1315641"/>
                </a:cubicBezTo>
                <a:cubicBezTo>
                  <a:pt x="8850668" y="1317377"/>
                  <a:pt x="8855009" y="1320416"/>
                  <a:pt x="8860218" y="1324757"/>
                </a:cubicBezTo>
                <a:cubicBezTo>
                  <a:pt x="8862822" y="1326493"/>
                  <a:pt x="8864559" y="1327795"/>
                  <a:pt x="8865427" y="1328663"/>
                </a:cubicBezTo>
                <a:cubicBezTo>
                  <a:pt x="8868900" y="1335609"/>
                  <a:pt x="8866295" y="1340384"/>
                  <a:pt x="8857613" y="1342988"/>
                </a:cubicBezTo>
                <a:cubicBezTo>
                  <a:pt x="8848064" y="1342120"/>
                  <a:pt x="8831568" y="1341686"/>
                  <a:pt x="8808128" y="1341686"/>
                </a:cubicBezTo>
                <a:cubicBezTo>
                  <a:pt x="8808128" y="1356445"/>
                  <a:pt x="8808996" y="1376846"/>
                  <a:pt x="8810732" y="1402891"/>
                </a:cubicBezTo>
                <a:lnTo>
                  <a:pt x="8810732" y="1405496"/>
                </a:lnTo>
                <a:cubicBezTo>
                  <a:pt x="8812469" y="1415046"/>
                  <a:pt x="8810299" y="1422859"/>
                  <a:pt x="8804221" y="1428936"/>
                </a:cubicBezTo>
                <a:cubicBezTo>
                  <a:pt x="8798144" y="1434145"/>
                  <a:pt x="8792935" y="1434579"/>
                  <a:pt x="8788594" y="1430239"/>
                </a:cubicBezTo>
                <a:cubicBezTo>
                  <a:pt x="8784254" y="1427634"/>
                  <a:pt x="8780781" y="1423727"/>
                  <a:pt x="8778176" y="1418518"/>
                </a:cubicBezTo>
                <a:cubicBezTo>
                  <a:pt x="8775572" y="1415914"/>
                  <a:pt x="8774704" y="1410271"/>
                  <a:pt x="8775572" y="1401589"/>
                </a:cubicBezTo>
                <a:cubicBezTo>
                  <a:pt x="8776440" y="1392039"/>
                  <a:pt x="8776874" y="1372940"/>
                  <a:pt x="8776874" y="1344290"/>
                </a:cubicBezTo>
                <a:cubicBezTo>
                  <a:pt x="8774269" y="1344290"/>
                  <a:pt x="8772099" y="1344290"/>
                  <a:pt x="8770363" y="1344290"/>
                </a:cubicBezTo>
                <a:cubicBezTo>
                  <a:pt x="8765154" y="1345158"/>
                  <a:pt x="8759945" y="1345593"/>
                  <a:pt x="8754736" y="1345593"/>
                </a:cubicBezTo>
                <a:cubicBezTo>
                  <a:pt x="8754736" y="1347329"/>
                  <a:pt x="8754302" y="1349933"/>
                  <a:pt x="8753433" y="1353406"/>
                </a:cubicBezTo>
                <a:cubicBezTo>
                  <a:pt x="8753433" y="1355142"/>
                  <a:pt x="8753000" y="1357313"/>
                  <a:pt x="8752131" y="1359917"/>
                </a:cubicBezTo>
                <a:cubicBezTo>
                  <a:pt x="8745186" y="1386830"/>
                  <a:pt x="8728257" y="1406364"/>
                  <a:pt x="8701344" y="1418518"/>
                </a:cubicBezTo>
                <a:cubicBezTo>
                  <a:pt x="8763851" y="1435013"/>
                  <a:pt x="8826359" y="1442827"/>
                  <a:pt x="8888867" y="1441959"/>
                </a:cubicBezTo>
                <a:cubicBezTo>
                  <a:pt x="8892340" y="1441959"/>
                  <a:pt x="8894510" y="1442827"/>
                  <a:pt x="8895378" y="1444563"/>
                </a:cubicBezTo>
                <a:cubicBezTo>
                  <a:pt x="8895378" y="1445431"/>
                  <a:pt x="8893642" y="1447168"/>
                  <a:pt x="8890169" y="1449772"/>
                </a:cubicBezTo>
                <a:cubicBezTo>
                  <a:pt x="8862388" y="1465399"/>
                  <a:pt x="8839816" y="1476685"/>
                  <a:pt x="8822453" y="1483631"/>
                </a:cubicBezTo>
                <a:cubicBezTo>
                  <a:pt x="8818112" y="1485367"/>
                  <a:pt x="8812035" y="1485801"/>
                  <a:pt x="8804221" y="1484933"/>
                </a:cubicBezTo>
                <a:cubicBezTo>
                  <a:pt x="8758209" y="1475383"/>
                  <a:pt x="8720009" y="1461492"/>
                  <a:pt x="8689623" y="1443261"/>
                </a:cubicBezTo>
                <a:cubicBezTo>
                  <a:pt x="8675733" y="1435448"/>
                  <a:pt x="8664013" y="1431107"/>
                  <a:pt x="8654463" y="1430239"/>
                </a:cubicBezTo>
                <a:cubicBezTo>
                  <a:pt x="8645781" y="1430239"/>
                  <a:pt x="8636666" y="1433277"/>
                  <a:pt x="8627116" y="1439354"/>
                </a:cubicBezTo>
                <a:cubicBezTo>
                  <a:pt x="8621907" y="1441091"/>
                  <a:pt x="8617132" y="1440222"/>
                  <a:pt x="8612791" y="1436750"/>
                </a:cubicBezTo>
                <a:cubicBezTo>
                  <a:pt x="8606714" y="1432409"/>
                  <a:pt x="8602807" y="1427634"/>
                  <a:pt x="8601071" y="1422425"/>
                </a:cubicBezTo>
                <a:cubicBezTo>
                  <a:pt x="8597598" y="1416348"/>
                  <a:pt x="8598033" y="1413309"/>
                  <a:pt x="8602373" y="1413309"/>
                </a:cubicBezTo>
                <a:cubicBezTo>
                  <a:pt x="8614527" y="1409837"/>
                  <a:pt x="8625813" y="1408100"/>
                  <a:pt x="8636231" y="1408100"/>
                </a:cubicBezTo>
                <a:cubicBezTo>
                  <a:pt x="8644045" y="1403760"/>
                  <a:pt x="8648820" y="1395512"/>
                  <a:pt x="8650556" y="1383358"/>
                </a:cubicBezTo>
                <a:cubicBezTo>
                  <a:pt x="8651425" y="1380753"/>
                  <a:pt x="8649254" y="1375978"/>
                  <a:pt x="8644045" y="1369033"/>
                </a:cubicBezTo>
                <a:cubicBezTo>
                  <a:pt x="8639704" y="1364692"/>
                  <a:pt x="8638402" y="1358181"/>
                  <a:pt x="8640138" y="1349499"/>
                </a:cubicBezTo>
                <a:cubicBezTo>
                  <a:pt x="8640138" y="1346895"/>
                  <a:pt x="8642309" y="1342120"/>
                  <a:pt x="8646649" y="1335175"/>
                </a:cubicBezTo>
                <a:cubicBezTo>
                  <a:pt x="8648386" y="1332570"/>
                  <a:pt x="8649254" y="1331268"/>
                  <a:pt x="8649254" y="1331268"/>
                </a:cubicBezTo>
                <a:cubicBezTo>
                  <a:pt x="8637100" y="1337345"/>
                  <a:pt x="8629720" y="1341686"/>
                  <a:pt x="8627116" y="1344290"/>
                </a:cubicBezTo>
                <a:cubicBezTo>
                  <a:pt x="8622775" y="1346895"/>
                  <a:pt x="8619302" y="1346895"/>
                  <a:pt x="8616698" y="1344290"/>
                </a:cubicBezTo>
                <a:cubicBezTo>
                  <a:pt x="8609753" y="1339949"/>
                  <a:pt x="8604544" y="1335175"/>
                  <a:pt x="8601071" y="1329966"/>
                </a:cubicBezTo>
                <a:cubicBezTo>
                  <a:pt x="8598466" y="1324757"/>
                  <a:pt x="8599335" y="1321284"/>
                  <a:pt x="8603675" y="1319548"/>
                </a:cubicBezTo>
                <a:cubicBezTo>
                  <a:pt x="8616698" y="1316943"/>
                  <a:pt x="8631457" y="1311300"/>
                  <a:pt x="8647952" y="1302618"/>
                </a:cubicBezTo>
                <a:cubicBezTo>
                  <a:pt x="8656634" y="1300014"/>
                  <a:pt x="8662711" y="1299580"/>
                  <a:pt x="8666183" y="1301316"/>
                </a:cubicBezTo>
                <a:cubicBezTo>
                  <a:pt x="8672261" y="1303921"/>
                  <a:pt x="8677470" y="1308262"/>
                  <a:pt x="8681810" y="1314339"/>
                </a:cubicBezTo>
                <a:cubicBezTo>
                  <a:pt x="8682679" y="1315207"/>
                  <a:pt x="8683546" y="1316075"/>
                  <a:pt x="8684414" y="1316943"/>
                </a:cubicBezTo>
                <a:cubicBezTo>
                  <a:pt x="8687019" y="1319548"/>
                  <a:pt x="8688321" y="1323454"/>
                  <a:pt x="8688321" y="1328663"/>
                </a:cubicBezTo>
                <a:cubicBezTo>
                  <a:pt x="8693530" y="1328663"/>
                  <a:pt x="8703948" y="1327795"/>
                  <a:pt x="8719575" y="1326059"/>
                </a:cubicBezTo>
                <a:cubicBezTo>
                  <a:pt x="8708289" y="1327795"/>
                  <a:pt x="8710026" y="1327795"/>
                  <a:pt x="8724784" y="1326059"/>
                </a:cubicBezTo>
                <a:cubicBezTo>
                  <a:pt x="8724784" y="1320850"/>
                  <a:pt x="8724784" y="1314773"/>
                  <a:pt x="8724784" y="1307827"/>
                </a:cubicBezTo>
                <a:cubicBezTo>
                  <a:pt x="8723916" y="1308696"/>
                  <a:pt x="8723048" y="1309130"/>
                  <a:pt x="8722180" y="1309130"/>
                </a:cubicBezTo>
                <a:cubicBezTo>
                  <a:pt x="8712630" y="1309130"/>
                  <a:pt x="8706553" y="1308262"/>
                  <a:pt x="8703948" y="1306525"/>
                </a:cubicBezTo>
                <a:cubicBezTo>
                  <a:pt x="8693530" y="1301316"/>
                  <a:pt x="8687453" y="1296541"/>
                  <a:pt x="8685717" y="1292200"/>
                </a:cubicBezTo>
                <a:cubicBezTo>
                  <a:pt x="8683112" y="1288728"/>
                  <a:pt x="8683546" y="1286557"/>
                  <a:pt x="8687019" y="1285689"/>
                </a:cubicBezTo>
                <a:cubicBezTo>
                  <a:pt x="8690492" y="1285689"/>
                  <a:pt x="8699608" y="1284821"/>
                  <a:pt x="8714366" y="1283085"/>
                </a:cubicBezTo>
                <a:cubicBezTo>
                  <a:pt x="8719575" y="1282216"/>
                  <a:pt x="8723048" y="1281783"/>
                  <a:pt x="8724784" y="1281783"/>
                </a:cubicBezTo>
                <a:lnTo>
                  <a:pt x="8724784" y="1275271"/>
                </a:lnTo>
                <a:cubicBezTo>
                  <a:pt x="8725653" y="1258776"/>
                  <a:pt x="8722180" y="1244885"/>
                  <a:pt x="8714366" y="1233599"/>
                </a:cubicBezTo>
                <a:cubicBezTo>
                  <a:pt x="8711762" y="1227522"/>
                  <a:pt x="8714800" y="1224484"/>
                  <a:pt x="8723482" y="1224484"/>
                </a:cubicBezTo>
                <a:cubicBezTo>
                  <a:pt x="8729559" y="1225352"/>
                  <a:pt x="8740411" y="1230561"/>
                  <a:pt x="8756038" y="1240111"/>
                </a:cubicBezTo>
                <a:cubicBezTo>
                  <a:pt x="8756907" y="1240979"/>
                  <a:pt x="8757775" y="1241413"/>
                  <a:pt x="8758642" y="1241413"/>
                </a:cubicBezTo>
                <a:cubicBezTo>
                  <a:pt x="8762116" y="1244017"/>
                  <a:pt x="8762983" y="1247924"/>
                  <a:pt x="8761247" y="1253133"/>
                </a:cubicBezTo>
                <a:cubicBezTo>
                  <a:pt x="8758642" y="1255738"/>
                  <a:pt x="8757340" y="1263551"/>
                  <a:pt x="8757340" y="1276574"/>
                </a:cubicBezTo>
                <a:cubicBezTo>
                  <a:pt x="8759077" y="1275705"/>
                  <a:pt x="8762549" y="1275271"/>
                  <a:pt x="8767758" y="1275271"/>
                </a:cubicBezTo>
                <a:cubicBezTo>
                  <a:pt x="8771231" y="1274403"/>
                  <a:pt x="8774269" y="1273969"/>
                  <a:pt x="8776874" y="1273969"/>
                </a:cubicBezTo>
                <a:cubicBezTo>
                  <a:pt x="8775138" y="1240979"/>
                  <a:pt x="8771665" y="1219709"/>
                  <a:pt x="8766456" y="1210159"/>
                </a:cubicBezTo>
                <a:cubicBezTo>
                  <a:pt x="8764720" y="1204082"/>
                  <a:pt x="8766456" y="1201043"/>
                  <a:pt x="8771665" y="1201043"/>
                </a:cubicBezTo>
                <a:close/>
                <a:moveTo>
                  <a:pt x="8338426" y="1199741"/>
                </a:moveTo>
                <a:cubicBezTo>
                  <a:pt x="8354922" y="1203214"/>
                  <a:pt x="8367510" y="1210159"/>
                  <a:pt x="8376191" y="1220577"/>
                </a:cubicBezTo>
                <a:cubicBezTo>
                  <a:pt x="8379664" y="1226654"/>
                  <a:pt x="8380532" y="1232297"/>
                  <a:pt x="8378796" y="1237506"/>
                </a:cubicBezTo>
                <a:cubicBezTo>
                  <a:pt x="8374455" y="1249660"/>
                  <a:pt x="8372719" y="1261381"/>
                  <a:pt x="8373587" y="1272667"/>
                </a:cubicBezTo>
                <a:lnTo>
                  <a:pt x="8373587" y="1281783"/>
                </a:lnTo>
                <a:cubicBezTo>
                  <a:pt x="8374455" y="1280914"/>
                  <a:pt x="8375323" y="1280480"/>
                  <a:pt x="8376191" y="1280480"/>
                </a:cubicBezTo>
                <a:cubicBezTo>
                  <a:pt x="8381400" y="1277876"/>
                  <a:pt x="8385741" y="1277876"/>
                  <a:pt x="8389214" y="1280480"/>
                </a:cubicBezTo>
                <a:cubicBezTo>
                  <a:pt x="8393555" y="1283085"/>
                  <a:pt x="8396594" y="1285689"/>
                  <a:pt x="8398330" y="1288294"/>
                </a:cubicBezTo>
                <a:cubicBezTo>
                  <a:pt x="8399198" y="1290030"/>
                  <a:pt x="8399632" y="1291766"/>
                  <a:pt x="8399632" y="1293503"/>
                </a:cubicBezTo>
                <a:cubicBezTo>
                  <a:pt x="8407445" y="1277876"/>
                  <a:pt x="8414391" y="1260512"/>
                  <a:pt x="8420468" y="1241413"/>
                </a:cubicBezTo>
                <a:cubicBezTo>
                  <a:pt x="8424809" y="1227522"/>
                  <a:pt x="8424809" y="1216670"/>
                  <a:pt x="8420468" y="1208857"/>
                </a:cubicBezTo>
                <a:cubicBezTo>
                  <a:pt x="8420468" y="1202779"/>
                  <a:pt x="8423941" y="1200609"/>
                  <a:pt x="8430886" y="1202345"/>
                </a:cubicBezTo>
                <a:cubicBezTo>
                  <a:pt x="8441304" y="1204950"/>
                  <a:pt x="8451722" y="1210593"/>
                  <a:pt x="8462140" y="1219275"/>
                </a:cubicBezTo>
                <a:cubicBezTo>
                  <a:pt x="8466481" y="1226220"/>
                  <a:pt x="8465613" y="1233165"/>
                  <a:pt x="8459535" y="1240111"/>
                </a:cubicBezTo>
                <a:cubicBezTo>
                  <a:pt x="8458667" y="1241847"/>
                  <a:pt x="8457365" y="1244017"/>
                  <a:pt x="8455628" y="1246622"/>
                </a:cubicBezTo>
                <a:cubicBezTo>
                  <a:pt x="8453024" y="1250963"/>
                  <a:pt x="8450419" y="1255303"/>
                  <a:pt x="8447815" y="1259644"/>
                </a:cubicBezTo>
                <a:cubicBezTo>
                  <a:pt x="8442606" y="1270930"/>
                  <a:pt x="8433925" y="1283519"/>
                  <a:pt x="8421770" y="1297409"/>
                </a:cubicBezTo>
                <a:cubicBezTo>
                  <a:pt x="8427848" y="1299146"/>
                  <a:pt x="8433057" y="1302184"/>
                  <a:pt x="8437397" y="1306525"/>
                </a:cubicBezTo>
                <a:cubicBezTo>
                  <a:pt x="8436529" y="1303921"/>
                  <a:pt x="8438266" y="1301750"/>
                  <a:pt x="8442606" y="1300014"/>
                </a:cubicBezTo>
                <a:cubicBezTo>
                  <a:pt x="8464310" y="1294805"/>
                  <a:pt x="8484712" y="1288728"/>
                  <a:pt x="8503812" y="1281783"/>
                </a:cubicBezTo>
                <a:cubicBezTo>
                  <a:pt x="8502944" y="1281783"/>
                  <a:pt x="8502076" y="1281348"/>
                  <a:pt x="8501207" y="1280480"/>
                </a:cubicBezTo>
                <a:cubicBezTo>
                  <a:pt x="8500339" y="1279612"/>
                  <a:pt x="8499471" y="1279178"/>
                  <a:pt x="8498603" y="1279178"/>
                </a:cubicBezTo>
                <a:cubicBezTo>
                  <a:pt x="8495998" y="1276574"/>
                  <a:pt x="8490355" y="1271799"/>
                  <a:pt x="8481673" y="1264853"/>
                </a:cubicBezTo>
                <a:cubicBezTo>
                  <a:pt x="8473860" y="1257040"/>
                  <a:pt x="8468217" y="1252265"/>
                  <a:pt x="8464744" y="1250529"/>
                </a:cubicBezTo>
                <a:cubicBezTo>
                  <a:pt x="8461272" y="1247924"/>
                  <a:pt x="8461706" y="1245320"/>
                  <a:pt x="8466046" y="1242715"/>
                </a:cubicBezTo>
                <a:cubicBezTo>
                  <a:pt x="8481673" y="1239242"/>
                  <a:pt x="8494262" y="1238808"/>
                  <a:pt x="8503812" y="1241413"/>
                </a:cubicBezTo>
                <a:cubicBezTo>
                  <a:pt x="8515098" y="1244885"/>
                  <a:pt x="8521175" y="1251831"/>
                  <a:pt x="8522043" y="1262249"/>
                </a:cubicBezTo>
                <a:cubicBezTo>
                  <a:pt x="8522912" y="1268326"/>
                  <a:pt x="8520741" y="1273535"/>
                  <a:pt x="8515532" y="1277876"/>
                </a:cubicBezTo>
                <a:cubicBezTo>
                  <a:pt x="8528554" y="1273535"/>
                  <a:pt x="8538972" y="1275705"/>
                  <a:pt x="8546786" y="1284387"/>
                </a:cubicBezTo>
                <a:cubicBezTo>
                  <a:pt x="8550259" y="1287860"/>
                  <a:pt x="8550692" y="1291766"/>
                  <a:pt x="8548088" y="1296107"/>
                </a:cubicBezTo>
                <a:cubicBezTo>
                  <a:pt x="8546352" y="1298712"/>
                  <a:pt x="8542879" y="1300882"/>
                  <a:pt x="8537670" y="1302618"/>
                </a:cubicBezTo>
                <a:cubicBezTo>
                  <a:pt x="8527252" y="1303487"/>
                  <a:pt x="8517703" y="1305223"/>
                  <a:pt x="8509021" y="1307827"/>
                </a:cubicBezTo>
                <a:cubicBezTo>
                  <a:pt x="8511625" y="1312168"/>
                  <a:pt x="8512494" y="1316943"/>
                  <a:pt x="8511625" y="1322152"/>
                </a:cubicBezTo>
                <a:cubicBezTo>
                  <a:pt x="8511625" y="1323020"/>
                  <a:pt x="8511625" y="1323889"/>
                  <a:pt x="8511625" y="1324757"/>
                </a:cubicBezTo>
                <a:cubicBezTo>
                  <a:pt x="8514229" y="1323020"/>
                  <a:pt x="8516400" y="1321718"/>
                  <a:pt x="8518136" y="1320850"/>
                </a:cubicBezTo>
                <a:cubicBezTo>
                  <a:pt x="8522477" y="1318245"/>
                  <a:pt x="8526818" y="1317811"/>
                  <a:pt x="8531159" y="1319548"/>
                </a:cubicBezTo>
                <a:cubicBezTo>
                  <a:pt x="8534632" y="1320416"/>
                  <a:pt x="8539406" y="1323889"/>
                  <a:pt x="8545483" y="1329966"/>
                </a:cubicBezTo>
                <a:cubicBezTo>
                  <a:pt x="8548956" y="1336911"/>
                  <a:pt x="8546786" y="1341252"/>
                  <a:pt x="8538972" y="1342988"/>
                </a:cubicBezTo>
                <a:cubicBezTo>
                  <a:pt x="8536368" y="1342988"/>
                  <a:pt x="8532027" y="1343856"/>
                  <a:pt x="8525950" y="1345593"/>
                </a:cubicBezTo>
                <a:cubicBezTo>
                  <a:pt x="8523345" y="1346461"/>
                  <a:pt x="8521175" y="1346895"/>
                  <a:pt x="8519438" y="1346895"/>
                </a:cubicBezTo>
                <a:cubicBezTo>
                  <a:pt x="8517703" y="1346895"/>
                  <a:pt x="8515966" y="1347329"/>
                  <a:pt x="8514229" y="1348197"/>
                </a:cubicBezTo>
                <a:cubicBezTo>
                  <a:pt x="8512494" y="1348197"/>
                  <a:pt x="8511191" y="1348197"/>
                  <a:pt x="8510323" y="1348197"/>
                </a:cubicBezTo>
                <a:cubicBezTo>
                  <a:pt x="8510323" y="1352538"/>
                  <a:pt x="8510323" y="1357313"/>
                  <a:pt x="8510323" y="1362522"/>
                </a:cubicBezTo>
                <a:lnTo>
                  <a:pt x="8514229" y="1359917"/>
                </a:lnTo>
                <a:cubicBezTo>
                  <a:pt x="8519438" y="1357313"/>
                  <a:pt x="8525516" y="1357313"/>
                  <a:pt x="8532461" y="1359917"/>
                </a:cubicBezTo>
                <a:cubicBezTo>
                  <a:pt x="8538538" y="1362522"/>
                  <a:pt x="8543313" y="1366862"/>
                  <a:pt x="8546786" y="1372940"/>
                </a:cubicBezTo>
                <a:cubicBezTo>
                  <a:pt x="8548522" y="1379017"/>
                  <a:pt x="8547220" y="1382489"/>
                  <a:pt x="8542879" y="1383358"/>
                </a:cubicBezTo>
                <a:cubicBezTo>
                  <a:pt x="8538538" y="1383358"/>
                  <a:pt x="8531159" y="1384660"/>
                  <a:pt x="8520741" y="1387264"/>
                </a:cubicBezTo>
                <a:cubicBezTo>
                  <a:pt x="8519873" y="1387264"/>
                  <a:pt x="8518136" y="1387698"/>
                  <a:pt x="8515532" y="1388567"/>
                </a:cubicBezTo>
                <a:cubicBezTo>
                  <a:pt x="8513796" y="1388567"/>
                  <a:pt x="8512059" y="1389001"/>
                  <a:pt x="8510323" y="1389869"/>
                </a:cubicBezTo>
                <a:cubicBezTo>
                  <a:pt x="8510323" y="1397682"/>
                  <a:pt x="8510323" y="1405062"/>
                  <a:pt x="8510323" y="1412007"/>
                </a:cubicBezTo>
                <a:cubicBezTo>
                  <a:pt x="8512059" y="1412007"/>
                  <a:pt x="8513362" y="1412007"/>
                  <a:pt x="8514229" y="1412007"/>
                </a:cubicBezTo>
                <a:cubicBezTo>
                  <a:pt x="8517703" y="1411139"/>
                  <a:pt x="8524214" y="1410271"/>
                  <a:pt x="8533763" y="1409403"/>
                </a:cubicBezTo>
                <a:cubicBezTo>
                  <a:pt x="8531159" y="1409403"/>
                  <a:pt x="8533329" y="1408968"/>
                  <a:pt x="8540274" y="1408100"/>
                </a:cubicBezTo>
                <a:cubicBezTo>
                  <a:pt x="8545483" y="1406364"/>
                  <a:pt x="8550259" y="1406798"/>
                  <a:pt x="8554599" y="1409403"/>
                </a:cubicBezTo>
                <a:cubicBezTo>
                  <a:pt x="8563281" y="1413743"/>
                  <a:pt x="8568924" y="1419821"/>
                  <a:pt x="8571528" y="1427634"/>
                </a:cubicBezTo>
                <a:cubicBezTo>
                  <a:pt x="8572397" y="1430239"/>
                  <a:pt x="8571963" y="1432843"/>
                  <a:pt x="8570226" y="1435448"/>
                </a:cubicBezTo>
                <a:cubicBezTo>
                  <a:pt x="8568490" y="1438052"/>
                  <a:pt x="8559808" y="1438920"/>
                  <a:pt x="8544181" y="1438052"/>
                </a:cubicBezTo>
                <a:cubicBezTo>
                  <a:pt x="8515532" y="1438052"/>
                  <a:pt x="8487751" y="1439788"/>
                  <a:pt x="8460837" y="1443261"/>
                </a:cubicBezTo>
                <a:cubicBezTo>
                  <a:pt x="8457365" y="1444129"/>
                  <a:pt x="8452156" y="1442827"/>
                  <a:pt x="8445210" y="1439354"/>
                </a:cubicBezTo>
                <a:lnTo>
                  <a:pt x="8445210" y="1447168"/>
                </a:lnTo>
                <a:cubicBezTo>
                  <a:pt x="8445210" y="1448904"/>
                  <a:pt x="8445210" y="1451508"/>
                  <a:pt x="8445210" y="1454981"/>
                </a:cubicBezTo>
                <a:cubicBezTo>
                  <a:pt x="8444342" y="1467135"/>
                  <a:pt x="8442606" y="1476251"/>
                  <a:pt x="8440001" y="1482328"/>
                </a:cubicBezTo>
                <a:cubicBezTo>
                  <a:pt x="8438266" y="1489274"/>
                  <a:pt x="8433925" y="1491444"/>
                  <a:pt x="8426979" y="1488840"/>
                </a:cubicBezTo>
                <a:cubicBezTo>
                  <a:pt x="8416561" y="1483631"/>
                  <a:pt x="8410050" y="1476251"/>
                  <a:pt x="8407445" y="1466701"/>
                </a:cubicBezTo>
                <a:cubicBezTo>
                  <a:pt x="8406577" y="1460624"/>
                  <a:pt x="8406577" y="1453245"/>
                  <a:pt x="8407445" y="1444563"/>
                </a:cubicBezTo>
                <a:cubicBezTo>
                  <a:pt x="8412654" y="1421991"/>
                  <a:pt x="8414825" y="1387264"/>
                  <a:pt x="8413957" y="1340384"/>
                </a:cubicBezTo>
                <a:cubicBezTo>
                  <a:pt x="8413957" y="1337779"/>
                  <a:pt x="8413523" y="1333438"/>
                  <a:pt x="8412654" y="1327361"/>
                </a:cubicBezTo>
                <a:cubicBezTo>
                  <a:pt x="8411786" y="1318679"/>
                  <a:pt x="8410918" y="1313036"/>
                  <a:pt x="8410050" y="1310432"/>
                </a:cubicBezTo>
                <a:cubicBezTo>
                  <a:pt x="8402236" y="1318245"/>
                  <a:pt x="8394423" y="1324322"/>
                  <a:pt x="8386609" y="1328663"/>
                </a:cubicBezTo>
                <a:cubicBezTo>
                  <a:pt x="8383137" y="1330400"/>
                  <a:pt x="8380967" y="1330834"/>
                  <a:pt x="8380098" y="1329966"/>
                </a:cubicBezTo>
                <a:cubicBezTo>
                  <a:pt x="8379230" y="1329966"/>
                  <a:pt x="8379664" y="1328229"/>
                  <a:pt x="8381400" y="1324757"/>
                </a:cubicBezTo>
                <a:cubicBezTo>
                  <a:pt x="8382269" y="1323020"/>
                  <a:pt x="8383571" y="1320850"/>
                  <a:pt x="8385307" y="1318245"/>
                </a:cubicBezTo>
                <a:cubicBezTo>
                  <a:pt x="8388780" y="1313036"/>
                  <a:pt x="8391385" y="1308696"/>
                  <a:pt x="8393121" y="1305223"/>
                </a:cubicBezTo>
                <a:cubicBezTo>
                  <a:pt x="8392253" y="1305223"/>
                  <a:pt x="8391385" y="1305657"/>
                  <a:pt x="8390516" y="1306525"/>
                </a:cubicBezTo>
                <a:cubicBezTo>
                  <a:pt x="8387912" y="1308262"/>
                  <a:pt x="8386176" y="1309130"/>
                  <a:pt x="8385307" y="1309130"/>
                </a:cubicBezTo>
                <a:cubicBezTo>
                  <a:pt x="8381835" y="1310866"/>
                  <a:pt x="8377928" y="1311734"/>
                  <a:pt x="8373587" y="1311734"/>
                </a:cubicBezTo>
                <a:lnTo>
                  <a:pt x="8373587" y="1340384"/>
                </a:lnTo>
                <a:cubicBezTo>
                  <a:pt x="8376191" y="1339515"/>
                  <a:pt x="8380098" y="1338213"/>
                  <a:pt x="8385307" y="1336477"/>
                </a:cubicBezTo>
                <a:cubicBezTo>
                  <a:pt x="8391385" y="1334740"/>
                  <a:pt x="8395725" y="1333438"/>
                  <a:pt x="8398330" y="1332570"/>
                </a:cubicBezTo>
                <a:cubicBezTo>
                  <a:pt x="8403539" y="1330834"/>
                  <a:pt x="8406577" y="1330834"/>
                  <a:pt x="8407445" y="1332570"/>
                </a:cubicBezTo>
                <a:cubicBezTo>
                  <a:pt x="8408314" y="1334306"/>
                  <a:pt x="8406577" y="1336477"/>
                  <a:pt x="8402236" y="1339081"/>
                </a:cubicBezTo>
                <a:cubicBezTo>
                  <a:pt x="8398764" y="1340818"/>
                  <a:pt x="8393121" y="1344290"/>
                  <a:pt x="8385307" y="1349499"/>
                </a:cubicBezTo>
                <a:cubicBezTo>
                  <a:pt x="8380098" y="1352972"/>
                  <a:pt x="8376191" y="1355576"/>
                  <a:pt x="8373587" y="1357313"/>
                </a:cubicBezTo>
                <a:cubicBezTo>
                  <a:pt x="8373587" y="1383358"/>
                  <a:pt x="8373587" y="1408100"/>
                  <a:pt x="8373587" y="1431541"/>
                </a:cubicBezTo>
                <a:cubicBezTo>
                  <a:pt x="8373587" y="1441091"/>
                  <a:pt x="8372285" y="1449338"/>
                  <a:pt x="8369680" y="1456283"/>
                </a:cubicBezTo>
                <a:cubicBezTo>
                  <a:pt x="8366208" y="1464965"/>
                  <a:pt x="8359696" y="1471910"/>
                  <a:pt x="8350146" y="1477119"/>
                </a:cubicBezTo>
                <a:cubicBezTo>
                  <a:pt x="8339729" y="1484065"/>
                  <a:pt x="8332784" y="1481460"/>
                  <a:pt x="8329311" y="1469306"/>
                </a:cubicBezTo>
                <a:cubicBezTo>
                  <a:pt x="8323234" y="1452811"/>
                  <a:pt x="8314986" y="1440222"/>
                  <a:pt x="8304568" y="1431541"/>
                </a:cubicBezTo>
                <a:cubicBezTo>
                  <a:pt x="8302832" y="1429804"/>
                  <a:pt x="8301963" y="1428502"/>
                  <a:pt x="8301963" y="1427634"/>
                </a:cubicBezTo>
                <a:cubicBezTo>
                  <a:pt x="8301963" y="1426766"/>
                  <a:pt x="8303266" y="1426332"/>
                  <a:pt x="8305870" y="1426332"/>
                </a:cubicBezTo>
                <a:lnTo>
                  <a:pt x="8320195" y="1427434"/>
                </a:lnTo>
                <a:lnTo>
                  <a:pt x="8328008" y="1428936"/>
                </a:lnTo>
                <a:cubicBezTo>
                  <a:pt x="8334086" y="1430673"/>
                  <a:pt x="8337124" y="1428936"/>
                  <a:pt x="8337124" y="1423727"/>
                </a:cubicBezTo>
                <a:lnTo>
                  <a:pt x="8339729" y="1380753"/>
                </a:lnTo>
                <a:cubicBezTo>
                  <a:pt x="8334520" y="1384226"/>
                  <a:pt x="8327575" y="1389435"/>
                  <a:pt x="8318893" y="1396380"/>
                </a:cubicBezTo>
                <a:cubicBezTo>
                  <a:pt x="8317157" y="1397248"/>
                  <a:pt x="8316288" y="1397682"/>
                  <a:pt x="8316288" y="1397682"/>
                </a:cubicBezTo>
                <a:cubicBezTo>
                  <a:pt x="8308475" y="1403760"/>
                  <a:pt x="8301963" y="1404194"/>
                  <a:pt x="8296754" y="1398985"/>
                </a:cubicBezTo>
                <a:cubicBezTo>
                  <a:pt x="8289809" y="1392907"/>
                  <a:pt x="8284166" y="1385094"/>
                  <a:pt x="8279825" y="1375544"/>
                </a:cubicBezTo>
                <a:cubicBezTo>
                  <a:pt x="8278089" y="1372940"/>
                  <a:pt x="8277655" y="1370769"/>
                  <a:pt x="8278523" y="1369033"/>
                </a:cubicBezTo>
                <a:cubicBezTo>
                  <a:pt x="8279392" y="1368165"/>
                  <a:pt x="8281562" y="1367731"/>
                  <a:pt x="8285034" y="1367731"/>
                </a:cubicBezTo>
                <a:cubicBezTo>
                  <a:pt x="8295452" y="1367731"/>
                  <a:pt x="8308041" y="1364692"/>
                  <a:pt x="8322799" y="1358615"/>
                </a:cubicBezTo>
                <a:cubicBezTo>
                  <a:pt x="8328008" y="1356879"/>
                  <a:pt x="8334086" y="1354708"/>
                  <a:pt x="8341031" y="1352104"/>
                </a:cubicBezTo>
                <a:lnTo>
                  <a:pt x="8341031" y="1322152"/>
                </a:lnTo>
                <a:cubicBezTo>
                  <a:pt x="8338426" y="1323020"/>
                  <a:pt x="8335388" y="1323889"/>
                  <a:pt x="8331915" y="1324757"/>
                </a:cubicBezTo>
                <a:cubicBezTo>
                  <a:pt x="8326706" y="1326493"/>
                  <a:pt x="8322799" y="1327795"/>
                  <a:pt x="8320195" y="1328663"/>
                </a:cubicBezTo>
                <a:cubicBezTo>
                  <a:pt x="8314986" y="1329531"/>
                  <a:pt x="8309777" y="1329531"/>
                  <a:pt x="8304568" y="1328663"/>
                </a:cubicBezTo>
                <a:cubicBezTo>
                  <a:pt x="8297623" y="1323454"/>
                  <a:pt x="8291980" y="1318245"/>
                  <a:pt x="8287639" y="1313036"/>
                </a:cubicBezTo>
                <a:cubicBezTo>
                  <a:pt x="8285903" y="1309564"/>
                  <a:pt x="8285468" y="1306959"/>
                  <a:pt x="8286336" y="1305223"/>
                </a:cubicBezTo>
                <a:cubicBezTo>
                  <a:pt x="8286336" y="1304355"/>
                  <a:pt x="8288507" y="1303487"/>
                  <a:pt x="8292848" y="1302618"/>
                </a:cubicBezTo>
                <a:cubicBezTo>
                  <a:pt x="8293716" y="1302618"/>
                  <a:pt x="8294584" y="1302618"/>
                  <a:pt x="8295452" y="1302618"/>
                </a:cubicBezTo>
                <a:cubicBezTo>
                  <a:pt x="8307607" y="1300014"/>
                  <a:pt x="8315420" y="1297844"/>
                  <a:pt x="8318893" y="1296107"/>
                </a:cubicBezTo>
                <a:cubicBezTo>
                  <a:pt x="8319761" y="1296107"/>
                  <a:pt x="8322366" y="1295673"/>
                  <a:pt x="8326706" y="1294805"/>
                </a:cubicBezTo>
                <a:cubicBezTo>
                  <a:pt x="8331915" y="1293069"/>
                  <a:pt x="8336256" y="1291766"/>
                  <a:pt x="8339729" y="1290898"/>
                </a:cubicBezTo>
                <a:cubicBezTo>
                  <a:pt x="8339729" y="1285689"/>
                  <a:pt x="8339295" y="1278310"/>
                  <a:pt x="8338426" y="1268760"/>
                </a:cubicBezTo>
                <a:cubicBezTo>
                  <a:pt x="8338426" y="1260947"/>
                  <a:pt x="8338426" y="1255303"/>
                  <a:pt x="8338426" y="1251831"/>
                </a:cubicBezTo>
                <a:cubicBezTo>
                  <a:pt x="8336690" y="1233599"/>
                  <a:pt x="8333652" y="1219709"/>
                  <a:pt x="8329311" y="1210159"/>
                </a:cubicBezTo>
                <a:cubicBezTo>
                  <a:pt x="8327575" y="1203214"/>
                  <a:pt x="8330613" y="1199741"/>
                  <a:pt x="8338426" y="1199741"/>
                </a:cubicBezTo>
                <a:close/>
                <a:moveTo>
                  <a:pt x="2821145" y="1199741"/>
                </a:moveTo>
                <a:cubicBezTo>
                  <a:pt x="2835036" y="1203214"/>
                  <a:pt x="2846756" y="1208857"/>
                  <a:pt x="2856305" y="1216670"/>
                </a:cubicBezTo>
                <a:cubicBezTo>
                  <a:pt x="2859778" y="1221011"/>
                  <a:pt x="2860212" y="1225786"/>
                  <a:pt x="2857608" y="1230995"/>
                </a:cubicBezTo>
                <a:cubicBezTo>
                  <a:pt x="2856739" y="1233599"/>
                  <a:pt x="2855003" y="1244017"/>
                  <a:pt x="2852399" y="1262249"/>
                </a:cubicBezTo>
                <a:cubicBezTo>
                  <a:pt x="2858476" y="1261381"/>
                  <a:pt x="2863685" y="1259644"/>
                  <a:pt x="2868026" y="1257040"/>
                </a:cubicBezTo>
                <a:cubicBezTo>
                  <a:pt x="2874971" y="1255303"/>
                  <a:pt x="2880614" y="1255738"/>
                  <a:pt x="2884955" y="1258342"/>
                </a:cubicBezTo>
                <a:cubicBezTo>
                  <a:pt x="2887559" y="1259210"/>
                  <a:pt x="2890164" y="1261815"/>
                  <a:pt x="2892768" y="1266156"/>
                </a:cubicBezTo>
                <a:cubicBezTo>
                  <a:pt x="2893637" y="1267024"/>
                  <a:pt x="2894505" y="1267892"/>
                  <a:pt x="2895373" y="1268760"/>
                </a:cubicBezTo>
                <a:cubicBezTo>
                  <a:pt x="2898846" y="1276574"/>
                  <a:pt x="2897543" y="1280914"/>
                  <a:pt x="2891466" y="1281783"/>
                </a:cubicBezTo>
                <a:cubicBezTo>
                  <a:pt x="2883653" y="1284387"/>
                  <a:pt x="2871932" y="1286991"/>
                  <a:pt x="2856305" y="1289596"/>
                </a:cubicBezTo>
                <a:cubicBezTo>
                  <a:pt x="2853701" y="1290464"/>
                  <a:pt x="2851965" y="1290898"/>
                  <a:pt x="2851097" y="1290898"/>
                </a:cubicBezTo>
                <a:cubicBezTo>
                  <a:pt x="2850228" y="1298712"/>
                  <a:pt x="2849794" y="1305657"/>
                  <a:pt x="2849794" y="1311734"/>
                </a:cubicBezTo>
                <a:cubicBezTo>
                  <a:pt x="2854135" y="1309998"/>
                  <a:pt x="2858042" y="1309130"/>
                  <a:pt x="2861514" y="1309130"/>
                </a:cubicBezTo>
                <a:cubicBezTo>
                  <a:pt x="2864119" y="1308261"/>
                  <a:pt x="2867592" y="1307393"/>
                  <a:pt x="2871932" y="1306525"/>
                </a:cubicBezTo>
                <a:cubicBezTo>
                  <a:pt x="2885823" y="1304789"/>
                  <a:pt x="2894505" y="1303053"/>
                  <a:pt x="2897977" y="1301316"/>
                </a:cubicBezTo>
                <a:cubicBezTo>
                  <a:pt x="2904055" y="1299580"/>
                  <a:pt x="2909698" y="1300014"/>
                  <a:pt x="2914907" y="1302618"/>
                </a:cubicBezTo>
                <a:cubicBezTo>
                  <a:pt x="2924456" y="1306959"/>
                  <a:pt x="2932270" y="1313036"/>
                  <a:pt x="2938347" y="1320850"/>
                </a:cubicBezTo>
                <a:cubicBezTo>
                  <a:pt x="2940083" y="1329531"/>
                  <a:pt x="2937479" y="1333438"/>
                  <a:pt x="2930534" y="1332570"/>
                </a:cubicBezTo>
                <a:cubicBezTo>
                  <a:pt x="2928797" y="1332570"/>
                  <a:pt x="2925759" y="1332570"/>
                  <a:pt x="2921418" y="1332570"/>
                </a:cubicBezTo>
                <a:cubicBezTo>
                  <a:pt x="2904055" y="1331702"/>
                  <a:pt x="2884521" y="1332136"/>
                  <a:pt x="2862817" y="1333872"/>
                </a:cubicBezTo>
                <a:cubicBezTo>
                  <a:pt x="2871498" y="1339949"/>
                  <a:pt x="2874971" y="1345158"/>
                  <a:pt x="2873235" y="1349499"/>
                </a:cubicBezTo>
                <a:cubicBezTo>
                  <a:pt x="2873235" y="1351236"/>
                  <a:pt x="2873235" y="1352104"/>
                  <a:pt x="2873235" y="1352104"/>
                </a:cubicBezTo>
                <a:cubicBezTo>
                  <a:pt x="2881048" y="1351236"/>
                  <a:pt x="2887993" y="1349499"/>
                  <a:pt x="2894071" y="1346895"/>
                </a:cubicBezTo>
                <a:cubicBezTo>
                  <a:pt x="2900148" y="1345158"/>
                  <a:pt x="2905357" y="1346461"/>
                  <a:pt x="2909698" y="1350802"/>
                </a:cubicBezTo>
                <a:cubicBezTo>
                  <a:pt x="2914907" y="1354274"/>
                  <a:pt x="2919247" y="1357747"/>
                  <a:pt x="2922720" y="1361220"/>
                </a:cubicBezTo>
                <a:cubicBezTo>
                  <a:pt x="2927061" y="1369033"/>
                  <a:pt x="2924891" y="1373808"/>
                  <a:pt x="2916209" y="1375544"/>
                </a:cubicBezTo>
                <a:cubicBezTo>
                  <a:pt x="2903186" y="1375544"/>
                  <a:pt x="2888428" y="1375978"/>
                  <a:pt x="2871932" y="1376846"/>
                </a:cubicBezTo>
                <a:lnTo>
                  <a:pt x="2871932" y="1393776"/>
                </a:lnTo>
                <a:cubicBezTo>
                  <a:pt x="2871932" y="1408534"/>
                  <a:pt x="2872366" y="1423293"/>
                  <a:pt x="2873235" y="1438052"/>
                </a:cubicBezTo>
                <a:cubicBezTo>
                  <a:pt x="2874103" y="1460624"/>
                  <a:pt x="2865421" y="1476685"/>
                  <a:pt x="2847190" y="1486235"/>
                </a:cubicBezTo>
                <a:cubicBezTo>
                  <a:pt x="2839376" y="1489708"/>
                  <a:pt x="2833299" y="1488406"/>
                  <a:pt x="2828958" y="1482328"/>
                </a:cubicBezTo>
                <a:cubicBezTo>
                  <a:pt x="2822013" y="1464965"/>
                  <a:pt x="2812029" y="1451508"/>
                  <a:pt x="2799007" y="1441959"/>
                </a:cubicBezTo>
                <a:cubicBezTo>
                  <a:pt x="2797270" y="1440222"/>
                  <a:pt x="2796402" y="1438920"/>
                  <a:pt x="2796402" y="1438052"/>
                </a:cubicBezTo>
                <a:cubicBezTo>
                  <a:pt x="2796402" y="1437184"/>
                  <a:pt x="2797704" y="1437184"/>
                  <a:pt x="2800309" y="1438052"/>
                </a:cubicBezTo>
                <a:cubicBezTo>
                  <a:pt x="2802913" y="1438052"/>
                  <a:pt x="2807254" y="1438486"/>
                  <a:pt x="2813331" y="1439354"/>
                </a:cubicBezTo>
                <a:cubicBezTo>
                  <a:pt x="2822881" y="1440222"/>
                  <a:pt x="2829392" y="1441091"/>
                  <a:pt x="2832865" y="1441959"/>
                </a:cubicBezTo>
                <a:cubicBezTo>
                  <a:pt x="2836338" y="1442827"/>
                  <a:pt x="2838508" y="1441525"/>
                  <a:pt x="2839376" y="1438052"/>
                </a:cubicBezTo>
                <a:lnTo>
                  <a:pt x="2839376" y="1379451"/>
                </a:lnTo>
                <a:cubicBezTo>
                  <a:pt x="2813331" y="1382924"/>
                  <a:pt x="2795968" y="1385962"/>
                  <a:pt x="2787286" y="1388567"/>
                </a:cubicBezTo>
                <a:cubicBezTo>
                  <a:pt x="2801177" y="1390303"/>
                  <a:pt x="2809859" y="1392907"/>
                  <a:pt x="2813331" y="1396380"/>
                </a:cubicBezTo>
                <a:cubicBezTo>
                  <a:pt x="2823749" y="1405062"/>
                  <a:pt x="2825486" y="1415046"/>
                  <a:pt x="2818540" y="1426332"/>
                </a:cubicBezTo>
                <a:cubicBezTo>
                  <a:pt x="2814200" y="1430673"/>
                  <a:pt x="2809859" y="1431541"/>
                  <a:pt x="2805518" y="1428936"/>
                </a:cubicBezTo>
                <a:cubicBezTo>
                  <a:pt x="2796836" y="1422859"/>
                  <a:pt x="2788589" y="1410705"/>
                  <a:pt x="2780775" y="1392473"/>
                </a:cubicBezTo>
                <a:cubicBezTo>
                  <a:pt x="2779907" y="1392473"/>
                  <a:pt x="2779473" y="1391605"/>
                  <a:pt x="2779473" y="1389869"/>
                </a:cubicBezTo>
                <a:cubicBezTo>
                  <a:pt x="2776000" y="1389869"/>
                  <a:pt x="2772528" y="1389435"/>
                  <a:pt x="2769055" y="1388567"/>
                </a:cubicBezTo>
                <a:cubicBezTo>
                  <a:pt x="2768187" y="1387698"/>
                  <a:pt x="2767319" y="1386830"/>
                  <a:pt x="2766451" y="1385962"/>
                </a:cubicBezTo>
                <a:cubicBezTo>
                  <a:pt x="2760373" y="1381621"/>
                  <a:pt x="2756467" y="1378149"/>
                  <a:pt x="2754730" y="1375544"/>
                </a:cubicBezTo>
                <a:cubicBezTo>
                  <a:pt x="2752126" y="1372940"/>
                  <a:pt x="2751258" y="1371203"/>
                  <a:pt x="2752126" y="1370335"/>
                </a:cubicBezTo>
                <a:cubicBezTo>
                  <a:pt x="2752994" y="1368599"/>
                  <a:pt x="2754730" y="1367731"/>
                  <a:pt x="2757335" y="1367731"/>
                </a:cubicBezTo>
                <a:cubicBezTo>
                  <a:pt x="2772962" y="1365994"/>
                  <a:pt x="2787286" y="1363824"/>
                  <a:pt x="2800309" y="1361220"/>
                </a:cubicBezTo>
                <a:cubicBezTo>
                  <a:pt x="2806386" y="1360351"/>
                  <a:pt x="2815068" y="1359483"/>
                  <a:pt x="2826354" y="1358615"/>
                </a:cubicBezTo>
                <a:cubicBezTo>
                  <a:pt x="2832431" y="1357747"/>
                  <a:pt x="2836772" y="1357313"/>
                  <a:pt x="2839376" y="1357313"/>
                </a:cubicBezTo>
                <a:cubicBezTo>
                  <a:pt x="2838508" y="1348631"/>
                  <a:pt x="2837206" y="1342120"/>
                  <a:pt x="2835470" y="1337779"/>
                </a:cubicBezTo>
                <a:cubicBezTo>
                  <a:pt x="2829392" y="1338213"/>
                  <a:pt x="2821796" y="1339081"/>
                  <a:pt x="2812680" y="1340384"/>
                </a:cubicBezTo>
                <a:lnTo>
                  <a:pt x="2784925" y="1344915"/>
                </a:lnTo>
                <a:lnTo>
                  <a:pt x="2775566" y="1346895"/>
                </a:lnTo>
                <a:cubicBezTo>
                  <a:pt x="2768621" y="1348631"/>
                  <a:pt x="2762978" y="1348197"/>
                  <a:pt x="2758637" y="1345593"/>
                </a:cubicBezTo>
                <a:cubicBezTo>
                  <a:pt x="2755164" y="1342988"/>
                  <a:pt x="2751258" y="1339949"/>
                  <a:pt x="2746917" y="1336477"/>
                </a:cubicBezTo>
                <a:cubicBezTo>
                  <a:pt x="2746049" y="1337345"/>
                  <a:pt x="2744746" y="1338647"/>
                  <a:pt x="2743010" y="1340384"/>
                </a:cubicBezTo>
                <a:cubicBezTo>
                  <a:pt x="2741274" y="1342988"/>
                  <a:pt x="2739972" y="1344724"/>
                  <a:pt x="2739103" y="1345593"/>
                </a:cubicBezTo>
                <a:cubicBezTo>
                  <a:pt x="2739103" y="1379451"/>
                  <a:pt x="2739103" y="1408534"/>
                  <a:pt x="2739103" y="1432843"/>
                </a:cubicBezTo>
                <a:cubicBezTo>
                  <a:pt x="2741708" y="1451074"/>
                  <a:pt x="2735197" y="1464965"/>
                  <a:pt x="2719570" y="1474515"/>
                </a:cubicBezTo>
                <a:cubicBezTo>
                  <a:pt x="2712624" y="1477988"/>
                  <a:pt x="2706547" y="1474949"/>
                  <a:pt x="2701338" y="1465399"/>
                </a:cubicBezTo>
                <a:cubicBezTo>
                  <a:pt x="2692656" y="1449772"/>
                  <a:pt x="2682673" y="1437618"/>
                  <a:pt x="2671387" y="1428936"/>
                </a:cubicBezTo>
                <a:cubicBezTo>
                  <a:pt x="2668782" y="1428068"/>
                  <a:pt x="2667914" y="1427200"/>
                  <a:pt x="2668782" y="1426332"/>
                </a:cubicBezTo>
                <a:cubicBezTo>
                  <a:pt x="2669650" y="1424595"/>
                  <a:pt x="2671387" y="1424161"/>
                  <a:pt x="2673991" y="1425030"/>
                </a:cubicBezTo>
                <a:cubicBezTo>
                  <a:pt x="2677464" y="1425030"/>
                  <a:pt x="2684843" y="1425898"/>
                  <a:pt x="2696129" y="1427634"/>
                </a:cubicBezTo>
                <a:cubicBezTo>
                  <a:pt x="2698734" y="1428502"/>
                  <a:pt x="2700470" y="1428936"/>
                  <a:pt x="2701338" y="1428936"/>
                </a:cubicBezTo>
                <a:cubicBezTo>
                  <a:pt x="2705679" y="1428068"/>
                  <a:pt x="2707849" y="1426332"/>
                  <a:pt x="2707849" y="1423727"/>
                </a:cubicBezTo>
                <a:cubicBezTo>
                  <a:pt x="2707849" y="1408100"/>
                  <a:pt x="2707849" y="1393342"/>
                  <a:pt x="2707849" y="1379451"/>
                </a:cubicBezTo>
                <a:cubicBezTo>
                  <a:pt x="2704377" y="1383792"/>
                  <a:pt x="2699602" y="1389435"/>
                  <a:pt x="2693525" y="1396380"/>
                </a:cubicBezTo>
                <a:cubicBezTo>
                  <a:pt x="2690052" y="1400721"/>
                  <a:pt x="2687447" y="1403760"/>
                  <a:pt x="2685711" y="1405496"/>
                </a:cubicBezTo>
                <a:cubicBezTo>
                  <a:pt x="2681371" y="1408100"/>
                  <a:pt x="2677464" y="1408968"/>
                  <a:pt x="2673991" y="1408100"/>
                </a:cubicBezTo>
                <a:cubicBezTo>
                  <a:pt x="2661837" y="1402891"/>
                  <a:pt x="2653589" y="1395078"/>
                  <a:pt x="2649248" y="1384660"/>
                </a:cubicBezTo>
                <a:cubicBezTo>
                  <a:pt x="2648380" y="1378583"/>
                  <a:pt x="2650117" y="1374676"/>
                  <a:pt x="2654457" y="1372940"/>
                </a:cubicBezTo>
                <a:cubicBezTo>
                  <a:pt x="2660535" y="1371203"/>
                  <a:pt x="2668348" y="1367731"/>
                  <a:pt x="2677898" y="1362522"/>
                </a:cubicBezTo>
                <a:cubicBezTo>
                  <a:pt x="2687447" y="1357313"/>
                  <a:pt x="2697431" y="1351236"/>
                  <a:pt x="2707849" y="1344290"/>
                </a:cubicBezTo>
                <a:cubicBezTo>
                  <a:pt x="2708718" y="1335609"/>
                  <a:pt x="2709152" y="1326059"/>
                  <a:pt x="2709152" y="1315641"/>
                </a:cubicBezTo>
                <a:cubicBezTo>
                  <a:pt x="2707415" y="1315641"/>
                  <a:pt x="2704811" y="1316509"/>
                  <a:pt x="2701338" y="1318245"/>
                </a:cubicBezTo>
                <a:cubicBezTo>
                  <a:pt x="2697865" y="1319114"/>
                  <a:pt x="2695261" y="1319982"/>
                  <a:pt x="2693525" y="1320850"/>
                </a:cubicBezTo>
                <a:cubicBezTo>
                  <a:pt x="2688316" y="1322586"/>
                  <a:pt x="2683541" y="1322152"/>
                  <a:pt x="2679200" y="1319548"/>
                </a:cubicBezTo>
                <a:cubicBezTo>
                  <a:pt x="2671387" y="1315207"/>
                  <a:pt x="2666178" y="1310866"/>
                  <a:pt x="2663573" y="1306525"/>
                </a:cubicBezTo>
                <a:cubicBezTo>
                  <a:pt x="2660100" y="1299580"/>
                  <a:pt x="2661403" y="1295673"/>
                  <a:pt x="2667480" y="1294805"/>
                </a:cubicBezTo>
                <a:cubicBezTo>
                  <a:pt x="2668348" y="1294805"/>
                  <a:pt x="2671387" y="1294371"/>
                  <a:pt x="2676596" y="1293503"/>
                </a:cubicBezTo>
                <a:cubicBezTo>
                  <a:pt x="2691354" y="1290898"/>
                  <a:pt x="2702206" y="1288728"/>
                  <a:pt x="2709152" y="1286991"/>
                </a:cubicBezTo>
                <a:lnTo>
                  <a:pt x="2709152" y="1277876"/>
                </a:lnTo>
                <a:cubicBezTo>
                  <a:pt x="2709152" y="1240545"/>
                  <a:pt x="2706981" y="1220143"/>
                  <a:pt x="2702640" y="1216670"/>
                </a:cubicBezTo>
                <a:cubicBezTo>
                  <a:pt x="2700904" y="1213197"/>
                  <a:pt x="2701338" y="1210159"/>
                  <a:pt x="2703943" y="1207554"/>
                </a:cubicBezTo>
                <a:cubicBezTo>
                  <a:pt x="2706547" y="1205818"/>
                  <a:pt x="2710020" y="1205818"/>
                  <a:pt x="2714361" y="1207554"/>
                </a:cubicBezTo>
                <a:cubicBezTo>
                  <a:pt x="2724779" y="1211027"/>
                  <a:pt x="2735197" y="1218406"/>
                  <a:pt x="2745615" y="1229693"/>
                </a:cubicBezTo>
                <a:cubicBezTo>
                  <a:pt x="2748219" y="1234033"/>
                  <a:pt x="2749087" y="1238808"/>
                  <a:pt x="2748219" y="1244017"/>
                </a:cubicBezTo>
                <a:cubicBezTo>
                  <a:pt x="2743878" y="1251831"/>
                  <a:pt x="2741274" y="1263551"/>
                  <a:pt x="2740406" y="1279178"/>
                </a:cubicBezTo>
                <a:cubicBezTo>
                  <a:pt x="2742142" y="1279178"/>
                  <a:pt x="2743010" y="1278744"/>
                  <a:pt x="2743010" y="1277876"/>
                </a:cubicBezTo>
                <a:cubicBezTo>
                  <a:pt x="2750824" y="1275271"/>
                  <a:pt x="2757769" y="1275271"/>
                  <a:pt x="2763846" y="1277876"/>
                </a:cubicBezTo>
                <a:cubicBezTo>
                  <a:pt x="2768187" y="1279612"/>
                  <a:pt x="2771659" y="1283519"/>
                  <a:pt x="2774264" y="1289596"/>
                </a:cubicBezTo>
                <a:cubicBezTo>
                  <a:pt x="2776868" y="1297409"/>
                  <a:pt x="2774698" y="1301750"/>
                  <a:pt x="2767753" y="1302618"/>
                </a:cubicBezTo>
                <a:cubicBezTo>
                  <a:pt x="2766885" y="1302618"/>
                  <a:pt x="2765148" y="1303053"/>
                  <a:pt x="2762544" y="1303921"/>
                </a:cubicBezTo>
                <a:cubicBezTo>
                  <a:pt x="2759071" y="1303921"/>
                  <a:pt x="2751258" y="1305657"/>
                  <a:pt x="2739103" y="1309130"/>
                </a:cubicBezTo>
                <a:lnTo>
                  <a:pt x="2739103" y="1318245"/>
                </a:lnTo>
                <a:cubicBezTo>
                  <a:pt x="2739103" y="1320850"/>
                  <a:pt x="2739103" y="1323888"/>
                  <a:pt x="2739103" y="1327361"/>
                </a:cubicBezTo>
                <a:cubicBezTo>
                  <a:pt x="2746049" y="1323020"/>
                  <a:pt x="2752126" y="1319114"/>
                  <a:pt x="2757335" y="1315641"/>
                </a:cubicBezTo>
                <a:cubicBezTo>
                  <a:pt x="2761676" y="1313036"/>
                  <a:pt x="2764280" y="1312168"/>
                  <a:pt x="2765148" y="1313036"/>
                </a:cubicBezTo>
                <a:cubicBezTo>
                  <a:pt x="2766017" y="1313905"/>
                  <a:pt x="2764714" y="1316509"/>
                  <a:pt x="2761242" y="1320850"/>
                </a:cubicBezTo>
                <a:cubicBezTo>
                  <a:pt x="2760373" y="1321718"/>
                  <a:pt x="2759071" y="1323454"/>
                  <a:pt x="2757335" y="1326059"/>
                </a:cubicBezTo>
                <a:cubicBezTo>
                  <a:pt x="2765148" y="1324322"/>
                  <a:pt x="2773830" y="1323020"/>
                  <a:pt x="2783380" y="1322152"/>
                </a:cubicBezTo>
                <a:cubicBezTo>
                  <a:pt x="2786852" y="1321284"/>
                  <a:pt x="2792061" y="1320416"/>
                  <a:pt x="2799007" y="1319548"/>
                </a:cubicBezTo>
                <a:cubicBezTo>
                  <a:pt x="2807688" y="1317811"/>
                  <a:pt x="2814200" y="1316509"/>
                  <a:pt x="2818540" y="1315641"/>
                </a:cubicBezTo>
                <a:cubicBezTo>
                  <a:pt x="2818540" y="1308696"/>
                  <a:pt x="2818540" y="1302618"/>
                  <a:pt x="2818540" y="1297409"/>
                </a:cubicBezTo>
                <a:cubicBezTo>
                  <a:pt x="2816804" y="1297409"/>
                  <a:pt x="2814200" y="1297409"/>
                  <a:pt x="2810727" y="1297409"/>
                </a:cubicBezTo>
                <a:cubicBezTo>
                  <a:pt x="2806386" y="1298278"/>
                  <a:pt x="2803347" y="1298712"/>
                  <a:pt x="2801611" y="1298712"/>
                </a:cubicBezTo>
                <a:cubicBezTo>
                  <a:pt x="2795534" y="1300448"/>
                  <a:pt x="2787286" y="1295673"/>
                  <a:pt x="2776868" y="1284387"/>
                </a:cubicBezTo>
                <a:cubicBezTo>
                  <a:pt x="2773396" y="1279178"/>
                  <a:pt x="2774698" y="1276139"/>
                  <a:pt x="2780775" y="1275271"/>
                </a:cubicBezTo>
                <a:cubicBezTo>
                  <a:pt x="2790325" y="1274403"/>
                  <a:pt x="2802913" y="1272233"/>
                  <a:pt x="2818540" y="1268760"/>
                </a:cubicBezTo>
                <a:cubicBezTo>
                  <a:pt x="2818540" y="1267024"/>
                  <a:pt x="2818974" y="1264419"/>
                  <a:pt x="2819843" y="1260947"/>
                </a:cubicBezTo>
                <a:cubicBezTo>
                  <a:pt x="2819843" y="1258342"/>
                  <a:pt x="2819843" y="1256172"/>
                  <a:pt x="2819843" y="1254435"/>
                </a:cubicBezTo>
                <a:cubicBezTo>
                  <a:pt x="2819843" y="1234468"/>
                  <a:pt x="2817238" y="1219275"/>
                  <a:pt x="2812029" y="1208857"/>
                </a:cubicBezTo>
                <a:cubicBezTo>
                  <a:pt x="2809425" y="1202779"/>
                  <a:pt x="2812463" y="1199741"/>
                  <a:pt x="2821145" y="1199741"/>
                </a:cubicBezTo>
                <a:close/>
                <a:moveTo>
                  <a:pt x="2677898" y="827559"/>
                </a:moveTo>
                <a:cubicBezTo>
                  <a:pt x="2679634" y="826691"/>
                  <a:pt x="2682672" y="826691"/>
                  <a:pt x="2687014" y="827559"/>
                </a:cubicBezTo>
                <a:cubicBezTo>
                  <a:pt x="2724344" y="836241"/>
                  <a:pt x="2743878" y="847527"/>
                  <a:pt x="2745615" y="861417"/>
                </a:cubicBezTo>
                <a:cubicBezTo>
                  <a:pt x="2744746" y="870967"/>
                  <a:pt x="2738669" y="876176"/>
                  <a:pt x="2727383" y="877044"/>
                </a:cubicBezTo>
                <a:cubicBezTo>
                  <a:pt x="2719570" y="877913"/>
                  <a:pt x="2713926" y="874440"/>
                  <a:pt x="2710454" y="866626"/>
                </a:cubicBezTo>
                <a:cubicBezTo>
                  <a:pt x="2705245" y="857077"/>
                  <a:pt x="2695261" y="846225"/>
                  <a:pt x="2680502" y="834070"/>
                </a:cubicBezTo>
                <a:cubicBezTo>
                  <a:pt x="2677898" y="831466"/>
                  <a:pt x="2677030" y="829295"/>
                  <a:pt x="2677898" y="827559"/>
                </a:cubicBezTo>
                <a:close/>
                <a:moveTo>
                  <a:pt x="6347702" y="808025"/>
                </a:moveTo>
                <a:cubicBezTo>
                  <a:pt x="6373746" y="807157"/>
                  <a:pt x="6387203" y="815839"/>
                  <a:pt x="6388071" y="834070"/>
                </a:cubicBezTo>
                <a:cubicBezTo>
                  <a:pt x="6387203" y="847961"/>
                  <a:pt x="6366802" y="861417"/>
                  <a:pt x="6326866" y="874440"/>
                </a:cubicBezTo>
                <a:cubicBezTo>
                  <a:pt x="6320789" y="875308"/>
                  <a:pt x="6316882" y="874440"/>
                  <a:pt x="6315145" y="871835"/>
                </a:cubicBezTo>
                <a:cubicBezTo>
                  <a:pt x="6313409" y="869231"/>
                  <a:pt x="6314712" y="866192"/>
                  <a:pt x="6319052" y="862720"/>
                </a:cubicBezTo>
                <a:cubicBezTo>
                  <a:pt x="6330339" y="854906"/>
                  <a:pt x="6337284" y="849263"/>
                  <a:pt x="6339888" y="845791"/>
                </a:cubicBezTo>
                <a:cubicBezTo>
                  <a:pt x="6341625" y="844054"/>
                  <a:pt x="6342059" y="842752"/>
                  <a:pt x="6341190" y="841884"/>
                </a:cubicBezTo>
                <a:cubicBezTo>
                  <a:pt x="6340322" y="841016"/>
                  <a:pt x="6338586" y="840147"/>
                  <a:pt x="6335981" y="839279"/>
                </a:cubicBezTo>
                <a:cubicBezTo>
                  <a:pt x="6324695" y="837543"/>
                  <a:pt x="6319052" y="832334"/>
                  <a:pt x="6319052" y="823652"/>
                </a:cubicBezTo>
                <a:cubicBezTo>
                  <a:pt x="6319921" y="813234"/>
                  <a:pt x="6329470" y="808025"/>
                  <a:pt x="6347702" y="808025"/>
                </a:cubicBezTo>
                <a:close/>
                <a:moveTo>
                  <a:pt x="5501651" y="789794"/>
                </a:moveTo>
                <a:cubicBezTo>
                  <a:pt x="5494706" y="790662"/>
                  <a:pt x="5482551" y="792398"/>
                  <a:pt x="5465188" y="795003"/>
                </a:cubicBezTo>
                <a:cubicBezTo>
                  <a:pt x="5457374" y="795871"/>
                  <a:pt x="5451298" y="796739"/>
                  <a:pt x="5446957" y="797607"/>
                </a:cubicBezTo>
                <a:cubicBezTo>
                  <a:pt x="5447825" y="801080"/>
                  <a:pt x="5448259" y="807591"/>
                  <a:pt x="5448259" y="817141"/>
                </a:cubicBezTo>
                <a:cubicBezTo>
                  <a:pt x="5449127" y="825823"/>
                  <a:pt x="5449561" y="832334"/>
                  <a:pt x="5449561" y="836675"/>
                </a:cubicBezTo>
                <a:cubicBezTo>
                  <a:pt x="5453902" y="835807"/>
                  <a:pt x="5461715" y="834938"/>
                  <a:pt x="5473001" y="834070"/>
                </a:cubicBezTo>
                <a:cubicBezTo>
                  <a:pt x="5489497" y="831466"/>
                  <a:pt x="5500349" y="829729"/>
                  <a:pt x="5505558" y="828861"/>
                </a:cubicBezTo>
                <a:cubicBezTo>
                  <a:pt x="5506426" y="825389"/>
                  <a:pt x="5507294" y="820180"/>
                  <a:pt x="5508162" y="813234"/>
                </a:cubicBezTo>
                <a:cubicBezTo>
                  <a:pt x="5509031" y="806289"/>
                  <a:pt x="5509464" y="801514"/>
                  <a:pt x="5509464" y="798910"/>
                </a:cubicBezTo>
                <a:cubicBezTo>
                  <a:pt x="5508596" y="794569"/>
                  <a:pt x="5505992" y="791530"/>
                  <a:pt x="5501651" y="789794"/>
                </a:cubicBezTo>
                <a:close/>
                <a:moveTo>
                  <a:pt x="1863107" y="789794"/>
                </a:moveTo>
                <a:cubicBezTo>
                  <a:pt x="1856161" y="790662"/>
                  <a:pt x="1844007" y="792398"/>
                  <a:pt x="1826644" y="795003"/>
                </a:cubicBezTo>
                <a:cubicBezTo>
                  <a:pt x="1818830" y="795871"/>
                  <a:pt x="1812753" y="796739"/>
                  <a:pt x="1808412" y="797607"/>
                </a:cubicBezTo>
                <a:cubicBezTo>
                  <a:pt x="1809280" y="801080"/>
                  <a:pt x="1809714" y="807591"/>
                  <a:pt x="1809714" y="817141"/>
                </a:cubicBezTo>
                <a:cubicBezTo>
                  <a:pt x="1810583" y="825823"/>
                  <a:pt x="1811016" y="832334"/>
                  <a:pt x="1811016" y="836675"/>
                </a:cubicBezTo>
                <a:cubicBezTo>
                  <a:pt x="1815358" y="835807"/>
                  <a:pt x="1823171" y="834938"/>
                  <a:pt x="1834457" y="834070"/>
                </a:cubicBezTo>
                <a:cubicBezTo>
                  <a:pt x="1850952" y="831466"/>
                  <a:pt x="1861804" y="829729"/>
                  <a:pt x="1867012" y="828861"/>
                </a:cubicBezTo>
                <a:cubicBezTo>
                  <a:pt x="1867882" y="825389"/>
                  <a:pt x="1868749" y="820180"/>
                  <a:pt x="1869617" y="813234"/>
                </a:cubicBezTo>
                <a:cubicBezTo>
                  <a:pt x="1870485" y="806289"/>
                  <a:pt x="1870919" y="801514"/>
                  <a:pt x="1870919" y="798910"/>
                </a:cubicBezTo>
                <a:cubicBezTo>
                  <a:pt x="1870051" y="794569"/>
                  <a:pt x="1867447" y="791530"/>
                  <a:pt x="1863107" y="789794"/>
                </a:cubicBezTo>
                <a:close/>
                <a:moveTo>
                  <a:pt x="2516834" y="787189"/>
                </a:moveTo>
                <a:cubicBezTo>
                  <a:pt x="2542005" y="795003"/>
                  <a:pt x="2557632" y="801080"/>
                  <a:pt x="2563709" y="805421"/>
                </a:cubicBezTo>
                <a:cubicBezTo>
                  <a:pt x="2577600" y="814971"/>
                  <a:pt x="2580639" y="830164"/>
                  <a:pt x="2572825" y="850999"/>
                </a:cubicBezTo>
                <a:cubicBezTo>
                  <a:pt x="2566748" y="859681"/>
                  <a:pt x="2559803" y="860983"/>
                  <a:pt x="2551989" y="854906"/>
                </a:cubicBezTo>
                <a:cubicBezTo>
                  <a:pt x="2535499" y="834938"/>
                  <a:pt x="2522477" y="813668"/>
                  <a:pt x="2512927" y="791096"/>
                </a:cubicBezTo>
                <a:cubicBezTo>
                  <a:pt x="2512927" y="788492"/>
                  <a:pt x="2514229" y="787189"/>
                  <a:pt x="2516834" y="787189"/>
                </a:cubicBezTo>
                <a:close/>
                <a:moveTo>
                  <a:pt x="7062634" y="784585"/>
                </a:moveTo>
                <a:cubicBezTo>
                  <a:pt x="7065239" y="783717"/>
                  <a:pt x="7066976" y="783717"/>
                  <a:pt x="7067844" y="784585"/>
                </a:cubicBezTo>
                <a:cubicBezTo>
                  <a:pt x="7068712" y="785453"/>
                  <a:pt x="7067844" y="787189"/>
                  <a:pt x="7065239" y="789794"/>
                </a:cubicBezTo>
                <a:cubicBezTo>
                  <a:pt x="7060898" y="794135"/>
                  <a:pt x="7046574" y="806723"/>
                  <a:pt x="7022264" y="827559"/>
                </a:cubicBezTo>
                <a:cubicBezTo>
                  <a:pt x="7017056" y="830164"/>
                  <a:pt x="7010544" y="835373"/>
                  <a:pt x="7002731" y="843186"/>
                </a:cubicBezTo>
                <a:cubicBezTo>
                  <a:pt x="7000126" y="845791"/>
                  <a:pt x="6997956" y="847527"/>
                  <a:pt x="6996220" y="848395"/>
                </a:cubicBezTo>
                <a:cubicBezTo>
                  <a:pt x="6991880" y="853604"/>
                  <a:pt x="6986670" y="853604"/>
                  <a:pt x="6980593" y="848395"/>
                </a:cubicBezTo>
                <a:cubicBezTo>
                  <a:pt x="6968439" y="837977"/>
                  <a:pt x="6961059" y="829295"/>
                  <a:pt x="6958454" y="822350"/>
                </a:cubicBezTo>
                <a:cubicBezTo>
                  <a:pt x="6957586" y="816273"/>
                  <a:pt x="6959757" y="813234"/>
                  <a:pt x="6964966" y="813234"/>
                </a:cubicBezTo>
                <a:cubicBezTo>
                  <a:pt x="6970175" y="813234"/>
                  <a:pt x="6981895" y="810196"/>
                  <a:pt x="7000126" y="804119"/>
                </a:cubicBezTo>
                <a:cubicBezTo>
                  <a:pt x="7008808" y="801514"/>
                  <a:pt x="7011847" y="800646"/>
                  <a:pt x="7009242" y="801514"/>
                </a:cubicBezTo>
                <a:cubicBezTo>
                  <a:pt x="7036156" y="792832"/>
                  <a:pt x="7053953" y="787189"/>
                  <a:pt x="7062634" y="784585"/>
                </a:cubicBezTo>
                <a:close/>
                <a:moveTo>
                  <a:pt x="5524766" y="759517"/>
                </a:moveTo>
                <a:cubicBezTo>
                  <a:pt x="5528456" y="759734"/>
                  <a:pt x="5532037" y="760710"/>
                  <a:pt x="5535509" y="762447"/>
                </a:cubicBezTo>
                <a:cubicBezTo>
                  <a:pt x="5545059" y="769392"/>
                  <a:pt x="5552873" y="778074"/>
                  <a:pt x="5558950" y="788492"/>
                </a:cubicBezTo>
                <a:cubicBezTo>
                  <a:pt x="5560686" y="794569"/>
                  <a:pt x="5560252" y="798910"/>
                  <a:pt x="5557647" y="801514"/>
                </a:cubicBezTo>
                <a:cubicBezTo>
                  <a:pt x="5550702" y="805855"/>
                  <a:pt x="5544191" y="816707"/>
                  <a:pt x="5538114" y="834070"/>
                </a:cubicBezTo>
                <a:cubicBezTo>
                  <a:pt x="5540718" y="834938"/>
                  <a:pt x="5542455" y="836675"/>
                  <a:pt x="5543323" y="839279"/>
                </a:cubicBezTo>
                <a:cubicBezTo>
                  <a:pt x="5546796" y="847961"/>
                  <a:pt x="5544625" y="852736"/>
                  <a:pt x="5536811" y="853604"/>
                </a:cubicBezTo>
                <a:cubicBezTo>
                  <a:pt x="5530735" y="853604"/>
                  <a:pt x="5519449" y="854472"/>
                  <a:pt x="5502953" y="856208"/>
                </a:cubicBezTo>
                <a:cubicBezTo>
                  <a:pt x="5476908" y="857077"/>
                  <a:pt x="5458677" y="857945"/>
                  <a:pt x="5448259" y="858813"/>
                </a:cubicBezTo>
                <a:cubicBezTo>
                  <a:pt x="5448259" y="860549"/>
                  <a:pt x="5447825" y="862720"/>
                  <a:pt x="5446957" y="865324"/>
                </a:cubicBezTo>
                <a:cubicBezTo>
                  <a:pt x="5446957" y="866192"/>
                  <a:pt x="5446957" y="866626"/>
                  <a:pt x="5446957" y="866626"/>
                </a:cubicBezTo>
                <a:cubicBezTo>
                  <a:pt x="5444352" y="870967"/>
                  <a:pt x="5440012" y="872269"/>
                  <a:pt x="5433934" y="870533"/>
                </a:cubicBezTo>
                <a:cubicBezTo>
                  <a:pt x="5423516" y="866192"/>
                  <a:pt x="5418741" y="856208"/>
                  <a:pt x="5419609" y="840582"/>
                </a:cubicBezTo>
                <a:cubicBezTo>
                  <a:pt x="5419609" y="833636"/>
                  <a:pt x="5418741" y="825389"/>
                  <a:pt x="5417005" y="815839"/>
                </a:cubicBezTo>
                <a:cubicBezTo>
                  <a:pt x="5417005" y="813234"/>
                  <a:pt x="5417005" y="811498"/>
                  <a:pt x="5417005" y="810630"/>
                </a:cubicBezTo>
                <a:cubicBezTo>
                  <a:pt x="5413532" y="796739"/>
                  <a:pt x="5409626" y="786321"/>
                  <a:pt x="5405285" y="779376"/>
                </a:cubicBezTo>
                <a:cubicBezTo>
                  <a:pt x="5402680" y="773299"/>
                  <a:pt x="5405285" y="770260"/>
                  <a:pt x="5413098" y="770260"/>
                </a:cubicBezTo>
                <a:cubicBezTo>
                  <a:pt x="5414835" y="770260"/>
                  <a:pt x="5417439" y="770694"/>
                  <a:pt x="5420912" y="771562"/>
                </a:cubicBezTo>
                <a:cubicBezTo>
                  <a:pt x="5427857" y="772431"/>
                  <a:pt x="5433066" y="773299"/>
                  <a:pt x="5436539" y="774167"/>
                </a:cubicBezTo>
                <a:cubicBezTo>
                  <a:pt x="5445221" y="773299"/>
                  <a:pt x="5459545" y="771997"/>
                  <a:pt x="5479513" y="770260"/>
                </a:cubicBezTo>
                <a:cubicBezTo>
                  <a:pt x="5500349" y="766788"/>
                  <a:pt x="5511635" y="763749"/>
                  <a:pt x="5513371" y="761144"/>
                </a:cubicBezTo>
                <a:cubicBezTo>
                  <a:pt x="5517278" y="759842"/>
                  <a:pt x="5521076" y="759300"/>
                  <a:pt x="5524766" y="759517"/>
                </a:cubicBezTo>
                <a:close/>
                <a:moveTo>
                  <a:pt x="1886221" y="759517"/>
                </a:moveTo>
                <a:cubicBezTo>
                  <a:pt x="1889911" y="759734"/>
                  <a:pt x="1893492" y="760710"/>
                  <a:pt x="1896965" y="762447"/>
                </a:cubicBezTo>
                <a:cubicBezTo>
                  <a:pt x="1906514" y="769392"/>
                  <a:pt x="1914328" y="778074"/>
                  <a:pt x="1920406" y="788492"/>
                </a:cubicBezTo>
                <a:cubicBezTo>
                  <a:pt x="1922141" y="794569"/>
                  <a:pt x="1921707" y="798910"/>
                  <a:pt x="1919103" y="801514"/>
                </a:cubicBezTo>
                <a:cubicBezTo>
                  <a:pt x="1912158" y="805855"/>
                  <a:pt x="1905645" y="816707"/>
                  <a:pt x="1899569" y="834070"/>
                </a:cubicBezTo>
                <a:cubicBezTo>
                  <a:pt x="1902173" y="834938"/>
                  <a:pt x="1903909" y="836675"/>
                  <a:pt x="1904778" y="839279"/>
                </a:cubicBezTo>
                <a:cubicBezTo>
                  <a:pt x="1908251" y="847961"/>
                  <a:pt x="1906080" y="852736"/>
                  <a:pt x="1898266" y="853604"/>
                </a:cubicBezTo>
                <a:cubicBezTo>
                  <a:pt x="1892190" y="853604"/>
                  <a:pt x="1880904" y="854472"/>
                  <a:pt x="1864408" y="856208"/>
                </a:cubicBezTo>
                <a:cubicBezTo>
                  <a:pt x="1838363" y="857077"/>
                  <a:pt x="1820132" y="857945"/>
                  <a:pt x="1809714" y="858813"/>
                </a:cubicBezTo>
                <a:cubicBezTo>
                  <a:pt x="1809714" y="860549"/>
                  <a:pt x="1809280" y="862720"/>
                  <a:pt x="1808412" y="865324"/>
                </a:cubicBezTo>
                <a:cubicBezTo>
                  <a:pt x="1808412" y="866192"/>
                  <a:pt x="1808412" y="866626"/>
                  <a:pt x="1808412" y="866626"/>
                </a:cubicBezTo>
                <a:cubicBezTo>
                  <a:pt x="1805807" y="870967"/>
                  <a:pt x="1801467" y="872269"/>
                  <a:pt x="1795389" y="870533"/>
                </a:cubicBezTo>
                <a:cubicBezTo>
                  <a:pt x="1784971" y="866192"/>
                  <a:pt x="1780197" y="856208"/>
                  <a:pt x="1781064" y="840582"/>
                </a:cubicBezTo>
                <a:cubicBezTo>
                  <a:pt x="1781064" y="833636"/>
                  <a:pt x="1780197" y="825389"/>
                  <a:pt x="1778460" y="815839"/>
                </a:cubicBezTo>
                <a:cubicBezTo>
                  <a:pt x="1778460" y="813234"/>
                  <a:pt x="1778460" y="811498"/>
                  <a:pt x="1778460" y="810630"/>
                </a:cubicBezTo>
                <a:cubicBezTo>
                  <a:pt x="1774988" y="796739"/>
                  <a:pt x="1771080" y="786321"/>
                  <a:pt x="1766741" y="779376"/>
                </a:cubicBezTo>
                <a:cubicBezTo>
                  <a:pt x="1764135" y="773299"/>
                  <a:pt x="1766741" y="770260"/>
                  <a:pt x="1774553" y="770260"/>
                </a:cubicBezTo>
                <a:cubicBezTo>
                  <a:pt x="1776289" y="770260"/>
                  <a:pt x="1778894" y="770694"/>
                  <a:pt x="1782367" y="771562"/>
                </a:cubicBezTo>
                <a:cubicBezTo>
                  <a:pt x="1789312" y="772431"/>
                  <a:pt x="1794521" y="773299"/>
                  <a:pt x="1797993" y="774167"/>
                </a:cubicBezTo>
                <a:cubicBezTo>
                  <a:pt x="1806675" y="773299"/>
                  <a:pt x="1821000" y="771997"/>
                  <a:pt x="1840968" y="770260"/>
                </a:cubicBezTo>
                <a:cubicBezTo>
                  <a:pt x="1861804" y="766788"/>
                  <a:pt x="1873089" y="763749"/>
                  <a:pt x="1874826" y="761144"/>
                </a:cubicBezTo>
                <a:cubicBezTo>
                  <a:pt x="1878732" y="759842"/>
                  <a:pt x="1882530" y="759300"/>
                  <a:pt x="1886221" y="759517"/>
                </a:cubicBezTo>
                <a:close/>
                <a:moveTo>
                  <a:pt x="4166281" y="758866"/>
                </a:moveTo>
                <a:cubicBezTo>
                  <a:pt x="4169103" y="759083"/>
                  <a:pt x="4171599" y="759842"/>
                  <a:pt x="4173769" y="761144"/>
                </a:cubicBezTo>
                <a:cubicBezTo>
                  <a:pt x="4181583" y="765485"/>
                  <a:pt x="4187226" y="769826"/>
                  <a:pt x="4190699" y="774167"/>
                </a:cubicBezTo>
                <a:cubicBezTo>
                  <a:pt x="4195908" y="783717"/>
                  <a:pt x="4193303" y="788926"/>
                  <a:pt x="4182885" y="789794"/>
                </a:cubicBezTo>
                <a:cubicBezTo>
                  <a:pt x="4169863" y="789794"/>
                  <a:pt x="4149461" y="791530"/>
                  <a:pt x="4121680" y="795003"/>
                </a:cubicBezTo>
                <a:cubicBezTo>
                  <a:pt x="4114734" y="795871"/>
                  <a:pt x="4109959" y="796305"/>
                  <a:pt x="4107355" y="796305"/>
                </a:cubicBezTo>
                <a:cubicBezTo>
                  <a:pt x="4111696" y="798910"/>
                  <a:pt x="4114300" y="801080"/>
                  <a:pt x="4115168" y="802816"/>
                </a:cubicBezTo>
                <a:cubicBezTo>
                  <a:pt x="4118641" y="808025"/>
                  <a:pt x="4117773" y="811498"/>
                  <a:pt x="4112564" y="813234"/>
                </a:cubicBezTo>
                <a:cubicBezTo>
                  <a:pt x="4110828" y="814102"/>
                  <a:pt x="4107355" y="815839"/>
                  <a:pt x="4102146" y="818443"/>
                </a:cubicBezTo>
                <a:cubicBezTo>
                  <a:pt x="4079574" y="829729"/>
                  <a:pt x="4063512" y="837543"/>
                  <a:pt x="4053963" y="841884"/>
                </a:cubicBezTo>
                <a:cubicBezTo>
                  <a:pt x="4071326" y="839279"/>
                  <a:pt x="4096937" y="836241"/>
                  <a:pt x="4130795" y="832768"/>
                </a:cubicBezTo>
                <a:cubicBezTo>
                  <a:pt x="4127323" y="827559"/>
                  <a:pt x="4124284" y="821916"/>
                  <a:pt x="4121680" y="815839"/>
                </a:cubicBezTo>
                <a:cubicBezTo>
                  <a:pt x="4120811" y="814102"/>
                  <a:pt x="4120811" y="812800"/>
                  <a:pt x="4121680" y="811932"/>
                </a:cubicBezTo>
                <a:cubicBezTo>
                  <a:pt x="4122548" y="811064"/>
                  <a:pt x="4124284" y="811064"/>
                  <a:pt x="4126889" y="811932"/>
                </a:cubicBezTo>
                <a:cubicBezTo>
                  <a:pt x="4144252" y="815405"/>
                  <a:pt x="4160313" y="821048"/>
                  <a:pt x="4175072" y="828861"/>
                </a:cubicBezTo>
                <a:cubicBezTo>
                  <a:pt x="4191567" y="841016"/>
                  <a:pt x="4193737" y="858813"/>
                  <a:pt x="4181583" y="882253"/>
                </a:cubicBezTo>
                <a:cubicBezTo>
                  <a:pt x="4175506" y="889199"/>
                  <a:pt x="4167692" y="887028"/>
                  <a:pt x="4158142" y="875742"/>
                </a:cubicBezTo>
                <a:cubicBezTo>
                  <a:pt x="4150329" y="866192"/>
                  <a:pt x="4143818" y="856643"/>
                  <a:pt x="4138609" y="847093"/>
                </a:cubicBezTo>
                <a:cubicBezTo>
                  <a:pt x="4113432" y="852302"/>
                  <a:pt x="4088255" y="860115"/>
                  <a:pt x="4063078" y="870533"/>
                </a:cubicBezTo>
                <a:cubicBezTo>
                  <a:pt x="4059606" y="871401"/>
                  <a:pt x="4053963" y="874440"/>
                  <a:pt x="4046149" y="879649"/>
                </a:cubicBezTo>
                <a:cubicBezTo>
                  <a:pt x="4040940" y="883990"/>
                  <a:pt x="4036599" y="883990"/>
                  <a:pt x="4033127" y="879649"/>
                </a:cubicBezTo>
                <a:cubicBezTo>
                  <a:pt x="4025313" y="871835"/>
                  <a:pt x="4018368" y="863588"/>
                  <a:pt x="4012291" y="854906"/>
                </a:cubicBezTo>
                <a:cubicBezTo>
                  <a:pt x="4009686" y="847961"/>
                  <a:pt x="4010989" y="843620"/>
                  <a:pt x="4016197" y="841884"/>
                </a:cubicBezTo>
                <a:cubicBezTo>
                  <a:pt x="4030088" y="837543"/>
                  <a:pt x="4042242" y="829729"/>
                  <a:pt x="4052660" y="818443"/>
                </a:cubicBezTo>
                <a:cubicBezTo>
                  <a:pt x="4054397" y="815839"/>
                  <a:pt x="4056567" y="812800"/>
                  <a:pt x="4059172" y="809328"/>
                </a:cubicBezTo>
                <a:cubicBezTo>
                  <a:pt x="4062644" y="804987"/>
                  <a:pt x="4064815" y="801948"/>
                  <a:pt x="4065683" y="800212"/>
                </a:cubicBezTo>
                <a:cubicBezTo>
                  <a:pt x="4062210" y="801080"/>
                  <a:pt x="4056567" y="801948"/>
                  <a:pt x="4048754" y="802816"/>
                </a:cubicBezTo>
                <a:cubicBezTo>
                  <a:pt x="4042676" y="804553"/>
                  <a:pt x="4038336" y="805421"/>
                  <a:pt x="4035731" y="805421"/>
                </a:cubicBezTo>
                <a:cubicBezTo>
                  <a:pt x="4028786" y="807157"/>
                  <a:pt x="4022709" y="806289"/>
                  <a:pt x="4017500" y="802816"/>
                </a:cubicBezTo>
                <a:cubicBezTo>
                  <a:pt x="4011422" y="797607"/>
                  <a:pt x="4005780" y="792398"/>
                  <a:pt x="4000571" y="787189"/>
                </a:cubicBezTo>
                <a:cubicBezTo>
                  <a:pt x="3998834" y="785453"/>
                  <a:pt x="3997966" y="783717"/>
                  <a:pt x="3997966" y="781980"/>
                </a:cubicBezTo>
                <a:cubicBezTo>
                  <a:pt x="3998834" y="781112"/>
                  <a:pt x="4001005" y="780678"/>
                  <a:pt x="4004477" y="780678"/>
                </a:cubicBezTo>
                <a:cubicBezTo>
                  <a:pt x="4019236" y="778942"/>
                  <a:pt x="4033127" y="777640"/>
                  <a:pt x="4046149" y="776771"/>
                </a:cubicBezTo>
                <a:cubicBezTo>
                  <a:pt x="4050490" y="775903"/>
                  <a:pt x="4057435" y="775035"/>
                  <a:pt x="4066985" y="774167"/>
                </a:cubicBezTo>
                <a:cubicBezTo>
                  <a:pt x="4092162" y="769826"/>
                  <a:pt x="4113432" y="766788"/>
                  <a:pt x="4130795" y="765051"/>
                </a:cubicBezTo>
                <a:cubicBezTo>
                  <a:pt x="4134268" y="765051"/>
                  <a:pt x="4142949" y="763315"/>
                  <a:pt x="4156840" y="759842"/>
                </a:cubicBezTo>
                <a:cubicBezTo>
                  <a:pt x="4160313" y="758974"/>
                  <a:pt x="4163460" y="758648"/>
                  <a:pt x="4166281" y="758866"/>
                </a:cubicBezTo>
                <a:close/>
                <a:moveTo>
                  <a:pt x="527738" y="758866"/>
                </a:moveTo>
                <a:cubicBezTo>
                  <a:pt x="530559" y="759083"/>
                  <a:pt x="533054" y="759842"/>
                  <a:pt x="535225" y="761144"/>
                </a:cubicBezTo>
                <a:cubicBezTo>
                  <a:pt x="543038" y="765485"/>
                  <a:pt x="548682" y="769826"/>
                  <a:pt x="552154" y="774167"/>
                </a:cubicBezTo>
                <a:cubicBezTo>
                  <a:pt x="557363" y="783717"/>
                  <a:pt x="554759" y="788926"/>
                  <a:pt x="544341" y="789794"/>
                </a:cubicBezTo>
                <a:cubicBezTo>
                  <a:pt x="531319" y="789794"/>
                  <a:pt x="510917" y="791530"/>
                  <a:pt x="483136" y="795003"/>
                </a:cubicBezTo>
                <a:cubicBezTo>
                  <a:pt x="476189" y="795871"/>
                  <a:pt x="471415" y="796305"/>
                  <a:pt x="468810" y="796305"/>
                </a:cubicBezTo>
                <a:cubicBezTo>
                  <a:pt x="473151" y="798910"/>
                  <a:pt x="475755" y="801080"/>
                  <a:pt x="476623" y="802816"/>
                </a:cubicBezTo>
                <a:cubicBezTo>
                  <a:pt x="480097" y="808025"/>
                  <a:pt x="479228" y="811498"/>
                  <a:pt x="474019" y="813234"/>
                </a:cubicBezTo>
                <a:cubicBezTo>
                  <a:pt x="472283" y="814102"/>
                  <a:pt x="468810" y="815839"/>
                  <a:pt x="463601" y="818443"/>
                </a:cubicBezTo>
                <a:cubicBezTo>
                  <a:pt x="441029" y="829729"/>
                  <a:pt x="424967" y="837543"/>
                  <a:pt x="415417" y="841884"/>
                </a:cubicBezTo>
                <a:cubicBezTo>
                  <a:pt x="432780" y="839279"/>
                  <a:pt x="458393" y="836241"/>
                  <a:pt x="492250" y="832768"/>
                </a:cubicBezTo>
                <a:cubicBezTo>
                  <a:pt x="488778" y="827559"/>
                  <a:pt x="485739" y="821916"/>
                  <a:pt x="483136" y="815839"/>
                </a:cubicBezTo>
                <a:cubicBezTo>
                  <a:pt x="482267" y="814102"/>
                  <a:pt x="482267" y="812800"/>
                  <a:pt x="483136" y="811932"/>
                </a:cubicBezTo>
                <a:cubicBezTo>
                  <a:pt x="484003" y="811064"/>
                  <a:pt x="485739" y="811064"/>
                  <a:pt x="488344" y="811932"/>
                </a:cubicBezTo>
                <a:cubicBezTo>
                  <a:pt x="505707" y="815405"/>
                  <a:pt x="521768" y="821048"/>
                  <a:pt x="536527" y="828861"/>
                </a:cubicBezTo>
                <a:cubicBezTo>
                  <a:pt x="553023" y="841016"/>
                  <a:pt x="555193" y="858813"/>
                  <a:pt x="543038" y="882253"/>
                </a:cubicBezTo>
                <a:cubicBezTo>
                  <a:pt x="536961" y="889199"/>
                  <a:pt x="529148" y="887028"/>
                  <a:pt x="519597" y="875742"/>
                </a:cubicBezTo>
                <a:cubicBezTo>
                  <a:pt x="511785" y="866192"/>
                  <a:pt x="505273" y="856643"/>
                  <a:pt x="500064" y="847093"/>
                </a:cubicBezTo>
                <a:cubicBezTo>
                  <a:pt x="474888" y="852302"/>
                  <a:pt x="449711" y="860115"/>
                  <a:pt x="424533" y="870533"/>
                </a:cubicBezTo>
                <a:cubicBezTo>
                  <a:pt x="421060" y="871401"/>
                  <a:pt x="415417" y="874440"/>
                  <a:pt x="407604" y="879649"/>
                </a:cubicBezTo>
                <a:cubicBezTo>
                  <a:pt x="402394" y="883990"/>
                  <a:pt x="398054" y="883990"/>
                  <a:pt x="394581" y="879649"/>
                </a:cubicBezTo>
                <a:cubicBezTo>
                  <a:pt x="386768" y="871835"/>
                  <a:pt x="379822" y="863588"/>
                  <a:pt x="373745" y="854906"/>
                </a:cubicBezTo>
                <a:cubicBezTo>
                  <a:pt x="371141" y="847961"/>
                  <a:pt x="372443" y="843620"/>
                  <a:pt x="377652" y="841884"/>
                </a:cubicBezTo>
                <a:cubicBezTo>
                  <a:pt x="391542" y="837543"/>
                  <a:pt x="403697" y="829729"/>
                  <a:pt x="414115" y="818443"/>
                </a:cubicBezTo>
                <a:cubicBezTo>
                  <a:pt x="415851" y="815839"/>
                  <a:pt x="418021" y="812800"/>
                  <a:pt x="420626" y="809328"/>
                </a:cubicBezTo>
                <a:cubicBezTo>
                  <a:pt x="424099" y="804987"/>
                  <a:pt x="426269" y="801948"/>
                  <a:pt x="427137" y="800212"/>
                </a:cubicBezTo>
                <a:cubicBezTo>
                  <a:pt x="423665" y="801080"/>
                  <a:pt x="418021" y="801948"/>
                  <a:pt x="410208" y="802816"/>
                </a:cubicBezTo>
                <a:cubicBezTo>
                  <a:pt x="404131" y="804553"/>
                  <a:pt x="399790" y="805421"/>
                  <a:pt x="397185" y="805421"/>
                </a:cubicBezTo>
                <a:cubicBezTo>
                  <a:pt x="390240" y="807157"/>
                  <a:pt x="384163" y="806289"/>
                  <a:pt x="378954" y="802816"/>
                </a:cubicBezTo>
                <a:cubicBezTo>
                  <a:pt x="372877" y="797607"/>
                  <a:pt x="367234" y="792398"/>
                  <a:pt x="362025" y="787189"/>
                </a:cubicBezTo>
                <a:cubicBezTo>
                  <a:pt x="360288" y="785453"/>
                  <a:pt x="359421" y="783717"/>
                  <a:pt x="359421" y="781980"/>
                </a:cubicBezTo>
                <a:cubicBezTo>
                  <a:pt x="360288" y="781112"/>
                  <a:pt x="362459" y="780678"/>
                  <a:pt x="365932" y="780678"/>
                </a:cubicBezTo>
                <a:cubicBezTo>
                  <a:pt x="380690" y="778942"/>
                  <a:pt x="394581" y="777640"/>
                  <a:pt x="407604" y="776771"/>
                </a:cubicBezTo>
                <a:cubicBezTo>
                  <a:pt x="411944" y="775903"/>
                  <a:pt x="418890" y="775035"/>
                  <a:pt x="428440" y="774167"/>
                </a:cubicBezTo>
                <a:cubicBezTo>
                  <a:pt x="453618" y="769826"/>
                  <a:pt x="474888" y="766788"/>
                  <a:pt x="492250" y="765051"/>
                </a:cubicBezTo>
                <a:cubicBezTo>
                  <a:pt x="495724" y="765051"/>
                  <a:pt x="504405" y="763315"/>
                  <a:pt x="518296" y="759842"/>
                </a:cubicBezTo>
                <a:cubicBezTo>
                  <a:pt x="521768" y="758974"/>
                  <a:pt x="524915" y="758648"/>
                  <a:pt x="527738" y="758866"/>
                </a:cubicBezTo>
                <a:close/>
                <a:moveTo>
                  <a:pt x="5390960" y="753331"/>
                </a:moveTo>
                <a:cubicBezTo>
                  <a:pt x="5391828" y="753331"/>
                  <a:pt x="5391828" y="754633"/>
                  <a:pt x="5390960" y="757238"/>
                </a:cubicBezTo>
                <a:cubicBezTo>
                  <a:pt x="5390092" y="761579"/>
                  <a:pt x="5386185" y="772865"/>
                  <a:pt x="5379240" y="791096"/>
                </a:cubicBezTo>
                <a:cubicBezTo>
                  <a:pt x="5377504" y="796305"/>
                  <a:pt x="5376202" y="800212"/>
                  <a:pt x="5375333" y="802816"/>
                </a:cubicBezTo>
                <a:cubicBezTo>
                  <a:pt x="5370993" y="814102"/>
                  <a:pt x="5365784" y="827993"/>
                  <a:pt x="5359706" y="844488"/>
                </a:cubicBezTo>
                <a:cubicBezTo>
                  <a:pt x="5357970" y="849697"/>
                  <a:pt x="5356668" y="853170"/>
                  <a:pt x="5355799" y="854906"/>
                </a:cubicBezTo>
                <a:cubicBezTo>
                  <a:pt x="5353195" y="860983"/>
                  <a:pt x="5348420" y="862286"/>
                  <a:pt x="5341475" y="858813"/>
                </a:cubicBezTo>
                <a:cubicBezTo>
                  <a:pt x="5329321" y="850131"/>
                  <a:pt x="5322809" y="834938"/>
                  <a:pt x="5321941" y="813234"/>
                </a:cubicBezTo>
                <a:cubicBezTo>
                  <a:pt x="5321941" y="808025"/>
                  <a:pt x="5323677" y="805855"/>
                  <a:pt x="5327150" y="806723"/>
                </a:cubicBezTo>
                <a:cubicBezTo>
                  <a:pt x="5329754" y="808459"/>
                  <a:pt x="5335398" y="804987"/>
                  <a:pt x="5344079" y="796305"/>
                </a:cubicBezTo>
                <a:cubicBezTo>
                  <a:pt x="5364047" y="778942"/>
                  <a:pt x="5378372" y="765485"/>
                  <a:pt x="5387053" y="755935"/>
                </a:cubicBezTo>
                <a:cubicBezTo>
                  <a:pt x="5388790" y="754199"/>
                  <a:pt x="5390092" y="753331"/>
                  <a:pt x="5390960" y="753331"/>
                </a:cubicBezTo>
                <a:close/>
                <a:moveTo>
                  <a:pt x="1752415" y="753331"/>
                </a:moveTo>
                <a:cubicBezTo>
                  <a:pt x="1753284" y="753331"/>
                  <a:pt x="1753284" y="754633"/>
                  <a:pt x="1752415" y="757238"/>
                </a:cubicBezTo>
                <a:cubicBezTo>
                  <a:pt x="1751547" y="761579"/>
                  <a:pt x="1747640" y="772865"/>
                  <a:pt x="1740695" y="791096"/>
                </a:cubicBezTo>
                <a:cubicBezTo>
                  <a:pt x="1738958" y="796305"/>
                  <a:pt x="1737656" y="800212"/>
                  <a:pt x="1736788" y="802816"/>
                </a:cubicBezTo>
                <a:cubicBezTo>
                  <a:pt x="1732448" y="814102"/>
                  <a:pt x="1727238" y="827993"/>
                  <a:pt x="1721161" y="844488"/>
                </a:cubicBezTo>
                <a:cubicBezTo>
                  <a:pt x="1719426" y="849697"/>
                  <a:pt x="1718122" y="853170"/>
                  <a:pt x="1717255" y="854906"/>
                </a:cubicBezTo>
                <a:cubicBezTo>
                  <a:pt x="1714650" y="860983"/>
                  <a:pt x="1709875" y="862286"/>
                  <a:pt x="1702930" y="858813"/>
                </a:cubicBezTo>
                <a:cubicBezTo>
                  <a:pt x="1690776" y="850131"/>
                  <a:pt x="1684264" y="834938"/>
                  <a:pt x="1683396" y="813234"/>
                </a:cubicBezTo>
                <a:cubicBezTo>
                  <a:pt x="1683396" y="808025"/>
                  <a:pt x="1685132" y="805855"/>
                  <a:pt x="1688606" y="806723"/>
                </a:cubicBezTo>
                <a:cubicBezTo>
                  <a:pt x="1691209" y="808459"/>
                  <a:pt x="1696853" y="804987"/>
                  <a:pt x="1705535" y="796305"/>
                </a:cubicBezTo>
                <a:cubicBezTo>
                  <a:pt x="1725502" y="778942"/>
                  <a:pt x="1739826" y="765485"/>
                  <a:pt x="1748509" y="755935"/>
                </a:cubicBezTo>
                <a:cubicBezTo>
                  <a:pt x="1750245" y="754199"/>
                  <a:pt x="1751547" y="753331"/>
                  <a:pt x="1752415" y="753331"/>
                </a:cubicBezTo>
                <a:close/>
                <a:moveTo>
                  <a:pt x="6692797" y="750727"/>
                </a:moveTo>
                <a:cubicBezTo>
                  <a:pt x="6691061" y="785453"/>
                  <a:pt x="6690192" y="808459"/>
                  <a:pt x="6690192" y="819746"/>
                </a:cubicBezTo>
                <a:cubicBezTo>
                  <a:pt x="6710160" y="817141"/>
                  <a:pt x="6730562" y="814537"/>
                  <a:pt x="6751398" y="811932"/>
                </a:cubicBezTo>
                <a:cubicBezTo>
                  <a:pt x="6747925" y="809328"/>
                  <a:pt x="6744886" y="806289"/>
                  <a:pt x="6742282" y="802816"/>
                </a:cubicBezTo>
                <a:cubicBezTo>
                  <a:pt x="6738810" y="799344"/>
                  <a:pt x="6737942" y="795871"/>
                  <a:pt x="6739678" y="792398"/>
                </a:cubicBezTo>
                <a:cubicBezTo>
                  <a:pt x="6739678" y="789794"/>
                  <a:pt x="6740112" y="781980"/>
                  <a:pt x="6740980" y="768958"/>
                </a:cubicBezTo>
                <a:cubicBezTo>
                  <a:pt x="6741848" y="762881"/>
                  <a:pt x="6742282" y="758540"/>
                  <a:pt x="6742282" y="755935"/>
                </a:cubicBezTo>
                <a:cubicBezTo>
                  <a:pt x="6734468" y="756804"/>
                  <a:pt x="6726655" y="758540"/>
                  <a:pt x="6718842" y="761144"/>
                </a:cubicBezTo>
                <a:cubicBezTo>
                  <a:pt x="6715369" y="762013"/>
                  <a:pt x="6711897" y="762013"/>
                  <a:pt x="6708424" y="761144"/>
                </a:cubicBezTo>
                <a:cubicBezTo>
                  <a:pt x="6703215" y="759408"/>
                  <a:pt x="6698006" y="755935"/>
                  <a:pt x="6692797" y="750727"/>
                </a:cubicBezTo>
                <a:close/>
                <a:moveTo>
                  <a:pt x="6791767" y="749424"/>
                </a:moveTo>
                <a:cubicBezTo>
                  <a:pt x="6789162" y="749424"/>
                  <a:pt x="6785690" y="749858"/>
                  <a:pt x="6781349" y="750727"/>
                </a:cubicBezTo>
                <a:cubicBezTo>
                  <a:pt x="6776140" y="750727"/>
                  <a:pt x="6772234" y="751161"/>
                  <a:pt x="6769629" y="752029"/>
                </a:cubicBezTo>
                <a:lnTo>
                  <a:pt x="6769629" y="765051"/>
                </a:lnTo>
                <a:cubicBezTo>
                  <a:pt x="6770498" y="765051"/>
                  <a:pt x="6771366" y="765051"/>
                  <a:pt x="6772234" y="765051"/>
                </a:cubicBezTo>
                <a:cubicBezTo>
                  <a:pt x="6774838" y="764183"/>
                  <a:pt x="6779179" y="764617"/>
                  <a:pt x="6785256" y="766353"/>
                </a:cubicBezTo>
                <a:cubicBezTo>
                  <a:pt x="6787860" y="767222"/>
                  <a:pt x="6789597" y="767656"/>
                  <a:pt x="6790465" y="767656"/>
                </a:cubicBezTo>
                <a:cubicBezTo>
                  <a:pt x="6791334" y="765919"/>
                  <a:pt x="6792202" y="763315"/>
                  <a:pt x="6793070" y="759842"/>
                </a:cubicBezTo>
                <a:cubicBezTo>
                  <a:pt x="6794806" y="756370"/>
                  <a:pt x="6795674" y="754199"/>
                  <a:pt x="6795674" y="753331"/>
                </a:cubicBezTo>
                <a:cubicBezTo>
                  <a:pt x="6796542" y="749858"/>
                  <a:pt x="6795240" y="748556"/>
                  <a:pt x="6791767" y="749424"/>
                </a:cubicBezTo>
                <a:close/>
                <a:moveTo>
                  <a:pt x="7366058" y="746820"/>
                </a:moveTo>
                <a:cubicBezTo>
                  <a:pt x="7366058" y="778074"/>
                  <a:pt x="7365624" y="804987"/>
                  <a:pt x="7364756" y="827559"/>
                </a:cubicBezTo>
                <a:cubicBezTo>
                  <a:pt x="7382987" y="811932"/>
                  <a:pt x="7401219" y="787189"/>
                  <a:pt x="7419450" y="753331"/>
                </a:cubicBezTo>
                <a:cubicBezTo>
                  <a:pt x="7414242" y="754199"/>
                  <a:pt x="7407730" y="755501"/>
                  <a:pt x="7399916" y="757238"/>
                </a:cubicBezTo>
                <a:cubicBezTo>
                  <a:pt x="7395576" y="758106"/>
                  <a:pt x="7392537" y="758540"/>
                  <a:pt x="7390800" y="758540"/>
                </a:cubicBezTo>
                <a:cubicBezTo>
                  <a:pt x="7387328" y="758540"/>
                  <a:pt x="7383421" y="757672"/>
                  <a:pt x="7379081" y="755935"/>
                </a:cubicBezTo>
                <a:cubicBezTo>
                  <a:pt x="7374740" y="754199"/>
                  <a:pt x="7370398" y="751161"/>
                  <a:pt x="7366058" y="746820"/>
                </a:cubicBezTo>
                <a:close/>
                <a:moveTo>
                  <a:pt x="7160303" y="745518"/>
                </a:moveTo>
                <a:cubicBezTo>
                  <a:pt x="7162908" y="745518"/>
                  <a:pt x="7165078" y="745952"/>
                  <a:pt x="7166814" y="746820"/>
                </a:cubicBezTo>
                <a:cubicBezTo>
                  <a:pt x="7171155" y="748556"/>
                  <a:pt x="7177232" y="752029"/>
                  <a:pt x="7185046" y="757238"/>
                </a:cubicBezTo>
                <a:cubicBezTo>
                  <a:pt x="7187650" y="762447"/>
                  <a:pt x="7185914" y="766353"/>
                  <a:pt x="7179836" y="768958"/>
                </a:cubicBezTo>
                <a:cubicBezTo>
                  <a:pt x="7177232" y="769826"/>
                  <a:pt x="7172458" y="771128"/>
                  <a:pt x="7165512" y="772865"/>
                </a:cubicBezTo>
                <a:cubicBezTo>
                  <a:pt x="7159435" y="774601"/>
                  <a:pt x="7154660" y="775903"/>
                  <a:pt x="7151187" y="776771"/>
                </a:cubicBezTo>
                <a:cubicBezTo>
                  <a:pt x="7158132" y="780244"/>
                  <a:pt x="7162474" y="783283"/>
                  <a:pt x="7164210" y="785887"/>
                </a:cubicBezTo>
                <a:cubicBezTo>
                  <a:pt x="7166814" y="788492"/>
                  <a:pt x="7167248" y="791964"/>
                  <a:pt x="7165512" y="796305"/>
                </a:cubicBezTo>
                <a:cubicBezTo>
                  <a:pt x="7163776" y="799778"/>
                  <a:pt x="7162908" y="804119"/>
                  <a:pt x="7162908" y="809328"/>
                </a:cubicBezTo>
                <a:cubicBezTo>
                  <a:pt x="7162040" y="812800"/>
                  <a:pt x="7161605" y="815405"/>
                  <a:pt x="7161605" y="817141"/>
                </a:cubicBezTo>
                <a:cubicBezTo>
                  <a:pt x="7157264" y="836241"/>
                  <a:pt x="7162908" y="844922"/>
                  <a:pt x="7178534" y="843186"/>
                </a:cubicBezTo>
                <a:cubicBezTo>
                  <a:pt x="7191556" y="842318"/>
                  <a:pt x="7201106" y="836675"/>
                  <a:pt x="7207184" y="826257"/>
                </a:cubicBezTo>
                <a:cubicBezTo>
                  <a:pt x="7209789" y="821916"/>
                  <a:pt x="7213261" y="811932"/>
                  <a:pt x="7217602" y="796305"/>
                </a:cubicBezTo>
                <a:cubicBezTo>
                  <a:pt x="7218470" y="791964"/>
                  <a:pt x="7219772" y="789794"/>
                  <a:pt x="7221509" y="789794"/>
                </a:cubicBezTo>
                <a:cubicBezTo>
                  <a:pt x="7222377" y="789794"/>
                  <a:pt x="7223245" y="791964"/>
                  <a:pt x="7224113" y="796305"/>
                </a:cubicBezTo>
                <a:cubicBezTo>
                  <a:pt x="7225850" y="804987"/>
                  <a:pt x="7229756" y="816707"/>
                  <a:pt x="7235833" y="831466"/>
                </a:cubicBezTo>
                <a:cubicBezTo>
                  <a:pt x="7240174" y="840147"/>
                  <a:pt x="7242344" y="845791"/>
                  <a:pt x="7242344" y="848395"/>
                </a:cubicBezTo>
                <a:cubicBezTo>
                  <a:pt x="7240608" y="856208"/>
                  <a:pt x="7235400" y="862286"/>
                  <a:pt x="7226718" y="866626"/>
                </a:cubicBezTo>
                <a:cubicBezTo>
                  <a:pt x="7216300" y="872704"/>
                  <a:pt x="7203277" y="876176"/>
                  <a:pt x="7187650" y="877044"/>
                </a:cubicBezTo>
                <a:cubicBezTo>
                  <a:pt x="7168550" y="877044"/>
                  <a:pt x="7153792" y="873138"/>
                  <a:pt x="7143374" y="865324"/>
                </a:cubicBezTo>
                <a:cubicBezTo>
                  <a:pt x="7134692" y="858379"/>
                  <a:pt x="7129918" y="845791"/>
                  <a:pt x="7129049" y="827559"/>
                </a:cubicBezTo>
                <a:cubicBezTo>
                  <a:pt x="7129049" y="811932"/>
                  <a:pt x="7129049" y="796739"/>
                  <a:pt x="7129049" y="781980"/>
                </a:cubicBezTo>
                <a:cubicBezTo>
                  <a:pt x="7125576" y="783717"/>
                  <a:pt x="7121670" y="784585"/>
                  <a:pt x="7117328" y="784585"/>
                </a:cubicBezTo>
                <a:cubicBezTo>
                  <a:pt x="7119933" y="787189"/>
                  <a:pt x="7122104" y="789360"/>
                  <a:pt x="7123840" y="791096"/>
                </a:cubicBezTo>
                <a:cubicBezTo>
                  <a:pt x="7129049" y="795437"/>
                  <a:pt x="7129049" y="799344"/>
                  <a:pt x="7123840" y="802816"/>
                </a:cubicBezTo>
                <a:cubicBezTo>
                  <a:pt x="7122104" y="804553"/>
                  <a:pt x="7119065" y="808025"/>
                  <a:pt x="7114724" y="813234"/>
                </a:cubicBezTo>
                <a:cubicBezTo>
                  <a:pt x="7107780" y="820180"/>
                  <a:pt x="7103004" y="824955"/>
                  <a:pt x="7100400" y="827559"/>
                </a:cubicBezTo>
                <a:cubicBezTo>
                  <a:pt x="7077828" y="848395"/>
                  <a:pt x="7052216" y="861852"/>
                  <a:pt x="7023567" y="867929"/>
                </a:cubicBezTo>
                <a:cubicBezTo>
                  <a:pt x="7019226" y="868797"/>
                  <a:pt x="7017056" y="868797"/>
                  <a:pt x="7017056" y="867929"/>
                </a:cubicBezTo>
                <a:cubicBezTo>
                  <a:pt x="7016188" y="867061"/>
                  <a:pt x="7017924" y="865324"/>
                  <a:pt x="7022264" y="862720"/>
                </a:cubicBezTo>
                <a:cubicBezTo>
                  <a:pt x="7051782" y="840147"/>
                  <a:pt x="7074354" y="815839"/>
                  <a:pt x="7089982" y="789794"/>
                </a:cubicBezTo>
                <a:cubicBezTo>
                  <a:pt x="7077828" y="788058"/>
                  <a:pt x="7068712" y="784151"/>
                  <a:pt x="7062634" y="778074"/>
                </a:cubicBezTo>
                <a:cubicBezTo>
                  <a:pt x="7060030" y="776337"/>
                  <a:pt x="7058728" y="774601"/>
                  <a:pt x="7058728" y="772865"/>
                </a:cubicBezTo>
                <a:cubicBezTo>
                  <a:pt x="7059596" y="771128"/>
                  <a:pt x="7061332" y="770260"/>
                  <a:pt x="7063936" y="770260"/>
                </a:cubicBezTo>
                <a:cubicBezTo>
                  <a:pt x="7084772" y="765919"/>
                  <a:pt x="7102570" y="762013"/>
                  <a:pt x="7117328" y="758540"/>
                </a:cubicBezTo>
                <a:cubicBezTo>
                  <a:pt x="7122538" y="756804"/>
                  <a:pt x="7130351" y="754199"/>
                  <a:pt x="7140769" y="750727"/>
                </a:cubicBezTo>
                <a:cubicBezTo>
                  <a:pt x="7145978" y="748990"/>
                  <a:pt x="7149451" y="747688"/>
                  <a:pt x="7151187" y="746820"/>
                </a:cubicBezTo>
                <a:cubicBezTo>
                  <a:pt x="7154660" y="745952"/>
                  <a:pt x="7157698" y="745518"/>
                  <a:pt x="7160303" y="745518"/>
                </a:cubicBezTo>
                <a:close/>
                <a:moveTo>
                  <a:pt x="8680508" y="741611"/>
                </a:moveTo>
                <a:cubicBezTo>
                  <a:pt x="8674431" y="747688"/>
                  <a:pt x="8670958" y="751595"/>
                  <a:pt x="8670090" y="753331"/>
                </a:cubicBezTo>
                <a:cubicBezTo>
                  <a:pt x="8664881" y="758540"/>
                  <a:pt x="8666183" y="765051"/>
                  <a:pt x="8673996" y="772865"/>
                </a:cubicBezTo>
                <a:cubicBezTo>
                  <a:pt x="8679205" y="779810"/>
                  <a:pt x="8678338" y="788492"/>
                  <a:pt x="8671392" y="798910"/>
                </a:cubicBezTo>
                <a:cubicBezTo>
                  <a:pt x="8668788" y="801514"/>
                  <a:pt x="8665749" y="804553"/>
                  <a:pt x="8662276" y="808025"/>
                </a:cubicBezTo>
                <a:cubicBezTo>
                  <a:pt x="8664881" y="808025"/>
                  <a:pt x="8670524" y="809328"/>
                  <a:pt x="8679205" y="811932"/>
                </a:cubicBezTo>
                <a:cubicBezTo>
                  <a:pt x="8685283" y="813668"/>
                  <a:pt x="8689190" y="814537"/>
                  <a:pt x="8690926" y="814537"/>
                </a:cubicBezTo>
                <a:cubicBezTo>
                  <a:pt x="8707421" y="798910"/>
                  <a:pt x="8717839" y="777640"/>
                  <a:pt x="8722180" y="750727"/>
                </a:cubicBezTo>
                <a:cubicBezTo>
                  <a:pt x="8715235" y="751595"/>
                  <a:pt x="8709157" y="752897"/>
                  <a:pt x="8703948" y="754633"/>
                </a:cubicBezTo>
                <a:cubicBezTo>
                  <a:pt x="8699608" y="755501"/>
                  <a:pt x="8695701" y="755067"/>
                  <a:pt x="8692228" y="753331"/>
                </a:cubicBezTo>
                <a:cubicBezTo>
                  <a:pt x="8691360" y="752463"/>
                  <a:pt x="8690058" y="751161"/>
                  <a:pt x="8688321" y="749424"/>
                </a:cubicBezTo>
                <a:cubicBezTo>
                  <a:pt x="8683981" y="745952"/>
                  <a:pt x="8681376" y="743347"/>
                  <a:pt x="8680508" y="741611"/>
                </a:cubicBezTo>
                <a:close/>
                <a:moveTo>
                  <a:pt x="7811016" y="729891"/>
                </a:moveTo>
                <a:cubicBezTo>
                  <a:pt x="7804072" y="730759"/>
                  <a:pt x="7791483" y="732495"/>
                  <a:pt x="7773252" y="735100"/>
                </a:cubicBezTo>
                <a:cubicBezTo>
                  <a:pt x="7762834" y="735968"/>
                  <a:pt x="7755454" y="736836"/>
                  <a:pt x="7751114" y="737704"/>
                </a:cubicBezTo>
                <a:cubicBezTo>
                  <a:pt x="7751114" y="737704"/>
                  <a:pt x="7751114" y="738572"/>
                  <a:pt x="7751114" y="740309"/>
                </a:cubicBezTo>
                <a:cubicBezTo>
                  <a:pt x="7751982" y="742045"/>
                  <a:pt x="7752416" y="743347"/>
                  <a:pt x="7752416" y="744215"/>
                </a:cubicBezTo>
                <a:cubicBezTo>
                  <a:pt x="7764570" y="742479"/>
                  <a:pt x="7775856" y="740309"/>
                  <a:pt x="7786274" y="737704"/>
                </a:cubicBezTo>
                <a:cubicBezTo>
                  <a:pt x="7794956" y="733363"/>
                  <a:pt x="7802770" y="735534"/>
                  <a:pt x="7809714" y="744215"/>
                </a:cubicBezTo>
                <a:cubicBezTo>
                  <a:pt x="7813188" y="749424"/>
                  <a:pt x="7812319" y="753765"/>
                  <a:pt x="7807110" y="757238"/>
                </a:cubicBezTo>
                <a:cubicBezTo>
                  <a:pt x="7804506" y="757238"/>
                  <a:pt x="7798862" y="757672"/>
                  <a:pt x="7790180" y="758540"/>
                </a:cubicBezTo>
                <a:cubicBezTo>
                  <a:pt x="7779762" y="759408"/>
                  <a:pt x="7773252" y="760276"/>
                  <a:pt x="7770647" y="761144"/>
                </a:cubicBezTo>
                <a:cubicBezTo>
                  <a:pt x="7765438" y="761144"/>
                  <a:pt x="7759796" y="759842"/>
                  <a:pt x="7753718" y="757238"/>
                </a:cubicBezTo>
                <a:cubicBezTo>
                  <a:pt x="7754586" y="759842"/>
                  <a:pt x="7755020" y="762447"/>
                  <a:pt x="7755020" y="765051"/>
                </a:cubicBezTo>
                <a:cubicBezTo>
                  <a:pt x="7755020" y="765919"/>
                  <a:pt x="7755454" y="767222"/>
                  <a:pt x="7756322" y="768958"/>
                </a:cubicBezTo>
                <a:cubicBezTo>
                  <a:pt x="7774554" y="767222"/>
                  <a:pt x="7792352" y="765051"/>
                  <a:pt x="7809714" y="762447"/>
                </a:cubicBezTo>
                <a:cubicBezTo>
                  <a:pt x="7812319" y="754633"/>
                  <a:pt x="7814490" y="745518"/>
                  <a:pt x="7816226" y="735100"/>
                </a:cubicBezTo>
                <a:cubicBezTo>
                  <a:pt x="7817094" y="731627"/>
                  <a:pt x="7815358" y="729891"/>
                  <a:pt x="7811016" y="729891"/>
                </a:cubicBezTo>
                <a:close/>
                <a:moveTo>
                  <a:pt x="8187366" y="725984"/>
                </a:moveTo>
                <a:cubicBezTo>
                  <a:pt x="8185630" y="725984"/>
                  <a:pt x="8182156" y="726418"/>
                  <a:pt x="8176948" y="727286"/>
                </a:cubicBezTo>
                <a:cubicBezTo>
                  <a:pt x="8163926" y="728154"/>
                  <a:pt x="8153942" y="729456"/>
                  <a:pt x="8146996" y="731193"/>
                </a:cubicBezTo>
                <a:cubicBezTo>
                  <a:pt x="8146996" y="738138"/>
                  <a:pt x="8147864" y="751161"/>
                  <a:pt x="8149600" y="770260"/>
                </a:cubicBezTo>
                <a:cubicBezTo>
                  <a:pt x="8163492" y="768524"/>
                  <a:pt x="8175646" y="766353"/>
                  <a:pt x="8186064" y="763749"/>
                </a:cubicBezTo>
                <a:cubicBezTo>
                  <a:pt x="8186932" y="759408"/>
                  <a:pt x="8188234" y="752897"/>
                  <a:pt x="8189970" y="744215"/>
                </a:cubicBezTo>
                <a:cubicBezTo>
                  <a:pt x="8190839" y="737270"/>
                  <a:pt x="8191706" y="732061"/>
                  <a:pt x="8192574" y="728588"/>
                </a:cubicBezTo>
                <a:cubicBezTo>
                  <a:pt x="8191706" y="725984"/>
                  <a:pt x="8189970" y="725116"/>
                  <a:pt x="8187366" y="725984"/>
                </a:cubicBezTo>
                <a:close/>
                <a:moveTo>
                  <a:pt x="4126563" y="715566"/>
                </a:moveTo>
                <a:cubicBezTo>
                  <a:pt x="4130687" y="715566"/>
                  <a:pt x="4134268" y="716434"/>
                  <a:pt x="4137306" y="718170"/>
                </a:cubicBezTo>
                <a:cubicBezTo>
                  <a:pt x="4145988" y="722511"/>
                  <a:pt x="4151197" y="727286"/>
                  <a:pt x="4152933" y="732495"/>
                </a:cubicBezTo>
                <a:cubicBezTo>
                  <a:pt x="4157274" y="740309"/>
                  <a:pt x="4154670" y="745083"/>
                  <a:pt x="4145120" y="746820"/>
                </a:cubicBezTo>
                <a:cubicBezTo>
                  <a:pt x="4125152" y="751161"/>
                  <a:pt x="4099975" y="754199"/>
                  <a:pt x="4069590" y="755935"/>
                </a:cubicBezTo>
                <a:cubicBezTo>
                  <a:pt x="4059172" y="756804"/>
                  <a:pt x="4050490" y="751595"/>
                  <a:pt x="4043545" y="740309"/>
                </a:cubicBezTo>
                <a:cubicBezTo>
                  <a:pt x="4040072" y="735100"/>
                  <a:pt x="4040940" y="731627"/>
                  <a:pt x="4046149" y="729891"/>
                </a:cubicBezTo>
                <a:cubicBezTo>
                  <a:pt x="4074799" y="727286"/>
                  <a:pt x="4096937" y="723379"/>
                  <a:pt x="4112564" y="718170"/>
                </a:cubicBezTo>
                <a:cubicBezTo>
                  <a:pt x="4117773" y="716434"/>
                  <a:pt x="4122439" y="715566"/>
                  <a:pt x="4126563" y="715566"/>
                </a:cubicBezTo>
                <a:close/>
                <a:moveTo>
                  <a:pt x="488018" y="715566"/>
                </a:moveTo>
                <a:cubicBezTo>
                  <a:pt x="492142" y="715566"/>
                  <a:pt x="495724" y="716434"/>
                  <a:pt x="498763" y="718170"/>
                </a:cubicBezTo>
                <a:cubicBezTo>
                  <a:pt x="507444" y="722511"/>
                  <a:pt x="512653" y="727286"/>
                  <a:pt x="514389" y="732495"/>
                </a:cubicBezTo>
                <a:cubicBezTo>
                  <a:pt x="518730" y="740309"/>
                  <a:pt x="516126" y="745083"/>
                  <a:pt x="506575" y="746820"/>
                </a:cubicBezTo>
                <a:cubicBezTo>
                  <a:pt x="486608" y="751161"/>
                  <a:pt x="461431" y="754199"/>
                  <a:pt x="431044" y="755935"/>
                </a:cubicBezTo>
                <a:cubicBezTo>
                  <a:pt x="420626" y="756804"/>
                  <a:pt x="411944" y="751595"/>
                  <a:pt x="404999" y="740309"/>
                </a:cubicBezTo>
                <a:cubicBezTo>
                  <a:pt x="401526" y="735100"/>
                  <a:pt x="402394" y="731627"/>
                  <a:pt x="407604" y="729891"/>
                </a:cubicBezTo>
                <a:cubicBezTo>
                  <a:pt x="436253" y="727286"/>
                  <a:pt x="458393" y="723379"/>
                  <a:pt x="474019" y="718170"/>
                </a:cubicBezTo>
                <a:cubicBezTo>
                  <a:pt x="479228" y="716434"/>
                  <a:pt x="483895" y="715566"/>
                  <a:pt x="488018" y="715566"/>
                </a:cubicBezTo>
                <a:close/>
                <a:moveTo>
                  <a:pt x="3499615" y="712961"/>
                </a:moveTo>
                <a:cubicBezTo>
                  <a:pt x="3502220" y="712961"/>
                  <a:pt x="3504824" y="713829"/>
                  <a:pt x="3507429" y="715566"/>
                </a:cubicBezTo>
                <a:cubicBezTo>
                  <a:pt x="3516110" y="719907"/>
                  <a:pt x="3525226" y="727286"/>
                  <a:pt x="3534776" y="737704"/>
                </a:cubicBezTo>
                <a:cubicBezTo>
                  <a:pt x="3538248" y="742045"/>
                  <a:pt x="3538682" y="746820"/>
                  <a:pt x="3536078" y="752029"/>
                </a:cubicBezTo>
                <a:cubicBezTo>
                  <a:pt x="3533473" y="757238"/>
                  <a:pt x="3530435" y="765051"/>
                  <a:pt x="3526962" y="775469"/>
                </a:cubicBezTo>
                <a:cubicBezTo>
                  <a:pt x="3523489" y="785887"/>
                  <a:pt x="3518280" y="795871"/>
                  <a:pt x="3511335" y="805421"/>
                </a:cubicBezTo>
                <a:cubicBezTo>
                  <a:pt x="3520017" y="812366"/>
                  <a:pt x="3526962" y="818009"/>
                  <a:pt x="3532171" y="822350"/>
                </a:cubicBezTo>
                <a:cubicBezTo>
                  <a:pt x="3554743" y="835373"/>
                  <a:pt x="3582091" y="846659"/>
                  <a:pt x="3614213" y="856208"/>
                </a:cubicBezTo>
                <a:cubicBezTo>
                  <a:pt x="3618553" y="857945"/>
                  <a:pt x="3620290" y="859247"/>
                  <a:pt x="3619422" y="860115"/>
                </a:cubicBezTo>
                <a:cubicBezTo>
                  <a:pt x="3619422" y="861852"/>
                  <a:pt x="3617251" y="863154"/>
                  <a:pt x="3612910" y="864022"/>
                </a:cubicBezTo>
                <a:cubicBezTo>
                  <a:pt x="3594679" y="868363"/>
                  <a:pt x="3574711" y="871835"/>
                  <a:pt x="3553007" y="874440"/>
                </a:cubicBezTo>
                <a:cubicBezTo>
                  <a:pt x="3545194" y="876176"/>
                  <a:pt x="3538248" y="875308"/>
                  <a:pt x="3532171" y="871835"/>
                </a:cubicBezTo>
                <a:cubicBezTo>
                  <a:pt x="3517413" y="862286"/>
                  <a:pt x="3502654" y="848829"/>
                  <a:pt x="3487895" y="831466"/>
                </a:cubicBezTo>
                <a:cubicBezTo>
                  <a:pt x="3487027" y="832334"/>
                  <a:pt x="3485290" y="833636"/>
                  <a:pt x="3482686" y="835373"/>
                </a:cubicBezTo>
                <a:cubicBezTo>
                  <a:pt x="3480950" y="837109"/>
                  <a:pt x="3479213" y="838411"/>
                  <a:pt x="3477477" y="839279"/>
                </a:cubicBezTo>
                <a:cubicBezTo>
                  <a:pt x="3454905" y="854906"/>
                  <a:pt x="3424953" y="864456"/>
                  <a:pt x="3387622" y="867929"/>
                </a:cubicBezTo>
                <a:cubicBezTo>
                  <a:pt x="3383281" y="867929"/>
                  <a:pt x="3381111" y="867495"/>
                  <a:pt x="3381111" y="866626"/>
                </a:cubicBezTo>
                <a:cubicBezTo>
                  <a:pt x="3381111" y="865758"/>
                  <a:pt x="3382847" y="864022"/>
                  <a:pt x="3386320" y="861417"/>
                </a:cubicBezTo>
                <a:cubicBezTo>
                  <a:pt x="3422783" y="844922"/>
                  <a:pt x="3449696" y="826691"/>
                  <a:pt x="3467059" y="806723"/>
                </a:cubicBezTo>
                <a:lnTo>
                  <a:pt x="3457943" y="796305"/>
                </a:lnTo>
                <a:cubicBezTo>
                  <a:pt x="3444921" y="776337"/>
                  <a:pt x="3434503" y="765919"/>
                  <a:pt x="3426689" y="765051"/>
                </a:cubicBezTo>
                <a:cubicBezTo>
                  <a:pt x="3421480" y="758974"/>
                  <a:pt x="3422783" y="754633"/>
                  <a:pt x="3430596" y="752029"/>
                </a:cubicBezTo>
                <a:cubicBezTo>
                  <a:pt x="3442750" y="750292"/>
                  <a:pt x="3458377" y="758106"/>
                  <a:pt x="3477477" y="775469"/>
                </a:cubicBezTo>
                <a:cubicBezTo>
                  <a:pt x="3479213" y="777205"/>
                  <a:pt x="3480950" y="778942"/>
                  <a:pt x="3482686" y="780678"/>
                </a:cubicBezTo>
                <a:cubicBezTo>
                  <a:pt x="3487895" y="771128"/>
                  <a:pt x="3491368" y="761144"/>
                  <a:pt x="3493104" y="750727"/>
                </a:cubicBezTo>
                <a:cubicBezTo>
                  <a:pt x="3493972" y="748122"/>
                  <a:pt x="3493972" y="746386"/>
                  <a:pt x="3493104" y="745518"/>
                </a:cubicBezTo>
                <a:cubicBezTo>
                  <a:pt x="3492236" y="744649"/>
                  <a:pt x="3490933" y="744649"/>
                  <a:pt x="3489197" y="745518"/>
                </a:cubicBezTo>
                <a:cubicBezTo>
                  <a:pt x="3486593" y="747254"/>
                  <a:pt x="3482686" y="749424"/>
                  <a:pt x="3477477" y="752029"/>
                </a:cubicBezTo>
                <a:cubicBezTo>
                  <a:pt x="3473136" y="754633"/>
                  <a:pt x="3470097" y="756370"/>
                  <a:pt x="3468361" y="757238"/>
                </a:cubicBezTo>
                <a:cubicBezTo>
                  <a:pt x="3466625" y="758106"/>
                  <a:pt x="3463586" y="758106"/>
                  <a:pt x="3459245" y="757238"/>
                </a:cubicBezTo>
                <a:cubicBezTo>
                  <a:pt x="3453168" y="753765"/>
                  <a:pt x="3445789" y="747688"/>
                  <a:pt x="3437107" y="739006"/>
                </a:cubicBezTo>
                <a:cubicBezTo>
                  <a:pt x="3434503" y="736402"/>
                  <a:pt x="3435805" y="734231"/>
                  <a:pt x="3441014" y="732495"/>
                </a:cubicBezTo>
                <a:cubicBezTo>
                  <a:pt x="3445355" y="731627"/>
                  <a:pt x="3451432" y="730325"/>
                  <a:pt x="3459245" y="728588"/>
                </a:cubicBezTo>
                <a:cubicBezTo>
                  <a:pt x="3463586" y="727720"/>
                  <a:pt x="3466625" y="726852"/>
                  <a:pt x="3468361" y="725984"/>
                </a:cubicBezTo>
                <a:cubicBezTo>
                  <a:pt x="3477911" y="722511"/>
                  <a:pt x="3485724" y="719038"/>
                  <a:pt x="3491802" y="715566"/>
                </a:cubicBezTo>
                <a:cubicBezTo>
                  <a:pt x="3494406" y="713829"/>
                  <a:pt x="3497011" y="712961"/>
                  <a:pt x="3499615" y="712961"/>
                </a:cubicBezTo>
                <a:close/>
                <a:moveTo>
                  <a:pt x="7825016" y="706450"/>
                </a:moveTo>
                <a:cubicBezTo>
                  <a:pt x="7827404" y="706450"/>
                  <a:pt x="7829682" y="706884"/>
                  <a:pt x="7831852" y="707752"/>
                </a:cubicBezTo>
                <a:cubicBezTo>
                  <a:pt x="7842270" y="712093"/>
                  <a:pt x="7851386" y="718604"/>
                  <a:pt x="7859200" y="727286"/>
                </a:cubicBezTo>
                <a:cubicBezTo>
                  <a:pt x="7861804" y="731627"/>
                  <a:pt x="7861804" y="735534"/>
                  <a:pt x="7859200" y="739006"/>
                </a:cubicBezTo>
                <a:cubicBezTo>
                  <a:pt x="7853990" y="742479"/>
                  <a:pt x="7847046" y="755501"/>
                  <a:pt x="7838364" y="778074"/>
                </a:cubicBezTo>
                <a:cubicBezTo>
                  <a:pt x="7834024" y="786755"/>
                  <a:pt x="7827512" y="790662"/>
                  <a:pt x="7818830" y="789794"/>
                </a:cubicBezTo>
                <a:cubicBezTo>
                  <a:pt x="7813621" y="787189"/>
                  <a:pt x="7810148" y="784585"/>
                  <a:pt x="7808412" y="781980"/>
                </a:cubicBezTo>
                <a:cubicBezTo>
                  <a:pt x="7805808" y="781980"/>
                  <a:pt x="7802335" y="782414"/>
                  <a:pt x="7797994" y="783283"/>
                </a:cubicBezTo>
                <a:cubicBezTo>
                  <a:pt x="7801467" y="785887"/>
                  <a:pt x="7803638" y="789360"/>
                  <a:pt x="7804506" y="793701"/>
                </a:cubicBezTo>
                <a:cubicBezTo>
                  <a:pt x="7805374" y="793701"/>
                  <a:pt x="7805808" y="793701"/>
                  <a:pt x="7805808" y="793701"/>
                </a:cubicBezTo>
                <a:cubicBezTo>
                  <a:pt x="7830984" y="791964"/>
                  <a:pt x="7849216" y="789360"/>
                  <a:pt x="7860502" y="785887"/>
                </a:cubicBezTo>
                <a:cubicBezTo>
                  <a:pt x="7864843" y="784151"/>
                  <a:pt x="7868750" y="784151"/>
                  <a:pt x="7872222" y="785887"/>
                </a:cubicBezTo>
                <a:cubicBezTo>
                  <a:pt x="7882640" y="790228"/>
                  <a:pt x="7889152" y="795437"/>
                  <a:pt x="7891756" y="801514"/>
                </a:cubicBezTo>
                <a:cubicBezTo>
                  <a:pt x="7895229" y="804987"/>
                  <a:pt x="7896097" y="808025"/>
                  <a:pt x="7894360" y="810630"/>
                </a:cubicBezTo>
                <a:cubicBezTo>
                  <a:pt x="7892624" y="813234"/>
                  <a:pt x="7889152" y="814537"/>
                  <a:pt x="7883942" y="814537"/>
                </a:cubicBezTo>
                <a:cubicBezTo>
                  <a:pt x="7848348" y="814537"/>
                  <a:pt x="7821001" y="814971"/>
                  <a:pt x="7801901" y="815839"/>
                </a:cubicBezTo>
                <a:cubicBezTo>
                  <a:pt x="7801901" y="819311"/>
                  <a:pt x="7801901" y="823218"/>
                  <a:pt x="7801901" y="827559"/>
                </a:cubicBezTo>
                <a:cubicBezTo>
                  <a:pt x="7801901" y="852736"/>
                  <a:pt x="7796692" y="876176"/>
                  <a:pt x="7786274" y="897880"/>
                </a:cubicBezTo>
                <a:cubicBezTo>
                  <a:pt x="7785406" y="899617"/>
                  <a:pt x="7784538" y="900485"/>
                  <a:pt x="7783670" y="900485"/>
                </a:cubicBezTo>
                <a:cubicBezTo>
                  <a:pt x="7781934" y="900485"/>
                  <a:pt x="7780631" y="899617"/>
                  <a:pt x="7779762" y="897880"/>
                </a:cubicBezTo>
                <a:cubicBezTo>
                  <a:pt x="7771950" y="878781"/>
                  <a:pt x="7767609" y="857511"/>
                  <a:pt x="7766740" y="834070"/>
                </a:cubicBezTo>
                <a:cubicBezTo>
                  <a:pt x="7766740" y="828861"/>
                  <a:pt x="7766740" y="823652"/>
                  <a:pt x="7766740" y="818443"/>
                </a:cubicBezTo>
                <a:cubicBezTo>
                  <a:pt x="7761532" y="819311"/>
                  <a:pt x="7754152" y="820180"/>
                  <a:pt x="7744602" y="821048"/>
                </a:cubicBezTo>
                <a:cubicBezTo>
                  <a:pt x="7731580" y="822784"/>
                  <a:pt x="7722464" y="824086"/>
                  <a:pt x="7717256" y="824955"/>
                </a:cubicBezTo>
                <a:cubicBezTo>
                  <a:pt x="7711178" y="826691"/>
                  <a:pt x="7706838" y="826257"/>
                  <a:pt x="7704233" y="823652"/>
                </a:cubicBezTo>
                <a:cubicBezTo>
                  <a:pt x="7699024" y="821048"/>
                  <a:pt x="7693381" y="816707"/>
                  <a:pt x="7687303" y="810630"/>
                </a:cubicBezTo>
                <a:cubicBezTo>
                  <a:pt x="7684700" y="806289"/>
                  <a:pt x="7686001" y="803684"/>
                  <a:pt x="7691210" y="802816"/>
                </a:cubicBezTo>
                <a:cubicBezTo>
                  <a:pt x="7694683" y="802816"/>
                  <a:pt x="7701194" y="802382"/>
                  <a:pt x="7710744" y="801514"/>
                </a:cubicBezTo>
                <a:cubicBezTo>
                  <a:pt x="7722898" y="800646"/>
                  <a:pt x="7731146" y="800212"/>
                  <a:pt x="7735486" y="800212"/>
                </a:cubicBezTo>
                <a:cubicBezTo>
                  <a:pt x="7747641" y="798475"/>
                  <a:pt x="7758059" y="797173"/>
                  <a:pt x="7766740" y="796305"/>
                </a:cubicBezTo>
                <a:cubicBezTo>
                  <a:pt x="7766740" y="795437"/>
                  <a:pt x="7766306" y="793701"/>
                  <a:pt x="7765438" y="791096"/>
                </a:cubicBezTo>
                <a:cubicBezTo>
                  <a:pt x="7765438" y="788492"/>
                  <a:pt x="7765004" y="786755"/>
                  <a:pt x="7764136" y="785887"/>
                </a:cubicBezTo>
                <a:cubicBezTo>
                  <a:pt x="7761532" y="785887"/>
                  <a:pt x="7758928" y="786321"/>
                  <a:pt x="7756322" y="787189"/>
                </a:cubicBezTo>
                <a:cubicBezTo>
                  <a:pt x="7755454" y="788926"/>
                  <a:pt x="7755020" y="790662"/>
                  <a:pt x="7755020" y="792398"/>
                </a:cubicBezTo>
                <a:cubicBezTo>
                  <a:pt x="7754152" y="796739"/>
                  <a:pt x="7750246" y="797607"/>
                  <a:pt x="7743300" y="795003"/>
                </a:cubicBezTo>
                <a:cubicBezTo>
                  <a:pt x="7737223" y="791530"/>
                  <a:pt x="7733316" y="785887"/>
                  <a:pt x="7731580" y="778074"/>
                </a:cubicBezTo>
                <a:cubicBezTo>
                  <a:pt x="7731580" y="777205"/>
                  <a:pt x="7731580" y="775903"/>
                  <a:pt x="7731580" y="774167"/>
                </a:cubicBezTo>
                <a:cubicBezTo>
                  <a:pt x="7730712" y="768958"/>
                  <a:pt x="7728975" y="761579"/>
                  <a:pt x="7726371" y="752029"/>
                </a:cubicBezTo>
                <a:cubicBezTo>
                  <a:pt x="7723766" y="739006"/>
                  <a:pt x="7721162" y="730759"/>
                  <a:pt x="7718557" y="727286"/>
                </a:cubicBezTo>
                <a:cubicBezTo>
                  <a:pt x="7715952" y="725550"/>
                  <a:pt x="7715084" y="723379"/>
                  <a:pt x="7715952" y="720775"/>
                </a:cubicBezTo>
                <a:cubicBezTo>
                  <a:pt x="7718557" y="718170"/>
                  <a:pt x="7721162" y="717302"/>
                  <a:pt x="7723766" y="718170"/>
                </a:cubicBezTo>
                <a:cubicBezTo>
                  <a:pt x="7725502" y="718170"/>
                  <a:pt x="7727673" y="718170"/>
                  <a:pt x="7730278" y="718170"/>
                </a:cubicBezTo>
                <a:cubicBezTo>
                  <a:pt x="7733750" y="719038"/>
                  <a:pt x="7735920" y="719473"/>
                  <a:pt x="7736789" y="719473"/>
                </a:cubicBezTo>
                <a:cubicBezTo>
                  <a:pt x="7739394" y="719473"/>
                  <a:pt x="7743300" y="719038"/>
                  <a:pt x="7748510" y="718170"/>
                </a:cubicBezTo>
                <a:cubicBezTo>
                  <a:pt x="7763268" y="717302"/>
                  <a:pt x="7774554" y="716000"/>
                  <a:pt x="7782367" y="714264"/>
                </a:cubicBezTo>
                <a:cubicBezTo>
                  <a:pt x="7796258" y="712527"/>
                  <a:pt x="7807978" y="710357"/>
                  <a:pt x="7817528" y="707752"/>
                </a:cubicBezTo>
                <a:cubicBezTo>
                  <a:pt x="7820132" y="706884"/>
                  <a:pt x="7822628" y="706450"/>
                  <a:pt x="7825016" y="706450"/>
                </a:cubicBezTo>
                <a:close/>
                <a:moveTo>
                  <a:pt x="3177960" y="703846"/>
                </a:moveTo>
                <a:lnTo>
                  <a:pt x="3167752" y="704980"/>
                </a:lnTo>
                <a:lnTo>
                  <a:pt x="3163636" y="706450"/>
                </a:lnTo>
                <a:cubicBezTo>
                  <a:pt x="3163636" y="706450"/>
                  <a:pt x="3162767" y="706450"/>
                  <a:pt x="3161031" y="706450"/>
                </a:cubicBezTo>
                <a:lnTo>
                  <a:pt x="3161031" y="718170"/>
                </a:lnTo>
                <a:cubicBezTo>
                  <a:pt x="3162767" y="718170"/>
                  <a:pt x="3164070" y="717736"/>
                  <a:pt x="3164938" y="716868"/>
                </a:cubicBezTo>
                <a:lnTo>
                  <a:pt x="3173753" y="715766"/>
                </a:lnTo>
                <a:lnTo>
                  <a:pt x="3177960" y="714264"/>
                </a:lnTo>
                <a:cubicBezTo>
                  <a:pt x="3177960" y="709923"/>
                  <a:pt x="3177960" y="706450"/>
                  <a:pt x="3177960" y="703846"/>
                </a:cubicBezTo>
                <a:close/>
                <a:moveTo>
                  <a:pt x="3075083" y="702543"/>
                </a:moveTo>
                <a:cubicBezTo>
                  <a:pt x="3067269" y="713829"/>
                  <a:pt x="3060324" y="726418"/>
                  <a:pt x="3054247" y="740309"/>
                </a:cubicBezTo>
                <a:cubicBezTo>
                  <a:pt x="3057720" y="740309"/>
                  <a:pt x="3060324" y="739874"/>
                  <a:pt x="3062060" y="739006"/>
                </a:cubicBezTo>
                <a:cubicBezTo>
                  <a:pt x="3064665" y="737270"/>
                  <a:pt x="3068572" y="737704"/>
                  <a:pt x="3073781" y="740309"/>
                </a:cubicBezTo>
                <a:cubicBezTo>
                  <a:pt x="3073781" y="740309"/>
                  <a:pt x="3074215" y="740309"/>
                  <a:pt x="3075083" y="740309"/>
                </a:cubicBezTo>
                <a:cubicBezTo>
                  <a:pt x="3082028" y="742913"/>
                  <a:pt x="3087237" y="747688"/>
                  <a:pt x="3090710" y="754633"/>
                </a:cubicBezTo>
                <a:cubicBezTo>
                  <a:pt x="3093314" y="757238"/>
                  <a:pt x="3093314" y="760276"/>
                  <a:pt x="3090710" y="763749"/>
                </a:cubicBezTo>
                <a:cubicBezTo>
                  <a:pt x="3089842" y="765485"/>
                  <a:pt x="3088539" y="768958"/>
                  <a:pt x="3086803" y="774167"/>
                </a:cubicBezTo>
                <a:cubicBezTo>
                  <a:pt x="3085935" y="779376"/>
                  <a:pt x="3084633" y="783717"/>
                  <a:pt x="3082896" y="787189"/>
                </a:cubicBezTo>
                <a:cubicBezTo>
                  <a:pt x="3080292" y="795871"/>
                  <a:pt x="3077687" y="803250"/>
                  <a:pt x="3075083" y="809328"/>
                </a:cubicBezTo>
                <a:lnTo>
                  <a:pt x="3089408" y="817141"/>
                </a:lnTo>
                <a:cubicBezTo>
                  <a:pt x="3103298" y="823218"/>
                  <a:pt x="3118057" y="828861"/>
                  <a:pt x="3133684" y="834070"/>
                </a:cubicBezTo>
                <a:cubicBezTo>
                  <a:pt x="3132816" y="833202"/>
                  <a:pt x="3132382" y="831900"/>
                  <a:pt x="3132382" y="830164"/>
                </a:cubicBezTo>
                <a:cubicBezTo>
                  <a:pt x="3131513" y="828427"/>
                  <a:pt x="3131079" y="827125"/>
                  <a:pt x="3131079" y="826257"/>
                </a:cubicBezTo>
                <a:cubicBezTo>
                  <a:pt x="3130211" y="823652"/>
                  <a:pt x="3129777" y="819746"/>
                  <a:pt x="3129777" y="814537"/>
                </a:cubicBezTo>
                <a:cubicBezTo>
                  <a:pt x="3127173" y="814537"/>
                  <a:pt x="3124134" y="814971"/>
                  <a:pt x="3120661" y="815839"/>
                </a:cubicBezTo>
                <a:cubicBezTo>
                  <a:pt x="3117189" y="815839"/>
                  <a:pt x="3115018" y="815839"/>
                  <a:pt x="3114150" y="815839"/>
                </a:cubicBezTo>
                <a:cubicBezTo>
                  <a:pt x="3111546" y="816707"/>
                  <a:pt x="3107205" y="816273"/>
                  <a:pt x="3101128" y="814537"/>
                </a:cubicBezTo>
                <a:cubicBezTo>
                  <a:pt x="3094183" y="810196"/>
                  <a:pt x="3088974" y="805421"/>
                  <a:pt x="3085501" y="800212"/>
                </a:cubicBezTo>
                <a:cubicBezTo>
                  <a:pt x="3083765" y="798475"/>
                  <a:pt x="3083330" y="797173"/>
                  <a:pt x="3084199" y="796305"/>
                </a:cubicBezTo>
                <a:cubicBezTo>
                  <a:pt x="3084199" y="795437"/>
                  <a:pt x="3085501" y="795003"/>
                  <a:pt x="3088105" y="795003"/>
                </a:cubicBezTo>
                <a:cubicBezTo>
                  <a:pt x="3092446" y="795003"/>
                  <a:pt x="3106771" y="793267"/>
                  <a:pt x="3131079" y="789794"/>
                </a:cubicBezTo>
                <a:cubicBezTo>
                  <a:pt x="3131079" y="787189"/>
                  <a:pt x="3131079" y="783717"/>
                  <a:pt x="3131079" y="779376"/>
                </a:cubicBezTo>
                <a:cubicBezTo>
                  <a:pt x="3130211" y="779376"/>
                  <a:pt x="3128475" y="779810"/>
                  <a:pt x="3125870" y="780678"/>
                </a:cubicBezTo>
                <a:cubicBezTo>
                  <a:pt x="3123266" y="780678"/>
                  <a:pt x="3121530" y="781112"/>
                  <a:pt x="3120661" y="781980"/>
                </a:cubicBezTo>
                <a:cubicBezTo>
                  <a:pt x="3111980" y="781112"/>
                  <a:pt x="3103732" y="775469"/>
                  <a:pt x="3095919" y="765051"/>
                </a:cubicBezTo>
                <a:cubicBezTo>
                  <a:pt x="3095051" y="762447"/>
                  <a:pt x="3094617" y="760710"/>
                  <a:pt x="3094617" y="759842"/>
                </a:cubicBezTo>
                <a:cubicBezTo>
                  <a:pt x="3095485" y="758974"/>
                  <a:pt x="3097221" y="758540"/>
                  <a:pt x="3099826" y="758540"/>
                </a:cubicBezTo>
                <a:cubicBezTo>
                  <a:pt x="3103298" y="758540"/>
                  <a:pt x="3111980" y="757672"/>
                  <a:pt x="3125870" y="755935"/>
                </a:cubicBezTo>
                <a:cubicBezTo>
                  <a:pt x="3124134" y="756804"/>
                  <a:pt x="3125870" y="756804"/>
                  <a:pt x="3131079" y="755935"/>
                </a:cubicBezTo>
                <a:lnTo>
                  <a:pt x="3131079" y="745518"/>
                </a:lnTo>
                <a:cubicBezTo>
                  <a:pt x="3130211" y="746386"/>
                  <a:pt x="3128475" y="746820"/>
                  <a:pt x="3125870" y="746820"/>
                </a:cubicBezTo>
                <a:cubicBezTo>
                  <a:pt x="3123266" y="747688"/>
                  <a:pt x="3121530" y="748122"/>
                  <a:pt x="3120661" y="748122"/>
                </a:cubicBezTo>
                <a:cubicBezTo>
                  <a:pt x="3115452" y="748990"/>
                  <a:pt x="3110243" y="748556"/>
                  <a:pt x="3105034" y="746820"/>
                </a:cubicBezTo>
                <a:cubicBezTo>
                  <a:pt x="3104166" y="745952"/>
                  <a:pt x="3103298" y="745083"/>
                  <a:pt x="3102430" y="744215"/>
                </a:cubicBezTo>
                <a:cubicBezTo>
                  <a:pt x="3098089" y="740743"/>
                  <a:pt x="3095485" y="738138"/>
                  <a:pt x="3094617" y="736402"/>
                </a:cubicBezTo>
                <a:cubicBezTo>
                  <a:pt x="3091144" y="732061"/>
                  <a:pt x="3092446" y="729022"/>
                  <a:pt x="3098523" y="727286"/>
                </a:cubicBezTo>
                <a:cubicBezTo>
                  <a:pt x="3102864" y="726418"/>
                  <a:pt x="3108507" y="725550"/>
                  <a:pt x="3115452" y="724682"/>
                </a:cubicBezTo>
                <a:cubicBezTo>
                  <a:pt x="3123266" y="723813"/>
                  <a:pt x="3128909" y="723379"/>
                  <a:pt x="3132382" y="723379"/>
                </a:cubicBezTo>
                <a:lnTo>
                  <a:pt x="3132382" y="711659"/>
                </a:lnTo>
                <a:cubicBezTo>
                  <a:pt x="3128909" y="712527"/>
                  <a:pt x="3124568" y="713395"/>
                  <a:pt x="3119359" y="714264"/>
                </a:cubicBezTo>
                <a:cubicBezTo>
                  <a:pt x="3112414" y="716000"/>
                  <a:pt x="3107205" y="717302"/>
                  <a:pt x="3103732" y="718170"/>
                </a:cubicBezTo>
                <a:cubicBezTo>
                  <a:pt x="3099392" y="719907"/>
                  <a:pt x="3094617" y="719473"/>
                  <a:pt x="3089408" y="716868"/>
                </a:cubicBezTo>
                <a:cubicBezTo>
                  <a:pt x="3089408" y="716868"/>
                  <a:pt x="3088974" y="716434"/>
                  <a:pt x="3088105" y="715566"/>
                </a:cubicBezTo>
                <a:cubicBezTo>
                  <a:pt x="3082028" y="712093"/>
                  <a:pt x="3078121" y="709055"/>
                  <a:pt x="3076385" y="706450"/>
                </a:cubicBezTo>
                <a:cubicBezTo>
                  <a:pt x="3075517" y="704714"/>
                  <a:pt x="3075083" y="703412"/>
                  <a:pt x="3075083" y="702543"/>
                </a:cubicBezTo>
                <a:close/>
                <a:moveTo>
                  <a:pt x="8772967" y="701241"/>
                </a:moveTo>
                <a:cubicBezTo>
                  <a:pt x="8771231" y="701241"/>
                  <a:pt x="8768627" y="701675"/>
                  <a:pt x="8765154" y="702543"/>
                </a:cubicBezTo>
                <a:cubicBezTo>
                  <a:pt x="8761681" y="702543"/>
                  <a:pt x="8759077" y="702977"/>
                  <a:pt x="8757340" y="703846"/>
                </a:cubicBezTo>
                <a:cubicBezTo>
                  <a:pt x="8757340" y="709923"/>
                  <a:pt x="8756907" y="716000"/>
                  <a:pt x="8756038" y="722077"/>
                </a:cubicBezTo>
                <a:cubicBezTo>
                  <a:pt x="8763851" y="722077"/>
                  <a:pt x="8770797" y="721643"/>
                  <a:pt x="8776874" y="720775"/>
                </a:cubicBezTo>
                <a:lnTo>
                  <a:pt x="8776874" y="701241"/>
                </a:lnTo>
                <a:cubicBezTo>
                  <a:pt x="8776006" y="701241"/>
                  <a:pt x="8774704" y="701241"/>
                  <a:pt x="8772967" y="701241"/>
                </a:cubicBezTo>
                <a:close/>
                <a:moveTo>
                  <a:pt x="4983766" y="699939"/>
                </a:moveTo>
                <a:cubicBezTo>
                  <a:pt x="4985503" y="699939"/>
                  <a:pt x="4988975" y="700373"/>
                  <a:pt x="4994184" y="701241"/>
                </a:cubicBezTo>
                <a:cubicBezTo>
                  <a:pt x="5006339" y="702977"/>
                  <a:pt x="5014586" y="704280"/>
                  <a:pt x="5018927" y="705148"/>
                </a:cubicBezTo>
                <a:cubicBezTo>
                  <a:pt x="5038027" y="712961"/>
                  <a:pt x="5042367" y="725984"/>
                  <a:pt x="5031949" y="744215"/>
                </a:cubicBezTo>
                <a:cubicBezTo>
                  <a:pt x="5026740" y="750292"/>
                  <a:pt x="5021098" y="750727"/>
                  <a:pt x="5015020" y="745518"/>
                </a:cubicBezTo>
                <a:cubicBezTo>
                  <a:pt x="5001130" y="733363"/>
                  <a:pt x="4989844" y="719473"/>
                  <a:pt x="4981162" y="703846"/>
                </a:cubicBezTo>
                <a:cubicBezTo>
                  <a:pt x="4980294" y="702977"/>
                  <a:pt x="4979859" y="702109"/>
                  <a:pt x="4979859" y="701241"/>
                </a:cubicBezTo>
                <a:cubicBezTo>
                  <a:pt x="4980728" y="700373"/>
                  <a:pt x="4982030" y="699939"/>
                  <a:pt x="4983766" y="699939"/>
                </a:cubicBezTo>
                <a:close/>
                <a:moveTo>
                  <a:pt x="1345221" y="699939"/>
                </a:moveTo>
                <a:cubicBezTo>
                  <a:pt x="1346957" y="699939"/>
                  <a:pt x="1350430" y="700373"/>
                  <a:pt x="1355639" y="701241"/>
                </a:cubicBezTo>
                <a:cubicBezTo>
                  <a:pt x="1367794" y="702977"/>
                  <a:pt x="1376042" y="704280"/>
                  <a:pt x="1380381" y="705148"/>
                </a:cubicBezTo>
                <a:cubicBezTo>
                  <a:pt x="1399482" y="712961"/>
                  <a:pt x="1403822" y="725984"/>
                  <a:pt x="1393405" y="744215"/>
                </a:cubicBezTo>
                <a:cubicBezTo>
                  <a:pt x="1388195" y="750292"/>
                  <a:pt x="1382552" y="750727"/>
                  <a:pt x="1376475" y="745518"/>
                </a:cubicBezTo>
                <a:cubicBezTo>
                  <a:pt x="1362585" y="733363"/>
                  <a:pt x="1351298" y="719473"/>
                  <a:pt x="1342616" y="703846"/>
                </a:cubicBezTo>
                <a:cubicBezTo>
                  <a:pt x="1341748" y="702977"/>
                  <a:pt x="1341315" y="702109"/>
                  <a:pt x="1341315" y="701241"/>
                </a:cubicBezTo>
                <a:cubicBezTo>
                  <a:pt x="1342182" y="700373"/>
                  <a:pt x="1343486" y="699939"/>
                  <a:pt x="1345221" y="699939"/>
                </a:cubicBezTo>
                <a:close/>
                <a:moveTo>
                  <a:pt x="5311523" y="693428"/>
                </a:moveTo>
                <a:cubicBezTo>
                  <a:pt x="5312391" y="692559"/>
                  <a:pt x="5313694" y="692559"/>
                  <a:pt x="5315430" y="693428"/>
                </a:cubicBezTo>
                <a:cubicBezTo>
                  <a:pt x="5317166" y="693428"/>
                  <a:pt x="5320205" y="693862"/>
                  <a:pt x="5324545" y="694730"/>
                </a:cubicBezTo>
                <a:cubicBezTo>
                  <a:pt x="5334963" y="696466"/>
                  <a:pt x="5342777" y="697768"/>
                  <a:pt x="5347986" y="698637"/>
                </a:cubicBezTo>
                <a:cubicBezTo>
                  <a:pt x="5366217" y="703846"/>
                  <a:pt x="5372295" y="717736"/>
                  <a:pt x="5366217" y="740309"/>
                </a:cubicBezTo>
                <a:cubicBezTo>
                  <a:pt x="5361008" y="749858"/>
                  <a:pt x="5352761" y="751161"/>
                  <a:pt x="5341475" y="744215"/>
                </a:cubicBezTo>
                <a:cubicBezTo>
                  <a:pt x="5332793" y="735534"/>
                  <a:pt x="5322809" y="719907"/>
                  <a:pt x="5311523" y="697334"/>
                </a:cubicBezTo>
                <a:cubicBezTo>
                  <a:pt x="5310655" y="695598"/>
                  <a:pt x="5310655" y="694296"/>
                  <a:pt x="5311523" y="693428"/>
                </a:cubicBezTo>
                <a:close/>
                <a:moveTo>
                  <a:pt x="1672978" y="693428"/>
                </a:moveTo>
                <a:cubicBezTo>
                  <a:pt x="1673846" y="692559"/>
                  <a:pt x="1675148" y="692559"/>
                  <a:pt x="1676884" y="693428"/>
                </a:cubicBezTo>
                <a:cubicBezTo>
                  <a:pt x="1678621" y="693428"/>
                  <a:pt x="1681659" y="693862"/>
                  <a:pt x="1686001" y="694730"/>
                </a:cubicBezTo>
                <a:cubicBezTo>
                  <a:pt x="1696419" y="696466"/>
                  <a:pt x="1704233" y="697768"/>
                  <a:pt x="1709441" y="698637"/>
                </a:cubicBezTo>
                <a:cubicBezTo>
                  <a:pt x="1727672" y="703846"/>
                  <a:pt x="1733750" y="717736"/>
                  <a:pt x="1727672" y="740309"/>
                </a:cubicBezTo>
                <a:cubicBezTo>
                  <a:pt x="1722463" y="749858"/>
                  <a:pt x="1714216" y="751161"/>
                  <a:pt x="1702930" y="744215"/>
                </a:cubicBezTo>
                <a:cubicBezTo>
                  <a:pt x="1694248" y="735534"/>
                  <a:pt x="1684264" y="719907"/>
                  <a:pt x="1672978" y="697334"/>
                </a:cubicBezTo>
                <a:cubicBezTo>
                  <a:pt x="1672110" y="695598"/>
                  <a:pt x="1672110" y="694296"/>
                  <a:pt x="1672978" y="693428"/>
                </a:cubicBezTo>
                <a:close/>
                <a:moveTo>
                  <a:pt x="3751600" y="680405"/>
                </a:moveTo>
                <a:cubicBezTo>
                  <a:pt x="3754204" y="680405"/>
                  <a:pt x="3757026" y="680839"/>
                  <a:pt x="3760064" y="681707"/>
                </a:cubicBezTo>
                <a:cubicBezTo>
                  <a:pt x="3769614" y="686048"/>
                  <a:pt x="3776125" y="690823"/>
                  <a:pt x="3779598" y="696032"/>
                </a:cubicBezTo>
                <a:cubicBezTo>
                  <a:pt x="3782202" y="701241"/>
                  <a:pt x="3781768" y="704714"/>
                  <a:pt x="3778296" y="706450"/>
                </a:cubicBezTo>
                <a:cubicBezTo>
                  <a:pt x="3773087" y="708186"/>
                  <a:pt x="3763103" y="718604"/>
                  <a:pt x="3748344" y="737704"/>
                </a:cubicBezTo>
                <a:cubicBezTo>
                  <a:pt x="3746608" y="737704"/>
                  <a:pt x="3745740" y="738572"/>
                  <a:pt x="3745740" y="740309"/>
                </a:cubicBezTo>
                <a:cubicBezTo>
                  <a:pt x="3755289" y="742045"/>
                  <a:pt x="3765707" y="745083"/>
                  <a:pt x="3776993" y="749424"/>
                </a:cubicBezTo>
                <a:cubicBezTo>
                  <a:pt x="3789148" y="757238"/>
                  <a:pt x="3791752" y="769392"/>
                  <a:pt x="3784807" y="785887"/>
                </a:cubicBezTo>
                <a:cubicBezTo>
                  <a:pt x="3777862" y="793701"/>
                  <a:pt x="3771784" y="794135"/>
                  <a:pt x="3766576" y="787189"/>
                </a:cubicBezTo>
                <a:cubicBezTo>
                  <a:pt x="3759630" y="781112"/>
                  <a:pt x="3751817" y="768958"/>
                  <a:pt x="3743135" y="750727"/>
                </a:cubicBezTo>
                <a:cubicBezTo>
                  <a:pt x="3742267" y="748122"/>
                  <a:pt x="3741399" y="746386"/>
                  <a:pt x="3740531" y="745518"/>
                </a:cubicBezTo>
                <a:cubicBezTo>
                  <a:pt x="3740531" y="745518"/>
                  <a:pt x="3740097" y="745952"/>
                  <a:pt x="3739228" y="746820"/>
                </a:cubicBezTo>
                <a:cubicBezTo>
                  <a:pt x="3739228" y="747688"/>
                  <a:pt x="3738794" y="748556"/>
                  <a:pt x="3737926" y="749424"/>
                </a:cubicBezTo>
                <a:cubicBezTo>
                  <a:pt x="3739662" y="751161"/>
                  <a:pt x="3740965" y="752029"/>
                  <a:pt x="3741833" y="752029"/>
                </a:cubicBezTo>
                <a:cubicBezTo>
                  <a:pt x="3745306" y="755501"/>
                  <a:pt x="3747476" y="764183"/>
                  <a:pt x="3748344" y="778074"/>
                </a:cubicBezTo>
                <a:cubicBezTo>
                  <a:pt x="3748344" y="783283"/>
                  <a:pt x="3747910" y="797607"/>
                  <a:pt x="3747042" y="821048"/>
                </a:cubicBezTo>
                <a:cubicBezTo>
                  <a:pt x="3746174" y="826257"/>
                  <a:pt x="3745740" y="830598"/>
                  <a:pt x="3745740" y="834070"/>
                </a:cubicBezTo>
                <a:cubicBezTo>
                  <a:pt x="3745740" y="852302"/>
                  <a:pt x="3743135" y="863588"/>
                  <a:pt x="3737926" y="867929"/>
                </a:cubicBezTo>
                <a:cubicBezTo>
                  <a:pt x="3734453" y="872269"/>
                  <a:pt x="3730113" y="872269"/>
                  <a:pt x="3724904" y="867929"/>
                </a:cubicBezTo>
                <a:cubicBezTo>
                  <a:pt x="3718826" y="864456"/>
                  <a:pt x="3714486" y="859247"/>
                  <a:pt x="3711881" y="852302"/>
                </a:cubicBezTo>
                <a:cubicBezTo>
                  <a:pt x="3711881" y="851434"/>
                  <a:pt x="3711881" y="850565"/>
                  <a:pt x="3711881" y="849697"/>
                </a:cubicBezTo>
                <a:cubicBezTo>
                  <a:pt x="3711013" y="842752"/>
                  <a:pt x="3711013" y="837977"/>
                  <a:pt x="3711881" y="835373"/>
                </a:cubicBezTo>
                <a:cubicBezTo>
                  <a:pt x="3716222" y="821482"/>
                  <a:pt x="3718826" y="801080"/>
                  <a:pt x="3719695" y="774167"/>
                </a:cubicBezTo>
                <a:lnTo>
                  <a:pt x="3719695" y="767656"/>
                </a:lnTo>
                <a:cubicBezTo>
                  <a:pt x="3717958" y="770260"/>
                  <a:pt x="3715788" y="771997"/>
                  <a:pt x="3713183" y="772865"/>
                </a:cubicBezTo>
                <a:cubicBezTo>
                  <a:pt x="3694952" y="786755"/>
                  <a:pt x="3675852" y="798041"/>
                  <a:pt x="3655885" y="806723"/>
                </a:cubicBezTo>
                <a:cubicBezTo>
                  <a:pt x="3651544" y="808459"/>
                  <a:pt x="3648939" y="808893"/>
                  <a:pt x="3648071" y="808025"/>
                </a:cubicBezTo>
                <a:cubicBezTo>
                  <a:pt x="3648071" y="806289"/>
                  <a:pt x="3649807" y="804119"/>
                  <a:pt x="3653280" y="801514"/>
                </a:cubicBezTo>
                <a:cubicBezTo>
                  <a:pt x="3672380" y="784151"/>
                  <a:pt x="3694084" y="757238"/>
                  <a:pt x="3718392" y="720775"/>
                </a:cubicBezTo>
                <a:cubicBezTo>
                  <a:pt x="3719261" y="718170"/>
                  <a:pt x="3717524" y="717302"/>
                  <a:pt x="3713183" y="718170"/>
                </a:cubicBezTo>
                <a:cubicBezTo>
                  <a:pt x="3712315" y="719038"/>
                  <a:pt x="3710579" y="719907"/>
                  <a:pt x="3707974" y="720775"/>
                </a:cubicBezTo>
                <a:cubicBezTo>
                  <a:pt x="3700161" y="724247"/>
                  <a:pt x="3694084" y="727286"/>
                  <a:pt x="3689743" y="729891"/>
                </a:cubicBezTo>
                <a:cubicBezTo>
                  <a:pt x="3686270" y="732495"/>
                  <a:pt x="3681496" y="732929"/>
                  <a:pt x="3675418" y="731193"/>
                </a:cubicBezTo>
                <a:cubicBezTo>
                  <a:pt x="3669341" y="727720"/>
                  <a:pt x="3663264" y="721643"/>
                  <a:pt x="3657187" y="712961"/>
                </a:cubicBezTo>
                <a:cubicBezTo>
                  <a:pt x="3655451" y="710357"/>
                  <a:pt x="3654582" y="708621"/>
                  <a:pt x="3654582" y="707752"/>
                </a:cubicBezTo>
                <a:cubicBezTo>
                  <a:pt x="3654582" y="706884"/>
                  <a:pt x="3655885" y="706016"/>
                  <a:pt x="3658489" y="705148"/>
                </a:cubicBezTo>
                <a:cubicBezTo>
                  <a:pt x="3666303" y="704280"/>
                  <a:pt x="3679759" y="701675"/>
                  <a:pt x="3698859" y="697334"/>
                </a:cubicBezTo>
                <a:cubicBezTo>
                  <a:pt x="3705804" y="695598"/>
                  <a:pt x="3711013" y="694296"/>
                  <a:pt x="3714486" y="693428"/>
                </a:cubicBezTo>
                <a:cubicBezTo>
                  <a:pt x="3730981" y="689087"/>
                  <a:pt x="3740965" y="685180"/>
                  <a:pt x="3744437" y="681707"/>
                </a:cubicBezTo>
                <a:cubicBezTo>
                  <a:pt x="3746608" y="680839"/>
                  <a:pt x="3748995" y="680405"/>
                  <a:pt x="3751600" y="680405"/>
                </a:cubicBezTo>
                <a:close/>
                <a:moveTo>
                  <a:pt x="103529" y="680405"/>
                </a:moveTo>
                <a:cubicBezTo>
                  <a:pt x="106134" y="680405"/>
                  <a:pt x="108955" y="680839"/>
                  <a:pt x="111994" y="681707"/>
                </a:cubicBezTo>
                <a:cubicBezTo>
                  <a:pt x="121543" y="686048"/>
                  <a:pt x="128055" y="690823"/>
                  <a:pt x="131527" y="696032"/>
                </a:cubicBezTo>
                <a:cubicBezTo>
                  <a:pt x="134132" y="701241"/>
                  <a:pt x="133698" y="704714"/>
                  <a:pt x="130225" y="706450"/>
                </a:cubicBezTo>
                <a:cubicBezTo>
                  <a:pt x="125016" y="708186"/>
                  <a:pt x="115032" y="718604"/>
                  <a:pt x="100273" y="737704"/>
                </a:cubicBezTo>
                <a:cubicBezTo>
                  <a:pt x="98537" y="737704"/>
                  <a:pt x="97669" y="738572"/>
                  <a:pt x="97669" y="740309"/>
                </a:cubicBezTo>
                <a:cubicBezTo>
                  <a:pt x="107219" y="742045"/>
                  <a:pt x="117637" y="745083"/>
                  <a:pt x="128923" y="749424"/>
                </a:cubicBezTo>
                <a:cubicBezTo>
                  <a:pt x="141077" y="757238"/>
                  <a:pt x="143682" y="769392"/>
                  <a:pt x="136737" y="785887"/>
                </a:cubicBezTo>
                <a:cubicBezTo>
                  <a:pt x="129791" y="793701"/>
                  <a:pt x="123714" y="794135"/>
                  <a:pt x="118505" y="787189"/>
                </a:cubicBezTo>
                <a:cubicBezTo>
                  <a:pt x="111560" y="781112"/>
                  <a:pt x="103746" y="768958"/>
                  <a:pt x="95064" y="750727"/>
                </a:cubicBezTo>
                <a:cubicBezTo>
                  <a:pt x="94196" y="748122"/>
                  <a:pt x="93328" y="746386"/>
                  <a:pt x="92460" y="745518"/>
                </a:cubicBezTo>
                <a:cubicBezTo>
                  <a:pt x="92460" y="745518"/>
                  <a:pt x="92026" y="745952"/>
                  <a:pt x="91158" y="746820"/>
                </a:cubicBezTo>
                <a:cubicBezTo>
                  <a:pt x="91158" y="747688"/>
                  <a:pt x="90724" y="748556"/>
                  <a:pt x="89856" y="749424"/>
                </a:cubicBezTo>
                <a:cubicBezTo>
                  <a:pt x="91591" y="751161"/>
                  <a:pt x="92894" y="752029"/>
                  <a:pt x="93762" y="752029"/>
                </a:cubicBezTo>
                <a:cubicBezTo>
                  <a:pt x="97235" y="755501"/>
                  <a:pt x="99405" y="764183"/>
                  <a:pt x="100273" y="778074"/>
                </a:cubicBezTo>
                <a:cubicBezTo>
                  <a:pt x="100273" y="783283"/>
                  <a:pt x="99840" y="797607"/>
                  <a:pt x="98971" y="821048"/>
                </a:cubicBezTo>
                <a:cubicBezTo>
                  <a:pt x="98103" y="826257"/>
                  <a:pt x="97669" y="830598"/>
                  <a:pt x="97669" y="834070"/>
                </a:cubicBezTo>
                <a:cubicBezTo>
                  <a:pt x="97669" y="852302"/>
                  <a:pt x="95064" y="863588"/>
                  <a:pt x="89856" y="867929"/>
                </a:cubicBezTo>
                <a:cubicBezTo>
                  <a:pt x="86383" y="872269"/>
                  <a:pt x="82042" y="872269"/>
                  <a:pt x="76833" y="867929"/>
                </a:cubicBezTo>
                <a:cubicBezTo>
                  <a:pt x="70756" y="864456"/>
                  <a:pt x="66415" y="859247"/>
                  <a:pt x="63811" y="852302"/>
                </a:cubicBezTo>
                <a:cubicBezTo>
                  <a:pt x="63811" y="851434"/>
                  <a:pt x="63811" y="850565"/>
                  <a:pt x="63811" y="849697"/>
                </a:cubicBezTo>
                <a:cubicBezTo>
                  <a:pt x="62943" y="842752"/>
                  <a:pt x="62943" y="837977"/>
                  <a:pt x="63811" y="835373"/>
                </a:cubicBezTo>
                <a:cubicBezTo>
                  <a:pt x="68152" y="821482"/>
                  <a:pt x="70756" y="801080"/>
                  <a:pt x="71624" y="774167"/>
                </a:cubicBezTo>
                <a:lnTo>
                  <a:pt x="71624" y="767656"/>
                </a:lnTo>
                <a:cubicBezTo>
                  <a:pt x="69888" y="770260"/>
                  <a:pt x="67718" y="771997"/>
                  <a:pt x="65113" y="772865"/>
                </a:cubicBezTo>
                <a:cubicBezTo>
                  <a:pt x="46882" y="786755"/>
                  <a:pt x="27781" y="798041"/>
                  <a:pt x="7814" y="806723"/>
                </a:cubicBezTo>
                <a:cubicBezTo>
                  <a:pt x="3473" y="808459"/>
                  <a:pt x="869" y="808893"/>
                  <a:pt x="1" y="808025"/>
                </a:cubicBezTo>
                <a:cubicBezTo>
                  <a:pt x="1" y="806289"/>
                  <a:pt x="1737" y="804119"/>
                  <a:pt x="5209" y="801514"/>
                </a:cubicBezTo>
                <a:cubicBezTo>
                  <a:pt x="24309" y="784151"/>
                  <a:pt x="46013" y="757238"/>
                  <a:pt x="70322" y="720775"/>
                </a:cubicBezTo>
                <a:cubicBezTo>
                  <a:pt x="71190" y="718170"/>
                  <a:pt x="69454" y="717302"/>
                  <a:pt x="65113" y="718170"/>
                </a:cubicBezTo>
                <a:cubicBezTo>
                  <a:pt x="64245" y="719038"/>
                  <a:pt x="62508" y="719907"/>
                  <a:pt x="59904" y="720775"/>
                </a:cubicBezTo>
                <a:cubicBezTo>
                  <a:pt x="52091" y="724247"/>
                  <a:pt x="46013" y="727286"/>
                  <a:pt x="41672" y="729891"/>
                </a:cubicBezTo>
                <a:cubicBezTo>
                  <a:pt x="38200" y="732495"/>
                  <a:pt x="33425" y="732929"/>
                  <a:pt x="27348" y="731193"/>
                </a:cubicBezTo>
                <a:cubicBezTo>
                  <a:pt x="21270" y="727720"/>
                  <a:pt x="15194" y="721643"/>
                  <a:pt x="9116" y="712961"/>
                </a:cubicBezTo>
                <a:cubicBezTo>
                  <a:pt x="7380" y="710357"/>
                  <a:pt x="6512" y="708621"/>
                  <a:pt x="6512" y="707752"/>
                </a:cubicBezTo>
                <a:cubicBezTo>
                  <a:pt x="6512" y="706884"/>
                  <a:pt x="7814" y="706016"/>
                  <a:pt x="10419" y="705148"/>
                </a:cubicBezTo>
                <a:cubicBezTo>
                  <a:pt x="18232" y="704280"/>
                  <a:pt x="31689" y="701675"/>
                  <a:pt x="50788" y="697334"/>
                </a:cubicBezTo>
                <a:cubicBezTo>
                  <a:pt x="57733" y="695598"/>
                  <a:pt x="62943" y="694296"/>
                  <a:pt x="66415" y="693428"/>
                </a:cubicBezTo>
                <a:cubicBezTo>
                  <a:pt x="82910" y="689087"/>
                  <a:pt x="92894" y="685180"/>
                  <a:pt x="96367" y="681707"/>
                </a:cubicBezTo>
                <a:cubicBezTo>
                  <a:pt x="98537" y="680839"/>
                  <a:pt x="100924" y="680405"/>
                  <a:pt x="103529" y="680405"/>
                </a:cubicBezTo>
                <a:close/>
                <a:moveTo>
                  <a:pt x="4514632" y="677150"/>
                </a:moveTo>
                <a:cubicBezTo>
                  <a:pt x="4516586" y="677150"/>
                  <a:pt x="4518431" y="677801"/>
                  <a:pt x="4520167" y="679103"/>
                </a:cubicBezTo>
                <a:cubicBezTo>
                  <a:pt x="4529717" y="684312"/>
                  <a:pt x="4537096" y="691257"/>
                  <a:pt x="4542305" y="699939"/>
                </a:cubicBezTo>
                <a:cubicBezTo>
                  <a:pt x="4545778" y="705148"/>
                  <a:pt x="4544910" y="708621"/>
                  <a:pt x="4539701" y="710357"/>
                </a:cubicBezTo>
                <a:cubicBezTo>
                  <a:pt x="4538832" y="710357"/>
                  <a:pt x="4537096" y="710791"/>
                  <a:pt x="4534492" y="711659"/>
                </a:cubicBezTo>
                <a:cubicBezTo>
                  <a:pt x="4526678" y="712527"/>
                  <a:pt x="4520167" y="712961"/>
                  <a:pt x="4514958" y="712961"/>
                </a:cubicBezTo>
                <a:cubicBezTo>
                  <a:pt x="4498463" y="713829"/>
                  <a:pt x="4481099" y="715566"/>
                  <a:pt x="4462868" y="718170"/>
                </a:cubicBezTo>
                <a:cubicBezTo>
                  <a:pt x="4467209" y="720775"/>
                  <a:pt x="4471115" y="723813"/>
                  <a:pt x="4474588" y="727286"/>
                </a:cubicBezTo>
                <a:cubicBezTo>
                  <a:pt x="4476324" y="732495"/>
                  <a:pt x="4476324" y="736402"/>
                  <a:pt x="4474588" y="739006"/>
                </a:cubicBezTo>
                <a:cubicBezTo>
                  <a:pt x="4471984" y="744215"/>
                  <a:pt x="4470681" y="749424"/>
                  <a:pt x="4470681" y="754633"/>
                </a:cubicBezTo>
                <a:cubicBezTo>
                  <a:pt x="4470681" y="754633"/>
                  <a:pt x="4470248" y="755067"/>
                  <a:pt x="4469379" y="755935"/>
                </a:cubicBezTo>
                <a:cubicBezTo>
                  <a:pt x="4482402" y="753331"/>
                  <a:pt x="4493254" y="750727"/>
                  <a:pt x="4501935" y="748122"/>
                </a:cubicBezTo>
                <a:cubicBezTo>
                  <a:pt x="4508013" y="745518"/>
                  <a:pt x="4513656" y="745952"/>
                  <a:pt x="4518865" y="749424"/>
                </a:cubicBezTo>
                <a:cubicBezTo>
                  <a:pt x="4528414" y="757238"/>
                  <a:pt x="4534058" y="763315"/>
                  <a:pt x="4535794" y="767656"/>
                </a:cubicBezTo>
                <a:cubicBezTo>
                  <a:pt x="4538398" y="773733"/>
                  <a:pt x="4536662" y="777640"/>
                  <a:pt x="4530585" y="779376"/>
                </a:cubicBezTo>
                <a:cubicBezTo>
                  <a:pt x="4529717" y="779376"/>
                  <a:pt x="4527546" y="779810"/>
                  <a:pt x="4524074" y="780678"/>
                </a:cubicBezTo>
                <a:cubicBezTo>
                  <a:pt x="4502369" y="784151"/>
                  <a:pt x="4484138" y="786755"/>
                  <a:pt x="4469379" y="788492"/>
                </a:cubicBezTo>
                <a:cubicBezTo>
                  <a:pt x="4469379" y="802382"/>
                  <a:pt x="4469379" y="815405"/>
                  <a:pt x="4469379" y="827559"/>
                </a:cubicBezTo>
                <a:cubicBezTo>
                  <a:pt x="4481533" y="827559"/>
                  <a:pt x="4493254" y="826691"/>
                  <a:pt x="4504540" y="824955"/>
                </a:cubicBezTo>
                <a:cubicBezTo>
                  <a:pt x="4507144" y="824955"/>
                  <a:pt x="4511051" y="824520"/>
                  <a:pt x="4516260" y="823652"/>
                </a:cubicBezTo>
                <a:cubicBezTo>
                  <a:pt x="4528414" y="823652"/>
                  <a:pt x="4537530" y="822784"/>
                  <a:pt x="4543607" y="821048"/>
                </a:cubicBezTo>
                <a:cubicBezTo>
                  <a:pt x="4551421" y="819311"/>
                  <a:pt x="4558366" y="821048"/>
                  <a:pt x="4564443" y="826257"/>
                </a:cubicBezTo>
                <a:cubicBezTo>
                  <a:pt x="4574861" y="833202"/>
                  <a:pt x="4581372" y="841016"/>
                  <a:pt x="4583977" y="849697"/>
                </a:cubicBezTo>
                <a:cubicBezTo>
                  <a:pt x="4586581" y="856643"/>
                  <a:pt x="4584845" y="860549"/>
                  <a:pt x="4578768" y="861417"/>
                </a:cubicBezTo>
                <a:cubicBezTo>
                  <a:pt x="4573559" y="861417"/>
                  <a:pt x="4561839" y="860115"/>
                  <a:pt x="4543607" y="857511"/>
                </a:cubicBezTo>
                <a:cubicBezTo>
                  <a:pt x="4516694" y="853170"/>
                  <a:pt x="4485440" y="852302"/>
                  <a:pt x="4449846" y="854906"/>
                </a:cubicBezTo>
                <a:cubicBezTo>
                  <a:pt x="4408174" y="857511"/>
                  <a:pt x="4376486" y="861417"/>
                  <a:pt x="4354782" y="866626"/>
                </a:cubicBezTo>
                <a:cubicBezTo>
                  <a:pt x="4347836" y="869231"/>
                  <a:pt x="4342193" y="868797"/>
                  <a:pt x="4337852" y="865324"/>
                </a:cubicBezTo>
                <a:cubicBezTo>
                  <a:pt x="4336984" y="864456"/>
                  <a:pt x="4335248" y="862720"/>
                  <a:pt x="4332643" y="860115"/>
                </a:cubicBezTo>
                <a:cubicBezTo>
                  <a:pt x="4326566" y="854038"/>
                  <a:pt x="4321791" y="849263"/>
                  <a:pt x="4318319" y="845791"/>
                </a:cubicBezTo>
                <a:cubicBezTo>
                  <a:pt x="4316582" y="842318"/>
                  <a:pt x="4317885" y="840147"/>
                  <a:pt x="4322225" y="839279"/>
                </a:cubicBezTo>
                <a:cubicBezTo>
                  <a:pt x="4339589" y="839279"/>
                  <a:pt x="4352177" y="838845"/>
                  <a:pt x="4359991" y="837977"/>
                </a:cubicBezTo>
                <a:cubicBezTo>
                  <a:pt x="4368672" y="837109"/>
                  <a:pt x="4380827" y="835807"/>
                  <a:pt x="4396453" y="834070"/>
                </a:cubicBezTo>
                <a:cubicBezTo>
                  <a:pt x="4412949" y="833202"/>
                  <a:pt x="4425103" y="832334"/>
                  <a:pt x="4432916" y="831466"/>
                </a:cubicBezTo>
                <a:cubicBezTo>
                  <a:pt x="4432916" y="827993"/>
                  <a:pt x="4432916" y="822350"/>
                  <a:pt x="4432916" y="814537"/>
                </a:cubicBezTo>
                <a:cubicBezTo>
                  <a:pt x="4432048" y="804987"/>
                  <a:pt x="4431614" y="798041"/>
                  <a:pt x="4431614" y="793701"/>
                </a:cubicBezTo>
                <a:cubicBezTo>
                  <a:pt x="4421196" y="795437"/>
                  <a:pt x="4410778" y="796305"/>
                  <a:pt x="4400360" y="796305"/>
                </a:cubicBezTo>
                <a:cubicBezTo>
                  <a:pt x="4391678" y="798041"/>
                  <a:pt x="4381695" y="791964"/>
                  <a:pt x="4370409" y="778074"/>
                </a:cubicBezTo>
                <a:cubicBezTo>
                  <a:pt x="4368672" y="775469"/>
                  <a:pt x="4368238" y="773733"/>
                  <a:pt x="4369106" y="772865"/>
                </a:cubicBezTo>
                <a:cubicBezTo>
                  <a:pt x="4369975" y="771128"/>
                  <a:pt x="4371711" y="770260"/>
                  <a:pt x="4374315" y="770260"/>
                </a:cubicBezTo>
                <a:cubicBezTo>
                  <a:pt x="4387338" y="769392"/>
                  <a:pt x="4406437" y="767222"/>
                  <a:pt x="4431614" y="763749"/>
                </a:cubicBezTo>
                <a:lnTo>
                  <a:pt x="4431614" y="750727"/>
                </a:lnTo>
                <a:cubicBezTo>
                  <a:pt x="4431614" y="738572"/>
                  <a:pt x="4429878" y="729456"/>
                  <a:pt x="4426405" y="723379"/>
                </a:cubicBezTo>
                <a:cubicBezTo>
                  <a:pt x="4423801" y="723379"/>
                  <a:pt x="4420762" y="723813"/>
                  <a:pt x="4417289" y="724682"/>
                </a:cubicBezTo>
                <a:cubicBezTo>
                  <a:pt x="4409476" y="725550"/>
                  <a:pt x="4402096" y="727286"/>
                  <a:pt x="4395151" y="729891"/>
                </a:cubicBezTo>
                <a:cubicBezTo>
                  <a:pt x="4391678" y="729891"/>
                  <a:pt x="4387772" y="729022"/>
                  <a:pt x="4383431" y="727286"/>
                </a:cubicBezTo>
                <a:cubicBezTo>
                  <a:pt x="4374749" y="722077"/>
                  <a:pt x="4366936" y="715132"/>
                  <a:pt x="4359991" y="706450"/>
                </a:cubicBezTo>
                <a:cubicBezTo>
                  <a:pt x="4358254" y="704714"/>
                  <a:pt x="4357820" y="702977"/>
                  <a:pt x="4358688" y="701241"/>
                </a:cubicBezTo>
                <a:cubicBezTo>
                  <a:pt x="4359557" y="700373"/>
                  <a:pt x="4361293" y="699939"/>
                  <a:pt x="4363897" y="699939"/>
                </a:cubicBezTo>
                <a:cubicBezTo>
                  <a:pt x="4376920" y="699939"/>
                  <a:pt x="4386904" y="699071"/>
                  <a:pt x="4393849" y="697334"/>
                </a:cubicBezTo>
                <a:cubicBezTo>
                  <a:pt x="4403399" y="696466"/>
                  <a:pt x="4417723" y="694730"/>
                  <a:pt x="4436823" y="692125"/>
                </a:cubicBezTo>
                <a:cubicBezTo>
                  <a:pt x="4458527" y="688653"/>
                  <a:pt x="4473720" y="686482"/>
                  <a:pt x="4482402" y="685614"/>
                </a:cubicBezTo>
                <a:cubicBezTo>
                  <a:pt x="4485006" y="684746"/>
                  <a:pt x="4488479" y="683878"/>
                  <a:pt x="4492820" y="683010"/>
                </a:cubicBezTo>
                <a:cubicBezTo>
                  <a:pt x="4496292" y="682142"/>
                  <a:pt x="4501501" y="680839"/>
                  <a:pt x="4508447" y="679103"/>
                </a:cubicBezTo>
                <a:cubicBezTo>
                  <a:pt x="4510617" y="677801"/>
                  <a:pt x="4512679" y="677150"/>
                  <a:pt x="4514632" y="677150"/>
                </a:cubicBezTo>
                <a:close/>
                <a:moveTo>
                  <a:pt x="876087" y="677150"/>
                </a:moveTo>
                <a:cubicBezTo>
                  <a:pt x="878040" y="677150"/>
                  <a:pt x="879885" y="677801"/>
                  <a:pt x="881621" y="679103"/>
                </a:cubicBezTo>
                <a:cubicBezTo>
                  <a:pt x="891171" y="684312"/>
                  <a:pt x="898550" y="691257"/>
                  <a:pt x="903760" y="699939"/>
                </a:cubicBezTo>
                <a:cubicBezTo>
                  <a:pt x="907232" y="705148"/>
                  <a:pt x="906364" y="708621"/>
                  <a:pt x="901155" y="710357"/>
                </a:cubicBezTo>
                <a:cubicBezTo>
                  <a:pt x="900287" y="710357"/>
                  <a:pt x="898550" y="710791"/>
                  <a:pt x="895946" y="711659"/>
                </a:cubicBezTo>
                <a:cubicBezTo>
                  <a:pt x="888133" y="712527"/>
                  <a:pt x="881621" y="712961"/>
                  <a:pt x="876412" y="712961"/>
                </a:cubicBezTo>
                <a:cubicBezTo>
                  <a:pt x="859918" y="713829"/>
                  <a:pt x="842554" y="715566"/>
                  <a:pt x="824323" y="718170"/>
                </a:cubicBezTo>
                <a:cubicBezTo>
                  <a:pt x="828664" y="720775"/>
                  <a:pt x="832570" y="723813"/>
                  <a:pt x="836043" y="727286"/>
                </a:cubicBezTo>
                <a:cubicBezTo>
                  <a:pt x="837780" y="732495"/>
                  <a:pt x="837780" y="736402"/>
                  <a:pt x="836043" y="739006"/>
                </a:cubicBezTo>
                <a:cubicBezTo>
                  <a:pt x="833439" y="744215"/>
                  <a:pt x="832136" y="749424"/>
                  <a:pt x="832136" y="754633"/>
                </a:cubicBezTo>
                <a:cubicBezTo>
                  <a:pt x="832136" y="754633"/>
                  <a:pt x="831703" y="755067"/>
                  <a:pt x="830834" y="755935"/>
                </a:cubicBezTo>
                <a:cubicBezTo>
                  <a:pt x="843857" y="753331"/>
                  <a:pt x="854709" y="750727"/>
                  <a:pt x="863390" y="748122"/>
                </a:cubicBezTo>
                <a:cubicBezTo>
                  <a:pt x="869467" y="745518"/>
                  <a:pt x="875110" y="745952"/>
                  <a:pt x="880320" y="749424"/>
                </a:cubicBezTo>
                <a:cubicBezTo>
                  <a:pt x="889869" y="757238"/>
                  <a:pt x="895512" y="763315"/>
                  <a:pt x="897249" y="767656"/>
                </a:cubicBezTo>
                <a:cubicBezTo>
                  <a:pt x="899854" y="773733"/>
                  <a:pt x="898117" y="777640"/>
                  <a:pt x="892040" y="779376"/>
                </a:cubicBezTo>
                <a:cubicBezTo>
                  <a:pt x="891171" y="779376"/>
                  <a:pt x="889001" y="779810"/>
                  <a:pt x="885528" y="780678"/>
                </a:cubicBezTo>
                <a:cubicBezTo>
                  <a:pt x="863824" y="784151"/>
                  <a:pt x="845593" y="786755"/>
                  <a:pt x="830834" y="788492"/>
                </a:cubicBezTo>
                <a:cubicBezTo>
                  <a:pt x="830834" y="802382"/>
                  <a:pt x="830834" y="815405"/>
                  <a:pt x="830834" y="827559"/>
                </a:cubicBezTo>
                <a:cubicBezTo>
                  <a:pt x="842989" y="827559"/>
                  <a:pt x="854709" y="826691"/>
                  <a:pt x="865994" y="824955"/>
                </a:cubicBezTo>
                <a:cubicBezTo>
                  <a:pt x="868598" y="824955"/>
                  <a:pt x="872506" y="824520"/>
                  <a:pt x="877715" y="823652"/>
                </a:cubicBezTo>
                <a:cubicBezTo>
                  <a:pt x="889869" y="823652"/>
                  <a:pt x="898985" y="822784"/>
                  <a:pt x="905062" y="821048"/>
                </a:cubicBezTo>
                <a:cubicBezTo>
                  <a:pt x="912876" y="819311"/>
                  <a:pt x="919820" y="821048"/>
                  <a:pt x="925898" y="826257"/>
                </a:cubicBezTo>
                <a:cubicBezTo>
                  <a:pt x="936316" y="833202"/>
                  <a:pt x="942827" y="841016"/>
                  <a:pt x="945432" y="849697"/>
                </a:cubicBezTo>
                <a:cubicBezTo>
                  <a:pt x="948036" y="856643"/>
                  <a:pt x="946300" y="860549"/>
                  <a:pt x="940223" y="861417"/>
                </a:cubicBezTo>
                <a:cubicBezTo>
                  <a:pt x="935014" y="861417"/>
                  <a:pt x="923293" y="860115"/>
                  <a:pt x="905062" y="857511"/>
                </a:cubicBezTo>
                <a:cubicBezTo>
                  <a:pt x="878149" y="853170"/>
                  <a:pt x="846896" y="852302"/>
                  <a:pt x="811301" y="854906"/>
                </a:cubicBezTo>
                <a:cubicBezTo>
                  <a:pt x="769629" y="857511"/>
                  <a:pt x="737941" y="861417"/>
                  <a:pt x="716237" y="866626"/>
                </a:cubicBezTo>
                <a:cubicBezTo>
                  <a:pt x="709292" y="869231"/>
                  <a:pt x="703649" y="868797"/>
                  <a:pt x="699308" y="865324"/>
                </a:cubicBezTo>
                <a:cubicBezTo>
                  <a:pt x="698440" y="864456"/>
                  <a:pt x="696703" y="862720"/>
                  <a:pt x="694099" y="860115"/>
                </a:cubicBezTo>
                <a:cubicBezTo>
                  <a:pt x="688021" y="854038"/>
                  <a:pt x="683246" y="849263"/>
                  <a:pt x="679774" y="845791"/>
                </a:cubicBezTo>
                <a:cubicBezTo>
                  <a:pt x="678037" y="842318"/>
                  <a:pt x="679340" y="840147"/>
                  <a:pt x="683680" y="839279"/>
                </a:cubicBezTo>
                <a:cubicBezTo>
                  <a:pt x="701044" y="839279"/>
                  <a:pt x="713633" y="838845"/>
                  <a:pt x="721445" y="837977"/>
                </a:cubicBezTo>
                <a:cubicBezTo>
                  <a:pt x="730128" y="837109"/>
                  <a:pt x="742281" y="835807"/>
                  <a:pt x="757908" y="834070"/>
                </a:cubicBezTo>
                <a:cubicBezTo>
                  <a:pt x="774404" y="833202"/>
                  <a:pt x="786558" y="832334"/>
                  <a:pt x="794371" y="831466"/>
                </a:cubicBezTo>
                <a:cubicBezTo>
                  <a:pt x="794371" y="827993"/>
                  <a:pt x="794371" y="822350"/>
                  <a:pt x="794371" y="814537"/>
                </a:cubicBezTo>
                <a:cubicBezTo>
                  <a:pt x="793503" y="804987"/>
                  <a:pt x="793070" y="798041"/>
                  <a:pt x="793070" y="793701"/>
                </a:cubicBezTo>
                <a:cubicBezTo>
                  <a:pt x="782651" y="795437"/>
                  <a:pt x="772233" y="796305"/>
                  <a:pt x="761815" y="796305"/>
                </a:cubicBezTo>
                <a:cubicBezTo>
                  <a:pt x="753133" y="798041"/>
                  <a:pt x="743150" y="791964"/>
                  <a:pt x="731863" y="778074"/>
                </a:cubicBezTo>
                <a:cubicBezTo>
                  <a:pt x="730128" y="775469"/>
                  <a:pt x="729694" y="773733"/>
                  <a:pt x="730561" y="772865"/>
                </a:cubicBezTo>
                <a:cubicBezTo>
                  <a:pt x="731430" y="771128"/>
                  <a:pt x="733166" y="770260"/>
                  <a:pt x="735771" y="770260"/>
                </a:cubicBezTo>
                <a:cubicBezTo>
                  <a:pt x="748793" y="769392"/>
                  <a:pt x="767893" y="767222"/>
                  <a:pt x="793070" y="763749"/>
                </a:cubicBezTo>
                <a:lnTo>
                  <a:pt x="793070" y="750727"/>
                </a:lnTo>
                <a:cubicBezTo>
                  <a:pt x="793070" y="738572"/>
                  <a:pt x="791333" y="729456"/>
                  <a:pt x="787861" y="723379"/>
                </a:cubicBezTo>
                <a:cubicBezTo>
                  <a:pt x="785255" y="723379"/>
                  <a:pt x="782217" y="723813"/>
                  <a:pt x="778745" y="724682"/>
                </a:cubicBezTo>
                <a:cubicBezTo>
                  <a:pt x="770931" y="725550"/>
                  <a:pt x="763552" y="727286"/>
                  <a:pt x="756607" y="729891"/>
                </a:cubicBezTo>
                <a:cubicBezTo>
                  <a:pt x="753133" y="729891"/>
                  <a:pt x="749227" y="729022"/>
                  <a:pt x="744886" y="727286"/>
                </a:cubicBezTo>
                <a:cubicBezTo>
                  <a:pt x="736205" y="722077"/>
                  <a:pt x="728392" y="715132"/>
                  <a:pt x="721445" y="706450"/>
                </a:cubicBezTo>
                <a:cubicBezTo>
                  <a:pt x="719710" y="704714"/>
                  <a:pt x="719276" y="702977"/>
                  <a:pt x="720144" y="701241"/>
                </a:cubicBezTo>
                <a:cubicBezTo>
                  <a:pt x="721011" y="700373"/>
                  <a:pt x="722748" y="699939"/>
                  <a:pt x="725353" y="699939"/>
                </a:cubicBezTo>
                <a:cubicBezTo>
                  <a:pt x="738375" y="699939"/>
                  <a:pt x="748359" y="699071"/>
                  <a:pt x="755305" y="697334"/>
                </a:cubicBezTo>
                <a:cubicBezTo>
                  <a:pt x="764854" y="696466"/>
                  <a:pt x="779179" y="694730"/>
                  <a:pt x="798278" y="692125"/>
                </a:cubicBezTo>
                <a:cubicBezTo>
                  <a:pt x="819982" y="688653"/>
                  <a:pt x="835175" y="686482"/>
                  <a:pt x="843857" y="685614"/>
                </a:cubicBezTo>
                <a:cubicBezTo>
                  <a:pt x="846462" y="684746"/>
                  <a:pt x="849934" y="683878"/>
                  <a:pt x="854275" y="683010"/>
                </a:cubicBezTo>
                <a:cubicBezTo>
                  <a:pt x="857747" y="682142"/>
                  <a:pt x="862957" y="680839"/>
                  <a:pt x="869902" y="679103"/>
                </a:cubicBezTo>
                <a:cubicBezTo>
                  <a:pt x="872072" y="677801"/>
                  <a:pt x="874133" y="677150"/>
                  <a:pt x="876087" y="677150"/>
                </a:cubicBezTo>
                <a:close/>
                <a:moveTo>
                  <a:pt x="3180565" y="668685"/>
                </a:moveTo>
                <a:cubicBezTo>
                  <a:pt x="3178829" y="669553"/>
                  <a:pt x="3175790" y="669987"/>
                  <a:pt x="3171449" y="669987"/>
                </a:cubicBezTo>
                <a:cubicBezTo>
                  <a:pt x="3167108" y="670855"/>
                  <a:pt x="3164070" y="671290"/>
                  <a:pt x="3162333" y="671290"/>
                </a:cubicBezTo>
                <a:lnTo>
                  <a:pt x="3162333" y="684312"/>
                </a:lnTo>
                <a:cubicBezTo>
                  <a:pt x="3164070" y="683444"/>
                  <a:pt x="3167108" y="682576"/>
                  <a:pt x="3171449" y="681707"/>
                </a:cubicBezTo>
                <a:cubicBezTo>
                  <a:pt x="3174922" y="680839"/>
                  <a:pt x="3177526" y="680405"/>
                  <a:pt x="3179263" y="680405"/>
                </a:cubicBezTo>
                <a:cubicBezTo>
                  <a:pt x="3180131" y="676065"/>
                  <a:pt x="3180565" y="672158"/>
                  <a:pt x="3180565" y="668685"/>
                </a:cubicBezTo>
                <a:close/>
                <a:moveTo>
                  <a:pt x="5805074" y="666081"/>
                </a:moveTo>
                <a:cubicBezTo>
                  <a:pt x="5810283" y="666081"/>
                  <a:pt x="5814190" y="666949"/>
                  <a:pt x="5816794" y="668685"/>
                </a:cubicBezTo>
                <a:cubicBezTo>
                  <a:pt x="5821135" y="669553"/>
                  <a:pt x="5825042" y="673894"/>
                  <a:pt x="5828515" y="681707"/>
                </a:cubicBezTo>
                <a:cubicBezTo>
                  <a:pt x="5830251" y="686048"/>
                  <a:pt x="5829817" y="688653"/>
                  <a:pt x="5827212" y="689521"/>
                </a:cubicBezTo>
                <a:cubicBezTo>
                  <a:pt x="5815058" y="692125"/>
                  <a:pt x="5804206" y="693428"/>
                  <a:pt x="5794656" y="693428"/>
                </a:cubicBezTo>
                <a:cubicBezTo>
                  <a:pt x="5789447" y="694296"/>
                  <a:pt x="5784673" y="694730"/>
                  <a:pt x="5780332" y="694730"/>
                </a:cubicBezTo>
                <a:cubicBezTo>
                  <a:pt x="5782068" y="695598"/>
                  <a:pt x="5783370" y="696900"/>
                  <a:pt x="5784238" y="698637"/>
                </a:cubicBezTo>
                <a:cubicBezTo>
                  <a:pt x="5786843" y="701241"/>
                  <a:pt x="5787711" y="705582"/>
                  <a:pt x="5786843" y="711659"/>
                </a:cubicBezTo>
                <a:cubicBezTo>
                  <a:pt x="5786843" y="712527"/>
                  <a:pt x="5786843" y="713395"/>
                  <a:pt x="5786843" y="714264"/>
                </a:cubicBezTo>
                <a:cubicBezTo>
                  <a:pt x="5793788" y="712527"/>
                  <a:pt x="5798997" y="711225"/>
                  <a:pt x="5802470" y="710357"/>
                </a:cubicBezTo>
                <a:cubicBezTo>
                  <a:pt x="5807679" y="709489"/>
                  <a:pt x="5811585" y="710357"/>
                  <a:pt x="5814190" y="712961"/>
                </a:cubicBezTo>
                <a:cubicBezTo>
                  <a:pt x="5817663" y="716434"/>
                  <a:pt x="5821135" y="721643"/>
                  <a:pt x="5824608" y="728588"/>
                </a:cubicBezTo>
                <a:cubicBezTo>
                  <a:pt x="5825476" y="731193"/>
                  <a:pt x="5824608" y="732929"/>
                  <a:pt x="5822003" y="733797"/>
                </a:cubicBezTo>
                <a:cubicBezTo>
                  <a:pt x="5816794" y="734665"/>
                  <a:pt x="5807245" y="735534"/>
                  <a:pt x="5793354" y="736402"/>
                </a:cubicBezTo>
                <a:cubicBezTo>
                  <a:pt x="5795958" y="736402"/>
                  <a:pt x="5793354" y="736836"/>
                  <a:pt x="5785540" y="737704"/>
                </a:cubicBezTo>
                <a:cubicBezTo>
                  <a:pt x="5785540" y="738572"/>
                  <a:pt x="5785540" y="739874"/>
                  <a:pt x="5785540" y="741611"/>
                </a:cubicBezTo>
                <a:cubicBezTo>
                  <a:pt x="5783805" y="752029"/>
                  <a:pt x="5782936" y="762013"/>
                  <a:pt x="5782936" y="771562"/>
                </a:cubicBezTo>
                <a:cubicBezTo>
                  <a:pt x="5789882" y="769826"/>
                  <a:pt x="5795958" y="768958"/>
                  <a:pt x="5801167" y="768958"/>
                </a:cubicBezTo>
                <a:cubicBezTo>
                  <a:pt x="5800299" y="766353"/>
                  <a:pt x="5797695" y="761579"/>
                  <a:pt x="5793354" y="754633"/>
                </a:cubicBezTo>
                <a:cubicBezTo>
                  <a:pt x="5789882" y="750292"/>
                  <a:pt x="5787711" y="746820"/>
                  <a:pt x="5786843" y="744215"/>
                </a:cubicBezTo>
                <a:cubicBezTo>
                  <a:pt x="5785975" y="741611"/>
                  <a:pt x="5786843" y="740743"/>
                  <a:pt x="5789447" y="741611"/>
                </a:cubicBezTo>
                <a:cubicBezTo>
                  <a:pt x="5798997" y="742479"/>
                  <a:pt x="5806376" y="743781"/>
                  <a:pt x="5811585" y="745518"/>
                </a:cubicBezTo>
                <a:cubicBezTo>
                  <a:pt x="5815926" y="747254"/>
                  <a:pt x="5818531" y="751595"/>
                  <a:pt x="5819399" y="758540"/>
                </a:cubicBezTo>
                <a:cubicBezTo>
                  <a:pt x="5819399" y="761144"/>
                  <a:pt x="5818965" y="763749"/>
                  <a:pt x="5818097" y="766353"/>
                </a:cubicBezTo>
                <a:cubicBezTo>
                  <a:pt x="5822438" y="765485"/>
                  <a:pt x="5825910" y="765919"/>
                  <a:pt x="5828515" y="767656"/>
                </a:cubicBezTo>
                <a:cubicBezTo>
                  <a:pt x="5834592" y="771128"/>
                  <a:pt x="5838499" y="776771"/>
                  <a:pt x="5840235" y="784585"/>
                </a:cubicBezTo>
                <a:cubicBezTo>
                  <a:pt x="5841971" y="788926"/>
                  <a:pt x="5840669" y="791096"/>
                  <a:pt x="5836328" y="791096"/>
                </a:cubicBezTo>
                <a:cubicBezTo>
                  <a:pt x="5818965" y="789360"/>
                  <a:pt x="5801602" y="789794"/>
                  <a:pt x="5784238" y="792398"/>
                </a:cubicBezTo>
                <a:cubicBezTo>
                  <a:pt x="5758193" y="795003"/>
                  <a:pt x="5740396" y="797173"/>
                  <a:pt x="5730846" y="798910"/>
                </a:cubicBezTo>
                <a:cubicBezTo>
                  <a:pt x="5727374" y="798910"/>
                  <a:pt x="5724769" y="798041"/>
                  <a:pt x="5723033" y="796305"/>
                </a:cubicBezTo>
                <a:cubicBezTo>
                  <a:pt x="5717824" y="791964"/>
                  <a:pt x="5712615" y="787189"/>
                  <a:pt x="5707406" y="781980"/>
                </a:cubicBezTo>
                <a:cubicBezTo>
                  <a:pt x="5706538" y="778508"/>
                  <a:pt x="5706972" y="776771"/>
                  <a:pt x="5708708" y="776771"/>
                </a:cubicBezTo>
                <a:cubicBezTo>
                  <a:pt x="5721730" y="775035"/>
                  <a:pt x="5734319" y="773733"/>
                  <a:pt x="5746473" y="772865"/>
                </a:cubicBezTo>
                <a:cubicBezTo>
                  <a:pt x="5749078" y="772865"/>
                  <a:pt x="5751682" y="772865"/>
                  <a:pt x="5754287" y="772865"/>
                </a:cubicBezTo>
                <a:cubicBezTo>
                  <a:pt x="5754287" y="769392"/>
                  <a:pt x="5754721" y="764183"/>
                  <a:pt x="5755589" y="757238"/>
                </a:cubicBezTo>
                <a:cubicBezTo>
                  <a:pt x="5755589" y="750292"/>
                  <a:pt x="5755589" y="745518"/>
                  <a:pt x="5755589" y="742913"/>
                </a:cubicBezTo>
                <a:cubicBezTo>
                  <a:pt x="5753853" y="742913"/>
                  <a:pt x="5751682" y="743347"/>
                  <a:pt x="5749078" y="744215"/>
                </a:cubicBezTo>
                <a:cubicBezTo>
                  <a:pt x="5746473" y="744215"/>
                  <a:pt x="5744737" y="744215"/>
                  <a:pt x="5743869" y="744215"/>
                </a:cubicBezTo>
                <a:cubicBezTo>
                  <a:pt x="5738660" y="745083"/>
                  <a:pt x="5734319" y="744215"/>
                  <a:pt x="5730846" y="741611"/>
                </a:cubicBezTo>
                <a:cubicBezTo>
                  <a:pt x="5727374" y="738138"/>
                  <a:pt x="5723467" y="733797"/>
                  <a:pt x="5719126" y="728588"/>
                </a:cubicBezTo>
                <a:cubicBezTo>
                  <a:pt x="5716521" y="725116"/>
                  <a:pt x="5716956" y="722945"/>
                  <a:pt x="5720428" y="722077"/>
                </a:cubicBezTo>
                <a:cubicBezTo>
                  <a:pt x="5724769" y="722077"/>
                  <a:pt x="5732148" y="721643"/>
                  <a:pt x="5742566" y="720775"/>
                </a:cubicBezTo>
                <a:cubicBezTo>
                  <a:pt x="5743435" y="720775"/>
                  <a:pt x="5745171" y="720775"/>
                  <a:pt x="5747775" y="720775"/>
                </a:cubicBezTo>
                <a:cubicBezTo>
                  <a:pt x="5750380" y="719907"/>
                  <a:pt x="5752551" y="719473"/>
                  <a:pt x="5754287" y="719473"/>
                </a:cubicBezTo>
                <a:cubicBezTo>
                  <a:pt x="5754287" y="712527"/>
                  <a:pt x="5753419" y="705582"/>
                  <a:pt x="5751682" y="698637"/>
                </a:cubicBezTo>
                <a:cubicBezTo>
                  <a:pt x="5749946" y="698637"/>
                  <a:pt x="5748210" y="699071"/>
                  <a:pt x="5746473" y="699939"/>
                </a:cubicBezTo>
                <a:cubicBezTo>
                  <a:pt x="5737792" y="699939"/>
                  <a:pt x="5732148" y="699071"/>
                  <a:pt x="5729544" y="697334"/>
                </a:cubicBezTo>
                <a:cubicBezTo>
                  <a:pt x="5726071" y="695598"/>
                  <a:pt x="5722165" y="692125"/>
                  <a:pt x="5717824" y="686916"/>
                </a:cubicBezTo>
                <a:cubicBezTo>
                  <a:pt x="5715219" y="684312"/>
                  <a:pt x="5715219" y="682142"/>
                  <a:pt x="5717824" y="680405"/>
                </a:cubicBezTo>
                <a:cubicBezTo>
                  <a:pt x="5718692" y="680405"/>
                  <a:pt x="5719994" y="679971"/>
                  <a:pt x="5721730" y="679103"/>
                </a:cubicBezTo>
                <a:cubicBezTo>
                  <a:pt x="5731280" y="677367"/>
                  <a:pt x="5737792" y="676499"/>
                  <a:pt x="5741264" y="676499"/>
                </a:cubicBezTo>
                <a:cubicBezTo>
                  <a:pt x="5761232" y="675630"/>
                  <a:pt x="5782502" y="672158"/>
                  <a:pt x="5805074" y="666081"/>
                </a:cubicBezTo>
                <a:close/>
                <a:moveTo>
                  <a:pt x="7676886" y="662174"/>
                </a:moveTo>
                <a:cubicBezTo>
                  <a:pt x="7674281" y="663042"/>
                  <a:pt x="7670374" y="664344"/>
                  <a:pt x="7665166" y="666081"/>
                </a:cubicBezTo>
                <a:cubicBezTo>
                  <a:pt x="7661692" y="666949"/>
                  <a:pt x="7659088" y="667817"/>
                  <a:pt x="7657352" y="668685"/>
                </a:cubicBezTo>
                <a:cubicBezTo>
                  <a:pt x="7657352" y="691257"/>
                  <a:pt x="7656918" y="709055"/>
                  <a:pt x="7656050" y="722077"/>
                </a:cubicBezTo>
                <a:cubicBezTo>
                  <a:pt x="7656050" y="724682"/>
                  <a:pt x="7656050" y="727720"/>
                  <a:pt x="7656050" y="731193"/>
                </a:cubicBezTo>
                <a:cubicBezTo>
                  <a:pt x="7657786" y="731193"/>
                  <a:pt x="7660390" y="731627"/>
                  <a:pt x="7663863" y="732495"/>
                </a:cubicBezTo>
                <a:cubicBezTo>
                  <a:pt x="7666468" y="732495"/>
                  <a:pt x="7668204" y="732495"/>
                  <a:pt x="7669072" y="732495"/>
                </a:cubicBezTo>
                <a:cubicBezTo>
                  <a:pt x="7670808" y="733363"/>
                  <a:pt x="7672110" y="733363"/>
                  <a:pt x="7672978" y="732495"/>
                </a:cubicBezTo>
                <a:cubicBezTo>
                  <a:pt x="7673847" y="731627"/>
                  <a:pt x="7673847" y="730759"/>
                  <a:pt x="7672978" y="729891"/>
                </a:cubicBezTo>
                <a:cubicBezTo>
                  <a:pt x="7671242" y="716868"/>
                  <a:pt x="7667336" y="706450"/>
                  <a:pt x="7661258" y="698637"/>
                </a:cubicBezTo>
                <a:cubicBezTo>
                  <a:pt x="7658654" y="696032"/>
                  <a:pt x="7658654" y="692559"/>
                  <a:pt x="7661258" y="688219"/>
                </a:cubicBezTo>
                <a:cubicBezTo>
                  <a:pt x="7669940" y="674328"/>
                  <a:pt x="7675150" y="665646"/>
                  <a:pt x="7676886" y="662174"/>
                </a:cubicBezTo>
                <a:close/>
                <a:moveTo>
                  <a:pt x="8474511" y="659244"/>
                </a:moveTo>
                <a:cubicBezTo>
                  <a:pt x="8473643" y="659027"/>
                  <a:pt x="8472558" y="659135"/>
                  <a:pt x="8471255" y="659569"/>
                </a:cubicBezTo>
                <a:cubicBezTo>
                  <a:pt x="8455628" y="662174"/>
                  <a:pt x="8441304" y="665212"/>
                  <a:pt x="8428281" y="668685"/>
                </a:cubicBezTo>
                <a:cubicBezTo>
                  <a:pt x="8429150" y="670421"/>
                  <a:pt x="8430018" y="673894"/>
                  <a:pt x="8430886" y="679103"/>
                </a:cubicBezTo>
                <a:cubicBezTo>
                  <a:pt x="8431754" y="683444"/>
                  <a:pt x="8432188" y="686916"/>
                  <a:pt x="8432188" y="689521"/>
                </a:cubicBezTo>
                <a:cubicBezTo>
                  <a:pt x="8432188" y="691257"/>
                  <a:pt x="8432188" y="693428"/>
                  <a:pt x="8432188" y="696032"/>
                </a:cubicBezTo>
                <a:cubicBezTo>
                  <a:pt x="8437397" y="695164"/>
                  <a:pt x="8444777" y="693428"/>
                  <a:pt x="8454326" y="690823"/>
                </a:cubicBezTo>
                <a:cubicBezTo>
                  <a:pt x="8456931" y="689955"/>
                  <a:pt x="8459101" y="689521"/>
                  <a:pt x="8460837" y="689521"/>
                </a:cubicBezTo>
                <a:cubicBezTo>
                  <a:pt x="8464310" y="687785"/>
                  <a:pt x="8468217" y="686916"/>
                  <a:pt x="8472558" y="686916"/>
                </a:cubicBezTo>
                <a:cubicBezTo>
                  <a:pt x="8474294" y="679103"/>
                  <a:pt x="8475596" y="672158"/>
                  <a:pt x="8476464" y="666081"/>
                </a:cubicBezTo>
                <a:cubicBezTo>
                  <a:pt x="8477333" y="663476"/>
                  <a:pt x="8477333" y="661740"/>
                  <a:pt x="8476464" y="660871"/>
                </a:cubicBezTo>
                <a:cubicBezTo>
                  <a:pt x="8476031" y="660003"/>
                  <a:pt x="8475380" y="659461"/>
                  <a:pt x="8474511" y="659244"/>
                </a:cubicBezTo>
                <a:close/>
                <a:moveTo>
                  <a:pt x="6738375" y="653058"/>
                </a:moveTo>
                <a:cubicBezTo>
                  <a:pt x="6726221" y="653058"/>
                  <a:pt x="6717539" y="653926"/>
                  <a:pt x="6712330" y="655662"/>
                </a:cubicBezTo>
                <a:cubicBezTo>
                  <a:pt x="6710594" y="655662"/>
                  <a:pt x="6708424" y="655662"/>
                  <a:pt x="6705819" y="655662"/>
                </a:cubicBezTo>
                <a:cubicBezTo>
                  <a:pt x="6701479" y="656531"/>
                  <a:pt x="6698006" y="656531"/>
                  <a:pt x="6695401" y="655662"/>
                </a:cubicBezTo>
                <a:cubicBezTo>
                  <a:pt x="6695401" y="670421"/>
                  <a:pt x="6694533" y="698637"/>
                  <a:pt x="6692797" y="740309"/>
                </a:cubicBezTo>
                <a:cubicBezTo>
                  <a:pt x="6704083" y="739440"/>
                  <a:pt x="6720578" y="737270"/>
                  <a:pt x="6742282" y="733797"/>
                </a:cubicBezTo>
                <a:lnTo>
                  <a:pt x="6742282" y="724682"/>
                </a:lnTo>
                <a:cubicBezTo>
                  <a:pt x="6740546" y="724682"/>
                  <a:pt x="6737942" y="725116"/>
                  <a:pt x="6734468" y="725984"/>
                </a:cubicBezTo>
                <a:cubicBezTo>
                  <a:pt x="6731864" y="725984"/>
                  <a:pt x="6730128" y="725984"/>
                  <a:pt x="6729260" y="725984"/>
                </a:cubicBezTo>
                <a:cubicBezTo>
                  <a:pt x="6726655" y="726852"/>
                  <a:pt x="6724485" y="726418"/>
                  <a:pt x="6722748" y="724682"/>
                </a:cubicBezTo>
                <a:cubicBezTo>
                  <a:pt x="6722748" y="725550"/>
                  <a:pt x="6722315" y="725550"/>
                  <a:pt x="6721446" y="724682"/>
                </a:cubicBezTo>
                <a:cubicBezTo>
                  <a:pt x="6715369" y="722077"/>
                  <a:pt x="6711462" y="717736"/>
                  <a:pt x="6709726" y="711659"/>
                </a:cubicBezTo>
                <a:cubicBezTo>
                  <a:pt x="6707990" y="707318"/>
                  <a:pt x="6708858" y="705148"/>
                  <a:pt x="6712330" y="705148"/>
                </a:cubicBezTo>
                <a:cubicBezTo>
                  <a:pt x="6716671" y="705148"/>
                  <a:pt x="6725353" y="704280"/>
                  <a:pt x="6738375" y="702543"/>
                </a:cubicBezTo>
                <a:cubicBezTo>
                  <a:pt x="6728826" y="704280"/>
                  <a:pt x="6730128" y="704280"/>
                  <a:pt x="6742282" y="702543"/>
                </a:cubicBezTo>
                <a:lnTo>
                  <a:pt x="6742282" y="694730"/>
                </a:lnTo>
                <a:cubicBezTo>
                  <a:pt x="6737073" y="695598"/>
                  <a:pt x="6732298" y="696032"/>
                  <a:pt x="6727957" y="696032"/>
                </a:cubicBezTo>
                <a:cubicBezTo>
                  <a:pt x="6722748" y="696032"/>
                  <a:pt x="6719276" y="695598"/>
                  <a:pt x="6717539" y="694730"/>
                </a:cubicBezTo>
                <a:cubicBezTo>
                  <a:pt x="6711462" y="692125"/>
                  <a:pt x="6707121" y="687785"/>
                  <a:pt x="6704517" y="681707"/>
                </a:cubicBezTo>
                <a:cubicBezTo>
                  <a:pt x="6702781" y="679971"/>
                  <a:pt x="6702347" y="678669"/>
                  <a:pt x="6703215" y="677801"/>
                </a:cubicBezTo>
                <a:cubicBezTo>
                  <a:pt x="6703215" y="676932"/>
                  <a:pt x="6704083" y="676499"/>
                  <a:pt x="6705819" y="676499"/>
                </a:cubicBezTo>
                <a:cubicBezTo>
                  <a:pt x="6710160" y="675630"/>
                  <a:pt x="6717539" y="674762"/>
                  <a:pt x="6727957" y="673894"/>
                </a:cubicBezTo>
                <a:cubicBezTo>
                  <a:pt x="6725353" y="673894"/>
                  <a:pt x="6727957" y="673460"/>
                  <a:pt x="6735770" y="672592"/>
                </a:cubicBezTo>
                <a:cubicBezTo>
                  <a:pt x="6738375" y="672592"/>
                  <a:pt x="6740546" y="672592"/>
                  <a:pt x="6742282" y="672592"/>
                </a:cubicBezTo>
                <a:lnTo>
                  <a:pt x="6742282" y="671290"/>
                </a:lnTo>
                <a:cubicBezTo>
                  <a:pt x="6742282" y="664344"/>
                  <a:pt x="6740980" y="658267"/>
                  <a:pt x="6738375" y="653058"/>
                </a:cubicBezTo>
                <a:close/>
                <a:moveTo>
                  <a:pt x="5832421" y="651756"/>
                </a:moveTo>
                <a:cubicBezTo>
                  <a:pt x="5818531" y="650888"/>
                  <a:pt x="5785540" y="653058"/>
                  <a:pt x="5733451" y="658267"/>
                </a:cubicBezTo>
                <a:cubicBezTo>
                  <a:pt x="5725637" y="659135"/>
                  <a:pt x="5720428" y="659569"/>
                  <a:pt x="5717824" y="659569"/>
                </a:cubicBezTo>
                <a:cubicBezTo>
                  <a:pt x="5714351" y="660437"/>
                  <a:pt x="5710879" y="660871"/>
                  <a:pt x="5707406" y="660871"/>
                </a:cubicBezTo>
                <a:cubicBezTo>
                  <a:pt x="5707406" y="725984"/>
                  <a:pt x="5706103" y="778074"/>
                  <a:pt x="5703499" y="817141"/>
                </a:cubicBezTo>
                <a:cubicBezTo>
                  <a:pt x="5739094" y="812800"/>
                  <a:pt x="5778161" y="809328"/>
                  <a:pt x="5820701" y="806723"/>
                </a:cubicBezTo>
                <a:cubicBezTo>
                  <a:pt x="5821570" y="806723"/>
                  <a:pt x="5822872" y="806723"/>
                  <a:pt x="5824608" y="806723"/>
                </a:cubicBezTo>
                <a:cubicBezTo>
                  <a:pt x="5828949" y="805855"/>
                  <a:pt x="5832421" y="806723"/>
                  <a:pt x="5835026" y="809328"/>
                </a:cubicBezTo>
                <a:cubicBezTo>
                  <a:pt x="5837630" y="810196"/>
                  <a:pt x="5839367" y="811932"/>
                  <a:pt x="5840235" y="814537"/>
                </a:cubicBezTo>
                <a:cubicBezTo>
                  <a:pt x="5843708" y="778074"/>
                  <a:pt x="5843708" y="726418"/>
                  <a:pt x="5840235" y="659569"/>
                </a:cubicBezTo>
                <a:cubicBezTo>
                  <a:pt x="5840235" y="654360"/>
                  <a:pt x="5837630" y="651756"/>
                  <a:pt x="5832421" y="651756"/>
                </a:cubicBezTo>
                <a:close/>
                <a:moveTo>
                  <a:pt x="6825626" y="647849"/>
                </a:moveTo>
                <a:cubicBezTo>
                  <a:pt x="6816076" y="647849"/>
                  <a:pt x="6795674" y="648717"/>
                  <a:pt x="6764420" y="650454"/>
                </a:cubicBezTo>
                <a:cubicBezTo>
                  <a:pt x="6769629" y="654794"/>
                  <a:pt x="6773536" y="658267"/>
                  <a:pt x="6776140" y="660871"/>
                </a:cubicBezTo>
                <a:cubicBezTo>
                  <a:pt x="6776140" y="661740"/>
                  <a:pt x="6776574" y="662174"/>
                  <a:pt x="6777442" y="662174"/>
                </a:cubicBezTo>
                <a:cubicBezTo>
                  <a:pt x="6778311" y="663042"/>
                  <a:pt x="6778744" y="664778"/>
                  <a:pt x="6778744" y="667383"/>
                </a:cubicBezTo>
                <a:cubicBezTo>
                  <a:pt x="6784822" y="665646"/>
                  <a:pt x="6789162" y="664344"/>
                  <a:pt x="6791767" y="663476"/>
                </a:cubicBezTo>
                <a:cubicBezTo>
                  <a:pt x="6796976" y="662608"/>
                  <a:pt x="6801317" y="663042"/>
                  <a:pt x="6804790" y="664778"/>
                </a:cubicBezTo>
                <a:cubicBezTo>
                  <a:pt x="6805658" y="665646"/>
                  <a:pt x="6806526" y="666515"/>
                  <a:pt x="6807394" y="667383"/>
                </a:cubicBezTo>
                <a:cubicBezTo>
                  <a:pt x="6811735" y="669119"/>
                  <a:pt x="6814774" y="672158"/>
                  <a:pt x="6816510" y="676499"/>
                </a:cubicBezTo>
                <a:cubicBezTo>
                  <a:pt x="6819114" y="681707"/>
                  <a:pt x="6817812" y="685180"/>
                  <a:pt x="6812603" y="686916"/>
                </a:cubicBezTo>
                <a:cubicBezTo>
                  <a:pt x="6810867" y="686916"/>
                  <a:pt x="6807828" y="687351"/>
                  <a:pt x="6803488" y="688219"/>
                </a:cubicBezTo>
                <a:cubicBezTo>
                  <a:pt x="6791334" y="689087"/>
                  <a:pt x="6781349" y="690389"/>
                  <a:pt x="6773536" y="692125"/>
                </a:cubicBezTo>
                <a:cubicBezTo>
                  <a:pt x="6773536" y="692994"/>
                  <a:pt x="6773536" y="693862"/>
                  <a:pt x="6773536" y="694730"/>
                </a:cubicBezTo>
                <a:cubicBezTo>
                  <a:pt x="6772668" y="695598"/>
                  <a:pt x="6772234" y="696900"/>
                  <a:pt x="6772234" y="698637"/>
                </a:cubicBezTo>
                <a:cubicBezTo>
                  <a:pt x="6779179" y="696900"/>
                  <a:pt x="6784822" y="696032"/>
                  <a:pt x="6789162" y="696032"/>
                </a:cubicBezTo>
                <a:cubicBezTo>
                  <a:pt x="6793504" y="694296"/>
                  <a:pt x="6797844" y="694296"/>
                  <a:pt x="6802185" y="696032"/>
                </a:cubicBezTo>
                <a:cubicBezTo>
                  <a:pt x="6805658" y="698637"/>
                  <a:pt x="6808696" y="702543"/>
                  <a:pt x="6811301" y="707752"/>
                </a:cubicBezTo>
                <a:cubicBezTo>
                  <a:pt x="6813906" y="713829"/>
                  <a:pt x="6812603" y="716868"/>
                  <a:pt x="6807394" y="716868"/>
                </a:cubicBezTo>
                <a:cubicBezTo>
                  <a:pt x="6796976" y="717736"/>
                  <a:pt x="6784822" y="719038"/>
                  <a:pt x="6770932" y="720775"/>
                </a:cubicBezTo>
                <a:cubicBezTo>
                  <a:pt x="6770932" y="724247"/>
                  <a:pt x="6770932" y="727720"/>
                  <a:pt x="6770932" y="731193"/>
                </a:cubicBezTo>
                <a:cubicBezTo>
                  <a:pt x="6775272" y="730325"/>
                  <a:pt x="6781349" y="729456"/>
                  <a:pt x="6789162" y="728588"/>
                </a:cubicBezTo>
                <a:cubicBezTo>
                  <a:pt x="6795240" y="726852"/>
                  <a:pt x="6799147" y="725984"/>
                  <a:pt x="6800883" y="725984"/>
                </a:cubicBezTo>
                <a:cubicBezTo>
                  <a:pt x="6804356" y="725116"/>
                  <a:pt x="6808696" y="725984"/>
                  <a:pt x="6813906" y="728588"/>
                </a:cubicBezTo>
                <a:cubicBezTo>
                  <a:pt x="6820851" y="732061"/>
                  <a:pt x="6826494" y="738572"/>
                  <a:pt x="6830834" y="748122"/>
                </a:cubicBezTo>
                <a:cubicBezTo>
                  <a:pt x="6831703" y="749858"/>
                  <a:pt x="6831703" y="751595"/>
                  <a:pt x="6830834" y="753331"/>
                </a:cubicBezTo>
                <a:cubicBezTo>
                  <a:pt x="6830834" y="754199"/>
                  <a:pt x="6830834" y="755067"/>
                  <a:pt x="6830834" y="755935"/>
                </a:cubicBezTo>
                <a:cubicBezTo>
                  <a:pt x="6825626" y="762881"/>
                  <a:pt x="6820416" y="773733"/>
                  <a:pt x="6815208" y="788492"/>
                </a:cubicBezTo>
                <a:cubicBezTo>
                  <a:pt x="6812603" y="794569"/>
                  <a:pt x="6807394" y="799344"/>
                  <a:pt x="6799580" y="802816"/>
                </a:cubicBezTo>
                <a:cubicBezTo>
                  <a:pt x="6795240" y="803684"/>
                  <a:pt x="6791767" y="801948"/>
                  <a:pt x="6789162" y="797607"/>
                </a:cubicBezTo>
                <a:cubicBezTo>
                  <a:pt x="6783954" y="785453"/>
                  <a:pt x="6777877" y="775903"/>
                  <a:pt x="6770932" y="768958"/>
                </a:cubicBezTo>
                <a:cubicBezTo>
                  <a:pt x="6770932" y="768958"/>
                  <a:pt x="6770498" y="768524"/>
                  <a:pt x="6769629" y="767656"/>
                </a:cubicBezTo>
                <a:cubicBezTo>
                  <a:pt x="6769629" y="775469"/>
                  <a:pt x="6770064" y="782414"/>
                  <a:pt x="6770932" y="788492"/>
                </a:cubicBezTo>
                <a:cubicBezTo>
                  <a:pt x="6771800" y="797173"/>
                  <a:pt x="6769629" y="804553"/>
                  <a:pt x="6764420" y="810630"/>
                </a:cubicBezTo>
                <a:cubicBezTo>
                  <a:pt x="6765288" y="810630"/>
                  <a:pt x="6767024" y="810630"/>
                  <a:pt x="6769629" y="810630"/>
                </a:cubicBezTo>
                <a:cubicBezTo>
                  <a:pt x="6788729" y="808893"/>
                  <a:pt x="6800883" y="808025"/>
                  <a:pt x="6806092" y="808025"/>
                </a:cubicBezTo>
                <a:cubicBezTo>
                  <a:pt x="6813038" y="808025"/>
                  <a:pt x="6818246" y="808893"/>
                  <a:pt x="6821719" y="810630"/>
                </a:cubicBezTo>
                <a:cubicBezTo>
                  <a:pt x="6825192" y="813234"/>
                  <a:pt x="6828230" y="816273"/>
                  <a:pt x="6830834" y="819746"/>
                </a:cubicBezTo>
                <a:cubicBezTo>
                  <a:pt x="6833439" y="803250"/>
                  <a:pt x="6835176" y="749424"/>
                  <a:pt x="6836044" y="658267"/>
                </a:cubicBezTo>
                <a:cubicBezTo>
                  <a:pt x="6835176" y="652190"/>
                  <a:pt x="6831703" y="648717"/>
                  <a:pt x="6825626" y="647849"/>
                </a:cubicBezTo>
                <a:close/>
                <a:moveTo>
                  <a:pt x="7467633" y="646547"/>
                </a:moveTo>
                <a:cubicBezTo>
                  <a:pt x="7465029" y="647415"/>
                  <a:pt x="7460688" y="648283"/>
                  <a:pt x="7454610" y="649151"/>
                </a:cubicBezTo>
                <a:cubicBezTo>
                  <a:pt x="7441588" y="651756"/>
                  <a:pt x="7432906" y="653492"/>
                  <a:pt x="7428566" y="654360"/>
                </a:cubicBezTo>
                <a:cubicBezTo>
                  <a:pt x="7428566" y="656097"/>
                  <a:pt x="7429000" y="658267"/>
                  <a:pt x="7429868" y="660871"/>
                </a:cubicBezTo>
                <a:cubicBezTo>
                  <a:pt x="7430736" y="671290"/>
                  <a:pt x="7432038" y="678669"/>
                  <a:pt x="7433775" y="683010"/>
                </a:cubicBezTo>
                <a:cubicBezTo>
                  <a:pt x="7434643" y="683010"/>
                  <a:pt x="7436814" y="682576"/>
                  <a:pt x="7440286" y="681707"/>
                </a:cubicBezTo>
                <a:cubicBezTo>
                  <a:pt x="7444627" y="681707"/>
                  <a:pt x="7452006" y="680405"/>
                  <a:pt x="7462424" y="677801"/>
                </a:cubicBezTo>
                <a:cubicBezTo>
                  <a:pt x="7465897" y="677801"/>
                  <a:pt x="7468936" y="677367"/>
                  <a:pt x="7471540" y="676499"/>
                </a:cubicBezTo>
                <a:cubicBezTo>
                  <a:pt x="7473276" y="669553"/>
                  <a:pt x="7474578" y="661740"/>
                  <a:pt x="7475447" y="653058"/>
                </a:cubicBezTo>
                <a:cubicBezTo>
                  <a:pt x="7476315" y="647849"/>
                  <a:pt x="7473710" y="645679"/>
                  <a:pt x="7467633" y="646547"/>
                </a:cubicBezTo>
                <a:close/>
                <a:moveTo>
                  <a:pt x="5012416" y="643942"/>
                </a:moveTo>
                <a:cubicBezTo>
                  <a:pt x="5013284" y="643942"/>
                  <a:pt x="5015020" y="644376"/>
                  <a:pt x="5017625" y="645245"/>
                </a:cubicBezTo>
                <a:cubicBezTo>
                  <a:pt x="5034988" y="646981"/>
                  <a:pt x="5046708" y="648717"/>
                  <a:pt x="5052785" y="650454"/>
                </a:cubicBezTo>
                <a:cubicBezTo>
                  <a:pt x="5071885" y="659135"/>
                  <a:pt x="5076660" y="673026"/>
                  <a:pt x="5067110" y="692125"/>
                </a:cubicBezTo>
                <a:cubicBezTo>
                  <a:pt x="5061033" y="698203"/>
                  <a:pt x="5054956" y="699505"/>
                  <a:pt x="5048878" y="696032"/>
                </a:cubicBezTo>
                <a:cubicBezTo>
                  <a:pt x="5036725" y="685614"/>
                  <a:pt x="5023702" y="669553"/>
                  <a:pt x="5009811" y="647849"/>
                </a:cubicBezTo>
                <a:cubicBezTo>
                  <a:pt x="5008943" y="646113"/>
                  <a:pt x="5008943" y="645245"/>
                  <a:pt x="5009811" y="645245"/>
                </a:cubicBezTo>
                <a:cubicBezTo>
                  <a:pt x="5009811" y="644376"/>
                  <a:pt x="5010680" y="643942"/>
                  <a:pt x="5012416" y="643942"/>
                </a:cubicBezTo>
                <a:close/>
                <a:moveTo>
                  <a:pt x="1373870" y="643942"/>
                </a:moveTo>
                <a:cubicBezTo>
                  <a:pt x="1374739" y="643942"/>
                  <a:pt x="1376475" y="644376"/>
                  <a:pt x="1379080" y="645245"/>
                </a:cubicBezTo>
                <a:cubicBezTo>
                  <a:pt x="1396443" y="646981"/>
                  <a:pt x="1408163" y="648717"/>
                  <a:pt x="1414241" y="650454"/>
                </a:cubicBezTo>
                <a:cubicBezTo>
                  <a:pt x="1433341" y="659135"/>
                  <a:pt x="1438116" y="673026"/>
                  <a:pt x="1428565" y="692125"/>
                </a:cubicBezTo>
                <a:cubicBezTo>
                  <a:pt x="1422488" y="698203"/>
                  <a:pt x="1416411" y="699505"/>
                  <a:pt x="1410335" y="696032"/>
                </a:cubicBezTo>
                <a:cubicBezTo>
                  <a:pt x="1398178" y="685614"/>
                  <a:pt x="1385158" y="669553"/>
                  <a:pt x="1371266" y="647849"/>
                </a:cubicBezTo>
                <a:cubicBezTo>
                  <a:pt x="1370398" y="646113"/>
                  <a:pt x="1370398" y="645245"/>
                  <a:pt x="1371266" y="645245"/>
                </a:cubicBezTo>
                <a:cubicBezTo>
                  <a:pt x="1371266" y="644376"/>
                  <a:pt x="1372134" y="643942"/>
                  <a:pt x="1373870" y="643942"/>
                </a:cubicBezTo>
                <a:close/>
                <a:moveTo>
                  <a:pt x="5345381" y="629618"/>
                </a:moveTo>
                <a:cubicBezTo>
                  <a:pt x="5361877" y="632222"/>
                  <a:pt x="5375333" y="635695"/>
                  <a:pt x="5385751" y="640036"/>
                </a:cubicBezTo>
                <a:cubicBezTo>
                  <a:pt x="5404851" y="649585"/>
                  <a:pt x="5407455" y="664344"/>
                  <a:pt x="5393564" y="684312"/>
                </a:cubicBezTo>
                <a:cubicBezTo>
                  <a:pt x="5386619" y="689521"/>
                  <a:pt x="5380108" y="689521"/>
                  <a:pt x="5374031" y="684312"/>
                </a:cubicBezTo>
                <a:cubicBezTo>
                  <a:pt x="5363613" y="670421"/>
                  <a:pt x="5352761" y="653926"/>
                  <a:pt x="5341475" y="634827"/>
                </a:cubicBezTo>
                <a:cubicBezTo>
                  <a:pt x="5339739" y="631354"/>
                  <a:pt x="5341041" y="629618"/>
                  <a:pt x="5345381" y="629618"/>
                </a:cubicBezTo>
                <a:close/>
                <a:moveTo>
                  <a:pt x="3355066" y="629618"/>
                </a:moveTo>
                <a:cubicBezTo>
                  <a:pt x="3356802" y="629618"/>
                  <a:pt x="3359406" y="630052"/>
                  <a:pt x="3362879" y="630920"/>
                </a:cubicBezTo>
                <a:cubicBezTo>
                  <a:pt x="3381979" y="631788"/>
                  <a:pt x="3395435" y="633524"/>
                  <a:pt x="3403249" y="636129"/>
                </a:cubicBezTo>
                <a:cubicBezTo>
                  <a:pt x="3417140" y="641338"/>
                  <a:pt x="3420612" y="654360"/>
                  <a:pt x="3413667" y="675196"/>
                </a:cubicBezTo>
                <a:cubicBezTo>
                  <a:pt x="3410194" y="683878"/>
                  <a:pt x="3403249" y="685614"/>
                  <a:pt x="3392831" y="680405"/>
                </a:cubicBezTo>
                <a:cubicBezTo>
                  <a:pt x="3378072" y="668251"/>
                  <a:pt x="3364181" y="653058"/>
                  <a:pt x="3351159" y="634827"/>
                </a:cubicBezTo>
                <a:cubicBezTo>
                  <a:pt x="3349423" y="632222"/>
                  <a:pt x="3348989" y="630920"/>
                  <a:pt x="3349857" y="630920"/>
                </a:cubicBezTo>
                <a:cubicBezTo>
                  <a:pt x="3349857" y="630052"/>
                  <a:pt x="3351593" y="629618"/>
                  <a:pt x="3355066" y="629618"/>
                </a:cubicBezTo>
                <a:close/>
                <a:moveTo>
                  <a:pt x="1706836" y="629618"/>
                </a:moveTo>
                <a:cubicBezTo>
                  <a:pt x="1723332" y="632222"/>
                  <a:pt x="1736788" y="635695"/>
                  <a:pt x="1747206" y="640036"/>
                </a:cubicBezTo>
                <a:cubicBezTo>
                  <a:pt x="1766306" y="649585"/>
                  <a:pt x="1768911" y="664344"/>
                  <a:pt x="1755020" y="684312"/>
                </a:cubicBezTo>
                <a:cubicBezTo>
                  <a:pt x="1748074" y="689521"/>
                  <a:pt x="1741563" y="689521"/>
                  <a:pt x="1735486" y="684312"/>
                </a:cubicBezTo>
                <a:cubicBezTo>
                  <a:pt x="1725068" y="670421"/>
                  <a:pt x="1714216" y="653926"/>
                  <a:pt x="1702930" y="634827"/>
                </a:cubicBezTo>
                <a:cubicBezTo>
                  <a:pt x="1701193" y="631354"/>
                  <a:pt x="1702496" y="629618"/>
                  <a:pt x="1706836" y="629618"/>
                </a:cubicBezTo>
                <a:close/>
                <a:moveTo>
                  <a:pt x="7683722" y="628641"/>
                </a:moveTo>
                <a:cubicBezTo>
                  <a:pt x="7686978" y="628424"/>
                  <a:pt x="7690776" y="628749"/>
                  <a:pt x="7695118" y="629618"/>
                </a:cubicBezTo>
                <a:cubicBezTo>
                  <a:pt x="7703798" y="634827"/>
                  <a:pt x="7711178" y="640470"/>
                  <a:pt x="7717256" y="646547"/>
                </a:cubicBezTo>
                <a:cubicBezTo>
                  <a:pt x="7720728" y="654360"/>
                  <a:pt x="7720294" y="659569"/>
                  <a:pt x="7715952" y="662174"/>
                </a:cubicBezTo>
                <a:cubicBezTo>
                  <a:pt x="7699458" y="671723"/>
                  <a:pt x="7687738" y="681707"/>
                  <a:pt x="7680792" y="692125"/>
                </a:cubicBezTo>
                <a:cubicBezTo>
                  <a:pt x="7699892" y="704280"/>
                  <a:pt x="7708574" y="720341"/>
                  <a:pt x="7706838" y="740309"/>
                </a:cubicBezTo>
                <a:cubicBezTo>
                  <a:pt x="7705101" y="758540"/>
                  <a:pt x="7697288" y="770694"/>
                  <a:pt x="7683396" y="776771"/>
                </a:cubicBezTo>
                <a:cubicBezTo>
                  <a:pt x="7677320" y="778508"/>
                  <a:pt x="7672978" y="774601"/>
                  <a:pt x="7670374" y="765051"/>
                </a:cubicBezTo>
                <a:cubicBezTo>
                  <a:pt x="7666034" y="753765"/>
                  <a:pt x="7661258" y="746386"/>
                  <a:pt x="7656050" y="742913"/>
                </a:cubicBezTo>
                <a:cubicBezTo>
                  <a:pt x="7655182" y="761144"/>
                  <a:pt x="7654747" y="789360"/>
                  <a:pt x="7654747" y="827559"/>
                </a:cubicBezTo>
                <a:cubicBezTo>
                  <a:pt x="7654747" y="846659"/>
                  <a:pt x="7651274" y="859247"/>
                  <a:pt x="7644329" y="865324"/>
                </a:cubicBezTo>
                <a:cubicBezTo>
                  <a:pt x="7639988" y="869665"/>
                  <a:pt x="7635648" y="869665"/>
                  <a:pt x="7631306" y="865324"/>
                </a:cubicBezTo>
                <a:cubicBezTo>
                  <a:pt x="7626098" y="860115"/>
                  <a:pt x="7622191" y="854472"/>
                  <a:pt x="7619586" y="848395"/>
                </a:cubicBezTo>
                <a:cubicBezTo>
                  <a:pt x="7618718" y="842318"/>
                  <a:pt x="7619152" y="836675"/>
                  <a:pt x="7620890" y="831466"/>
                </a:cubicBezTo>
                <a:cubicBezTo>
                  <a:pt x="7625230" y="811498"/>
                  <a:pt x="7627834" y="788492"/>
                  <a:pt x="7628702" y="762447"/>
                </a:cubicBezTo>
                <a:cubicBezTo>
                  <a:pt x="7628702" y="758106"/>
                  <a:pt x="7628702" y="748990"/>
                  <a:pt x="7628702" y="735100"/>
                </a:cubicBezTo>
                <a:cubicBezTo>
                  <a:pt x="7627834" y="720341"/>
                  <a:pt x="7627400" y="710357"/>
                  <a:pt x="7627400" y="705148"/>
                </a:cubicBezTo>
                <a:cubicBezTo>
                  <a:pt x="7626532" y="679103"/>
                  <a:pt x="7623928" y="661306"/>
                  <a:pt x="7619586" y="651756"/>
                </a:cubicBezTo>
                <a:cubicBezTo>
                  <a:pt x="7616982" y="646547"/>
                  <a:pt x="7619152" y="643508"/>
                  <a:pt x="7626098" y="642640"/>
                </a:cubicBezTo>
                <a:cubicBezTo>
                  <a:pt x="7627834" y="643508"/>
                  <a:pt x="7631306" y="644376"/>
                  <a:pt x="7636516" y="645245"/>
                </a:cubicBezTo>
                <a:cubicBezTo>
                  <a:pt x="7639120" y="646113"/>
                  <a:pt x="7640856" y="646547"/>
                  <a:pt x="7641724" y="646547"/>
                </a:cubicBezTo>
                <a:cubicBezTo>
                  <a:pt x="7646934" y="645679"/>
                  <a:pt x="7651274" y="643942"/>
                  <a:pt x="7654747" y="641338"/>
                </a:cubicBezTo>
                <a:cubicBezTo>
                  <a:pt x="7654747" y="641338"/>
                  <a:pt x="7655182" y="641338"/>
                  <a:pt x="7656050" y="641338"/>
                </a:cubicBezTo>
                <a:cubicBezTo>
                  <a:pt x="7664732" y="637865"/>
                  <a:pt x="7671242" y="634392"/>
                  <a:pt x="7675584" y="630920"/>
                </a:cubicBezTo>
                <a:cubicBezTo>
                  <a:pt x="7677754" y="629618"/>
                  <a:pt x="7680466" y="628858"/>
                  <a:pt x="7683722" y="628641"/>
                </a:cubicBezTo>
                <a:close/>
                <a:moveTo>
                  <a:pt x="8629720" y="627013"/>
                </a:moveTo>
                <a:cubicBezTo>
                  <a:pt x="8649688" y="630486"/>
                  <a:pt x="8664013" y="634392"/>
                  <a:pt x="8672694" y="638733"/>
                </a:cubicBezTo>
                <a:cubicBezTo>
                  <a:pt x="8685717" y="643074"/>
                  <a:pt x="8687019" y="654360"/>
                  <a:pt x="8676601" y="672592"/>
                </a:cubicBezTo>
                <a:cubicBezTo>
                  <a:pt x="8670524" y="680405"/>
                  <a:pt x="8663145" y="680839"/>
                  <a:pt x="8654463" y="673894"/>
                </a:cubicBezTo>
                <a:cubicBezTo>
                  <a:pt x="8640572" y="653926"/>
                  <a:pt x="8631457" y="639601"/>
                  <a:pt x="8627116" y="630920"/>
                </a:cubicBezTo>
                <a:cubicBezTo>
                  <a:pt x="8626248" y="628315"/>
                  <a:pt x="8627116" y="627013"/>
                  <a:pt x="8629720" y="627013"/>
                </a:cubicBezTo>
                <a:close/>
                <a:moveTo>
                  <a:pt x="4702481" y="623106"/>
                </a:moveTo>
                <a:cubicBezTo>
                  <a:pt x="4723317" y="626579"/>
                  <a:pt x="4740680" y="632222"/>
                  <a:pt x="4754571" y="640036"/>
                </a:cubicBezTo>
                <a:cubicBezTo>
                  <a:pt x="4761516" y="643508"/>
                  <a:pt x="4765423" y="649151"/>
                  <a:pt x="4766291" y="656965"/>
                </a:cubicBezTo>
                <a:cubicBezTo>
                  <a:pt x="4767160" y="670855"/>
                  <a:pt x="4763687" y="681707"/>
                  <a:pt x="4755873" y="689521"/>
                </a:cubicBezTo>
                <a:cubicBezTo>
                  <a:pt x="4751533" y="692994"/>
                  <a:pt x="4747192" y="692994"/>
                  <a:pt x="4742851" y="689521"/>
                </a:cubicBezTo>
                <a:cubicBezTo>
                  <a:pt x="4727224" y="675630"/>
                  <a:pt x="4712031" y="655229"/>
                  <a:pt x="4697272" y="628315"/>
                </a:cubicBezTo>
                <a:cubicBezTo>
                  <a:pt x="4696404" y="623975"/>
                  <a:pt x="4698141" y="622238"/>
                  <a:pt x="4702481" y="623106"/>
                </a:cubicBezTo>
                <a:close/>
                <a:moveTo>
                  <a:pt x="1063936" y="623106"/>
                </a:moveTo>
                <a:cubicBezTo>
                  <a:pt x="1084772" y="626579"/>
                  <a:pt x="1102136" y="632222"/>
                  <a:pt x="1116026" y="640036"/>
                </a:cubicBezTo>
                <a:cubicBezTo>
                  <a:pt x="1122972" y="643508"/>
                  <a:pt x="1126878" y="649151"/>
                  <a:pt x="1127745" y="656965"/>
                </a:cubicBezTo>
                <a:cubicBezTo>
                  <a:pt x="1128614" y="670855"/>
                  <a:pt x="1125142" y="681707"/>
                  <a:pt x="1117328" y="689521"/>
                </a:cubicBezTo>
                <a:cubicBezTo>
                  <a:pt x="1112988" y="692994"/>
                  <a:pt x="1108647" y="692994"/>
                  <a:pt x="1104306" y="689521"/>
                </a:cubicBezTo>
                <a:cubicBezTo>
                  <a:pt x="1088679" y="675630"/>
                  <a:pt x="1073486" y="655229"/>
                  <a:pt x="1058728" y="628315"/>
                </a:cubicBezTo>
                <a:cubicBezTo>
                  <a:pt x="1057858" y="623975"/>
                  <a:pt x="1059595" y="622238"/>
                  <a:pt x="1063936" y="623106"/>
                </a:cubicBezTo>
                <a:close/>
                <a:moveTo>
                  <a:pt x="5848374" y="618874"/>
                </a:moveTo>
                <a:cubicBezTo>
                  <a:pt x="5850328" y="619091"/>
                  <a:pt x="5852824" y="619634"/>
                  <a:pt x="5855862" y="620502"/>
                </a:cubicBezTo>
                <a:cubicBezTo>
                  <a:pt x="5869753" y="628315"/>
                  <a:pt x="5878869" y="635261"/>
                  <a:pt x="5883209" y="641338"/>
                </a:cubicBezTo>
                <a:cubicBezTo>
                  <a:pt x="5887550" y="646547"/>
                  <a:pt x="5887984" y="651756"/>
                  <a:pt x="5884511" y="656965"/>
                </a:cubicBezTo>
                <a:cubicBezTo>
                  <a:pt x="5881039" y="668251"/>
                  <a:pt x="5878869" y="687785"/>
                  <a:pt x="5878000" y="715566"/>
                </a:cubicBezTo>
                <a:cubicBezTo>
                  <a:pt x="5878000" y="780678"/>
                  <a:pt x="5878434" y="818443"/>
                  <a:pt x="5879302" y="828861"/>
                </a:cubicBezTo>
                <a:cubicBezTo>
                  <a:pt x="5878434" y="841016"/>
                  <a:pt x="5874093" y="853170"/>
                  <a:pt x="5866280" y="865324"/>
                </a:cubicBezTo>
                <a:cubicBezTo>
                  <a:pt x="5861939" y="869665"/>
                  <a:pt x="5856730" y="870099"/>
                  <a:pt x="5850653" y="866626"/>
                </a:cubicBezTo>
                <a:cubicBezTo>
                  <a:pt x="5845444" y="860549"/>
                  <a:pt x="5841537" y="853604"/>
                  <a:pt x="5838933" y="845791"/>
                </a:cubicBezTo>
                <a:cubicBezTo>
                  <a:pt x="5838933" y="844922"/>
                  <a:pt x="5838933" y="843620"/>
                  <a:pt x="5838933" y="841884"/>
                </a:cubicBezTo>
                <a:cubicBezTo>
                  <a:pt x="5838065" y="839279"/>
                  <a:pt x="5837630" y="837109"/>
                  <a:pt x="5837630" y="835373"/>
                </a:cubicBezTo>
                <a:cubicBezTo>
                  <a:pt x="5802036" y="832768"/>
                  <a:pt x="5763837" y="834504"/>
                  <a:pt x="5723033" y="840582"/>
                </a:cubicBezTo>
                <a:cubicBezTo>
                  <a:pt x="5717824" y="840582"/>
                  <a:pt x="5713917" y="839713"/>
                  <a:pt x="5711312" y="837977"/>
                </a:cubicBezTo>
                <a:cubicBezTo>
                  <a:pt x="5711312" y="837977"/>
                  <a:pt x="5710444" y="837543"/>
                  <a:pt x="5708708" y="836675"/>
                </a:cubicBezTo>
                <a:cubicBezTo>
                  <a:pt x="5706103" y="834938"/>
                  <a:pt x="5704368" y="833636"/>
                  <a:pt x="5703499" y="832768"/>
                </a:cubicBezTo>
                <a:cubicBezTo>
                  <a:pt x="5702631" y="845791"/>
                  <a:pt x="5700027" y="853604"/>
                  <a:pt x="5695686" y="856208"/>
                </a:cubicBezTo>
                <a:cubicBezTo>
                  <a:pt x="5692213" y="859681"/>
                  <a:pt x="5687872" y="860115"/>
                  <a:pt x="5682663" y="857511"/>
                </a:cubicBezTo>
                <a:cubicBezTo>
                  <a:pt x="5682663" y="857511"/>
                  <a:pt x="5682229" y="857077"/>
                  <a:pt x="5681361" y="856208"/>
                </a:cubicBezTo>
                <a:cubicBezTo>
                  <a:pt x="5675284" y="853604"/>
                  <a:pt x="5671377" y="849697"/>
                  <a:pt x="5669641" y="844488"/>
                </a:cubicBezTo>
                <a:cubicBezTo>
                  <a:pt x="5666168" y="833202"/>
                  <a:pt x="5665300" y="823652"/>
                  <a:pt x="5667036" y="815839"/>
                </a:cubicBezTo>
                <a:cubicBezTo>
                  <a:pt x="5671377" y="797607"/>
                  <a:pt x="5673982" y="753331"/>
                  <a:pt x="5674850" y="683010"/>
                </a:cubicBezTo>
                <a:cubicBezTo>
                  <a:pt x="5674850" y="663910"/>
                  <a:pt x="5671377" y="649151"/>
                  <a:pt x="5664432" y="638733"/>
                </a:cubicBezTo>
                <a:cubicBezTo>
                  <a:pt x="5662696" y="633524"/>
                  <a:pt x="5665300" y="630486"/>
                  <a:pt x="5672245" y="629618"/>
                </a:cubicBezTo>
                <a:cubicBezTo>
                  <a:pt x="5680059" y="631354"/>
                  <a:pt x="5687872" y="633524"/>
                  <a:pt x="5695686" y="636129"/>
                </a:cubicBezTo>
                <a:cubicBezTo>
                  <a:pt x="5713049" y="634392"/>
                  <a:pt x="5740396" y="631788"/>
                  <a:pt x="5777727" y="628315"/>
                </a:cubicBezTo>
                <a:cubicBezTo>
                  <a:pt x="5787277" y="626579"/>
                  <a:pt x="5794223" y="625711"/>
                  <a:pt x="5798563" y="625711"/>
                </a:cubicBezTo>
                <a:cubicBezTo>
                  <a:pt x="5811585" y="624843"/>
                  <a:pt x="5826779" y="622672"/>
                  <a:pt x="5844142" y="619200"/>
                </a:cubicBezTo>
                <a:cubicBezTo>
                  <a:pt x="5845010" y="618766"/>
                  <a:pt x="5846421" y="618657"/>
                  <a:pt x="5848374" y="618874"/>
                </a:cubicBezTo>
                <a:close/>
                <a:moveTo>
                  <a:pt x="4408174" y="617897"/>
                </a:moveTo>
                <a:cubicBezTo>
                  <a:pt x="4433350" y="619634"/>
                  <a:pt x="4451582" y="623975"/>
                  <a:pt x="4462868" y="630920"/>
                </a:cubicBezTo>
                <a:cubicBezTo>
                  <a:pt x="4475890" y="640470"/>
                  <a:pt x="4478495" y="653926"/>
                  <a:pt x="4470681" y="671290"/>
                </a:cubicBezTo>
                <a:cubicBezTo>
                  <a:pt x="4464604" y="677367"/>
                  <a:pt x="4456791" y="677801"/>
                  <a:pt x="4447241" y="672592"/>
                </a:cubicBezTo>
                <a:cubicBezTo>
                  <a:pt x="4426405" y="651756"/>
                  <a:pt x="4412514" y="635261"/>
                  <a:pt x="4405569" y="623106"/>
                </a:cubicBezTo>
                <a:cubicBezTo>
                  <a:pt x="4404701" y="622238"/>
                  <a:pt x="4404267" y="620936"/>
                  <a:pt x="4404267" y="619200"/>
                </a:cubicBezTo>
                <a:cubicBezTo>
                  <a:pt x="4405135" y="618332"/>
                  <a:pt x="4406437" y="617897"/>
                  <a:pt x="4408174" y="617897"/>
                </a:cubicBezTo>
                <a:close/>
                <a:moveTo>
                  <a:pt x="769629" y="617897"/>
                </a:moveTo>
                <a:cubicBezTo>
                  <a:pt x="794806" y="619634"/>
                  <a:pt x="813037" y="623975"/>
                  <a:pt x="824323" y="630920"/>
                </a:cubicBezTo>
                <a:cubicBezTo>
                  <a:pt x="837346" y="640470"/>
                  <a:pt x="839950" y="653926"/>
                  <a:pt x="832136" y="671290"/>
                </a:cubicBezTo>
                <a:cubicBezTo>
                  <a:pt x="826059" y="677367"/>
                  <a:pt x="818246" y="677801"/>
                  <a:pt x="808696" y="672592"/>
                </a:cubicBezTo>
                <a:cubicBezTo>
                  <a:pt x="787861" y="651756"/>
                  <a:pt x="773970" y="635261"/>
                  <a:pt x="767024" y="623106"/>
                </a:cubicBezTo>
                <a:cubicBezTo>
                  <a:pt x="766156" y="622238"/>
                  <a:pt x="765722" y="620936"/>
                  <a:pt x="765722" y="619200"/>
                </a:cubicBezTo>
                <a:cubicBezTo>
                  <a:pt x="766590" y="618332"/>
                  <a:pt x="767893" y="617897"/>
                  <a:pt x="769629" y="617897"/>
                </a:cubicBezTo>
                <a:close/>
                <a:moveTo>
                  <a:pt x="8356658" y="616595"/>
                </a:moveTo>
                <a:cubicBezTo>
                  <a:pt x="8356658" y="616595"/>
                  <a:pt x="8357526" y="617029"/>
                  <a:pt x="8359262" y="617897"/>
                </a:cubicBezTo>
                <a:cubicBezTo>
                  <a:pt x="8369680" y="624843"/>
                  <a:pt x="8377928" y="631788"/>
                  <a:pt x="8384005" y="638733"/>
                </a:cubicBezTo>
                <a:cubicBezTo>
                  <a:pt x="8389214" y="643074"/>
                  <a:pt x="8389214" y="647849"/>
                  <a:pt x="8384005" y="653058"/>
                </a:cubicBezTo>
                <a:cubicBezTo>
                  <a:pt x="8383137" y="653926"/>
                  <a:pt x="8380098" y="658701"/>
                  <a:pt x="8374889" y="667383"/>
                </a:cubicBezTo>
                <a:cubicBezTo>
                  <a:pt x="8369680" y="675196"/>
                  <a:pt x="8366642" y="679971"/>
                  <a:pt x="8365773" y="681707"/>
                </a:cubicBezTo>
                <a:cubicBezTo>
                  <a:pt x="8364905" y="682576"/>
                  <a:pt x="8364037" y="684312"/>
                  <a:pt x="8363169" y="686916"/>
                </a:cubicBezTo>
                <a:cubicBezTo>
                  <a:pt x="8361433" y="690389"/>
                  <a:pt x="8357960" y="695598"/>
                  <a:pt x="8352751" y="702543"/>
                </a:cubicBezTo>
                <a:cubicBezTo>
                  <a:pt x="8360564" y="711225"/>
                  <a:pt x="8364037" y="720341"/>
                  <a:pt x="8363169" y="729891"/>
                </a:cubicBezTo>
                <a:cubicBezTo>
                  <a:pt x="8363169" y="757672"/>
                  <a:pt x="8362301" y="794135"/>
                  <a:pt x="8360564" y="839279"/>
                </a:cubicBezTo>
                <a:cubicBezTo>
                  <a:pt x="8372719" y="821916"/>
                  <a:pt x="8382269" y="801514"/>
                  <a:pt x="8389214" y="778074"/>
                </a:cubicBezTo>
                <a:cubicBezTo>
                  <a:pt x="8394423" y="761579"/>
                  <a:pt x="8395725" y="748122"/>
                  <a:pt x="8393121" y="737704"/>
                </a:cubicBezTo>
                <a:cubicBezTo>
                  <a:pt x="8392253" y="734231"/>
                  <a:pt x="8392687" y="732061"/>
                  <a:pt x="8394423" y="731193"/>
                </a:cubicBezTo>
                <a:cubicBezTo>
                  <a:pt x="8395291" y="730325"/>
                  <a:pt x="8397462" y="730325"/>
                  <a:pt x="8400934" y="731193"/>
                </a:cubicBezTo>
                <a:cubicBezTo>
                  <a:pt x="8413957" y="736402"/>
                  <a:pt x="8423507" y="742913"/>
                  <a:pt x="8429583" y="750727"/>
                </a:cubicBezTo>
                <a:cubicBezTo>
                  <a:pt x="8433057" y="755067"/>
                  <a:pt x="8433490" y="759408"/>
                  <a:pt x="8430886" y="763749"/>
                </a:cubicBezTo>
                <a:cubicBezTo>
                  <a:pt x="8427413" y="768958"/>
                  <a:pt x="8424809" y="774601"/>
                  <a:pt x="8423072" y="780678"/>
                </a:cubicBezTo>
                <a:cubicBezTo>
                  <a:pt x="8424809" y="781546"/>
                  <a:pt x="8427413" y="783283"/>
                  <a:pt x="8430886" y="785887"/>
                </a:cubicBezTo>
                <a:cubicBezTo>
                  <a:pt x="8436095" y="789360"/>
                  <a:pt x="8440436" y="791964"/>
                  <a:pt x="8443908" y="793701"/>
                </a:cubicBezTo>
                <a:cubicBezTo>
                  <a:pt x="8443908" y="775469"/>
                  <a:pt x="8443908" y="762881"/>
                  <a:pt x="8443908" y="755935"/>
                </a:cubicBezTo>
                <a:cubicBezTo>
                  <a:pt x="8443908" y="740309"/>
                  <a:pt x="8443040" y="728154"/>
                  <a:pt x="8441304" y="719473"/>
                </a:cubicBezTo>
                <a:cubicBezTo>
                  <a:pt x="8438699" y="719473"/>
                  <a:pt x="8436095" y="719473"/>
                  <a:pt x="8433490" y="719473"/>
                </a:cubicBezTo>
                <a:cubicBezTo>
                  <a:pt x="8433490" y="722077"/>
                  <a:pt x="8433490" y="723813"/>
                  <a:pt x="8433490" y="724682"/>
                </a:cubicBezTo>
                <a:cubicBezTo>
                  <a:pt x="8430886" y="729891"/>
                  <a:pt x="8425243" y="730759"/>
                  <a:pt x="8416561" y="727286"/>
                </a:cubicBezTo>
                <a:cubicBezTo>
                  <a:pt x="8409616" y="722077"/>
                  <a:pt x="8406143" y="716434"/>
                  <a:pt x="8406143" y="710357"/>
                </a:cubicBezTo>
                <a:cubicBezTo>
                  <a:pt x="8404407" y="692994"/>
                  <a:pt x="8398764" y="674762"/>
                  <a:pt x="8389214" y="655662"/>
                </a:cubicBezTo>
                <a:cubicBezTo>
                  <a:pt x="8385741" y="650454"/>
                  <a:pt x="8387044" y="646981"/>
                  <a:pt x="8393121" y="645245"/>
                </a:cubicBezTo>
                <a:cubicBezTo>
                  <a:pt x="8399198" y="644376"/>
                  <a:pt x="8406143" y="645245"/>
                  <a:pt x="8413957" y="647849"/>
                </a:cubicBezTo>
                <a:cubicBezTo>
                  <a:pt x="8416561" y="646981"/>
                  <a:pt x="8421770" y="645679"/>
                  <a:pt x="8429583" y="643942"/>
                </a:cubicBezTo>
                <a:cubicBezTo>
                  <a:pt x="8441738" y="641338"/>
                  <a:pt x="8451722" y="639168"/>
                  <a:pt x="8459535" y="637431"/>
                </a:cubicBezTo>
                <a:cubicBezTo>
                  <a:pt x="8462140" y="636563"/>
                  <a:pt x="8466046" y="635261"/>
                  <a:pt x="8471255" y="633524"/>
                </a:cubicBezTo>
                <a:cubicBezTo>
                  <a:pt x="8477333" y="631788"/>
                  <a:pt x="8481240" y="630486"/>
                  <a:pt x="8482976" y="629618"/>
                </a:cubicBezTo>
                <a:cubicBezTo>
                  <a:pt x="8489921" y="627013"/>
                  <a:pt x="8496867" y="627447"/>
                  <a:pt x="8503812" y="630920"/>
                </a:cubicBezTo>
                <a:cubicBezTo>
                  <a:pt x="8513362" y="636129"/>
                  <a:pt x="8520307" y="642640"/>
                  <a:pt x="8524647" y="650454"/>
                </a:cubicBezTo>
                <a:cubicBezTo>
                  <a:pt x="8527252" y="654794"/>
                  <a:pt x="8527252" y="658267"/>
                  <a:pt x="8524647" y="660871"/>
                </a:cubicBezTo>
                <a:cubicBezTo>
                  <a:pt x="8519438" y="665212"/>
                  <a:pt x="8515966" y="670421"/>
                  <a:pt x="8514229" y="676499"/>
                </a:cubicBezTo>
                <a:cubicBezTo>
                  <a:pt x="8512494" y="682576"/>
                  <a:pt x="8510323" y="687351"/>
                  <a:pt x="8507718" y="690823"/>
                </a:cubicBezTo>
                <a:cubicBezTo>
                  <a:pt x="8508587" y="691691"/>
                  <a:pt x="8509455" y="692994"/>
                  <a:pt x="8510323" y="694730"/>
                </a:cubicBezTo>
                <a:cubicBezTo>
                  <a:pt x="8511191" y="695598"/>
                  <a:pt x="8512059" y="696900"/>
                  <a:pt x="8512927" y="698637"/>
                </a:cubicBezTo>
                <a:cubicBezTo>
                  <a:pt x="8514664" y="703846"/>
                  <a:pt x="8513362" y="707318"/>
                  <a:pt x="8509021" y="709055"/>
                </a:cubicBezTo>
                <a:cubicBezTo>
                  <a:pt x="8505548" y="709055"/>
                  <a:pt x="8500773" y="709923"/>
                  <a:pt x="8494696" y="711659"/>
                </a:cubicBezTo>
                <a:cubicBezTo>
                  <a:pt x="8486014" y="712527"/>
                  <a:pt x="8479503" y="713395"/>
                  <a:pt x="8475162" y="714264"/>
                </a:cubicBezTo>
                <a:cubicBezTo>
                  <a:pt x="8476899" y="716000"/>
                  <a:pt x="8478201" y="716868"/>
                  <a:pt x="8479069" y="716868"/>
                </a:cubicBezTo>
                <a:cubicBezTo>
                  <a:pt x="8481673" y="720341"/>
                  <a:pt x="8481673" y="723813"/>
                  <a:pt x="8479069" y="727286"/>
                </a:cubicBezTo>
                <a:cubicBezTo>
                  <a:pt x="8477333" y="729022"/>
                  <a:pt x="8476464" y="733797"/>
                  <a:pt x="8476464" y="741611"/>
                </a:cubicBezTo>
                <a:cubicBezTo>
                  <a:pt x="8479069" y="740743"/>
                  <a:pt x="8482976" y="739440"/>
                  <a:pt x="8488185" y="737704"/>
                </a:cubicBezTo>
                <a:cubicBezTo>
                  <a:pt x="8489921" y="736836"/>
                  <a:pt x="8491223" y="736402"/>
                  <a:pt x="8492091" y="736402"/>
                </a:cubicBezTo>
                <a:cubicBezTo>
                  <a:pt x="8496432" y="732929"/>
                  <a:pt x="8502076" y="732495"/>
                  <a:pt x="8509021" y="735100"/>
                </a:cubicBezTo>
                <a:cubicBezTo>
                  <a:pt x="8515098" y="737704"/>
                  <a:pt x="8519438" y="742045"/>
                  <a:pt x="8522043" y="748122"/>
                </a:cubicBezTo>
                <a:cubicBezTo>
                  <a:pt x="8527252" y="756804"/>
                  <a:pt x="8524214" y="762013"/>
                  <a:pt x="8512927" y="763749"/>
                </a:cubicBezTo>
                <a:cubicBezTo>
                  <a:pt x="8499037" y="765485"/>
                  <a:pt x="8486882" y="766353"/>
                  <a:pt x="8476464" y="766353"/>
                </a:cubicBezTo>
                <a:cubicBezTo>
                  <a:pt x="8475596" y="777640"/>
                  <a:pt x="8475162" y="792398"/>
                  <a:pt x="8475162" y="810630"/>
                </a:cubicBezTo>
                <a:cubicBezTo>
                  <a:pt x="8504680" y="824520"/>
                  <a:pt x="8538972" y="835373"/>
                  <a:pt x="8578040" y="843186"/>
                </a:cubicBezTo>
                <a:cubicBezTo>
                  <a:pt x="8582381" y="844054"/>
                  <a:pt x="8584551" y="845356"/>
                  <a:pt x="8584551" y="847093"/>
                </a:cubicBezTo>
                <a:cubicBezTo>
                  <a:pt x="8584551" y="848829"/>
                  <a:pt x="8582381" y="850565"/>
                  <a:pt x="8578040" y="852302"/>
                </a:cubicBezTo>
                <a:cubicBezTo>
                  <a:pt x="8571095" y="854038"/>
                  <a:pt x="8558940" y="857511"/>
                  <a:pt x="8541577" y="862720"/>
                </a:cubicBezTo>
                <a:cubicBezTo>
                  <a:pt x="8529423" y="866192"/>
                  <a:pt x="8520741" y="868797"/>
                  <a:pt x="8515532" y="870533"/>
                </a:cubicBezTo>
                <a:cubicBezTo>
                  <a:pt x="8511191" y="872269"/>
                  <a:pt x="8505982" y="871835"/>
                  <a:pt x="8499905" y="869231"/>
                </a:cubicBezTo>
                <a:cubicBezTo>
                  <a:pt x="8466915" y="851868"/>
                  <a:pt x="8438699" y="827993"/>
                  <a:pt x="8415259" y="797607"/>
                </a:cubicBezTo>
                <a:cubicBezTo>
                  <a:pt x="8403973" y="819311"/>
                  <a:pt x="8386609" y="836675"/>
                  <a:pt x="8363169" y="849697"/>
                </a:cubicBezTo>
                <a:cubicBezTo>
                  <a:pt x="8361433" y="849697"/>
                  <a:pt x="8360564" y="850131"/>
                  <a:pt x="8360564" y="850999"/>
                </a:cubicBezTo>
                <a:cubicBezTo>
                  <a:pt x="8358829" y="859681"/>
                  <a:pt x="8356658" y="864890"/>
                  <a:pt x="8354053" y="866626"/>
                </a:cubicBezTo>
                <a:cubicBezTo>
                  <a:pt x="8349713" y="869231"/>
                  <a:pt x="8345806" y="869231"/>
                  <a:pt x="8342333" y="866626"/>
                </a:cubicBezTo>
                <a:cubicBezTo>
                  <a:pt x="8335388" y="863154"/>
                  <a:pt x="8330179" y="857511"/>
                  <a:pt x="8326706" y="849697"/>
                </a:cubicBezTo>
                <a:cubicBezTo>
                  <a:pt x="8324102" y="845356"/>
                  <a:pt x="8324102" y="839279"/>
                  <a:pt x="8326706" y="831466"/>
                </a:cubicBezTo>
                <a:cubicBezTo>
                  <a:pt x="8331047" y="814971"/>
                  <a:pt x="8333217" y="791096"/>
                  <a:pt x="8333217" y="759842"/>
                </a:cubicBezTo>
                <a:cubicBezTo>
                  <a:pt x="8333217" y="750292"/>
                  <a:pt x="8333217" y="739874"/>
                  <a:pt x="8333217" y="728588"/>
                </a:cubicBezTo>
                <a:cubicBezTo>
                  <a:pt x="8333217" y="728588"/>
                  <a:pt x="8332784" y="729022"/>
                  <a:pt x="8331915" y="729891"/>
                </a:cubicBezTo>
                <a:cubicBezTo>
                  <a:pt x="8312816" y="750727"/>
                  <a:pt x="8291112" y="766788"/>
                  <a:pt x="8266802" y="778074"/>
                </a:cubicBezTo>
                <a:cubicBezTo>
                  <a:pt x="8263330" y="780678"/>
                  <a:pt x="8261160" y="781546"/>
                  <a:pt x="8260292" y="780678"/>
                </a:cubicBezTo>
                <a:cubicBezTo>
                  <a:pt x="8260292" y="779810"/>
                  <a:pt x="8261594" y="777640"/>
                  <a:pt x="8264198" y="774167"/>
                </a:cubicBezTo>
                <a:cubicBezTo>
                  <a:pt x="8293716" y="744649"/>
                  <a:pt x="8318459" y="705582"/>
                  <a:pt x="8338426" y="656965"/>
                </a:cubicBezTo>
                <a:cubicBezTo>
                  <a:pt x="8346240" y="639601"/>
                  <a:pt x="8348411" y="628315"/>
                  <a:pt x="8344938" y="623106"/>
                </a:cubicBezTo>
                <a:cubicBezTo>
                  <a:pt x="8344938" y="617029"/>
                  <a:pt x="8348844" y="614859"/>
                  <a:pt x="8356658" y="616595"/>
                </a:cubicBezTo>
                <a:close/>
                <a:moveTo>
                  <a:pt x="3817363" y="616595"/>
                </a:moveTo>
                <a:cubicBezTo>
                  <a:pt x="3818665" y="616161"/>
                  <a:pt x="3820402" y="616161"/>
                  <a:pt x="3822572" y="616595"/>
                </a:cubicBezTo>
                <a:cubicBezTo>
                  <a:pt x="3839935" y="618332"/>
                  <a:pt x="3855128" y="626579"/>
                  <a:pt x="3868151" y="641338"/>
                </a:cubicBezTo>
                <a:cubicBezTo>
                  <a:pt x="3870755" y="645679"/>
                  <a:pt x="3871623" y="650888"/>
                  <a:pt x="3870755" y="656965"/>
                </a:cubicBezTo>
                <a:cubicBezTo>
                  <a:pt x="3868151" y="663042"/>
                  <a:pt x="3865980" y="676932"/>
                  <a:pt x="3864244" y="698637"/>
                </a:cubicBezTo>
                <a:cubicBezTo>
                  <a:pt x="3864244" y="699505"/>
                  <a:pt x="3864244" y="701675"/>
                  <a:pt x="3864244" y="705148"/>
                </a:cubicBezTo>
                <a:cubicBezTo>
                  <a:pt x="3863376" y="708621"/>
                  <a:pt x="3862942" y="711225"/>
                  <a:pt x="3862942" y="712961"/>
                </a:cubicBezTo>
                <a:cubicBezTo>
                  <a:pt x="3870755" y="711225"/>
                  <a:pt x="3876832" y="709923"/>
                  <a:pt x="3881173" y="709055"/>
                </a:cubicBezTo>
                <a:cubicBezTo>
                  <a:pt x="3881173" y="709055"/>
                  <a:pt x="3881607" y="709055"/>
                  <a:pt x="3882475" y="709055"/>
                </a:cubicBezTo>
                <a:cubicBezTo>
                  <a:pt x="3889421" y="707318"/>
                  <a:pt x="3894630" y="707318"/>
                  <a:pt x="3898102" y="709055"/>
                </a:cubicBezTo>
                <a:cubicBezTo>
                  <a:pt x="3904180" y="710791"/>
                  <a:pt x="3909823" y="714698"/>
                  <a:pt x="3915032" y="720775"/>
                </a:cubicBezTo>
                <a:cubicBezTo>
                  <a:pt x="3919372" y="731193"/>
                  <a:pt x="3917202" y="736402"/>
                  <a:pt x="3908520" y="736402"/>
                </a:cubicBezTo>
                <a:cubicBezTo>
                  <a:pt x="3905916" y="736402"/>
                  <a:pt x="3901141" y="736836"/>
                  <a:pt x="3894196" y="737704"/>
                </a:cubicBezTo>
                <a:cubicBezTo>
                  <a:pt x="3880305" y="739440"/>
                  <a:pt x="3869453" y="740743"/>
                  <a:pt x="3861639" y="741611"/>
                </a:cubicBezTo>
                <a:cubicBezTo>
                  <a:pt x="3861639" y="764183"/>
                  <a:pt x="3861639" y="784585"/>
                  <a:pt x="3861639" y="802816"/>
                </a:cubicBezTo>
                <a:cubicBezTo>
                  <a:pt x="3862508" y="801948"/>
                  <a:pt x="3862942" y="801514"/>
                  <a:pt x="3862942" y="801514"/>
                </a:cubicBezTo>
                <a:cubicBezTo>
                  <a:pt x="3873360" y="801514"/>
                  <a:pt x="3886816" y="800212"/>
                  <a:pt x="3903311" y="797607"/>
                </a:cubicBezTo>
                <a:cubicBezTo>
                  <a:pt x="3911993" y="795871"/>
                  <a:pt x="3919372" y="797173"/>
                  <a:pt x="3925450" y="801514"/>
                </a:cubicBezTo>
                <a:cubicBezTo>
                  <a:pt x="3931527" y="804119"/>
                  <a:pt x="3937170" y="808893"/>
                  <a:pt x="3942379" y="815839"/>
                </a:cubicBezTo>
                <a:cubicBezTo>
                  <a:pt x="3945851" y="825389"/>
                  <a:pt x="3942379" y="830598"/>
                  <a:pt x="3931961" y="831466"/>
                </a:cubicBezTo>
                <a:cubicBezTo>
                  <a:pt x="3907652" y="827993"/>
                  <a:pt x="3880305" y="827559"/>
                  <a:pt x="3849919" y="830164"/>
                </a:cubicBezTo>
                <a:cubicBezTo>
                  <a:pt x="3824743" y="830164"/>
                  <a:pt x="3803472" y="832334"/>
                  <a:pt x="3786109" y="836675"/>
                </a:cubicBezTo>
                <a:cubicBezTo>
                  <a:pt x="3781768" y="838411"/>
                  <a:pt x="3777427" y="837543"/>
                  <a:pt x="3773087" y="834070"/>
                </a:cubicBezTo>
                <a:cubicBezTo>
                  <a:pt x="3766142" y="827125"/>
                  <a:pt x="3760933" y="822350"/>
                  <a:pt x="3757460" y="819746"/>
                </a:cubicBezTo>
                <a:cubicBezTo>
                  <a:pt x="3754855" y="815405"/>
                  <a:pt x="3755724" y="812800"/>
                  <a:pt x="3760064" y="811932"/>
                </a:cubicBezTo>
                <a:cubicBezTo>
                  <a:pt x="3769614" y="811932"/>
                  <a:pt x="3786109" y="810630"/>
                  <a:pt x="3809550" y="808025"/>
                </a:cubicBezTo>
                <a:cubicBezTo>
                  <a:pt x="3811286" y="808025"/>
                  <a:pt x="3813890" y="808025"/>
                  <a:pt x="3817363" y="808025"/>
                </a:cubicBezTo>
                <a:cubicBezTo>
                  <a:pt x="3820836" y="807157"/>
                  <a:pt x="3823874" y="806723"/>
                  <a:pt x="3826479" y="806723"/>
                </a:cubicBezTo>
                <a:lnTo>
                  <a:pt x="3826479" y="745518"/>
                </a:lnTo>
                <a:cubicBezTo>
                  <a:pt x="3818665" y="747254"/>
                  <a:pt x="3811720" y="748122"/>
                  <a:pt x="3805643" y="748122"/>
                </a:cubicBezTo>
                <a:cubicBezTo>
                  <a:pt x="3801302" y="748990"/>
                  <a:pt x="3797829" y="748990"/>
                  <a:pt x="3795225" y="748122"/>
                </a:cubicBezTo>
                <a:cubicBezTo>
                  <a:pt x="3788280" y="743781"/>
                  <a:pt x="3782636" y="738572"/>
                  <a:pt x="3778296" y="732495"/>
                </a:cubicBezTo>
                <a:cubicBezTo>
                  <a:pt x="3775691" y="729022"/>
                  <a:pt x="3774823" y="726418"/>
                  <a:pt x="3775691" y="724682"/>
                </a:cubicBezTo>
                <a:cubicBezTo>
                  <a:pt x="3776559" y="723813"/>
                  <a:pt x="3779164" y="722945"/>
                  <a:pt x="3783505" y="722077"/>
                </a:cubicBezTo>
                <a:cubicBezTo>
                  <a:pt x="3786977" y="722077"/>
                  <a:pt x="3794791" y="721209"/>
                  <a:pt x="3806945" y="719473"/>
                </a:cubicBezTo>
                <a:cubicBezTo>
                  <a:pt x="3815627" y="718604"/>
                  <a:pt x="3822138" y="718170"/>
                  <a:pt x="3826479" y="718170"/>
                </a:cubicBezTo>
                <a:cubicBezTo>
                  <a:pt x="3826479" y="708621"/>
                  <a:pt x="3826479" y="699505"/>
                  <a:pt x="3826479" y="690823"/>
                </a:cubicBezTo>
                <a:cubicBezTo>
                  <a:pt x="3829083" y="658701"/>
                  <a:pt x="3826479" y="638299"/>
                  <a:pt x="3818665" y="629618"/>
                </a:cubicBezTo>
                <a:cubicBezTo>
                  <a:pt x="3816061" y="625277"/>
                  <a:pt x="3814759" y="621804"/>
                  <a:pt x="3814759" y="619200"/>
                </a:cubicBezTo>
                <a:cubicBezTo>
                  <a:pt x="3815193" y="617897"/>
                  <a:pt x="3816061" y="617029"/>
                  <a:pt x="3817363" y="616595"/>
                </a:cubicBezTo>
                <a:close/>
                <a:moveTo>
                  <a:pt x="169293" y="616595"/>
                </a:moveTo>
                <a:cubicBezTo>
                  <a:pt x="170595" y="616161"/>
                  <a:pt x="172331" y="616161"/>
                  <a:pt x="174502" y="616595"/>
                </a:cubicBezTo>
                <a:cubicBezTo>
                  <a:pt x="191865" y="618332"/>
                  <a:pt x="207058" y="626579"/>
                  <a:pt x="220080" y="641338"/>
                </a:cubicBezTo>
                <a:cubicBezTo>
                  <a:pt x="222685" y="645679"/>
                  <a:pt x="223553" y="650888"/>
                  <a:pt x="222685" y="656965"/>
                </a:cubicBezTo>
                <a:cubicBezTo>
                  <a:pt x="220080" y="663042"/>
                  <a:pt x="217910" y="676932"/>
                  <a:pt x="216173" y="698637"/>
                </a:cubicBezTo>
                <a:cubicBezTo>
                  <a:pt x="216173" y="699505"/>
                  <a:pt x="216173" y="701675"/>
                  <a:pt x="216173" y="705148"/>
                </a:cubicBezTo>
                <a:cubicBezTo>
                  <a:pt x="215305" y="708621"/>
                  <a:pt x="214871" y="711225"/>
                  <a:pt x="214871" y="712961"/>
                </a:cubicBezTo>
                <a:cubicBezTo>
                  <a:pt x="222685" y="711225"/>
                  <a:pt x="228762" y="709923"/>
                  <a:pt x="233103" y="709055"/>
                </a:cubicBezTo>
                <a:cubicBezTo>
                  <a:pt x="233103" y="709055"/>
                  <a:pt x="233537" y="709055"/>
                  <a:pt x="234405" y="709055"/>
                </a:cubicBezTo>
                <a:cubicBezTo>
                  <a:pt x="241350" y="707318"/>
                  <a:pt x="246559" y="707318"/>
                  <a:pt x="250032" y="709055"/>
                </a:cubicBezTo>
                <a:cubicBezTo>
                  <a:pt x="256109" y="710791"/>
                  <a:pt x="261752" y="714698"/>
                  <a:pt x="266961" y="720775"/>
                </a:cubicBezTo>
                <a:cubicBezTo>
                  <a:pt x="271302" y="731193"/>
                  <a:pt x="269131" y="736402"/>
                  <a:pt x="260450" y="736402"/>
                </a:cubicBezTo>
                <a:cubicBezTo>
                  <a:pt x="257845" y="736402"/>
                  <a:pt x="253070" y="736836"/>
                  <a:pt x="246125" y="737704"/>
                </a:cubicBezTo>
                <a:cubicBezTo>
                  <a:pt x="232234" y="739440"/>
                  <a:pt x="221383" y="740743"/>
                  <a:pt x="213569" y="741611"/>
                </a:cubicBezTo>
                <a:cubicBezTo>
                  <a:pt x="213569" y="764183"/>
                  <a:pt x="213569" y="784585"/>
                  <a:pt x="213569" y="802816"/>
                </a:cubicBezTo>
                <a:cubicBezTo>
                  <a:pt x="214437" y="801948"/>
                  <a:pt x="214871" y="801514"/>
                  <a:pt x="214871" y="801514"/>
                </a:cubicBezTo>
                <a:cubicBezTo>
                  <a:pt x="225289" y="801514"/>
                  <a:pt x="238746" y="800212"/>
                  <a:pt x="255240" y="797607"/>
                </a:cubicBezTo>
                <a:cubicBezTo>
                  <a:pt x="263923" y="795871"/>
                  <a:pt x="271302" y="797173"/>
                  <a:pt x="277379" y="801514"/>
                </a:cubicBezTo>
                <a:cubicBezTo>
                  <a:pt x="283456" y="804119"/>
                  <a:pt x="289099" y="808893"/>
                  <a:pt x="294308" y="815839"/>
                </a:cubicBezTo>
                <a:cubicBezTo>
                  <a:pt x="297781" y="825389"/>
                  <a:pt x="294308" y="830598"/>
                  <a:pt x="283890" y="831466"/>
                </a:cubicBezTo>
                <a:cubicBezTo>
                  <a:pt x="259581" y="827993"/>
                  <a:pt x="232234" y="827559"/>
                  <a:pt x="201849" y="830164"/>
                </a:cubicBezTo>
                <a:cubicBezTo>
                  <a:pt x="176672" y="830164"/>
                  <a:pt x="155402" y="832334"/>
                  <a:pt x="138038" y="836675"/>
                </a:cubicBezTo>
                <a:cubicBezTo>
                  <a:pt x="133698" y="838411"/>
                  <a:pt x="129357" y="837543"/>
                  <a:pt x="125016" y="834070"/>
                </a:cubicBezTo>
                <a:cubicBezTo>
                  <a:pt x="118071" y="827125"/>
                  <a:pt x="112862" y="822350"/>
                  <a:pt x="109389" y="819746"/>
                </a:cubicBezTo>
                <a:cubicBezTo>
                  <a:pt x="106785" y="815405"/>
                  <a:pt x="107653" y="812800"/>
                  <a:pt x="111994" y="811932"/>
                </a:cubicBezTo>
                <a:cubicBezTo>
                  <a:pt x="121543" y="811932"/>
                  <a:pt x="138038" y="810630"/>
                  <a:pt x="161479" y="808025"/>
                </a:cubicBezTo>
                <a:cubicBezTo>
                  <a:pt x="163215" y="808025"/>
                  <a:pt x="165820" y="808025"/>
                  <a:pt x="169293" y="808025"/>
                </a:cubicBezTo>
                <a:cubicBezTo>
                  <a:pt x="172765" y="807157"/>
                  <a:pt x="175804" y="806723"/>
                  <a:pt x="178409" y="806723"/>
                </a:cubicBezTo>
                <a:lnTo>
                  <a:pt x="178409" y="745518"/>
                </a:lnTo>
                <a:cubicBezTo>
                  <a:pt x="170595" y="747254"/>
                  <a:pt x="163650" y="748122"/>
                  <a:pt x="157573" y="748122"/>
                </a:cubicBezTo>
                <a:cubicBezTo>
                  <a:pt x="153232" y="748990"/>
                  <a:pt x="149759" y="748990"/>
                  <a:pt x="147155" y="748122"/>
                </a:cubicBezTo>
                <a:cubicBezTo>
                  <a:pt x="140209" y="743781"/>
                  <a:pt x="134566" y="738572"/>
                  <a:pt x="130225" y="732495"/>
                </a:cubicBezTo>
                <a:cubicBezTo>
                  <a:pt x="127621" y="729022"/>
                  <a:pt x="126752" y="726418"/>
                  <a:pt x="127621" y="724682"/>
                </a:cubicBezTo>
                <a:cubicBezTo>
                  <a:pt x="128489" y="723813"/>
                  <a:pt x="131093" y="722945"/>
                  <a:pt x="135434" y="722077"/>
                </a:cubicBezTo>
                <a:cubicBezTo>
                  <a:pt x="138907" y="722077"/>
                  <a:pt x="146720" y="721209"/>
                  <a:pt x="158875" y="719473"/>
                </a:cubicBezTo>
                <a:cubicBezTo>
                  <a:pt x="167556" y="718604"/>
                  <a:pt x="174067" y="718170"/>
                  <a:pt x="178409" y="718170"/>
                </a:cubicBezTo>
                <a:cubicBezTo>
                  <a:pt x="178409" y="708621"/>
                  <a:pt x="178409" y="699505"/>
                  <a:pt x="178409" y="690823"/>
                </a:cubicBezTo>
                <a:cubicBezTo>
                  <a:pt x="181013" y="658701"/>
                  <a:pt x="178409" y="638299"/>
                  <a:pt x="170595" y="629618"/>
                </a:cubicBezTo>
                <a:cubicBezTo>
                  <a:pt x="167990" y="625277"/>
                  <a:pt x="166688" y="621804"/>
                  <a:pt x="166688" y="619200"/>
                </a:cubicBezTo>
                <a:cubicBezTo>
                  <a:pt x="167122" y="617897"/>
                  <a:pt x="167990" y="617029"/>
                  <a:pt x="169293" y="616595"/>
                </a:cubicBezTo>
                <a:close/>
                <a:moveTo>
                  <a:pt x="3709277" y="615293"/>
                </a:moveTo>
                <a:cubicBezTo>
                  <a:pt x="3709277" y="615293"/>
                  <a:pt x="3709711" y="615293"/>
                  <a:pt x="3710579" y="615293"/>
                </a:cubicBezTo>
                <a:cubicBezTo>
                  <a:pt x="3724470" y="615293"/>
                  <a:pt x="3737492" y="616161"/>
                  <a:pt x="3749646" y="617897"/>
                </a:cubicBezTo>
                <a:cubicBezTo>
                  <a:pt x="3765273" y="620502"/>
                  <a:pt x="3772653" y="631354"/>
                  <a:pt x="3771784" y="650454"/>
                </a:cubicBezTo>
                <a:cubicBezTo>
                  <a:pt x="3769180" y="664344"/>
                  <a:pt x="3761367" y="668251"/>
                  <a:pt x="3748344" y="662174"/>
                </a:cubicBezTo>
                <a:cubicBezTo>
                  <a:pt x="3742267" y="657833"/>
                  <a:pt x="3729244" y="643942"/>
                  <a:pt x="3709277" y="620502"/>
                </a:cubicBezTo>
                <a:cubicBezTo>
                  <a:pt x="3706672" y="617897"/>
                  <a:pt x="3706672" y="616161"/>
                  <a:pt x="3709277" y="615293"/>
                </a:cubicBezTo>
                <a:close/>
                <a:moveTo>
                  <a:pt x="61206" y="615293"/>
                </a:moveTo>
                <a:cubicBezTo>
                  <a:pt x="61206" y="615293"/>
                  <a:pt x="61640" y="615293"/>
                  <a:pt x="62508" y="615293"/>
                </a:cubicBezTo>
                <a:cubicBezTo>
                  <a:pt x="76399" y="615293"/>
                  <a:pt x="89421" y="616161"/>
                  <a:pt x="101576" y="617897"/>
                </a:cubicBezTo>
                <a:cubicBezTo>
                  <a:pt x="117203" y="620502"/>
                  <a:pt x="124582" y="631354"/>
                  <a:pt x="123714" y="650454"/>
                </a:cubicBezTo>
                <a:cubicBezTo>
                  <a:pt x="121109" y="664344"/>
                  <a:pt x="113296" y="668251"/>
                  <a:pt x="100273" y="662174"/>
                </a:cubicBezTo>
                <a:cubicBezTo>
                  <a:pt x="94196" y="657833"/>
                  <a:pt x="81174" y="643942"/>
                  <a:pt x="61206" y="620502"/>
                </a:cubicBezTo>
                <a:cubicBezTo>
                  <a:pt x="58602" y="617897"/>
                  <a:pt x="58602" y="616161"/>
                  <a:pt x="61206" y="615293"/>
                </a:cubicBezTo>
                <a:close/>
                <a:moveTo>
                  <a:pt x="4792010" y="615130"/>
                </a:moveTo>
                <a:cubicBezTo>
                  <a:pt x="4793530" y="614805"/>
                  <a:pt x="4795375" y="614859"/>
                  <a:pt x="4797545" y="615293"/>
                </a:cubicBezTo>
                <a:cubicBezTo>
                  <a:pt x="4815776" y="623106"/>
                  <a:pt x="4829233" y="634827"/>
                  <a:pt x="4837915" y="650454"/>
                </a:cubicBezTo>
                <a:cubicBezTo>
                  <a:pt x="4840519" y="655662"/>
                  <a:pt x="4840085" y="660003"/>
                  <a:pt x="4836612" y="663476"/>
                </a:cubicBezTo>
                <a:cubicBezTo>
                  <a:pt x="4831403" y="670421"/>
                  <a:pt x="4826629" y="682576"/>
                  <a:pt x="4822288" y="699939"/>
                </a:cubicBezTo>
                <a:cubicBezTo>
                  <a:pt x="4816211" y="724247"/>
                  <a:pt x="4805793" y="748556"/>
                  <a:pt x="4791034" y="772865"/>
                </a:cubicBezTo>
                <a:cubicBezTo>
                  <a:pt x="4808397" y="790228"/>
                  <a:pt x="4825326" y="803250"/>
                  <a:pt x="4841821" y="811932"/>
                </a:cubicBezTo>
                <a:cubicBezTo>
                  <a:pt x="4868735" y="827559"/>
                  <a:pt x="4898252" y="838845"/>
                  <a:pt x="4930374" y="845791"/>
                </a:cubicBezTo>
                <a:cubicBezTo>
                  <a:pt x="4934715" y="846659"/>
                  <a:pt x="4936885" y="848395"/>
                  <a:pt x="4936885" y="850999"/>
                </a:cubicBezTo>
                <a:cubicBezTo>
                  <a:pt x="4937754" y="852736"/>
                  <a:pt x="4936017" y="854038"/>
                  <a:pt x="4931676" y="854906"/>
                </a:cubicBezTo>
                <a:cubicBezTo>
                  <a:pt x="4896950" y="864456"/>
                  <a:pt x="4869603" y="870099"/>
                  <a:pt x="4849635" y="871835"/>
                </a:cubicBezTo>
                <a:cubicBezTo>
                  <a:pt x="4840085" y="871835"/>
                  <a:pt x="4833140" y="870533"/>
                  <a:pt x="4828799" y="867929"/>
                </a:cubicBezTo>
                <a:cubicBezTo>
                  <a:pt x="4807963" y="854038"/>
                  <a:pt x="4786259" y="833636"/>
                  <a:pt x="4763687" y="806723"/>
                </a:cubicBezTo>
                <a:cubicBezTo>
                  <a:pt x="4762819" y="807591"/>
                  <a:pt x="4761516" y="808893"/>
                  <a:pt x="4759780" y="810630"/>
                </a:cubicBezTo>
                <a:cubicBezTo>
                  <a:pt x="4757176" y="812366"/>
                  <a:pt x="4755439" y="813668"/>
                  <a:pt x="4754571" y="814537"/>
                </a:cubicBezTo>
                <a:cubicBezTo>
                  <a:pt x="4720713" y="840582"/>
                  <a:pt x="4682079" y="854472"/>
                  <a:pt x="4638671" y="856208"/>
                </a:cubicBezTo>
                <a:cubicBezTo>
                  <a:pt x="4635198" y="856208"/>
                  <a:pt x="4633028" y="855340"/>
                  <a:pt x="4632160" y="853604"/>
                </a:cubicBezTo>
                <a:cubicBezTo>
                  <a:pt x="4632160" y="852736"/>
                  <a:pt x="4633896" y="851434"/>
                  <a:pt x="4637369" y="849697"/>
                </a:cubicBezTo>
                <a:cubicBezTo>
                  <a:pt x="4678173" y="834070"/>
                  <a:pt x="4712465" y="809328"/>
                  <a:pt x="4740246" y="775469"/>
                </a:cubicBezTo>
                <a:cubicBezTo>
                  <a:pt x="4725488" y="755501"/>
                  <a:pt x="4714202" y="738138"/>
                  <a:pt x="4706388" y="723379"/>
                </a:cubicBezTo>
                <a:cubicBezTo>
                  <a:pt x="4698575" y="710357"/>
                  <a:pt x="4689459" y="703846"/>
                  <a:pt x="4679041" y="703846"/>
                </a:cubicBezTo>
                <a:cubicBezTo>
                  <a:pt x="4673832" y="702977"/>
                  <a:pt x="4670793" y="700373"/>
                  <a:pt x="4669925" y="696032"/>
                </a:cubicBezTo>
                <a:cubicBezTo>
                  <a:pt x="4670793" y="689955"/>
                  <a:pt x="4678173" y="686048"/>
                  <a:pt x="4692063" y="684312"/>
                </a:cubicBezTo>
                <a:cubicBezTo>
                  <a:pt x="4707690" y="684312"/>
                  <a:pt x="4719844" y="689521"/>
                  <a:pt x="4728526" y="699939"/>
                </a:cubicBezTo>
                <a:cubicBezTo>
                  <a:pt x="4738944" y="713829"/>
                  <a:pt x="4750230" y="728154"/>
                  <a:pt x="4762385" y="742913"/>
                </a:cubicBezTo>
                <a:cubicBezTo>
                  <a:pt x="4771934" y="728154"/>
                  <a:pt x="4779748" y="708186"/>
                  <a:pt x="4785825" y="683010"/>
                </a:cubicBezTo>
                <a:cubicBezTo>
                  <a:pt x="4791034" y="657833"/>
                  <a:pt x="4791468" y="639601"/>
                  <a:pt x="4787127" y="628315"/>
                </a:cubicBezTo>
                <a:cubicBezTo>
                  <a:pt x="4785825" y="620502"/>
                  <a:pt x="4787453" y="616107"/>
                  <a:pt x="4792010" y="615130"/>
                </a:cubicBezTo>
                <a:close/>
                <a:moveTo>
                  <a:pt x="1153465" y="615130"/>
                </a:moveTo>
                <a:cubicBezTo>
                  <a:pt x="1154985" y="614805"/>
                  <a:pt x="1156829" y="614859"/>
                  <a:pt x="1158999" y="615293"/>
                </a:cubicBezTo>
                <a:cubicBezTo>
                  <a:pt x="1177232" y="623106"/>
                  <a:pt x="1190689" y="634827"/>
                  <a:pt x="1199369" y="650454"/>
                </a:cubicBezTo>
                <a:cubicBezTo>
                  <a:pt x="1201974" y="655662"/>
                  <a:pt x="1201540" y="660003"/>
                  <a:pt x="1198068" y="663476"/>
                </a:cubicBezTo>
                <a:cubicBezTo>
                  <a:pt x="1192859" y="670421"/>
                  <a:pt x="1188084" y="682576"/>
                  <a:pt x="1183743" y="699939"/>
                </a:cubicBezTo>
                <a:cubicBezTo>
                  <a:pt x="1177665" y="724247"/>
                  <a:pt x="1167247" y="748556"/>
                  <a:pt x="1152489" y="772865"/>
                </a:cubicBezTo>
                <a:cubicBezTo>
                  <a:pt x="1169852" y="790228"/>
                  <a:pt x="1186781" y="803250"/>
                  <a:pt x="1203276" y="811932"/>
                </a:cubicBezTo>
                <a:cubicBezTo>
                  <a:pt x="1230189" y="827559"/>
                  <a:pt x="1259708" y="838845"/>
                  <a:pt x="1291830" y="845791"/>
                </a:cubicBezTo>
                <a:cubicBezTo>
                  <a:pt x="1296171" y="846659"/>
                  <a:pt x="1298341" y="848395"/>
                  <a:pt x="1298341" y="850999"/>
                </a:cubicBezTo>
                <a:cubicBezTo>
                  <a:pt x="1299208" y="852736"/>
                  <a:pt x="1297473" y="854038"/>
                  <a:pt x="1293132" y="854906"/>
                </a:cubicBezTo>
                <a:cubicBezTo>
                  <a:pt x="1258404" y="864456"/>
                  <a:pt x="1231058" y="870099"/>
                  <a:pt x="1211090" y="871835"/>
                </a:cubicBezTo>
                <a:cubicBezTo>
                  <a:pt x="1201540" y="871835"/>
                  <a:pt x="1194595" y="870533"/>
                  <a:pt x="1190254" y="867929"/>
                </a:cubicBezTo>
                <a:cubicBezTo>
                  <a:pt x="1169418" y="854038"/>
                  <a:pt x="1147715" y="833636"/>
                  <a:pt x="1125142" y="806723"/>
                </a:cubicBezTo>
                <a:cubicBezTo>
                  <a:pt x="1124273" y="807591"/>
                  <a:pt x="1122972" y="808893"/>
                  <a:pt x="1121234" y="810630"/>
                </a:cubicBezTo>
                <a:cubicBezTo>
                  <a:pt x="1118631" y="812366"/>
                  <a:pt x="1116894" y="813668"/>
                  <a:pt x="1116026" y="814537"/>
                </a:cubicBezTo>
                <a:cubicBezTo>
                  <a:pt x="1082167" y="840582"/>
                  <a:pt x="1043534" y="854472"/>
                  <a:pt x="1000127" y="856208"/>
                </a:cubicBezTo>
                <a:cubicBezTo>
                  <a:pt x="996653" y="856208"/>
                  <a:pt x="994483" y="855340"/>
                  <a:pt x="993615" y="853604"/>
                </a:cubicBezTo>
                <a:cubicBezTo>
                  <a:pt x="993615" y="852736"/>
                  <a:pt x="995351" y="851434"/>
                  <a:pt x="998823" y="849697"/>
                </a:cubicBezTo>
                <a:cubicBezTo>
                  <a:pt x="1039627" y="834070"/>
                  <a:pt x="1073920" y="809328"/>
                  <a:pt x="1101702" y="775469"/>
                </a:cubicBezTo>
                <a:cubicBezTo>
                  <a:pt x="1086943" y="755501"/>
                  <a:pt x="1075656" y="738138"/>
                  <a:pt x="1067841" y="723379"/>
                </a:cubicBezTo>
                <a:cubicBezTo>
                  <a:pt x="1060029" y="710357"/>
                  <a:pt x="1050913" y="703846"/>
                  <a:pt x="1040494" y="703846"/>
                </a:cubicBezTo>
                <a:cubicBezTo>
                  <a:pt x="1035286" y="702977"/>
                  <a:pt x="1032247" y="700373"/>
                  <a:pt x="1031380" y="696032"/>
                </a:cubicBezTo>
                <a:cubicBezTo>
                  <a:pt x="1032247" y="689955"/>
                  <a:pt x="1039627" y="686048"/>
                  <a:pt x="1053518" y="684312"/>
                </a:cubicBezTo>
                <a:cubicBezTo>
                  <a:pt x="1069145" y="684312"/>
                  <a:pt x="1081298" y="689521"/>
                  <a:pt x="1089981" y="699939"/>
                </a:cubicBezTo>
                <a:cubicBezTo>
                  <a:pt x="1100398" y="713829"/>
                  <a:pt x="1111684" y="728154"/>
                  <a:pt x="1123840" y="742913"/>
                </a:cubicBezTo>
                <a:cubicBezTo>
                  <a:pt x="1133389" y="728154"/>
                  <a:pt x="1141202" y="708186"/>
                  <a:pt x="1147280" y="683010"/>
                </a:cubicBezTo>
                <a:cubicBezTo>
                  <a:pt x="1152489" y="657833"/>
                  <a:pt x="1152923" y="639601"/>
                  <a:pt x="1148582" y="628315"/>
                </a:cubicBezTo>
                <a:cubicBezTo>
                  <a:pt x="1147280" y="620502"/>
                  <a:pt x="1148908" y="616107"/>
                  <a:pt x="1153465" y="615130"/>
                </a:cubicBezTo>
                <a:close/>
                <a:moveTo>
                  <a:pt x="5463886" y="614642"/>
                </a:moveTo>
                <a:cubicBezTo>
                  <a:pt x="5465622" y="613774"/>
                  <a:pt x="5468227" y="613991"/>
                  <a:pt x="5471699" y="615293"/>
                </a:cubicBezTo>
                <a:cubicBezTo>
                  <a:pt x="5486458" y="619634"/>
                  <a:pt x="5498178" y="627881"/>
                  <a:pt x="5506860" y="640036"/>
                </a:cubicBezTo>
                <a:cubicBezTo>
                  <a:pt x="5509464" y="643508"/>
                  <a:pt x="5509031" y="647415"/>
                  <a:pt x="5505558" y="651756"/>
                </a:cubicBezTo>
                <a:cubicBezTo>
                  <a:pt x="5503822" y="653492"/>
                  <a:pt x="5499915" y="656965"/>
                  <a:pt x="5493837" y="662174"/>
                </a:cubicBezTo>
                <a:cubicBezTo>
                  <a:pt x="5487760" y="668251"/>
                  <a:pt x="5482986" y="673026"/>
                  <a:pt x="5479513" y="676499"/>
                </a:cubicBezTo>
                <a:cubicBezTo>
                  <a:pt x="5460413" y="696466"/>
                  <a:pt x="5443918" y="712093"/>
                  <a:pt x="5430027" y="723379"/>
                </a:cubicBezTo>
                <a:cubicBezTo>
                  <a:pt x="5435236" y="722511"/>
                  <a:pt x="5448693" y="721209"/>
                  <a:pt x="5470397" y="719473"/>
                </a:cubicBezTo>
                <a:cubicBezTo>
                  <a:pt x="5492969" y="716868"/>
                  <a:pt x="5508596" y="715132"/>
                  <a:pt x="5517278" y="714264"/>
                </a:cubicBezTo>
                <a:cubicBezTo>
                  <a:pt x="5513805" y="708186"/>
                  <a:pt x="5509031" y="700373"/>
                  <a:pt x="5502953" y="690823"/>
                </a:cubicBezTo>
                <a:cubicBezTo>
                  <a:pt x="5502085" y="688219"/>
                  <a:pt x="5501217" y="686482"/>
                  <a:pt x="5500349" y="685614"/>
                </a:cubicBezTo>
                <a:cubicBezTo>
                  <a:pt x="5498613" y="683010"/>
                  <a:pt x="5497744" y="681273"/>
                  <a:pt x="5497744" y="680405"/>
                </a:cubicBezTo>
                <a:cubicBezTo>
                  <a:pt x="5498613" y="679537"/>
                  <a:pt x="5500783" y="679537"/>
                  <a:pt x="5504255" y="680405"/>
                </a:cubicBezTo>
                <a:cubicBezTo>
                  <a:pt x="5527696" y="685614"/>
                  <a:pt x="5545927" y="693862"/>
                  <a:pt x="5558950" y="705148"/>
                </a:cubicBezTo>
                <a:cubicBezTo>
                  <a:pt x="5571104" y="715566"/>
                  <a:pt x="5572406" y="729891"/>
                  <a:pt x="5562856" y="748122"/>
                </a:cubicBezTo>
                <a:cubicBezTo>
                  <a:pt x="5556779" y="755067"/>
                  <a:pt x="5550268" y="755935"/>
                  <a:pt x="5543323" y="750727"/>
                </a:cubicBezTo>
                <a:cubicBezTo>
                  <a:pt x="5537246" y="742913"/>
                  <a:pt x="5530735" y="734231"/>
                  <a:pt x="5523789" y="724682"/>
                </a:cubicBezTo>
                <a:cubicBezTo>
                  <a:pt x="5476040" y="741177"/>
                  <a:pt x="5443918" y="753331"/>
                  <a:pt x="5427423" y="761144"/>
                </a:cubicBezTo>
                <a:cubicBezTo>
                  <a:pt x="5421346" y="763749"/>
                  <a:pt x="5415703" y="763315"/>
                  <a:pt x="5410494" y="759842"/>
                </a:cubicBezTo>
                <a:cubicBezTo>
                  <a:pt x="5403549" y="754633"/>
                  <a:pt x="5397905" y="745952"/>
                  <a:pt x="5393564" y="733797"/>
                </a:cubicBezTo>
                <a:cubicBezTo>
                  <a:pt x="5390960" y="727720"/>
                  <a:pt x="5392262" y="723813"/>
                  <a:pt x="5397471" y="722077"/>
                </a:cubicBezTo>
                <a:cubicBezTo>
                  <a:pt x="5408758" y="721209"/>
                  <a:pt x="5417005" y="716434"/>
                  <a:pt x="5422214" y="707752"/>
                </a:cubicBezTo>
                <a:cubicBezTo>
                  <a:pt x="5432632" y="692994"/>
                  <a:pt x="5443050" y="675630"/>
                  <a:pt x="5453468" y="655662"/>
                </a:cubicBezTo>
                <a:cubicBezTo>
                  <a:pt x="5462150" y="639168"/>
                  <a:pt x="5464754" y="627447"/>
                  <a:pt x="5461281" y="620502"/>
                </a:cubicBezTo>
                <a:cubicBezTo>
                  <a:pt x="5461281" y="617463"/>
                  <a:pt x="5462150" y="615510"/>
                  <a:pt x="5463886" y="614642"/>
                </a:cubicBezTo>
                <a:close/>
                <a:moveTo>
                  <a:pt x="1825341" y="614642"/>
                </a:moveTo>
                <a:cubicBezTo>
                  <a:pt x="1827077" y="613774"/>
                  <a:pt x="1829682" y="613991"/>
                  <a:pt x="1833155" y="615293"/>
                </a:cubicBezTo>
                <a:cubicBezTo>
                  <a:pt x="1847913" y="619634"/>
                  <a:pt x="1859633" y="627881"/>
                  <a:pt x="1868315" y="640036"/>
                </a:cubicBezTo>
                <a:cubicBezTo>
                  <a:pt x="1870919" y="643508"/>
                  <a:pt x="1870485" y="647415"/>
                  <a:pt x="1867012" y="651756"/>
                </a:cubicBezTo>
                <a:cubicBezTo>
                  <a:pt x="1865276" y="653492"/>
                  <a:pt x="1861369" y="656965"/>
                  <a:pt x="1855293" y="662174"/>
                </a:cubicBezTo>
                <a:cubicBezTo>
                  <a:pt x="1849215" y="668251"/>
                  <a:pt x="1844441" y="673026"/>
                  <a:pt x="1840968" y="676499"/>
                </a:cubicBezTo>
                <a:cubicBezTo>
                  <a:pt x="1821867" y="696466"/>
                  <a:pt x="1805373" y="712093"/>
                  <a:pt x="1791483" y="723379"/>
                </a:cubicBezTo>
                <a:cubicBezTo>
                  <a:pt x="1796692" y="722511"/>
                  <a:pt x="1810149" y="721209"/>
                  <a:pt x="1831853" y="719473"/>
                </a:cubicBezTo>
                <a:cubicBezTo>
                  <a:pt x="1854425" y="716868"/>
                  <a:pt x="1870051" y="715132"/>
                  <a:pt x="1878732" y="714264"/>
                </a:cubicBezTo>
                <a:cubicBezTo>
                  <a:pt x="1875261" y="708186"/>
                  <a:pt x="1870485" y="700373"/>
                  <a:pt x="1864408" y="690823"/>
                </a:cubicBezTo>
                <a:cubicBezTo>
                  <a:pt x="1863540" y="688219"/>
                  <a:pt x="1862673" y="686482"/>
                  <a:pt x="1861804" y="685614"/>
                </a:cubicBezTo>
                <a:cubicBezTo>
                  <a:pt x="1860068" y="683010"/>
                  <a:pt x="1859199" y="681273"/>
                  <a:pt x="1859199" y="680405"/>
                </a:cubicBezTo>
                <a:cubicBezTo>
                  <a:pt x="1860068" y="679537"/>
                  <a:pt x="1862238" y="679537"/>
                  <a:pt x="1865710" y="680405"/>
                </a:cubicBezTo>
                <a:cubicBezTo>
                  <a:pt x="1889151" y="685614"/>
                  <a:pt x="1907382" y="693862"/>
                  <a:pt x="1920406" y="705148"/>
                </a:cubicBezTo>
                <a:cubicBezTo>
                  <a:pt x="1932559" y="715566"/>
                  <a:pt x="1933861" y="729891"/>
                  <a:pt x="1924312" y="748122"/>
                </a:cubicBezTo>
                <a:cubicBezTo>
                  <a:pt x="1918234" y="755067"/>
                  <a:pt x="1911723" y="755935"/>
                  <a:pt x="1904778" y="750727"/>
                </a:cubicBezTo>
                <a:cubicBezTo>
                  <a:pt x="1898701" y="742913"/>
                  <a:pt x="1892190" y="734231"/>
                  <a:pt x="1885244" y="724682"/>
                </a:cubicBezTo>
                <a:cubicBezTo>
                  <a:pt x="1837494" y="741177"/>
                  <a:pt x="1805373" y="753331"/>
                  <a:pt x="1788878" y="761144"/>
                </a:cubicBezTo>
                <a:cubicBezTo>
                  <a:pt x="1782802" y="763749"/>
                  <a:pt x="1777157" y="763315"/>
                  <a:pt x="1771949" y="759842"/>
                </a:cubicBezTo>
                <a:cubicBezTo>
                  <a:pt x="1765004" y="754633"/>
                  <a:pt x="1759360" y="745952"/>
                  <a:pt x="1755020" y="733797"/>
                </a:cubicBezTo>
                <a:cubicBezTo>
                  <a:pt x="1752415" y="727720"/>
                  <a:pt x="1753717" y="723813"/>
                  <a:pt x="1758927" y="722077"/>
                </a:cubicBezTo>
                <a:cubicBezTo>
                  <a:pt x="1770213" y="721209"/>
                  <a:pt x="1778460" y="716434"/>
                  <a:pt x="1783669" y="707752"/>
                </a:cubicBezTo>
                <a:cubicBezTo>
                  <a:pt x="1794088" y="692994"/>
                  <a:pt x="1804505" y="675630"/>
                  <a:pt x="1814923" y="655662"/>
                </a:cubicBezTo>
                <a:cubicBezTo>
                  <a:pt x="1823605" y="639168"/>
                  <a:pt x="1826209" y="627447"/>
                  <a:pt x="1822736" y="620502"/>
                </a:cubicBezTo>
                <a:cubicBezTo>
                  <a:pt x="1822736" y="617463"/>
                  <a:pt x="1823605" y="615510"/>
                  <a:pt x="1825341" y="614642"/>
                </a:cubicBezTo>
                <a:close/>
                <a:moveTo>
                  <a:pt x="7351733" y="613991"/>
                </a:moveTo>
                <a:cubicBezTo>
                  <a:pt x="7353470" y="613122"/>
                  <a:pt x="7355640" y="613122"/>
                  <a:pt x="7358244" y="613991"/>
                </a:cubicBezTo>
                <a:cubicBezTo>
                  <a:pt x="7365190" y="615727"/>
                  <a:pt x="7374306" y="622238"/>
                  <a:pt x="7385592" y="633524"/>
                </a:cubicBezTo>
                <a:cubicBezTo>
                  <a:pt x="7391669" y="641338"/>
                  <a:pt x="7391669" y="648283"/>
                  <a:pt x="7385592" y="654360"/>
                </a:cubicBezTo>
                <a:cubicBezTo>
                  <a:pt x="7378646" y="663042"/>
                  <a:pt x="7373871" y="670855"/>
                  <a:pt x="7371266" y="677801"/>
                </a:cubicBezTo>
                <a:cubicBezTo>
                  <a:pt x="7369531" y="680405"/>
                  <a:pt x="7367360" y="684312"/>
                  <a:pt x="7364756" y="689521"/>
                </a:cubicBezTo>
                <a:cubicBezTo>
                  <a:pt x="7361283" y="695598"/>
                  <a:pt x="7358678" y="699939"/>
                  <a:pt x="7356942" y="702543"/>
                </a:cubicBezTo>
                <a:cubicBezTo>
                  <a:pt x="7356942" y="703412"/>
                  <a:pt x="7357376" y="704280"/>
                  <a:pt x="7358244" y="705148"/>
                </a:cubicBezTo>
                <a:cubicBezTo>
                  <a:pt x="7359113" y="707752"/>
                  <a:pt x="7359981" y="709489"/>
                  <a:pt x="7360848" y="710357"/>
                </a:cubicBezTo>
                <a:cubicBezTo>
                  <a:pt x="7363454" y="715566"/>
                  <a:pt x="7365190" y="723379"/>
                  <a:pt x="7366058" y="733797"/>
                </a:cubicBezTo>
                <a:cubicBezTo>
                  <a:pt x="7375608" y="733797"/>
                  <a:pt x="7385592" y="732929"/>
                  <a:pt x="7396010" y="731193"/>
                </a:cubicBezTo>
                <a:cubicBezTo>
                  <a:pt x="7401219" y="730325"/>
                  <a:pt x="7408598" y="729022"/>
                  <a:pt x="7418148" y="727286"/>
                </a:cubicBezTo>
                <a:cubicBezTo>
                  <a:pt x="7427698" y="726418"/>
                  <a:pt x="7434643" y="725550"/>
                  <a:pt x="7438984" y="724682"/>
                </a:cubicBezTo>
                <a:cubicBezTo>
                  <a:pt x="7438116" y="716000"/>
                  <a:pt x="7436814" y="708621"/>
                  <a:pt x="7435077" y="702543"/>
                </a:cubicBezTo>
                <a:cubicBezTo>
                  <a:pt x="7433341" y="706884"/>
                  <a:pt x="7430736" y="710357"/>
                  <a:pt x="7427264" y="712961"/>
                </a:cubicBezTo>
                <a:cubicBezTo>
                  <a:pt x="7422054" y="713829"/>
                  <a:pt x="7417714" y="712527"/>
                  <a:pt x="7414242" y="709055"/>
                </a:cubicBezTo>
                <a:cubicBezTo>
                  <a:pt x="7409032" y="698637"/>
                  <a:pt x="7405560" y="686916"/>
                  <a:pt x="7403823" y="673894"/>
                </a:cubicBezTo>
                <a:cubicBezTo>
                  <a:pt x="7402087" y="662608"/>
                  <a:pt x="7398180" y="652190"/>
                  <a:pt x="7392103" y="642640"/>
                </a:cubicBezTo>
                <a:cubicBezTo>
                  <a:pt x="7388630" y="637431"/>
                  <a:pt x="7389064" y="633958"/>
                  <a:pt x="7393405" y="632222"/>
                </a:cubicBezTo>
                <a:cubicBezTo>
                  <a:pt x="7402955" y="631354"/>
                  <a:pt x="7410768" y="632222"/>
                  <a:pt x="7416846" y="634827"/>
                </a:cubicBezTo>
                <a:cubicBezTo>
                  <a:pt x="7421186" y="633958"/>
                  <a:pt x="7427698" y="632656"/>
                  <a:pt x="7436380" y="630920"/>
                </a:cubicBezTo>
                <a:cubicBezTo>
                  <a:pt x="7447666" y="628315"/>
                  <a:pt x="7456347" y="626579"/>
                  <a:pt x="7462424" y="625711"/>
                </a:cubicBezTo>
                <a:cubicBezTo>
                  <a:pt x="7471106" y="622238"/>
                  <a:pt x="7476315" y="620068"/>
                  <a:pt x="7478052" y="619200"/>
                </a:cubicBezTo>
                <a:cubicBezTo>
                  <a:pt x="7484128" y="617463"/>
                  <a:pt x="7489338" y="617463"/>
                  <a:pt x="7493678" y="619200"/>
                </a:cubicBezTo>
                <a:cubicBezTo>
                  <a:pt x="7504096" y="623540"/>
                  <a:pt x="7513212" y="629618"/>
                  <a:pt x="7521025" y="637431"/>
                </a:cubicBezTo>
                <a:cubicBezTo>
                  <a:pt x="7525366" y="642640"/>
                  <a:pt x="7524932" y="648283"/>
                  <a:pt x="7519724" y="654360"/>
                </a:cubicBezTo>
                <a:cubicBezTo>
                  <a:pt x="7513646" y="660437"/>
                  <a:pt x="7508002" y="668685"/>
                  <a:pt x="7502794" y="679103"/>
                </a:cubicBezTo>
                <a:cubicBezTo>
                  <a:pt x="7505398" y="681707"/>
                  <a:pt x="7507134" y="684312"/>
                  <a:pt x="7508002" y="686916"/>
                </a:cubicBezTo>
                <a:cubicBezTo>
                  <a:pt x="7509739" y="692125"/>
                  <a:pt x="7508437" y="695164"/>
                  <a:pt x="7504096" y="696032"/>
                </a:cubicBezTo>
                <a:cubicBezTo>
                  <a:pt x="7497151" y="697768"/>
                  <a:pt x="7483260" y="699505"/>
                  <a:pt x="7462424" y="701241"/>
                </a:cubicBezTo>
                <a:cubicBezTo>
                  <a:pt x="7465029" y="702109"/>
                  <a:pt x="7468067" y="703412"/>
                  <a:pt x="7471540" y="705148"/>
                </a:cubicBezTo>
                <a:cubicBezTo>
                  <a:pt x="7474144" y="707752"/>
                  <a:pt x="7474144" y="710791"/>
                  <a:pt x="7471540" y="714264"/>
                </a:cubicBezTo>
                <a:cubicBezTo>
                  <a:pt x="7471540" y="714264"/>
                  <a:pt x="7471540" y="715132"/>
                  <a:pt x="7471540" y="716868"/>
                </a:cubicBezTo>
                <a:cubicBezTo>
                  <a:pt x="7470672" y="718604"/>
                  <a:pt x="7470238" y="719907"/>
                  <a:pt x="7470238" y="720775"/>
                </a:cubicBezTo>
                <a:cubicBezTo>
                  <a:pt x="7471106" y="720775"/>
                  <a:pt x="7472408" y="720775"/>
                  <a:pt x="7474144" y="720775"/>
                </a:cubicBezTo>
                <a:cubicBezTo>
                  <a:pt x="7476748" y="719907"/>
                  <a:pt x="7478920" y="719473"/>
                  <a:pt x="7480656" y="719473"/>
                </a:cubicBezTo>
                <a:cubicBezTo>
                  <a:pt x="7491942" y="717736"/>
                  <a:pt x="7502794" y="715566"/>
                  <a:pt x="7513212" y="712961"/>
                </a:cubicBezTo>
                <a:cubicBezTo>
                  <a:pt x="7522762" y="710357"/>
                  <a:pt x="7530575" y="711225"/>
                  <a:pt x="7536652" y="715566"/>
                </a:cubicBezTo>
                <a:cubicBezTo>
                  <a:pt x="7543598" y="719038"/>
                  <a:pt x="7548806" y="723813"/>
                  <a:pt x="7552280" y="729891"/>
                </a:cubicBezTo>
                <a:cubicBezTo>
                  <a:pt x="7555752" y="734231"/>
                  <a:pt x="7556620" y="737704"/>
                  <a:pt x="7554884" y="740309"/>
                </a:cubicBezTo>
                <a:cubicBezTo>
                  <a:pt x="7553148" y="742913"/>
                  <a:pt x="7549674" y="744215"/>
                  <a:pt x="7544466" y="744215"/>
                </a:cubicBezTo>
                <a:cubicBezTo>
                  <a:pt x="7527102" y="744215"/>
                  <a:pt x="7502794" y="745083"/>
                  <a:pt x="7471540" y="746820"/>
                </a:cubicBezTo>
                <a:cubicBezTo>
                  <a:pt x="7502794" y="776337"/>
                  <a:pt x="7540993" y="799778"/>
                  <a:pt x="7586138" y="817141"/>
                </a:cubicBezTo>
                <a:cubicBezTo>
                  <a:pt x="7588742" y="818877"/>
                  <a:pt x="7590044" y="820614"/>
                  <a:pt x="7590044" y="822350"/>
                </a:cubicBezTo>
                <a:cubicBezTo>
                  <a:pt x="7590044" y="823218"/>
                  <a:pt x="7588742" y="824086"/>
                  <a:pt x="7586138" y="824955"/>
                </a:cubicBezTo>
                <a:cubicBezTo>
                  <a:pt x="7565302" y="827559"/>
                  <a:pt x="7544032" y="829729"/>
                  <a:pt x="7522328" y="831466"/>
                </a:cubicBezTo>
                <a:cubicBezTo>
                  <a:pt x="7518855" y="831466"/>
                  <a:pt x="7514948" y="829729"/>
                  <a:pt x="7510608" y="826257"/>
                </a:cubicBezTo>
                <a:cubicBezTo>
                  <a:pt x="7495848" y="814102"/>
                  <a:pt x="7484128" y="800212"/>
                  <a:pt x="7475447" y="784585"/>
                </a:cubicBezTo>
                <a:cubicBezTo>
                  <a:pt x="7474578" y="783717"/>
                  <a:pt x="7473710" y="782414"/>
                  <a:pt x="7472842" y="780678"/>
                </a:cubicBezTo>
                <a:cubicBezTo>
                  <a:pt x="7471106" y="777205"/>
                  <a:pt x="7469804" y="775035"/>
                  <a:pt x="7468936" y="774167"/>
                </a:cubicBezTo>
                <a:cubicBezTo>
                  <a:pt x="7468936" y="797607"/>
                  <a:pt x="7468936" y="821048"/>
                  <a:pt x="7468936" y="844488"/>
                </a:cubicBezTo>
                <a:cubicBezTo>
                  <a:pt x="7469804" y="858379"/>
                  <a:pt x="7467633" y="867061"/>
                  <a:pt x="7462424" y="870533"/>
                </a:cubicBezTo>
                <a:cubicBezTo>
                  <a:pt x="7458952" y="875742"/>
                  <a:pt x="7453742" y="875742"/>
                  <a:pt x="7446798" y="870533"/>
                </a:cubicBezTo>
                <a:cubicBezTo>
                  <a:pt x="7442456" y="867061"/>
                  <a:pt x="7438984" y="861852"/>
                  <a:pt x="7436380" y="854906"/>
                </a:cubicBezTo>
                <a:cubicBezTo>
                  <a:pt x="7433775" y="848829"/>
                  <a:pt x="7433341" y="842318"/>
                  <a:pt x="7435077" y="835373"/>
                </a:cubicBezTo>
                <a:cubicBezTo>
                  <a:pt x="7437682" y="819746"/>
                  <a:pt x="7438984" y="802816"/>
                  <a:pt x="7438984" y="784585"/>
                </a:cubicBezTo>
                <a:cubicBezTo>
                  <a:pt x="7422488" y="806289"/>
                  <a:pt x="7398614" y="822784"/>
                  <a:pt x="7367360" y="834070"/>
                </a:cubicBezTo>
                <a:cubicBezTo>
                  <a:pt x="7366492" y="834070"/>
                  <a:pt x="7365624" y="834070"/>
                  <a:pt x="7364756" y="834070"/>
                </a:cubicBezTo>
                <a:lnTo>
                  <a:pt x="7364756" y="837977"/>
                </a:lnTo>
                <a:cubicBezTo>
                  <a:pt x="7363888" y="849263"/>
                  <a:pt x="7361283" y="857945"/>
                  <a:pt x="7356942" y="864022"/>
                </a:cubicBezTo>
                <a:cubicBezTo>
                  <a:pt x="7352602" y="867495"/>
                  <a:pt x="7348695" y="867495"/>
                  <a:pt x="7345222" y="864022"/>
                </a:cubicBezTo>
                <a:cubicBezTo>
                  <a:pt x="7340014" y="863154"/>
                  <a:pt x="7335238" y="857511"/>
                  <a:pt x="7330898" y="847093"/>
                </a:cubicBezTo>
                <a:cubicBezTo>
                  <a:pt x="7330898" y="847093"/>
                  <a:pt x="7330898" y="846659"/>
                  <a:pt x="7330898" y="845791"/>
                </a:cubicBezTo>
                <a:cubicBezTo>
                  <a:pt x="7329161" y="840582"/>
                  <a:pt x="7329161" y="834938"/>
                  <a:pt x="7330898" y="828861"/>
                </a:cubicBezTo>
                <a:cubicBezTo>
                  <a:pt x="7333502" y="811498"/>
                  <a:pt x="7335672" y="785453"/>
                  <a:pt x="7337409" y="750727"/>
                </a:cubicBezTo>
                <a:lnTo>
                  <a:pt x="7337409" y="728588"/>
                </a:lnTo>
                <a:cubicBezTo>
                  <a:pt x="7320914" y="746820"/>
                  <a:pt x="7302248" y="761144"/>
                  <a:pt x="7281412" y="771562"/>
                </a:cubicBezTo>
                <a:cubicBezTo>
                  <a:pt x="7277072" y="774167"/>
                  <a:pt x="7274467" y="775035"/>
                  <a:pt x="7273599" y="774167"/>
                </a:cubicBezTo>
                <a:cubicBezTo>
                  <a:pt x="7272730" y="773299"/>
                  <a:pt x="7274032" y="771128"/>
                  <a:pt x="7277505" y="767656"/>
                </a:cubicBezTo>
                <a:cubicBezTo>
                  <a:pt x="7303550" y="739874"/>
                  <a:pt x="7324820" y="702543"/>
                  <a:pt x="7341315" y="655662"/>
                </a:cubicBezTo>
                <a:cubicBezTo>
                  <a:pt x="7347392" y="640904"/>
                  <a:pt x="7350432" y="629183"/>
                  <a:pt x="7350432" y="620502"/>
                </a:cubicBezTo>
                <a:cubicBezTo>
                  <a:pt x="7349563" y="617029"/>
                  <a:pt x="7349997" y="614859"/>
                  <a:pt x="7351733" y="613991"/>
                </a:cubicBezTo>
                <a:close/>
                <a:moveTo>
                  <a:pt x="6836044" y="613991"/>
                </a:moveTo>
                <a:cubicBezTo>
                  <a:pt x="6838648" y="613991"/>
                  <a:pt x="6842555" y="614859"/>
                  <a:pt x="6847764" y="616595"/>
                </a:cubicBezTo>
                <a:cubicBezTo>
                  <a:pt x="6859050" y="621804"/>
                  <a:pt x="6868166" y="630052"/>
                  <a:pt x="6875111" y="641338"/>
                </a:cubicBezTo>
                <a:cubicBezTo>
                  <a:pt x="6881188" y="648283"/>
                  <a:pt x="6882056" y="654794"/>
                  <a:pt x="6877716" y="660871"/>
                </a:cubicBezTo>
                <a:cubicBezTo>
                  <a:pt x="6873375" y="673026"/>
                  <a:pt x="6871638" y="686916"/>
                  <a:pt x="6872506" y="702543"/>
                </a:cubicBezTo>
                <a:cubicBezTo>
                  <a:pt x="6871638" y="762447"/>
                  <a:pt x="6870770" y="801948"/>
                  <a:pt x="6869902" y="821048"/>
                </a:cubicBezTo>
                <a:cubicBezTo>
                  <a:pt x="6868166" y="844488"/>
                  <a:pt x="6863390" y="860983"/>
                  <a:pt x="6855577" y="870533"/>
                </a:cubicBezTo>
                <a:cubicBezTo>
                  <a:pt x="6852973" y="874874"/>
                  <a:pt x="6848632" y="874874"/>
                  <a:pt x="6842555" y="870533"/>
                </a:cubicBezTo>
                <a:cubicBezTo>
                  <a:pt x="6842555" y="870533"/>
                  <a:pt x="6842121" y="870099"/>
                  <a:pt x="6841252" y="869231"/>
                </a:cubicBezTo>
                <a:cubicBezTo>
                  <a:pt x="6836044" y="864890"/>
                  <a:pt x="6832137" y="858813"/>
                  <a:pt x="6829532" y="850999"/>
                </a:cubicBezTo>
                <a:cubicBezTo>
                  <a:pt x="6828664" y="850131"/>
                  <a:pt x="6828230" y="845356"/>
                  <a:pt x="6828230" y="836675"/>
                </a:cubicBezTo>
                <a:cubicBezTo>
                  <a:pt x="6823890" y="836675"/>
                  <a:pt x="6816076" y="837109"/>
                  <a:pt x="6804790" y="837977"/>
                </a:cubicBezTo>
                <a:cubicBezTo>
                  <a:pt x="6771800" y="838845"/>
                  <a:pt x="6739244" y="840582"/>
                  <a:pt x="6707121" y="843186"/>
                </a:cubicBezTo>
                <a:cubicBezTo>
                  <a:pt x="6703649" y="843186"/>
                  <a:pt x="6699742" y="842318"/>
                  <a:pt x="6695401" y="840582"/>
                </a:cubicBezTo>
                <a:cubicBezTo>
                  <a:pt x="6695401" y="839713"/>
                  <a:pt x="6694533" y="838845"/>
                  <a:pt x="6692797" y="837977"/>
                </a:cubicBezTo>
                <a:cubicBezTo>
                  <a:pt x="6691929" y="837109"/>
                  <a:pt x="6691061" y="836675"/>
                  <a:pt x="6690192" y="836675"/>
                </a:cubicBezTo>
                <a:cubicBezTo>
                  <a:pt x="6688456" y="849697"/>
                  <a:pt x="6684115" y="857945"/>
                  <a:pt x="6677170" y="861417"/>
                </a:cubicBezTo>
                <a:cubicBezTo>
                  <a:pt x="6674565" y="864022"/>
                  <a:pt x="6671527" y="864022"/>
                  <a:pt x="6668054" y="861417"/>
                </a:cubicBezTo>
                <a:cubicBezTo>
                  <a:pt x="6664582" y="858813"/>
                  <a:pt x="6660241" y="852302"/>
                  <a:pt x="6655032" y="841884"/>
                </a:cubicBezTo>
                <a:cubicBezTo>
                  <a:pt x="6652427" y="835807"/>
                  <a:pt x="6651559" y="829295"/>
                  <a:pt x="6652427" y="822350"/>
                </a:cubicBezTo>
                <a:cubicBezTo>
                  <a:pt x="6659373" y="787623"/>
                  <a:pt x="6663279" y="743781"/>
                  <a:pt x="6664147" y="690823"/>
                </a:cubicBezTo>
                <a:cubicBezTo>
                  <a:pt x="6664147" y="670855"/>
                  <a:pt x="6662411" y="652624"/>
                  <a:pt x="6658938" y="636129"/>
                </a:cubicBezTo>
                <a:cubicBezTo>
                  <a:pt x="6658070" y="628315"/>
                  <a:pt x="6659807" y="624843"/>
                  <a:pt x="6664147" y="625711"/>
                </a:cubicBezTo>
                <a:cubicBezTo>
                  <a:pt x="6671961" y="628315"/>
                  <a:pt x="6678906" y="630920"/>
                  <a:pt x="6684983" y="633524"/>
                </a:cubicBezTo>
                <a:cubicBezTo>
                  <a:pt x="6730996" y="627447"/>
                  <a:pt x="6765722" y="623106"/>
                  <a:pt x="6789162" y="620502"/>
                </a:cubicBezTo>
                <a:cubicBezTo>
                  <a:pt x="6799580" y="619634"/>
                  <a:pt x="6815208" y="617463"/>
                  <a:pt x="6836044" y="613991"/>
                </a:cubicBezTo>
                <a:close/>
                <a:moveTo>
                  <a:pt x="7022264" y="612688"/>
                </a:moveTo>
                <a:cubicBezTo>
                  <a:pt x="7034419" y="617897"/>
                  <a:pt x="7043969" y="623975"/>
                  <a:pt x="7050914" y="630920"/>
                </a:cubicBezTo>
                <a:cubicBezTo>
                  <a:pt x="7055255" y="637865"/>
                  <a:pt x="7055255" y="642640"/>
                  <a:pt x="7050914" y="645245"/>
                </a:cubicBezTo>
                <a:cubicBezTo>
                  <a:pt x="7045705" y="649585"/>
                  <a:pt x="7037024" y="659135"/>
                  <a:pt x="7024869" y="673894"/>
                </a:cubicBezTo>
                <a:cubicBezTo>
                  <a:pt x="7023134" y="676499"/>
                  <a:pt x="7018358" y="681273"/>
                  <a:pt x="7010544" y="688219"/>
                </a:cubicBezTo>
                <a:cubicBezTo>
                  <a:pt x="7004468" y="695164"/>
                  <a:pt x="7000561" y="699505"/>
                  <a:pt x="6998824" y="701241"/>
                </a:cubicBezTo>
                <a:cubicBezTo>
                  <a:pt x="7003166" y="700373"/>
                  <a:pt x="7010544" y="699505"/>
                  <a:pt x="7020962" y="698637"/>
                </a:cubicBezTo>
                <a:cubicBezTo>
                  <a:pt x="7018358" y="698637"/>
                  <a:pt x="7020962" y="698203"/>
                  <a:pt x="7028776" y="697334"/>
                </a:cubicBezTo>
                <a:cubicBezTo>
                  <a:pt x="7037458" y="683444"/>
                  <a:pt x="7041798" y="671723"/>
                  <a:pt x="7041798" y="662174"/>
                </a:cubicBezTo>
                <a:cubicBezTo>
                  <a:pt x="7043535" y="656965"/>
                  <a:pt x="7046574" y="655229"/>
                  <a:pt x="7050914" y="656965"/>
                </a:cubicBezTo>
                <a:cubicBezTo>
                  <a:pt x="7062200" y="660437"/>
                  <a:pt x="7070882" y="667383"/>
                  <a:pt x="7076959" y="677801"/>
                </a:cubicBezTo>
                <a:cubicBezTo>
                  <a:pt x="7076959" y="677801"/>
                  <a:pt x="7077394" y="678669"/>
                  <a:pt x="7078262" y="680405"/>
                </a:cubicBezTo>
                <a:cubicBezTo>
                  <a:pt x="7078262" y="681273"/>
                  <a:pt x="7078262" y="682142"/>
                  <a:pt x="7078262" y="683010"/>
                </a:cubicBezTo>
                <a:cubicBezTo>
                  <a:pt x="7086075" y="680405"/>
                  <a:pt x="7094757" y="676499"/>
                  <a:pt x="7104306" y="671290"/>
                </a:cubicBezTo>
                <a:cubicBezTo>
                  <a:pt x="7103438" y="670421"/>
                  <a:pt x="7103004" y="669553"/>
                  <a:pt x="7103004" y="668685"/>
                </a:cubicBezTo>
                <a:cubicBezTo>
                  <a:pt x="7102136" y="667817"/>
                  <a:pt x="7101702" y="666949"/>
                  <a:pt x="7101702" y="666081"/>
                </a:cubicBezTo>
                <a:cubicBezTo>
                  <a:pt x="7092152" y="645245"/>
                  <a:pt x="7083904" y="631788"/>
                  <a:pt x="7076959" y="625711"/>
                </a:cubicBezTo>
                <a:cubicBezTo>
                  <a:pt x="7072618" y="620502"/>
                  <a:pt x="7073921" y="617029"/>
                  <a:pt x="7080866" y="615293"/>
                </a:cubicBezTo>
                <a:cubicBezTo>
                  <a:pt x="7083470" y="615293"/>
                  <a:pt x="7089114" y="616161"/>
                  <a:pt x="7097795" y="617897"/>
                </a:cubicBezTo>
                <a:cubicBezTo>
                  <a:pt x="7107345" y="618766"/>
                  <a:pt x="7112988" y="619634"/>
                  <a:pt x="7114724" y="620502"/>
                </a:cubicBezTo>
                <a:cubicBezTo>
                  <a:pt x="7121670" y="623106"/>
                  <a:pt x="7126010" y="627881"/>
                  <a:pt x="7127746" y="634827"/>
                </a:cubicBezTo>
                <a:cubicBezTo>
                  <a:pt x="7127746" y="641772"/>
                  <a:pt x="7129049" y="649585"/>
                  <a:pt x="7131654" y="658267"/>
                </a:cubicBezTo>
                <a:cubicBezTo>
                  <a:pt x="7132522" y="658267"/>
                  <a:pt x="7133390" y="657833"/>
                  <a:pt x="7134258" y="656965"/>
                </a:cubicBezTo>
                <a:cubicBezTo>
                  <a:pt x="7135126" y="656097"/>
                  <a:pt x="7135994" y="655662"/>
                  <a:pt x="7136862" y="655662"/>
                </a:cubicBezTo>
                <a:cubicBezTo>
                  <a:pt x="7149885" y="647849"/>
                  <a:pt x="7158567" y="642206"/>
                  <a:pt x="7162908" y="638733"/>
                </a:cubicBezTo>
                <a:cubicBezTo>
                  <a:pt x="7167248" y="635261"/>
                  <a:pt x="7172023" y="634827"/>
                  <a:pt x="7177232" y="637431"/>
                </a:cubicBezTo>
                <a:cubicBezTo>
                  <a:pt x="7180705" y="638299"/>
                  <a:pt x="7186782" y="640904"/>
                  <a:pt x="7195464" y="645245"/>
                </a:cubicBezTo>
                <a:cubicBezTo>
                  <a:pt x="7199804" y="650454"/>
                  <a:pt x="7199370" y="655229"/>
                  <a:pt x="7194161" y="659569"/>
                </a:cubicBezTo>
                <a:cubicBezTo>
                  <a:pt x="7179403" y="665646"/>
                  <a:pt x="7162040" y="673460"/>
                  <a:pt x="7142072" y="683010"/>
                </a:cubicBezTo>
                <a:cubicBezTo>
                  <a:pt x="7142940" y="683878"/>
                  <a:pt x="7144242" y="685614"/>
                  <a:pt x="7145978" y="688219"/>
                </a:cubicBezTo>
                <a:cubicBezTo>
                  <a:pt x="7147714" y="689955"/>
                  <a:pt x="7149017" y="691691"/>
                  <a:pt x="7149885" y="693428"/>
                </a:cubicBezTo>
                <a:cubicBezTo>
                  <a:pt x="7156830" y="686482"/>
                  <a:pt x="7162040" y="680405"/>
                  <a:pt x="7165512" y="675196"/>
                </a:cubicBezTo>
                <a:cubicBezTo>
                  <a:pt x="7168116" y="671723"/>
                  <a:pt x="7172023" y="670421"/>
                  <a:pt x="7177232" y="671290"/>
                </a:cubicBezTo>
                <a:cubicBezTo>
                  <a:pt x="7187650" y="673894"/>
                  <a:pt x="7195898" y="678235"/>
                  <a:pt x="7201974" y="684312"/>
                </a:cubicBezTo>
                <a:cubicBezTo>
                  <a:pt x="7204579" y="688653"/>
                  <a:pt x="7203711" y="692125"/>
                  <a:pt x="7199370" y="694730"/>
                </a:cubicBezTo>
                <a:cubicBezTo>
                  <a:pt x="7197634" y="695598"/>
                  <a:pt x="7194161" y="698203"/>
                  <a:pt x="7188952" y="702543"/>
                </a:cubicBezTo>
                <a:cubicBezTo>
                  <a:pt x="7182008" y="706884"/>
                  <a:pt x="7176798" y="710357"/>
                  <a:pt x="7173326" y="712961"/>
                </a:cubicBezTo>
                <a:cubicBezTo>
                  <a:pt x="7175062" y="714698"/>
                  <a:pt x="7179403" y="717302"/>
                  <a:pt x="7186348" y="720775"/>
                </a:cubicBezTo>
                <a:cubicBezTo>
                  <a:pt x="7187216" y="721643"/>
                  <a:pt x="7188084" y="722077"/>
                  <a:pt x="7188952" y="722077"/>
                </a:cubicBezTo>
                <a:cubicBezTo>
                  <a:pt x="7192426" y="722945"/>
                  <a:pt x="7195898" y="720775"/>
                  <a:pt x="7199370" y="715566"/>
                </a:cubicBezTo>
                <a:cubicBezTo>
                  <a:pt x="7201106" y="712961"/>
                  <a:pt x="7203711" y="707318"/>
                  <a:pt x="7207184" y="698637"/>
                </a:cubicBezTo>
                <a:cubicBezTo>
                  <a:pt x="7208052" y="696900"/>
                  <a:pt x="7208486" y="695598"/>
                  <a:pt x="7208486" y="694730"/>
                </a:cubicBezTo>
                <a:cubicBezTo>
                  <a:pt x="7210222" y="692125"/>
                  <a:pt x="7211524" y="690823"/>
                  <a:pt x="7212394" y="690823"/>
                </a:cubicBezTo>
                <a:cubicBezTo>
                  <a:pt x="7213261" y="690823"/>
                  <a:pt x="7213695" y="692125"/>
                  <a:pt x="7213695" y="694730"/>
                </a:cubicBezTo>
                <a:cubicBezTo>
                  <a:pt x="7215432" y="704280"/>
                  <a:pt x="7220640" y="718170"/>
                  <a:pt x="7229322" y="736402"/>
                </a:cubicBezTo>
                <a:cubicBezTo>
                  <a:pt x="7232795" y="747688"/>
                  <a:pt x="7229756" y="753765"/>
                  <a:pt x="7220206" y="754633"/>
                </a:cubicBezTo>
                <a:cubicBezTo>
                  <a:pt x="7194161" y="757238"/>
                  <a:pt x="7169853" y="748556"/>
                  <a:pt x="7147280" y="728588"/>
                </a:cubicBezTo>
                <a:cubicBezTo>
                  <a:pt x="7126444" y="739874"/>
                  <a:pt x="7103872" y="748990"/>
                  <a:pt x="7079564" y="755935"/>
                </a:cubicBezTo>
                <a:cubicBezTo>
                  <a:pt x="7076091" y="756804"/>
                  <a:pt x="7073921" y="756370"/>
                  <a:pt x="7073052" y="754633"/>
                </a:cubicBezTo>
                <a:cubicBezTo>
                  <a:pt x="7073052" y="752897"/>
                  <a:pt x="7074789" y="750727"/>
                  <a:pt x="7078262" y="748122"/>
                </a:cubicBezTo>
                <a:cubicBezTo>
                  <a:pt x="7096493" y="735968"/>
                  <a:pt x="7113856" y="723813"/>
                  <a:pt x="7130351" y="711659"/>
                </a:cubicBezTo>
                <a:cubicBezTo>
                  <a:pt x="7125142" y="706450"/>
                  <a:pt x="7120368" y="700373"/>
                  <a:pt x="7116026" y="693428"/>
                </a:cubicBezTo>
                <a:cubicBezTo>
                  <a:pt x="7114290" y="695164"/>
                  <a:pt x="7112120" y="696032"/>
                  <a:pt x="7109515" y="696032"/>
                </a:cubicBezTo>
                <a:cubicBezTo>
                  <a:pt x="7097362" y="700373"/>
                  <a:pt x="7086075" y="699505"/>
                  <a:pt x="7075657" y="693428"/>
                </a:cubicBezTo>
                <a:cubicBezTo>
                  <a:pt x="7075657" y="693428"/>
                  <a:pt x="7075223" y="693428"/>
                  <a:pt x="7074354" y="693428"/>
                </a:cubicBezTo>
                <a:lnTo>
                  <a:pt x="7073052" y="694730"/>
                </a:lnTo>
                <a:cubicBezTo>
                  <a:pt x="7072184" y="695598"/>
                  <a:pt x="7070882" y="696900"/>
                  <a:pt x="7069146" y="698637"/>
                </a:cubicBezTo>
                <a:cubicBezTo>
                  <a:pt x="7060464" y="708186"/>
                  <a:pt x="7053085" y="715566"/>
                  <a:pt x="7047008" y="720775"/>
                </a:cubicBezTo>
                <a:cubicBezTo>
                  <a:pt x="7043535" y="724247"/>
                  <a:pt x="7037458" y="729891"/>
                  <a:pt x="7028776" y="737704"/>
                </a:cubicBezTo>
                <a:cubicBezTo>
                  <a:pt x="7021831" y="744649"/>
                  <a:pt x="7017490" y="748990"/>
                  <a:pt x="7015754" y="750727"/>
                </a:cubicBezTo>
                <a:cubicBezTo>
                  <a:pt x="7020094" y="750727"/>
                  <a:pt x="7027040" y="749858"/>
                  <a:pt x="7036590" y="748122"/>
                </a:cubicBezTo>
                <a:cubicBezTo>
                  <a:pt x="7049612" y="747254"/>
                  <a:pt x="7060030" y="746386"/>
                  <a:pt x="7067844" y="745518"/>
                </a:cubicBezTo>
                <a:cubicBezTo>
                  <a:pt x="7071316" y="745518"/>
                  <a:pt x="7073052" y="745952"/>
                  <a:pt x="7073052" y="746820"/>
                </a:cubicBezTo>
                <a:cubicBezTo>
                  <a:pt x="7073921" y="748556"/>
                  <a:pt x="7073052" y="750292"/>
                  <a:pt x="7070448" y="752029"/>
                </a:cubicBezTo>
                <a:cubicBezTo>
                  <a:pt x="7064371" y="756370"/>
                  <a:pt x="7053518" y="762447"/>
                  <a:pt x="7037892" y="770260"/>
                </a:cubicBezTo>
                <a:cubicBezTo>
                  <a:pt x="7033552" y="771997"/>
                  <a:pt x="7030512" y="773299"/>
                  <a:pt x="7028776" y="774167"/>
                </a:cubicBezTo>
                <a:cubicBezTo>
                  <a:pt x="7025304" y="775903"/>
                  <a:pt x="7020962" y="778508"/>
                  <a:pt x="7015754" y="781980"/>
                </a:cubicBezTo>
                <a:cubicBezTo>
                  <a:pt x="7009676" y="784585"/>
                  <a:pt x="7005336" y="787189"/>
                  <a:pt x="7002731" y="789794"/>
                </a:cubicBezTo>
                <a:cubicBezTo>
                  <a:pt x="6996654" y="794135"/>
                  <a:pt x="6991445" y="794135"/>
                  <a:pt x="6987104" y="789794"/>
                </a:cubicBezTo>
                <a:cubicBezTo>
                  <a:pt x="6977554" y="780244"/>
                  <a:pt x="6971912" y="772431"/>
                  <a:pt x="6970175" y="766353"/>
                </a:cubicBezTo>
                <a:cubicBezTo>
                  <a:pt x="6970175" y="761144"/>
                  <a:pt x="6971477" y="758106"/>
                  <a:pt x="6974082" y="757238"/>
                </a:cubicBezTo>
                <a:cubicBezTo>
                  <a:pt x="6980159" y="757238"/>
                  <a:pt x="6987538" y="752897"/>
                  <a:pt x="6996220" y="744215"/>
                </a:cubicBezTo>
                <a:cubicBezTo>
                  <a:pt x="6999693" y="739874"/>
                  <a:pt x="7006638" y="730759"/>
                  <a:pt x="7017056" y="716868"/>
                </a:cubicBezTo>
                <a:cubicBezTo>
                  <a:pt x="7006638" y="722077"/>
                  <a:pt x="6998390" y="727286"/>
                  <a:pt x="6992313" y="732495"/>
                </a:cubicBezTo>
                <a:cubicBezTo>
                  <a:pt x="6987972" y="735100"/>
                  <a:pt x="6983198" y="734665"/>
                  <a:pt x="6977988" y="731193"/>
                </a:cubicBezTo>
                <a:cubicBezTo>
                  <a:pt x="6972780" y="726852"/>
                  <a:pt x="6968004" y="720341"/>
                  <a:pt x="6963664" y="711659"/>
                </a:cubicBezTo>
                <a:cubicBezTo>
                  <a:pt x="6961928" y="706450"/>
                  <a:pt x="6963230" y="703846"/>
                  <a:pt x="6967570" y="703846"/>
                </a:cubicBezTo>
                <a:cubicBezTo>
                  <a:pt x="6973648" y="705582"/>
                  <a:pt x="6981027" y="697334"/>
                  <a:pt x="6989708" y="679103"/>
                </a:cubicBezTo>
                <a:cubicBezTo>
                  <a:pt x="6994050" y="671290"/>
                  <a:pt x="6998824" y="660871"/>
                  <a:pt x="7004034" y="647849"/>
                </a:cubicBezTo>
                <a:cubicBezTo>
                  <a:pt x="7009242" y="633090"/>
                  <a:pt x="7011847" y="623540"/>
                  <a:pt x="7011847" y="619200"/>
                </a:cubicBezTo>
                <a:cubicBezTo>
                  <a:pt x="7010979" y="613122"/>
                  <a:pt x="7014452" y="610952"/>
                  <a:pt x="7022264" y="612688"/>
                </a:cubicBezTo>
                <a:close/>
                <a:moveTo>
                  <a:pt x="3504824" y="612363"/>
                </a:moveTo>
                <a:cubicBezTo>
                  <a:pt x="3507429" y="612146"/>
                  <a:pt x="3510033" y="612688"/>
                  <a:pt x="3512638" y="613991"/>
                </a:cubicBezTo>
                <a:cubicBezTo>
                  <a:pt x="3518715" y="617463"/>
                  <a:pt x="3524792" y="623106"/>
                  <a:pt x="3530869" y="630920"/>
                </a:cubicBezTo>
                <a:cubicBezTo>
                  <a:pt x="3535210" y="636997"/>
                  <a:pt x="3534776" y="642206"/>
                  <a:pt x="3529567" y="646547"/>
                </a:cubicBezTo>
                <a:cubicBezTo>
                  <a:pt x="3522622" y="651756"/>
                  <a:pt x="3518280" y="661740"/>
                  <a:pt x="3516544" y="676499"/>
                </a:cubicBezTo>
                <a:cubicBezTo>
                  <a:pt x="3515676" y="682576"/>
                  <a:pt x="3518280" y="685180"/>
                  <a:pt x="3524358" y="684312"/>
                </a:cubicBezTo>
                <a:cubicBezTo>
                  <a:pt x="3527830" y="684312"/>
                  <a:pt x="3533039" y="682576"/>
                  <a:pt x="3539985" y="679103"/>
                </a:cubicBezTo>
                <a:cubicBezTo>
                  <a:pt x="3541721" y="678235"/>
                  <a:pt x="3543023" y="677801"/>
                  <a:pt x="3543891" y="677801"/>
                </a:cubicBezTo>
                <a:cubicBezTo>
                  <a:pt x="3550837" y="674328"/>
                  <a:pt x="3556914" y="673894"/>
                  <a:pt x="3562123" y="676499"/>
                </a:cubicBezTo>
                <a:cubicBezTo>
                  <a:pt x="3568200" y="679971"/>
                  <a:pt x="3572975" y="683444"/>
                  <a:pt x="3576448" y="686916"/>
                </a:cubicBezTo>
                <a:cubicBezTo>
                  <a:pt x="3582525" y="692994"/>
                  <a:pt x="3582091" y="699505"/>
                  <a:pt x="3575145" y="706450"/>
                </a:cubicBezTo>
                <a:cubicBezTo>
                  <a:pt x="3564727" y="711659"/>
                  <a:pt x="3549100" y="714698"/>
                  <a:pt x="3528264" y="715566"/>
                </a:cubicBezTo>
                <a:cubicBezTo>
                  <a:pt x="3517847" y="716434"/>
                  <a:pt x="3507863" y="714698"/>
                  <a:pt x="3498313" y="710357"/>
                </a:cubicBezTo>
                <a:cubicBezTo>
                  <a:pt x="3488763" y="706016"/>
                  <a:pt x="3484422" y="696900"/>
                  <a:pt x="3485290" y="683010"/>
                </a:cubicBezTo>
                <a:cubicBezTo>
                  <a:pt x="3484422" y="672592"/>
                  <a:pt x="3485290" y="661740"/>
                  <a:pt x="3487895" y="650454"/>
                </a:cubicBezTo>
                <a:cubicBezTo>
                  <a:pt x="3488763" y="648717"/>
                  <a:pt x="3488763" y="647415"/>
                  <a:pt x="3487895" y="646547"/>
                </a:cubicBezTo>
                <a:cubicBezTo>
                  <a:pt x="3487027" y="645679"/>
                  <a:pt x="3486159" y="645679"/>
                  <a:pt x="3485290" y="646547"/>
                </a:cubicBezTo>
                <a:cubicBezTo>
                  <a:pt x="3482686" y="648283"/>
                  <a:pt x="3477911" y="650454"/>
                  <a:pt x="3470966" y="653058"/>
                </a:cubicBezTo>
                <a:cubicBezTo>
                  <a:pt x="3470966" y="660003"/>
                  <a:pt x="3469663" y="667817"/>
                  <a:pt x="3467059" y="676499"/>
                </a:cubicBezTo>
                <a:cubicBezTo>
                  <a:pt x="3461850" y="702543"/>
                  <a:pt x="3439712" y="724682"/>
                  <a:pt x="3400644" y="742913"/>
                </a:cubicBezTo>
                <a:cubicBezTo>
                  <a:pt x="3398040" y="745518"/>
                  <a:pt x="3395869" y="745952"/>
                  <a:pt x="3394133" y="744215"/>
                </a:cubicBezTo>
                <a:cubicBezTo>
                  <a:pt x="3394133" y="746820"/>
                  <a:pt x="3393265" y="751161"/>
                  <a:pt x="3391529" y="757238"/>
                </a:cubicBezTo>
                <a:cubicBezTo>
                  <a:pt x="3390660" y="763315"/>
                  <a:pt x="3389792" y="768090"/>
                  <a:pt x="3388924" y="771562"/>
                </a:cubicBezTo>
                <a:cubicBezTo>
                  <a:pt x="3387188" y="787189"/>
                  <a:pt x="3385886" y="797173"/>
                  <a:pt x="3385017" y="801514"/>
                </a:cubicBezTo>
                <a:cubicBezTo>
                  <a:pt x="3388490" y="799778"/>
                  <a:pt x="3394567" y="795871"/>
                  <a:pt x="3403249" y="789794"/>
                </a:cubicBezTo>
                <a:cubicBezTo>
                  <a:pt x="3411931" y="783717"/>
                  <a:pt x="3417574" y="779810"/>
                  <a:pt x="3420178" y="778074"/>
                </a:cubicBezTo>
                <a:cubicBezTo>
                  <a:pt x="3423651" y="775469"/>
                  <a:pt x="3425821" y="774601"/>
                  <a:pt x="3426689" y="775469"/>
                </a:cubicBezTo>
                <a:cubicBezTo>
                  <a:pt x="3426689" y="776337"/>
                  <a:pt x="3425821" y="778942"/>
                  <a:pt x="3424085" y="783283"/>
                </a:cubicBezTo>
                <a:cubicBezTo>
                  <a:pt x="3422349" y="785887"/>
                  <a:pt x="3419744" y="790228"/>
                  <a:pt x="3416271" y="796305"/>
                </a:cubicBezTo>
                <a:cubicBezTo>
                  <a:pt x="3409326" y="810196"/>
                  <a:pt x="3402815" y="821048"/>
                  <a:pt x="3396738" y="828861"/>
                </a:cubicBezTo>
                <a:cubicBezTo>
                  <a:pt x="3395001" y="831466"/>
                  <a:pt x="3391963" y="836241"/>
                  <a:pt x="3387622" y="843186"/>
                </a:cubicBezTo>
                <a:cubicBezTo>
                  <a:pt x="3381545" y="851868"/>
                  <a:pt x="3377638" y="857511"/>
                  <a:pt x="3375902" y="860115"/>
                </a:cubicBezTo>
                <a:cubicBezTo>
                  <a:pt x="3371561" y="865324"/>
                  <a:pt x="3366352" y="865758"/>
                  <a:pt x="3360275" y="861417"/>
                </a:cubicBezTo>
                <a:cubicBezTo>
                  <a:pt x="3351593" y="853604"/>
                  <a:pt x="3345516" y="844488"/>
                  <a:pt x="3342043" y="834070"/>
                </a:cubicBezTo>
                <a:cubicBezTo>
                  <a:pt x="3340307" y="827125"/>
                  <a:pt x="3341175" y="822350"/>
                  <a:pt x="3344648" y="819746"/>
                </a:cubicBezTo>
                <a:cubicBezTo>
                  <a:pt x="3350725" y="814537"/>
                  <a:pt x="3353764" y="803684"/>
                  <a:pt x="3353764" y="787189"/>
                </a:cubicBezTo>
                <a:cubicBezTo>
                  <a:pt x="3354632" y="765485"/>
                  <a:pt x="3355066" y="750727"/>
                  <a:pt x="3355066" y="742913"/>
                </a:cubicBezTo>
                <a:cubicBezTo>
                  <a:pt x="3353330" y="743781"/>
                  <a:pt x="3349423" y="745518"/>
                  <a:pt x="3343346" y="748122"/>
                </a:cubicBezTo>
                <a:cubicBezTo>
                  <a:pt x="3338137" y="750727"/>
                  <a:pt x="3334230" y="752463"/>
                  <a:pt x="3331625" y="753331"/>
                </a:cubicBezTo>
                <a:cubicBezTo>
                  <a:pt x="3329021" y="755067"/>
                  <a:pt x="3325982" y="755067"/>
                  <a:pt x="3322510" y="753331"/>
                </a:cubicBezTo>
                <a:cubicBezTo>
                  <a:pt x="3319905" y="751595"/>
                  <a:pt x="3313394" y="745518"/>
                  <a:pt x="3302976" y="735100"/>
                </a:cubicBezTo>
                <a:cubicBezTo>
                  <a:pt x="3299503" y="729891"/>
                  <a:pt x="3300805" y="726418"/>
                  <a:pt x="3306883" y="724682"/>
                </a:cubicBezTo>
                <a:cubicBezTo>
                  <a:pt x="3336400" y="719473"/>
                  <a:pt x="3354632" y="712961"/>
                  <a:pt x="3361577" y="705148"/>
                </a:cubicBezTo>
                <a:cubicBezTo>
                  <a:pt x="3365918" y="700807"/>
                  <a:pt x="3371127" y="699939"/>
                  <a:pt x="3377204" y="702543"/>
                </a:cubicBezTo>
                <a:cubicBezTo>
                  <a:pt x="3388490" y="707752"/>
                  <a:pt x="3395435" y="712961"/>
                  <a:pt x="3398040" y="718170"/>
                </a:cubicBezTo>
                <a:cubicBezTo>
                  <a:pt x="3402381" y="723379"/>
                  <a:pt x="3402815" y="727286"/>
                  <a:pt x="3399342" y="729891"/>
                </a:cubicBezTo>
                <a:cubicBezTo>
                  <a:pt x="3399342" y="730759"/>
                  <a:pt x="3398908" y="732061"/>
                  <a:pt x="3398040" y="733797"/>
                </a:cubicBezTo>
                <a:lnTo>
                  <a:pt x="3397433" y="735619"/>
                </a:lnTo>
                <a:lnTo>
                  <a:pt x="3427666" y="701567"/>
                </a:lnTo>
                <a:cubicBezTo>
                  <a:pt x="3434394" y="689629"/>
                  <a:pt x="3437541" y="677367"/>
                  <a:pt x="3437107" y="664778"/>
                </a:cubicBezTo>
                <a:cubicBezTo>
                  <a:pt x="3437107" y="654360"/>
                  <a:pt x="3434503" y="645245"/>
                  <a:pt x="3429294" y="637431"/>
                </a:cubicBezTo>
                <a:cubicBezTo>
                  <a:pt x="3426689" y="633958"/>
                  <a:pt x="3426255" y="630920"/>
                  <a:pt x="3427992" y="628315"/>
                </a:cubicBezTo>
                <a:cubicBezTo>
                  <a:pt x="3429728" y="624843"/>
                  <a:pt x="3432767" y="623975"/>
                  <a:pt x="3437107" y="625711"/>
                </a:cubicBezTo>
                <a:cubicBezTo>
                  <a:pt x="3444052" y="627447"/>
                  <a:pt x="3450998" y="629618"/>
                  <a:pt x="3457943" y="632222"/>
                </a:cubicBezTo>
                <a:cubicBezTo>
                  <a:pt x="3464888" y="629618"/>
                  <a:pt x="3470532" y="627447"/>
                  <a:pt x="3474872" y="625711"/>
                </a:cubicBezTo>
                <a:cubicBezTo>
                  <a:pt x="3484422" y="621370"/>
                  <a:pt x="3491802" y="617897"/>
                  <a:pt x="3497011" y="615293"/>
                </a:cubicBezTo>
                <a:cubicBezTo>
                  <a:pt x="3499615" y="613557"/>
                  <a:pt x="3502220" y="612580"/>
                  <a:pt x="3504824" y="612363"/>
                </a:cubicBezTo>
                <a:close/>
                <a:moveTo>
                  <a:pt x="2129740" y="609758"/>
                </a:moveTo>
                <a:cubicBezTo>
                  <a:pt x="2130827" y="609541"/>
                  <a:pt x="2132237" y="609650"/>
                  <a:pt x="2133973" y="610084"/>
                </a:cubicBezTo>
                <a:cubicBezTo>
                  <a:pt x="2148732" y="610084"/>
                  <a:pt x="2161321" y="616595"/>
                  <a:pt x="2171739" y="629618"/>
                </a:cubicBezTo>
                <a:cubicBezTo>
                  <a:pt x="2175211" y="633958"/>
                  <a:pt x="2176079" y="638733"/>
                  <a:pt x="2174343" y="643942"/>
                </a:cubicBezTo>
                <a:cubicBezTo>
                  <a:pt x="2170002" y="656965"/>
                  <a:pt x="2167398" y="668685"/>
                  <a:pt x="2166529" y="679103"/>
                </a:cubicBezTo>
                <a:cubicBezTo>
                  <a:pt x="2166529" y="679971"/>
                  <a:pt x="2166529" y="681273"/>
                  <a:pt x="2166529" y="683010"/>
                </a:cubicBezTo>
                <a:cubicBezTo>
                  <a:pt x="2167398" y="683010"/>
                  <a:pt x="2168700" y="682576"/>
                  <a:pt x="2170437" y="681707"/>
                </a:cubicBezTo>
                <a:cubicBezTo>
                  <a:pt x="2173041" y="681707"/>
                  <a:pt x="2174778" y="681273"/>
                  <a:pt x="2175645" y="680405"/>
                </a:cubicBezTo>
                <a:cubicBezTo>
                  <a:pt x="2178250" y="679537"/>
                  <a:pt x="2182590" y="678669"/>
                  <a:pt x="2188669" y="677801"/>
                </a:cubicBezTo>
                <a:cubicBezTo>
                  <a:pt x="2193877" y="676065"/>
                  <a:pt x="2197783" y="675196"/>
                  <a:pt x="2200387" y="675196"/>
                </a:cubicBezTo>
                <a:cubicBezTo>
                  <a:pt x="2205597" y="673460"/>
                  <a:pt x="2210806" y="673894"/>
                  <a:pt x="2216016" y="676499"/>
                </a:cubicBezTo>
                <a:cubicBezTo>
                  <a:pt x="2222960" y="679971"/>
                  <a:pt x="2227735" y="684746"/>
                  <a:pt x="2230339" y="690823"/>
                </a:cubicBezTo>
                <a:cubicBezTo>
                  <a:pt x="2232944" y="698637"/>
                  <a:pt x="2229905" y="702977"/>
                  <a:pt x="2221224" y="703846"/>
                </a:cubicBezTo>
                <a:cubicBezTo>
                  <a:pt x="2216016" y="704714"/>
                  <a:pt x="2208201" y="706016"/>
                  <a:pt x="2197783" y="707752"/>
                </a:cubicBezTo>
                <a:cubicBezTo>
                  <a:pt x="2186498" y="709489"/>
                  <a:pt x="2178250" y="710791"/>
                  <a:pt x="2173041" y="711659"/>
                </a:cubicBezTo>
                <a:cubicBezTo>
                  <a:pt x="2209503" y="756804"/>
                  <a:pt x="2249005" y="787189"/>
                  <a:pt x="2291546" y="802816"/>
                </a:cubicBezTo>
                <a:cubicBezTo>
                  <a:pt x="2295018" y="804553"/>
                  <a:pt x="2296321" y="806289"/>
                  <a:pt x="2295451" y="808025"/>
                </a:cubicBezTo>
                <a:cubicBezTo>
                  <a:pt x="2294584" y="809762"/>
                  <a:pt x="2292413" y="810630"/>
                  <a:pt x="2288941" y="810630"/>
                </a:cubicBezTo>
                <a:cubicBezTo>
                  <a:pt x="2270709" y="813234"/>
                  <a:pt x="2252044" y="814537"/>
                  <a:pt x="2232944" y="814537"/>
                </a:cubicBezTo>
                <a:cubicBezTo>
                  <a:pt x="2226867" y="814537"/>
                  <a:pt x="2222092" y="813234"/>
                  <a:pt x="2218620" y="810630"/>
                </a:cubicBezTo>
                <a:cubicBezTo>
                  <a:pt x="2200387" y="791530"/>
                  <a:pt x="2183025" y="764617"/>
                  <a:pt x="2166529" y="729891"/>
                </a:cubicBezTo>
                <a:cubicBezTo>
                  <a:pt x="2166529" y="748122"/>
                  <a:pt x="2166529" y="767222"/>
                  <a:pt x="2166529" y="787189"/>
                </a:cubicBezTo>
                <a:cubicBezTo>
                  <a:pt x="2168265" y="786321"/>
                  <a:pt x="2170002" y="785887"/>
                  <a:pt x="2171739" y="785887"/>
                </a:cubicBezTo>
                <a:cubicBezTo>
                  <a:pt x="2174343" y="785019"/>
                  <a:pt x="2176079" y="784585"/>
                  <a:pt x="2176947" y="784585"/>
                </a:cubicBezTo>
                <a:cubicBezTo>
                  <a:pt x="2185630" y="784585"/>
                  <a:pt x="2194311" y="789794"/>
                  <a:pt x="2202992" y="800212"/>
                </a:cubicBezTo>
                <a:cubicBezTo>
                  <a:pt x="2205597" y="805421"/>
                  <a:pt x="2204295" y="808893"/>
                  <a:pt x="2199085" y="810630"/>
                </a:cubicBezTo>
                <a:cubicBezTo>
                  <a:pt x="2197350" y="810630"/>
                  <a:pt x="2195179" y="811064"/>
                  <a:pt x="2192575" y="811932"/>
                </a:cubicBezTo>
                <a:cubicBezTo>
                  <a:pt x="2189101" y="812800"/>
                  <a:pt x="2180420" y="814102"/>
                  <a:pt x="2166529" y="815839"/>
                </a:cubicBezTo>
                <a:cubicBezTo>
                  <a:pt x="2166529" y="829729"/>
                  <a:pt x="2166529" y="842752"/>
                  <a:pt x="2166529" y="854906"/>
                </a:cubicBezTo>
                <a:cubicBezTo>
                  <a:pt x="2165662" y="863588"/>
                  <a:pt x="2163057" y="870533"/>
                  <a:pt x="2158717" y="875742"/>
                </a:cubicBezTo>
                <a:cubicBezTo>
                  <a:pt x="2154375" y="878347"/>
                  <a:pt x="2150034" y="878347"/>
                  <a:pt x="2145693" y="875742"/>
                </a:cubicBezTo>
                <a:cubicBezTo>
                  <a:pt x="2139616" y="869665"/>
                  <a:pt x="2135710" y="865324"/>
                  <a:pt x="2133973" y="862720"/>
                </a:cubicBezTo>
                <a:cubicBezTo>
                  <a:pt x="2130501" y="859247"/>
                  <a:pt x="2129632" y="854906"/>
                  <a:pt x="2131368" y="849697"/>
                </a:cubicBezTo>
                <a:cubicBezTo>
                  <a:pt x="2133105" y="841016"/>
                  <a:pt x="2133973" y="830598"/>
                  <a:pt x="2133973" y="818443"/>
                </a:cubicBezTo>
                <a:cubicBezTo>
                  <a:pt x="2133105" y="818443"/>
                  <a:pt x="2131368" y="818443"/>
                  <a:pt x="2128765" y="818443"/>
                </a:cubicBezTo>
                <a:cubicBezTo>
                  <a:pt x="2125291" y="819311"/>
                  <a:pt x="2122687" y="819746"/>
                  <a:pt x="2120951" y="819746"/>
                </a:cubicBezTo>
                <a:cubicBezTo>
                  <a:pt x="2112269" y="819746"/>
                  <a:pt x="2104455" y="814971"/>
                  <a:pt x="2097511" y="805421"/>
                </a:cubicBezTo>
                <a:cubicBezTo>
                  <a:pt x="2094037" y="799344"/>
                  <a:pt x="2096208" y="795871"/>
                  <a:pt x="2104022" y="795003"/>
                </a:cubicBezTo>
                <a:cubicBezTo>
                  <a:pt x="2109231" y="795003"/>
                  <a:pt x="2118346" y="794135"/>
                  <a:pt x="2131368" y="792398"/>
                </a:cubicBezTo>
                <a:cubicBezTo>
                  <a:pt x="2122687" y="794135"/>
                  <a:pt x="2123989" y="794135"/>
                  <a:pt x="2135276" y="792398"/>
                </a:cubicBezTo>
                <a:cubicBezTo>
                  <a:pt x="2135276" y="777640"/>
                  <a:pt x="2135276" y="762447"/>
                  <a:pt x="2135276" y="746820"/>
                </a:cubicBezTo>
                <a:cubicBezTo>
                  <a:pt x="2117913" y="774601"/>
                  <a:pt x="2095339" y="797173"/>
                  <a:pt x="2067559" y="814537"/>
                </a:cubicBezTo>
                <a:cubicBezTo>
                  <a:pt x="2067559" y="817141"/>
                  <a:pt x="2067559" y="821916"/>
                  <a:pt x="2067559" y="828861"/>
                </a:cubicBezTo>
                <a:cubicBezTo>
                  <a:pt x="2066690" y="834938"/>
                  <a:pt x="2066256" y="839713"/>
                  <a:pt x="2066256" y="843186"/>
                </a:cubicBezTo>
                <a:cubicBezTo>
                  <a:pt x="2064519" y="857077"/>
                  <a:pt x="2059310" y="863588"/>
                  <a:pt x="2050628" y="862720"/>
                </a:cubicBezTo>
                <a:cubicBezTo>
                  <a:pt x="2046289" y="862720"/>
                  <a:pt x="2040645" y="857511"/>
                  <a:pt x="2033700" y="847093"/>
                </a:cubicBezTo>
                <a:cubicBezTo>
                  <a:pt x="2033700" y="846225"/>
                  <a:pt x="2033265" y="845356"/>
                  <a:pt x="2032397" y="844488"/>
                </a:cubicBezTo>
                <a:cubicBezTo>
                  <a:pt x="2030662" y="841884"/>
                  <a:pt x="2030662" y="836241"/>
                  <a:pt x="2032397" y="827559"/>
                </a:cubicBezTo>
                <a:cubicBezTo>
                  <a:pt x="2034134" y="821482"/>
                  <a:pt x="2036305" y="804987"/>
                  <a:pt x="2038908" y="778074"/>
                </a:cubicBezTo>
                <a:cubicBezTo>
                  <a:pt x="2038908" y="768524"/>
                  <a:pt x="2039342" y="761144"/>
                  <a:pt x="2040212" y="755935"/>
                </a:cubicBezTo>
                <a:cubicBezTo>
                  <a:pt x="2040212" y="747254"/>
                  <a:pt x="2038908" y="741611"/>
                  <a:pt x="2036305" y="739006"/>
                </a:cubicBezTo>
                <a:cubicBezTo>
                  <a:pt x="2020678" y="753765"/>
                  <a:pt x="2004182" y="765919"/>
                  <a:pt x="1986819" y="775469"/>
                </a:cubicBezTo>
                <a:cubicBezTo>
                  <a:pt x="1982479" y="778074"/>
                  <a:pt x="1979874" y="778942"/>
                  <a:pt x="1979005" y="778074"/>
                </a:cubicBezTo>
                <a:cubicBezTo>
                  <a:pt x="1978137" y="777205"/>
                  <a:pt x="1979440" y="774601"/>
                  <a:pt x="1982913" y="770260"/>
                </a:cubicBezTo>
                <a:cubicBezTo>
                  <a:pt x="2009826" y="739874"/>
                  <a:pt x="2031963" y="705148"/>
                  <a:pt x="2049326" y="666081"/>
                </a:cubicBezTo>
                <a:cubicBezTo>
                  <a:pt x="2056273" y="650454"/>
                  <a:pt x="2059310" y="638299"/>
                  <a:pt x="2058442" y="629618"/>
                </a:cubicBezTo>
                <a:cubicBezTo>
                  <a:pt x="2057574" y="626145"/>
                  <a:pt x="2058008" y="623975"/>
                  <a:pt x="2059745" y="623106"/>
                </a:cubicBezTo>
                <a:cubicBezTo>
                  <a:pt x="2060613" y="621370"/>
                  <a:pt x="2062784" y="621370"/>
                  <a:pt x="2066256" y="623106"/>
                </a:cubicBezTo>
                <a:cubicBezTo>
                  <a:pt x="2080147" y="629183"/>
                  <a:pt x="2090564" y="636997"/>
                  <a:pt x="2097511" y="646547"/>
                </a:cubicBezTo>
                <a:cubicBezTo>
                  <a:pt x="2100983" y="652624"/>
                  <a:pt x="2100115" y="659135"/>
                  <a:pt x="2094906" y="666081"/>
                </a:cubicBezTo>
                <a:cubicBezTo>
                  <a:pt x="2091433" y="669553"/>
                  <a:pt x="2087092" y="675196"/>
                  <a:pt x="2081883" y="683010"/>
                </a:cubicBezTo>
                <a:cubicBezTo>
                  <a:pt x="2081015" y="684746"/>
                  <a:pt x="2080147" y="686048"/>
                  <a:pt x="2079278" y="686916"/>
                </a:cubicBezTo>
                <a:cubicBezTo>
                  <a:pt x="2076675" y="692125"/>
                  <a:pt x="2071900" y="699071"/>
                  <a:pt x="2064953" y="707752"/>
                </a:cubicBezTo>
                <a:cubicBezTo>
                  <a:pt x="2062350" y="711225"/>
                  <a:pt x="2060613" y="713829"/>
                  <a:pt x="2059745" y="715566"/>
                </a:cubicBezTo>
                <a:cubicBezTo>
                  <a:pt x="2065822" y="724247"/>
                  <a:pt x="2068861" y="732061"/>
                  <a:pt x="2068861" y="739006"/>
                </a:cubicBezTo>
                <a:cubicBezTo>
                  <a:pt x="2068861" y="758974"/>
                  <a:pt x="2068861" y="779376"/>
                  <a:pt x="2068861" y="800212"/>
                </a:cubicBezTo>
                <a:cubicBezTo>
                  <a:pt x="2091433" y="771562"/>
                  <a:pt x="2107494" y="744215"/>
                  <a:pt x="2117044" y="718170"/>
                </a:cubicBezTo>
                <a:cubicBezTo>
                  <a:pt x="2116175" y="718170"/>
                  <a:pt x="2114874" y="718170"/>
                  <a:pt x="2113137" y="718170"/>
                </a:cubicBezTo>
                <a:cubicBezTo>
                  <a:pt x="2098379" y="719907"/>
                  <a:pt x="2087092" y="715132"/>
                  <a:pt x="2079278" y="703846"/>
                </a:cubicBezTo>
                <a:cubicBezTo>
                  <a:pt x="2077542" y="701241"/>
                  <a:pt x="2076675" y="699071"/>
                  <a:pt x="2076675" y="697334"/>
                </a:cubicBezTo>
                <a:cubicBezTo>
                  <a:pt x="2077542" y="696466"/>
                  <a:pt x="2079278" y="696032"/>
                  <a:pt x="2081883" y="696032"/>
                </a:cubicBezTo>
                <a:cubicBezTo>
                  <a:pt x="2087961" y="695164"/>
                  <a:pt x="2097077" y="693862"/>
                  <a:pt x="2109231" y="692125"/>
                </a:cubicBezTo>
                <a:cubicBezTo>
                  <a:pt x="2120517" y="690389"/>
                  <a:pt x="2129199" y="689087"/>
                  <a:pt x="2135276" y="688219"/>
                </a:cubicBezTo>
                <a:lnTo>
                  <a:pt x="2135276" y="675196"/>
                </a:lnTo>
                <a:cubicBezTo>
                  <a:pt x="2135276" y="650888"/>
                  <a:pt x="2132671" y="632222"/>
                  <a:pt x="2127462" y="619200"/>
                </a:cubicBezTo>
                <a:cubicBezTo>
                  <a:pt x="2126594" y="615727"/>
                  <a:pt x="2126594" y="613122"/>
                  <a:pt x="2127462" y="611386"/>
                </a:cubicBezTo>
                <a:cubicBezTo>
                  <a:pt x="2127896" y="610518"/>
                  <a:pt x="2128655" y="609975"/>
                  <a:pt x="2129740" y="609758"/>
                </a:cubicBezTo>
                <a:close/>
                <a:moveTo>
                  <a:pt x="5128315" y="608782"/>
                </a:moveTo>
                <a:cubicBezTo>
                  <a:pt x="5143942" y="611386"/>
                  <a:pt x="5156097" y="617897"/>
                  <a:pt x="5164778" y="628315"/>
                </a:cubicBezTo>
                <a:cubicBezTo>
                  <a:pt x="5168251" y="631788"/>
                  <a:pt x="5168685" y="636997"/>
                  <a:pt x="5166081" y="643942"/>
                </a:cubicBezTo>
                <a:cubicBezTo>
                  <a:pt x="5161740" y="654360"/>
                  <a:pt x="5159136" y="669119"/>
                  <a:pt x="5158267" y="688219"/>
                </a:cubicBezTo>
                <a:cubicBezTo>
                  <a:pt x="5163476" y="687351"/>
                  <a:pt x="5169987" y="686048"/>
                  <a:pt x="5177801" y="684312"/>
                </a:cubicBezTo>
                <a:cubicBezTo>
                  <a:pt x="5180405" y="683444"/>
                  <a:pt x="5182576" y="683010"/>
                  <a:pt x="5184312" y="683010"/>
                </a:cubicBezTo>
                <a:cubicBezTo>
                  <a:pt x="5189521" y="680405"/>
                  <a:pt x="5194730" y="680839"/>
                  <a:pt x="5199939" y="684312"/>
                </a:cubicBezTo>
                <a:cubicBezTo>
                  <a:pt x="5207752" y="687785"/>
                  <a:pt x="5212528" y="691691"/>
                  <a:pt x="5214264" y="696032"/>
                </a:cubicBezTo>
                <a:cubicBezTo>
                  <a:pt x="5216868" y="703846"/>
                  <a:pt x="5213396" y="709055"/>
                  <a:pt x="5203846" y="711659"/>
                </a:cubicBezTo>
                <a:cubicBezTo>
                  <a:pt x="5197769" y="711659"/>
                  <a:pt x="5185614" y="712093"/>
                  <a:pt x="5167383" y="712961"/>
                </a:cubicBezTo>
                <a:cubicBezTo>
                  <a:pt x="5163042" y="713829"/>
                  <a:pt x="5159569" y="714264"/>
                  <a:pt x="5156965" y="714264"/>
                </a:cubicBezTo>
                <a:cubicBezTo>
                  <a:pt x="5156965" y="725550"/>
                  <a:pt x="5156965" y="735968"/>
                  <a:pt x="5156965" y="745518"/>
                </a:cubicBezTo>
                <a:cubicBezTo>
                  <a:pt x="5157833" y="745518"/>
                  <a:pt x="5159136" y="745083"/>
                  <a:pt x="5160872" y="744215"/>
                </a:cubicBezTo>
                <a:cubicBezTo>
                  <a:pt x="5162608" y="744215"/>
                  <a:pt x="5163476" y="744215"/>
                  <a:pt x="5163476" y="744215"/>
                </a:cubicBezTo>
                <a:cubicBezTo>
                  <a:pt x="5175631" y="743347"/>
                  <a:pt x="5193862" y="741177"/>
                  <a:pt x="5218170" y="737704"/>
                </a:cubicBezTo>
                <a:cubicBezTo>
                  <a:pt x="5227720" y="735968"/>
                  <a:pt x="5235534" y="736836"/>
                  <a:pt x="5241611" y="740309"/>
                </a:cubicBezTo>
                <a:cubicBezTo>
                  <a:pt x="5248556" y="742913"/>
                  <a:pt x="5254633" y="748556"/>
                  <a:pt x="5259842" y="757238"/>
                </a:cubicBezTo>
                <a:cubicBezTo>
                  <a:pt x="5263315" y="765051"/>
                  <a:pt x="5260277" y="769392"/>
                  <a:pt x="5250727" y="770260"/>
                </a:cubicBezTo>
                <a:cubicBezTo>
                  <a:pt x="5223814" y="767656"/>
                  <a:pt x="5190823" y="767656"/>
                  <a:pt x="5151756" y="770260"/>
                </a:cubicBezTo>
                <a:cubicBezTo>
                  <a:pt x="5149151" y="770260"/>
                  <a:pt x="5145679" y="770260"/>
                  <a:pt x="5141338" y="770260"/>
                </a:cubicBezTo>
                <a:cubicBezTo>
                  <a:pt x="5146547" y="773733"/>
                  <a:pt x="5150454" y="776771"/>
                  <a:pt x="5153058" y="779376"/>
                </a:cubicBezTo>
                <a:cubicBezTo>
                  <a:pt x="5156531" y="782849"/>
                  <a:pt x="5156097" y="785887"/>
                  <a:pt x="5151756" y="788492"/>
                </a:cubicBezTo>
                <a:cubicBezTo>
                  <a:pt x="5143074" y="792832"/>
                  <a:pt x="5127882" y="804553"/>
                  <a:pt x="5106177" y="823652"/>
                </a:cubicBezTo>
                <a:cubicBezTo>
                  <a:pt x="5113123" y="823652"/>
                  <a:pt x="5129618" y="822784"/>
                  <a:pt x="5155663" y="821048"/>
                </a:cubicBezTo>
                <a:cubicBezTo>
                  <a:pt x="5162608" y="820180"/>
                  <a:pt x="5167817" y="819746"/>
                  <a:pt x="5171290" y="819746"/>
                </a:cubicBezTo>
                <a:cubicBezTo>
                  <a:pt x="5169554" y="817141"/>
                  <a:pt x="5167817" y="813668"/>
                  <a:pt x="5166081" y="809328"/>
                </a:cubicBezTo>
                <a:cubicBezTo>
                  <a:pt x="5162608" y="802382"/>
                  <a:pt x="5160004" y="798041"/>
                  <a:pt x="5158267" y="796305"/>
                </a:cubicBezTo>
                <a:cubicBezTo>
                  <a:pt x="5157399" y="793701"/>
                  <a:pt x="5156965" y="792398"/>
                  <a:pt x="5156965" y="792398"/>
                </a:cubicBezTo>
                <a:cubicBezTo>
                  <a:pt x="5157833" y="791530"/>
                  <a:pt x="5159569" y="791530"/>
                  <a:pt x="5162174" y="792398"/>
                </a:cubicBezTo>
                <a:cubicBezTo>
                  <a:pt x="5185614" y="797607"/>
                  <a:pt x="5202978" y="804119"/>
                  <a:pt x="5214264" y="811932"/>
                </a:cubicBezTo>
                <a:cubicBezTo>
                  <a:pt x="5229023" y="821482"/>
                  <a:pt x="5232061" y="837543"/>
                  <a:pt x="5223379" y="860115"/>
                </a:cubicBezTo>
                <a:cubicBezTo>
                  <a:pt x="5218170" y="869665"/>
                  <a:pt x="5211226" y="871835"/>
                  <a:pt x="5202544" y="866626"/>
                </a:cubicBezTo>
                <a:cubicBezTo>
                  <a:pt x="5194730" y="860549"/>
                  <a:pt x="5186049" y="847527"/>
                  <a:pt x="5176499" y="827559"/>
                </a:cubicBezTo>
                <a:cubicBezTo>
                  <a:pt x="5130486" y="845791"/>
                  <a:pt x="5101403" y="859247"/>
                  <a:pt x="5089248" y="867929"/>
                </a:cubicBezTo>
                <a:cubicBezTo>
                  <a:pt x="5086644" y="871401"/>
                  <a:pt x="5082737" y="871401"/>
                  <a:pt x="5077528" y="867929"/>
                </a:cubicBezTo>
                <a:cubicBezTo>
                  <a:pt x="5072319" y="861852"/>
                  <a:pt x="5067110" y="853170"/>
                  <a:pt x="5061901" y="841884"/>
                </a:cubicBezTo>
                <a:cubicBezTo>
                  <a:pt x="5060165" y="835807"/>
                  <a:pt x="5061033" y="832768"/>
                  <a:pt x="5064505" y="832768"/>
                </a:cubicBezTo>
                <a:cubicBezTo>
                  <a:pt x="5074055" y="830164"/>
                  <a:pt x="5081869" y="824086"/>
                  <a:pt x="5087946" y="814537"/>
                </a:cubicBezTo>
                <a:cubicBezTo>
                  <a:pt x="5095759" y="803250"/>
                  <a:pt x="5101837" y="789794"/>
                  <a:pt x="5106177" y="774167"/>
                </a:cubicBezTo>
                <a:cubicBezTo>
                  <a:pt x="5094023" y="775903"/>
                  <a:pt x="5082737" y="778074"/>
                  <a:pt x="5072319" y="780678"/>
                </a:cubicBezTo>
                <a:cubicBezTo>
                  <a:pt x="5071451" y="780678"/>
                  <a:pt x="5070583" y="780678"/>
                  <a:pt x="5069714" y="780678"/>
                </a:cubicBezTo>
                <a:cubicBezTo>
                  <a:pt x="5065374" y="781546"/>
                  <a:pt x="5061901" y="780678"/>
                  <a:pt x="5059296" y="778074"/>
                </a:cubicBezTo>
                <a:cubicBezTo>
                  <a:pt x="5058428" y="777205"/>
                  <a:pt x="5057561" y="776337"/>
                  <a:pt x="5056692" y="775469"/>
                </a:cubicBezTo>
                <a:cubicBezTo>
                  <a:pt x="5054956" y="773733"/>
                  <a:pt x="5053654" y="772865"/>
                  <a:pt x="5052785" y="772865"/>
                </a:cubicBezTo>
                <a:cubicBezTo>
                  <a:pt x="5049313" y="782414"/>
                  <a:pt x="5045406" y="794135"/>
                  <a:pt x="5041065" y="808025"/>
                </a:cubicBezTo>
                <a:cubicBezTo>
                  <a:pt x="5039329" y="812366"/>
                  <a:pt x="5037158" y="819311"/>
                  <a:pt x="5034554" y="828861"/>
                </a:cubicBezTo>
                <a:cubicBezTo>
                  <a:pt x="5028477" y="845356"/>
                  <a:pt x="5025004" y="856643"/>
                  <a:pt x="5024136" y="862720"/>
                </a:cubicBezTo>
                <a:cubicBezTo>
                  <a:pt x="5021531" y="868797"/>
                  <a:pt x="5016757" y="870967"/>
                  <a:pt x="5009811" y="869231"/>
                </a:cubicBezTo>
                <a:cubicBezTo>
                  <a:pt x="4997657" y="861417"/>
                  <a:pt x="4990277" y="847093"/>
                  <a:pt x="4987673" y="826257"/>
                </a:cubicBezTo>
                <a:cubicBezTo>
                  <a:pt x="4988541" y="822784"/>
                  <a:pt x="4990277" y="821048"/>
                  <a:pt x="4992882" y="821048"/>
                </a:cubicBezTo>
                <a:cubicBezTo>
                  <a:pt x="4996355" y="821048"/>
                  <a:pt x="5003300" y="815839"/>
                  <a:pt x="5013718" y="805421"/>
                </a:cubicBezTo>
                <a:cubicBezTo>
                  <a:pt x="5025872" y="793267"/>
                  <a:pt x="5037158" y="780678"/>
                  <a:pt x="5047576" y="767656"/>
                </a:cubicBezTo>
                <a:cubicBezTo>
                  <a:pt x="5047576" y="766788"/>
                  <a:pt x="5046708" y="765485"/>
                  <a:pt x="5044972" y="763749"/>
                </a:cubicBezTo>
                <a:cubicBezTo>
                  <a:pt x="5044104" y="762013"/>
                  <a:pt x="5043236" y="760710"/>
                  <a:pt x="5042367" y="759842"/>
                </a:cubicBezTo>
                <a:cubicBezTo>
                  <a:pt x="5040631" y="758106"/>
                  <a:pt x="5040197" y="756804"/>
                  <a:pt x="5041065" y="755935"/>
                </a:cubicBezTo>
                <a:cubicBezTo>
                  <a:pt x="5041065" y="754199"/>
                  <a:pt x="5042367" y="753331"/>
                  <a:pt x="5044972" y="753331"/>
                </a:cubicBezTo>
                <a:cubicBezTo>
                  <a:pt x="5052785" y="754199"/>
                  <a:pt x="5067978" y="753765"/>
                  <a:pt x="5090550" y="752029"/>
                </a:cubicBezTo>
                <a:cubicBezTo>
                  <a:pt x="5101837" y="750292"/>
                  <a:pt x="5113991" y="748990"/>
                  <a:pt x="5127013" y="748122"/>
                </a:cubicBezTo>
                <a:lnTo>
                  <a:pt x="5127013" y="716868"/>
                </a:lnTo>
                <a:cubicBezTo>
                  <a:pt x="5120936" y="718604"/>
                  <a:pt x="5114425" y="719473"/>
                  <a:pt x="5107480" y="719473"/>
                </a:cubicBezTo>
                <a:cubicBezTo>
                  <a:pt x="5103139" y="721209"/>
                  <a:pt x="5098364" y="720341"/>
                  <a:pt x="5093155" y="716868"/>
                </a:cubicBezTo>
                <a:cubicBezTo>
                  <a:pt x="5087946" y="711659"/>
                  <a:pt x="5083171" y="706884"/>
                  <a:pt x="5078830" y="702543"/>
                </a:cubicBezTo>
                <a:cubicBezTo>
                  <a:pt x="5077094" y="699939"/>
                  <a:pt x="5076660" y="698203"/>
                  <a:pt x="5077528" y="697334"/>
                </a:cubicBezTo>
                <a:cubicBezTo>
                  <a:pt x="5078396" y="695598"/>
                  <a:pt x="5080132" y="694730"/>
                  <a:pt x="5082737" y="694730"/>
                </a:cubicBezTo>
                <a:cubicBezTo>
                  <a:pt x="5084473" y="694730"/>
                  <a:pt x="5089682" y="694296"/>
                  <a:pt x="5098364" y="693428"/>
                </a:cubicBezTo>
                <a:cubicBezTo>
                  <a:pt x="5110518" y="692559"/>
                  <a:pt x="5120068" y="691691"/>
                  <a:pt x="5127013" y="690823"/>
                </a:cubicBezTo>
                <a:lnTo>
                  <a:pt x="5127013" y="675196"/>
                </a:lnTo>
                <a:cubicBezTo>
                  <a:pt x="5127882" y="653492"/>
                  <a:pt x="5124409" y="636129"/>
                  <a:pt x="5116595" y="623106"/>
                </a:cubicBezTo>
                <a:cubicBezTo>
                  <a:pt x="5113991" y="613557"/>
                  <a:pt x="5117898" y="608782"/>
                  <a:pt x="5128315" y="608782"/>
                </a:cubicBezTo>
                <a:close/>
                <a:moveTo>
                  <a:pt x="1489770" y="608782"/>
                </a:moveTo>
                <a:cubicBezTo>
                  <a:pt x="1505397" y="611386"/>
                  <a:pt x="1517552" y="617897"/>
                  <a:pt x="1526233" y="628315"/>
                </a:cubicBezTo>
                <a:cubicBezTo>
                  <a:pt x="1529707" y="631788"/>
                  <a:pt x="1530140" y="636997"/>
                  <a:pt x="1527535" y="643942"/>
                </a:cubicBezTo>
                <a:cubicBezTo>
                  <a:pt x="1523195" y="654360"/>
                  <a:pt x="1520591" y="669119"/>
                  <a:pt x="1519722" y="688219"/>
                </a:cubicBezTo>
                <a:cubicBezTo>
                  <a:pt x="1524930" y="687351"/>
                  <a:pt x="1531442" y="686048"/>
                  <a:pt x="1539256" y="684312"/>
                </a:cubicBezTo>
                <a:cubicBezTo>
                  <a:pt x="1541861" y="683444"/>
                  <a:pt x="1544031" y="683010"/>
                  <a:pt x="1545767" y="683010"/>
                </a:cubicBezTo>
                <a:cubicBezTo>
                  <a:pt x="1550976" y="680405"/>
                  <a:pt x="1556185" y="680839"/>
                  <a:pt x="1561394" y="684312"/>
                </a:cubicBezTo>
                <a:cubicBezTo>
                  <a:pt x="1569207" y="687785"/>
                  <a:pt x="1573982" y="691691"/>
                  <a:pt x="1575719" y="696032"/>
                </a:cubicBezTo>
                <a:cubicBezTo>
                  <a:pt x="1578324" y="703846"/>
                  <a:pt x="1574851" y="709055"/>
                  <a:pt x="1565301" y="711659"/>
                </a:cubicBezTo>
                <a:cubicBezTo>
                  <a:pt x="1559224" y="711659"/>
                  <a:pt x="1547069" y="712093"/>
                  <a:pt x="1528838" y="712961"/>
                </a:cubicBezTo>
                <a:cubicBezTo>
                  <a:pt x="1524497" y="713829"/>
                  <a:pt x="1521025" y="714264"/>
                  <a:pt x="1518420" y="714264"/>
                </a:cubicBezTo>
                <a:cubicBezTo>
                  <a:pt x="1518420" y="725550"/>
                  <a:pt x="1518420" y="735968"/>
                  <a:pt x="1518420" y="745518"/>
                </a:cubicBezTo>
                <a:cubicBezTo>
                  <a:pt x="1519287" y="745518"/>
                  <a:pt x="1520591" y="745083"/>
                  <a:pt x="1522327" y="744215"/>
                </a:cubicBezTo>
                <a:cubicBezTo>
                  <a:pt x="1524063" y="744215"/>
                  <a:pt x="1524930" y="744215"/>
                  <a:pt x="1524930" y="744215"/>
                </a:cubicBezTo>
                <a:cubicBezTo>
                  <a:pt x="1537086" y="743347"/>
                  <a:pt x="1555317" y="741177"/>
                  <a:pt x="1579626" y="737704"/>
                </a:cubicBezTo>
                <a:cubicBezTo>
                  <a:pt x="1589175" y="735968"/>
                  <a:pt x="1596989" y="736836"/>
                  <a:pt x="1603066" y="740309"/>
                </a:cubicBezTo>
                <a:cubicBezTo>
                  <a:pt x="1610011" y="742913"/>
                  <a:pt x="1616089" y="748556"/>
                  <a:pt x="1621298" y="757238"/>
                </a:cubicBezTo>
                <a:cubicBezTo>
                  <a:pt x="1624770" y="765051"/>
                  <a:pt x="1621731" y="769392"/>
                  <a:pt x="1612182" y="770260"/>
                </a:cubicBezTo>
                <a:cubicBezTo>
                  <a:pt x="1585269" y="767656"/>
                  <a:pt x="1552279" y="767656"/>
                  <a:pt x="1513211" y="770260"/>
                </a:cubicBezTo>
                <a:cubicBezTo>
                  <a:pt x="1510606" y="770260"/>
                  <a:pt x="1507134" y="770260"/>
                  <a:pt x="1502794" y="770260"/>
                </a:cubicBezTo>
                <a:cubicBezTo>
                  <a:pt x="1508002" y="773733"/>
                  <a:pt x="1511908" y="776771"/>
                  <a:pt x="1514513" y="779376"/>
                </a:cubicBezTo>
                <a:cubicBezTo>
                  <a:pt x="1517985" y="782849"/>
                  <a:pt x="1517552" y="785887"/>
                  <a:pt x="1513211" y="788492"/>
                </a:cubicBezTo>
                <a:cubicBezTo>
                  <a:pt x="1504529" y="792832"/>
                  <a:pt x="1489336" y="804553"/>
                  <a:pt x="1467633" y="823652"/>
                </a:cubicBezTo>
                <a:cubicBezTo>
                  <a:pt x="1474578" y="823652"/>
                  <a:pt x="1491073" y="822784"/>
                  <a:pt x="1517117" y="821048"/>
                </a:cubicBezTo>
                <a:cubicBezTo>
                  <a:pt x="1524063" y="820180"/>
                  <a:pt x="1529272" y="819746"/>
                  <a:pt x="1532744" y="819746"/>
                </a:cubicBezTo>
                <a:cubicBezTo>
                  <a:pt x="1531008" y="817141"/>
                  <a:pt x="1529272" y="813668"/>
                  <a:pt x="1527535" y="809328"/>
                </a:cubicBezTo>
                <a:cubicBezTo>
                  <a:pt x="1524063" y="802382"/>
                  <a:pt x="1521459" y="798041"/>
                  <a:pt x="1519722" y="796305"/>
                </a:cubicBezTo>
                <a:cubicBezTo>
                  <a:pt x="1518854" y="793701"/>
                  <a:pt x="1518420" y="792398"/>
                  <a:pt x="1518420" y="792398"/>
                </a:cubicBezTo>
                <a:cubicBezTo>
                  <a:pt x="1519287" y="791530"/>
                  <a:pt x="1521025" y="791530"/>
                  <a:pt x="1523628" y="792398"/>
                </a:cubicBezTo>
                <a:cubicBezTo>
                  <a:pt x="1547069" y="797607"/>
                  <a:pt x="1564433" y="804119"/>
                  <a:pt x="1575719" y="811932"/>
                </a:cubicBezTo>
                <a:cubicBezTo>
                  <a:pt x="1590477" y="821482"/>
                  <a:pt x="1593516" y="837543"/>
                  <a:pt x="1584834" y="860115"/>
                </a:cubicBezTo>
                <a:cubicBezTo>
                  <a:pt x="1579626" y="869665"/>
                  <a:pt x="1572681" y="871835"/>
                  <a:pt x="1563998" y="866626"/>
                </a:cubicBezTo>
                <a:cubicBezTo>
                  <a:pt x="1556185" y="860549"/>
                  <a:pt x="1547504" y="847527"/>
                  <a:pt x="1537954" y="827559"/>
                </a:cubicBezTo>
                <a:cubicBezTo>
                  <a:pt x="1491941" y="845791"/>
                  <a:pt x="1462858" y="859247"/>
                  <a:pt x="1450703" y="867929"/>
                </a:cubicBezTo>
                <a:cubicBezTo>
                  <a:pt x="1448098" y="871401"/>
                  <a:pt x="1444193" y="871401"/>
                  <a:pt x="1438984" y="867929"/>
                </a:cubicBezTo>
                <a:cubicBezTo>
                  <a:pt x="1433774" y="861852"/>
                  <a:pt x="1428565" y="853170"/>
                  <a:pt x="1423357" y="841884"/>
                </a:cubicBezTo>
                <a:cubicBezTo>
                  <a:pt x="1421621" y="835807"/>
                  <a:pt x="1422488" y="832768"/>
                  <a:pt x="1425960" y="832768"/>
                </a:cubicBezTo>
                <a:cubicBezTo>
                  <a:pt x="1435510" y="830164"/>
                  <a:pt x="1443324" y="824086"/>
                  <a:pt x="1449401" y="814537"/>
                </a:cubicBezTo>
                <a:cubicBezTo>
                  <a:pt x="1457215" y="803250"/>
                  <a:pt x="1463292" y="789794"/>
                  <a:pt x="1467633" y="774167"/>
                </a:cubicBezTo>
                <a:cubicBezTo>
                  <a:pt x="1455478" y="775903"/>
                  <a:pt x="1444193" y="778074"/>
                  <a:pt x="1433774" y="780678"/>
                </a:cubicBezTo>
                <a:cubicBezTo>
                  <a:pt x="1432906" y="780678"/>
                  <a:pt x="1432038" y="780678"/>
                  <a:pt x="1431169" y="780678"/>
                </a:cubicBezTo>
                <a:cubicBezTo>
                  <a:pt x="1426828" y="781546"/>
                  <a:pt x="1423357" y="780678"/>
                  <a:pt x="1420752" y="778074"/>
                </a:cubicBezTo>
                <a:cubicBezTo>
                  <a:pt x="1419883" y="777205"/>
                  <a:pt x="1419016" y="776337"/>
                  <a:pt x="1418147" y="775469"/>
                </a:cubicBezTo>
                <a:cubicBezTo>
                  <a:pt x="1416411" y="773733"/>
                  <a:pt x="1415109" y="772865"/>
                  <a:pt x="1414241" y="772865"/>
                </a:cubicBezTo>
                <a:cubicBezTo>
                  <a:pt x="1410768" y="782414"/>
                  <a:pt x="1406861" y="794135"/>
                  <a:pt x="1402521" y="808025"/>
                </a:cubicBezTo>
                <a:cubicBezTo>
                  <a:pt x="1400784" y="812366"/>
                  <a:pt x="1398614" y="819311"/>
                  <a:pt x="1396009" y="828861"/>
                </a:cubicBezTo>
                <a:cubicBezTo>
                  <a:pt x="1389933" y="845356"/>
                  <a:pt x="1386459" y="856643"/>
                  <a:pt x="1385591" y="862720"/>
                </a:cubicBezTo>
                <a:cubicBezTo>
                  <a:pt x="1382986" y="868797"/>
                  <a:pt x="1378213" y="870967"/>
                  <a:pt x="1371266" y="869231"/>
                </a:cubicBezTo>
                <a:cubicBezTo>
                  <a:pt x="1359112" y="861417"/>
                  <a:pt x="1351732" y="847093"/>
                  <a:pt x="1349128" y="826257"/>
                </a:cubicBezTo>
                <a:cubicBezTo>
                  <a:pt x="1349996" y="822784"/>
                  <a:pt x="1351732" y="821048"/>
                  <a:pt x="1354337" y="821048"/>
                </a:cubicBezTo>
                <a:cubicBezTo>
                  <a:pt x="1357810" y="821048"/>
                  <a:pt x="1364755" y="815839"/>
                  <a:pt x="1375173" y="805421"/>
                </a:cubicBezTo>
                <a:cubicBezTo>
                  <a:pt x="1387328" y="793267"/>
                  <a:pt x="1398614" y="780678"/>
                  <a:pt x="1409031" y="767656"/>
                </a:cubicBezTo>
                <a:cubicBezTo>
                  <a:pt x="1409031" y="766788"/>
                  <a:pt x="1408163" y="765485"/>
                  <a:pt x="1406427" y="763749"/>
                </a:cubicBezTo>
                <a:cubicBezTo>
                  <a:pt x="1405559" y="762013"/>
                  <a:pt x="1404690" y="760710"/>
                  <a:pt x="1403822" y="759842"/>
                </a:cubicBezTo>
                <a:cubicBezTo>
                  <a:pt x="1402086" y="758106"/>
                  <a:pt x="1401652" y="756804"/>
                  <a:pt x="1402521" y="755935"/>
                </a:cubicBezTo>
                <a:cubicBezTo>
                  <a:pt x="1402521" y="754199"/>
                  <a:pt x="1403822" y="753331"/>
                  <a:pt x="1406427" y="753331"/>
                </a:cubicBezTo>
                <a:cubicBezTo>
                  <a:pt x="1414241" y="754199"/>
                  <a:pt x="1429433" y="753765"/>
                  <a:pt x="1452006" y="752029"/>
                </a:cubicBezTo>
                <a:cubicBezTo>
                  <a:pt x="1463292" y="750292"/>
                  <a:pt x="1475446" y="748990"/>
                  <a:pt x="1488468" y="748122"/>
                </a:cubicBezTo>
                <a:lnTo>
                  <a:pt x="1488468" y="716868"/>
                </a:lnTo>
                <a:cubicBezTo>
                  <a:pt x="1482390" y="718604"/>
                  <a:pt x="1475879" y="719473"/>
                  <a:pt x="1468934" y="719473"/>
                </a:cubicBezTo>
                <a:cubicBezTo>
                  <a:pt x="1464593" y="721209"/>
                  <a:pt x="1459819" y="720341"/>
                  <a:pt x="1454611" y="716868"/>
                </a:cubicBezTo>
                <a:cubicBezTo>
                  <a:pt x="1449401" y="711659"/>
                  <a:pt x="1444627" y="706884"/>
                  <a:pt x="1440285" y="702543"/>
                </a:cubicBezTo>
                <a:cubicBezTo>
                  <a:pt x="1438549" y="699939"/>
                  <a:pt x="1438116" y="698203"/>
                  <a:pt x="1438984" y="697334"/>
                </a:cubicBezTo>
                <a:cubicBezTo>
                  <a:pt x="1439851" y="695598"/>
                  <a:pt x="1441587" y="694730"/>
                  <a:pt x="1444193" y="694730"/>
                </a:cubicBezTo>
                <a:cubicBezTo>
                  <a:pt x="1445928" y="694730"/>
                  <a:pt x="1451138" y="694296"/>
                  <a:pt x="1459819" y="693428"/>
                </a:cubicBezTo>
                <a:cubicBezTo>
                  <a:pt x="1471973" y="692559"/>
                  <a:pt x="1481523" y="691691"/>
                  <a:pt x="1488468" y="690823"/>
                </a:cubicBezTo>
                <a:lnTo>
                  <a:pt x="1488468" y="675196"/>
                </a:lnTo>
                <a:cubicBezTo>
                  <a:pt x="1489336" y="653492"/>
                  <a:pt x="1485864" y="636129"/>
                  <a:pt x="1478051" y="623106"/>
                </a:cubicBezTo>
                <a:cubicBezTo>
                  <a:pt x="1475446" y="613557"/>
                  <a:pt x="1479352" y="608782"/>
                  <a:pt x="1489770" y="608782"/>
                </a:cubicBezTo>
                <a:close/>
                <a:moveTo>
                  <a:pt x="8066257" y="608456"/>
                </a:moveTo>
                <a:cubicBezTo>
                  <a:pt x="8067994" y="607805"/>
                  <a:pt x="8069730" y="607914"/>
                  <a:pt x="8071466" y="608782"/>
                </a:cubicBezTo>
                <a:cubicBezTo>
                  <a:pt x="8072334" y="608782"/>
                  <a:pt x="8073636" y="609216"/>
                  <a:pt x="8075372" y="610084"/>
                </a:cubicBezTo>
                <a:cubicBezTo>
                  <a:pt x="8091868" y="617029"/>
                  <a:pt x="8100984" y="622238"/>
                  <a:pt x="8102720" y="625711"/>
                </a:cubicBezTo>
                <a:cubicBezTo>
                  <a:pt x="8108798" y="632656"/>
                  <a:pt x="8107495" y="637431"/>
                  <a:pt x="8098813" y="640036"/>
                </a:cubicBezTo>
                <a:cubicBezTo>
                  <a:pt x="8094472" y="641772"/>
                  <a:pt x="8088395" y="643942"/>
                  <a:pt x="8080582" y="646547"/>
                </a:cubicBezTo>
                <a:cubicBezTo>
                  <a:pt x="8071900" y="650019"/>
                  <a:pt x="8065389" y="652624"/>
                  <a:pt x="8061048" y="654360"/>
                </a:cubicBezTo>
                <a:cubicBezTo>
                  <a:pt x="8063652" y="656097"/>
                  <a:pt x="8066257" y="658267"/>
                  <a:pt x="8068862" y="660871"/>
                </a:cubicBezTo>
                <a:cubicBezTo>
                  <a:pt x="8071466" y="666081"/>
                  <a:pt x="8072334" y="670855"/>
                  <a:pt x="8071466" y="675196"/>
                </a:cubicBezTo>
                <a:cubicBezTo>
                  <a:pt x="8070598" y="677801"/>
                  <a:pt x="8069730" y="681707"/>
                  <a:pt x="8068862" y="686916"/>
                </a:cubicBezTo>
                <a:cubicBezTo>
                  <a:pt x="8067994" y="689521"/>
                  <a:pt x="8067559" y="691257"/>
                  <a:pt x="8067559" y="692125"/>
                </a:cubicBezTo>
                <a:cubicBezTo>
                  <a:pt x="8068428" y="692125"/>
                  <a:pt x="8069730" y="691691"/>
                  <a:pt x="8071466" y="690823"/>
                </a:cubicBezTo>
                <a:cubicBezTo>
                  <a:pt x="8074070" y="690823"/>
                  <a:pt x="8075807" y="690389"/>
                  <a:pt x="8076675" y="689521"/>
                </a:cubicBezTo>
                <a:cubicBezTo>
                  <a:pt x="8081884" y="688653"/>
                  <a:pt x="8087093" y="688219"/>
                  <a:pt x="8092302" y="688219"/>
                </a:cubicBezTo>
                <a:cubicBezTo>
                  <a:pt x="8101852" y="692559"/>
                  <a:pt x="8107928" y="696466"/>
                  <a:pt x="8110533" y="699939"/>
                </a:cubicBezTo>
                <a:lnTo>
                  <a:pt x="8111836" y="701241"/>
                </a:lnTo>
                <a:lnTo>
                  <a:pt x="8113138" y="701241"/>
                </a:lnTo>
                <a:cubicBezTo>
                  <a:pt x="8114874" y="701241"/>
                  <a:pt x="8117044" y="701675"/>
                  <a:pt x="8119649" y="702543"/>
                </a:cubicBezTo>
                <a:cubicBezTo>
                  <a:pt x="8125726" y="702543"/>
                  <a:pt x="8130067" y="703412"/>
                  <a:pt x="8132672" y="705148"/>
                </a:cubicBezTo>
                <a:cubicBezTo>
                  <a:pt x="8138749" y="704280"/>
                  <a:pt x="8146562" y="703412"/>
                  <a:pt x="8156112" y="702543"/>
                </a:cubicBezTo>
                <a:cubicBezTo>
                  <a:pt x="8163926" y="701675"/>
                  <a:pt x="8170871" y="700807"/>
                  <a:pt x="8176948" y="699939"/>
                </a:cubicBezTo>
                <a:cubicBezTo>
                  <a:pt x="8185630" y="699071"/>
                  <a:pt x="8192141" y="697334"/>
                  <a:pt x="8196482" y="694730"/>
                </a:cubicBezTo>
                <a:cubicBezTo>
                  <a:pt x="8196482" y="694730"/>
                  <a:pt x="8196916" y="694730"/>
                  <a:pt x="8197784" y="694730"/>
                </a:cubicBezTo>
                <a:cubicBezTo>
                  <a:pt x="8203861" y="692125"/>
                  <a:pt x="8209938" y="691691"/>
                  <a:pt x="8216015" y="693428"/>
                </a:cubicBezTo>
                <a:cubicBezTo>
                  <a:pt x="8228170" y="697768"/>
                  <a:pt x="8237720" y="705148"/>
                  <a:pt x="8244664" y="715566"/>
                </a:cubicBezTo>
                <a:cubicBezTo>
                  <a:pt x="8249006" y="719907"/>
                  <a:pt x="8249006" y="723813"/>
                  <a:pt x="8244664" y="727286"/>
                </a:cubicBezTo>
                <a:cubicBezTo>
                  <a:pt x="8235983" y="734231"/>
                  <a:pt x="8228170" y="747688"/>
                  <a:pt x="8221224" y="767656"/>
                </a:cubicBezTo>
                <a:cubicBezTo>
                  <a:pt x="8223828" y="770260"/>
                  <a:pt x="8226433" y="773299"/>
                  <a:pt x="8229038" y="776771"/>
                </a:cubicBezTo>
                <a:cubicBezTo>
                  <a:pt x="8231642" y="785453"/>
                  <a:pt x="8229038" y="791096"/>
                  <a:pt x="8221224" y="793701"/>
                </a:cubicBezTo>
                <a:cubicBezTo>
                  <a:pt x="8194311" y="793701"/>
                  <a:pt x="8170871" y="794135"/>
                  <a:pt x="8150903" y="795003"/>
                </a:cubicBezTo>
                <a:cubicBezTo>
                  <a:pt x="8150903" y="802816"/>
                  <a:pt x="8149600" y="808459"/>
                  <a:pt x="8146996" y="811932"/>
                </a:cubicBezTo>
                <a:cubicBezTo>
                  <a:pt x="8146128" y="815405"/>
                  <a:pt x="8143090" y="816273"/>
                  <a:pt x="8137880" y="814537"/>
                </a:cubicBezTo>
                <a:cubicBezTo>
                  <a:pt x="8126594" y="810196"/>
                  <a:pt x="8120951" y="801080"/>
                  <a:pt x="8120951" y="787189"/>
                </a:cubicBezTo>
                <a:cubicBezTo>
                  <a:pt x="8120083" y="758540"/>
                  <a:pt x="8116176" y="734231"/>
                  <a:pt x="8109231" y="714264"/>
                </a:cubicBezTo>
                <a:cubicBezTo>
                  <a:pt x="8109231" y="714264"/>
                  <a:pt x="8108798" y="714264"/>
                  <a:pt x="8107928" y="714264"/>
                </a:cubicBezTo>
                <a:cubicBezTo>
                  <a:pt x="8107060" y="715132"/>
                  <a:pt x="8106193" y="715566"/>
                  <a:pt x="8105324" y="715566"/>
                </a:cubicBezTo>
                <a:cubicBezTo>
                  <a:pt x="8092302" y="715566"/>
                  <a:pt x="8079280" y="716868"/>
                  <a:pt x="8066257" y="719473"/>
                </a:cubicBezTo>
                <a:lnTo>
                  <a:pt x="8066257" y="724682"/>
                </a:lnTo>
                <a:cubicBezTo>
                  <a:pt x="8066257" y="728154"/>
                  <a:pt x="8066257" y="732061"/>
                  <a:pt x="8066257" y="736402"/>
                </a:cubicBezTo>
                <a:cubicBezTo>
                  <a:pt x="8080148" y="735534"/>
                  <a:pt x="8090132" y="737270"/>
                  <a:pt x="8096208" y="741611"/>
                </a:cubicBezTo>
                <a:cubicBezTo>
                  <a:pt x="8106626" y="745083"/>
                  <a:pt x="8109665" y="755501"/>
                  <a:pt x="8105324" y="772865"/>
                </a:cubicBezTo>
                <a:cubicBezTo>
                  <a:pt x="8103588" y="781546"/>
                  <a:pt x="8098380" y="783717"/>
                  <a:pt x="8089698" y="779376"/>
                </a:cubicBezTo>
                <a:cubicBezTo>
                  <a:pt x="8086225" y="776771"/>
                  <a:pt x="8080582" y="772431"/>
                  <a:pt x="8072768" y="766353"/>
                </a:cubicBezTo>
                <a:cubicBezTo>
                  <a:pt x="8069296" y="762881"/>
                  <a:pt x="8066691" y="760276"/>
                  <a:pt x="8064954" y="758540"/>
                </a:cubicBezTo>
                <a:cubicBezTo>
                  <a:pt x="8064954" y="788058"/>
                  <a:pt x="8065389" y="812800"/>
                  <a:pt x="8066257" y="832768"/>
                </a:cubicBezTo>
                <a:cubicBezTo>
                  <a:pt x="8066257" y="853604"/>
                  <a:pt x="8063218" y="867495"/>
                  <a:pt x="8057141" y="874440"/>
                </a:cubicBezTo>
                <a:cubicBezTo>
                  <a:pt x="8051064" y="880517"/>
                  <a:pt x="8044987" y="880951"/>
                  <a:pt x="8038910" y="875742"/>
                </a:cubicBezTo>
                <a:cubicBezTo>
                  <a:pt x="8035437" y="874006"/>
                  <a:pt x="8031964" y="867929"/>
                  <a:pt x="8028492" y="857511"/>
                </a:cubicBezTo>
                <a:cubicBezTo>
                  <a:pt x="8025887" y="852302"/>
                  <a:pt x="8025454" y="847961"/>
                  <a:pt x="8027190" y="844488"/>
                </a:cubicBezTo>
                <a:cubicBezTo>
                  <a:pt x="8029794" y="832334"/>
                  <a:pt x="8031964" y="808893"/>
                  <a:pt x="8033700" y="774167"/>
                </a:cubicBezTo>
                <a:cubicBezTo>
                  <a:pt x="8012864" y="797607"/>
                  <a:pt x="7986386" y="816273"/>
                  <a:pt x="7954264" y="830164"/>
                </a:cubicBezTo>
                <a:cubicBezTo>
                  <a:pt x="7949923" y="831032"/>
                  <a:pt x="7947752" y="831032"/>
                  <a:pt x="7947752" y="830164"/>
                </a:cubicBezTo>
                <a:cubicBezTo>
                  <a:pt x="7946884" y="830164"/>
                  <a:pt x="7947752" y="828861"/>
                  <a:pt x="7950357" y="826257"/>
                </a:cubicBezTo>
                <a:cubicBezTo>
                  <a:pt x="7972062" y="806289"/>
                  <a:pt x="7995502" y="773733"/>
                  <a:pt x="8020678" y="728588"/>
                </a:cubicBezTo>
                <a:cubicBezTo>
                  <a:pt x="8014602" y="730325"/>
                  <a:pt x="8005920" y="732495"/>
                  <a:pt x="7994634" y="735100"/>
                </a:cubicBezTo>
                <a:cubicBezTo>
                  <a:pt x="7985952" y="737704"/>
                  <a:pt x="7979875" y="739440"/>
                  <a:pt x="7976402" y="740309"/>
                </a:cubicBezTo>
                <a:cubicBezTo>
                  <a:pt x="7973798" y="742045"/>
                  <a:pt x="7970759" y="741611"/>
                  <a:pt x="7967286" y="739006"/>
                </a:cubicBezTo>
                <a:cubicBezTo>
                  <a:pt x="7959472" y="734665"/>
                  <a:pt x="7952962" y="729022"/>
                  <a:pt x="7947752" y="722077"/>
                </a:cubicBezTo>
                <a:cubicBezTo>
                  <a:pt x="7945148" y="716000"/>
                  <a:pt x="7947752" y="712527"/>
                  <a:pt x="7955566" y="711659"/>
                </a:cubicBezTo>
                <a:cubicBezTo>
                  <a:pt x="7959907" y="712527"/>
                  <a:pt x="7971193" y="711225"/>
                  <a:pt x="7989424" y="707752"/>
                </a:cubicBezTo>
                <a:cubicBezTo>
                  <a:pt x="8002447" y="705148"/>
                  <a:pt x="8016338" y="702543"/>
                  <a:pt x="8031096" y="699939"/>
                </a:cubicBezTo>
                <a:cubicBezTo>
                  <a:pt x="8030228" y="684312"/>
                  <a:pt x="8028492" y="672592"/>
                  <a:pt x="8025887" y="664778"/>
                </a:cubicBezTo>
                <a:cubicBezTo>
                  <a:pt x="8009392" y="669119"/>
                  <a:pt x="7991161" y="673026"/>
                  <a:pt x="7971193" y="676499"/>
                </a:cubicBezTo>
                <a:cubicBezTo>
                  <a:pt x="7967720" y="676499"/>
                  <a:pt x="7965984" y="676065"/>
                  <a:pt x="7965984" y="675196"/>
                </a:cubicBezTo>
                <a:cubicBezTo>
                  <a:pt x="7965984" y="674328"/>
                  <a:pt x="7967286" y="673026"/>
                  <a:pt x="7969890" y="671290"/>
                </a:cubicBezTo>
                <a:cubicBezTo>
                  <a:pt x="7981177" y="666949"/>
                  <a:pt x="8004184" y="653492"/>
                  <a:pt x="8038910" y="630920"/>
                </a:cubicBezTo>
                <a:cubicBezTo>
                  <a:pt x="8043250" y="627447"/>
                  <a:pt x="8048026" y="623540"/>
                  <a:pt x="8053234" y="619200"/>
                </a:cubicBezTo>
                <a:cubicBezTo>
                  <a:pt x="8057576" y="615727"/>
                  <a:pt x="8060180" y="613557"/>
                  <a:pt x="8061048" y="612688"/>
                </a:cubicBezTo>
                <a:cubicBezTo>
                  <a:pt x="8062784" y="610518"/>
                  <a:pt x="8064521" y="609107"/>
                  <a:pt x="8066257" y="608456"/>
                </a:cubicBezTo>
                <a:close/>
                <a:moveTo>
                  <a:pt x="4078705" y="602270"/>
                </a:moveTo>
                <a:cubicBezTo>
                  <a:pt x="4080442" y="601402"/>
                  <a:pt x="4083046" y="601402"/>
                  <a:pt x="4086519" y="602270"/>
                </a:cubicBezTo>
                <a:cubicBezTo>
                  <a:pt x="4099541" y="605743"/>
                  <a:pt x="4109525" y="611386"/>
                  <a:pt x="4116471" y="619200"/>
                </a:cubicBezTo>
                <a:cubicBezTo>
                  <a:pt x="4122548" y="625277"/>
                  <a:pt x="4123416" y="630920"/>
                  <a:pt x="4119075" y="636129"/>
                </a:cubicBezTo>
                <a:cubicBezTo>
                  <a:pt x="4118207" y="636997"/>
                  <a:pt x="4116905" y="638299"/>
                  <a:pt x="4115168" y="640036"/>
                </a:cubicBezTo>
                <a:cubicBezTo>
                  <a:pt x="4160313" y="691257"/>
                  <a:pt x="4211100" y="722077"/>
                  <a:pt x="4267531" y="732495"/>
                </a:cubicBezTo>
                <a:cubicBezTo>
                  <a:pt x="4271872" y="733363"/>
                  <a:pt x="4274042" y="734665"/>
                  <a:pt x="4274042" y="736402"/>
                </a:cubicBezTo>
                <a:cubicBezTo>
                  <a:pt x="4274042" y="738138"/>
                  <a:pt x="4271872" y="739440"/>
                  <a:pt x="4267531" y="740309"/>
                </a:cubicBezTo>
                <a:cubicBezTo>
                  <a:pt x="4245827" y="742913"/>
                  <a:pt x="4224123" y="745083"/>
                  <a:pt x="4202419" y="746820"/>
                </a:cubicBezTo>
                <a:cubicBezTo>
                  <a:pt x="4192001" y="748556"/>
                  <a:pt x="4182451" y="745952"/>
                  <a:pt x="4173769" y="739006"/>
                </a:cubicBezTo>
                <a:cubicBezTo>
                  <a:pt x="4148592" y="720775"/>
                  <a:pt x="4128191" y="699071"/>
                  <a:pt x="4112564" y="673894"/>
                </a:cubicBezTo>
                <a:cubicBezTo>
                  <a:pt x="4111696" y="673026"/>
                  <a:pt x="4109959" y="670421"/>
                  <a:pt x="4107355" y="666081"/>
                </a:cubicBezTo>
                <a:cubicBezTo>
                  <a:pt x="4104750" y="662608"/>
                  <a:pt x="4103014" y="660003"/>
                  <a:pt x="4102146" y="658267"/>
                </a:cubicBezTo>
                <a:cubicBezTo>
                  <a:pt x="4101278" y="659135"/>
                  <a:pt x="4099541" y="661306"/>
                  <a:pt x="4096937" y="664778"/>
                </a:cubicBezTo>
                <a:cubicBezTo>
                  <a:pt x="4095200" y="667383"/>
                  <a:pt x="4093464" y="669553"/>
                  <a:pt x="4091728" y="671290"/>
                </a:cubicBezTo>
                <a:cubicBezTo>
                  <a:pt x="4056133" y="725116"/>
                  <a:pt x="4014895" y="758106"/>
                  <a:pt x="3968014" y="770260"/>
                </a:cubicBezTo>
                <a:cubicBezTo>
                  <a:pt x="3963674" y="771128"/>
                  <a:pt x="3961503" y="771128"/>
                  <a:pt x="3961503" y="770260"/>
                </a:cubicBezTo>
                <a:cubicBezTo>
                  <a:pt x="3960635" y="768524"/>
                  <a:pt x="3961937" y="766788"/>
                  <a:pt x="3965410" y="765051"/>
                </a:cubicBezTo>
                <a:cubicBezTo>
                  <a:pt x="4007950" y="731193"/>
                  <a:pt x="4042242" y="690823"/>
                  <a:pt x="4068287" y="643942"/>
                </a:cubicBezTo>
                <a:cubicBezTo>
                  <a:pt x="4076101" y="628315"/>
                  <a:pt x="4079139" y="616595"/>
                  <a:pt x="4077403" y="608782"/>
                </a:cubicBezTo>
                <a:cubicBezTo>
                  <a:pt x="4076535" y="605309"/>
                  <a:pt x="4076969" y="603139"/>
                  <a:pt x="4078705" y="602270"/>
                </a:cubicBezTo>
                <a:close/>
                <a:moveTo>
                  <a:pt x="440160" y="602270"/>
                </a:moveTo>
                <a:cubicBezTo>
                  <a:pt x="441897" y="601402"/>
                  <a:pt x="444502" y="601402"/>
                  <a:pt x="447975" y="602270"/>
                </a:cubicBezTo>
                <a:cubicBezTo>
                  <a:pt x="460997" y="605743"/>
                  <a:pt x="470981" y="611386"/>
                  <a:pt x="477927" y="619200"/>
                </a:cubicBezTo>
                <a:cubicBezTo>
                  <a:pt x="484003" y="625277"/>
                  <a:pt x="484872" y="630920"/>
                  <a:pt x="480531" y="636129"/>
                </a:cubicBezTo>
                <a:cubicBezTo>
                  <a:pt x="479663" y="636997"/>
                  <a:pt x="478361" y="638299"/>
                  <a:pt x="476623" y="640036"/>
                </a:cubicBezTo>
                <a:cubicBezTo>
                  <a:pt x="521768" y="691257"/>
                  <a:pt x="572556" y="722077"/>
                  <a:pt x="628987" y="732495"/>
                </a:cubicBezTo>
                <a:cubicBezTo>
                  <a:pt x="633327" y="733363"/>
                  <a:pt x="635497" y="734665"/>
                  <a:pt x="635497" y="736402"/>
                </a:cubicBezTo>
                <a:cubicBezTo>
                  <a:pt x="635497" y="738138"/>
                  <a:pt x="633327" y="739440"/>
                  <a:pt x="628987" y="740309"/>
                </a:cubicBezTo>
                <a:cubicBezTo>
                  <a:pt x="607282" y="742913"/>
                  <a:pt x="585579" y="745083"/>
                  <a:pt x="563875" y="746820"/>
                </a:cubicBezTo>
                <a:cubicBezTo>
                  <a:pt x="553456" y="748556"/>
                  <a:pt x="543907" y="745952"/>
                  <a:pt x="535225" y="739006"/>
                </a:cubicBezTo>
                <a:cubicBezTo>
                  <a:pt x="510049" y="720775"/>
                  <a:pt x="489645" y="699071"/>
                  <a:pt x="474019" y="673894"/>
                </a:cubicBezTo>
                <a:cubicBezTo>
                  <a:pt x="473151" y="673026"/>
                  <a:pt x="471415" y="670421"/>
                  <a:pt x="468810" y="666081"/>
                </a:cubicBezTo>
                <a:cubicBezTo>
                  <a:pt x="466206" y="662608"/>
                  <a:pt x="464470" y="660003"/>
                  <a:pt x="463601" y="658267"/>
                </a:cubicBezTo>
                <a:cubicBezTo>
                  <a:pt x="462733" y="659135"/>
                  <a:pt x="460997" y="661306"/>
                  <a:pt x="458393" y="664778"/>
                </a:cubicBezTo>
                <a:cubicBezTo>
                  <a:pt x="456656" y="667383"/>
                  <a:pt x="454919" y="669553"/>
                  <a:pt x="453184" y="671290"/>
                </a:cubicBezTo>
                <a:cubicBezTo>
                  <a:pt x="417588" y="725116"/>
                  <a:pt x="376350" y="758106"/>
                  <a:pt x="329469" y="770260"/>
                </a:cubicBezTo>
                <a:cubicBezTo>
                  <a:pt x="325128" y="771128"/>
                  <a:pt x="322957" y="771128"/>
                  <a:pt x="322957" y="770260"/>
                </a:cubicBezTo>
                <a:cubicBezTo>
                  <a:pt x="322089" y="768524"/>
                  <a:pt x="323392" y="766788"/>
                  <a:pt x="326864" y="765051"/>
                </a:cubicBezTo>
                <a:cubicBezTo>
                  <a:pt x="369404" y="731193"/>
                  <a:pt x="403697" y="690823"/>
                  <a:pt x="429742" y="643942"/>
                </a:cubicBezTo>
                <a:cubicBezTo>
                  <a:pt x="437555" y="628315"/>
                  <a:pt x="440594" y="616595"/>
                  <a:pt x="438858" y="608782"/>
                </a:cubicBezTo>
                <a:cubicBezTo>
                  <a:pt x="437989" y="605309"/>
                  <a:pt x="438423" y="603139"/>
                  <a:pt x="440160" y="602270"/>
                </a:cubicBezTo>
                <a:close/>
                <a:moveTo>
                  <a:pt x="8771665" y="600968"/>
                </a:moveTo>
                <a:cubicBezTo>
                  <a:pt x="8783819" y="602705"/>
                  <a:pt x="8796842" y="609216"/>
                  <a:pt x="8810732" y="620502"/>
                </a:cubicBezTo>
                <a:cubicBezTo>
                  <a:pt x="8815073" y="624843"/>
                  <a:pt x="8815941" y="629618"/>
                  <a:pt x="8813337" y="634827"/>
                </a:cubicBezTo>
                <a:cubicBezTo>
                  <a:pt x="8810732" y="638299"/>
                  <a:pt x="8808996" y="646547"/>
                  <a:pt x="8808128" y="659569"/>
                </a:cubicBezTo>
                <a:cubicBezTo>
                  <a:pt x="8808128" y="661306"/>
                  <a:pt x="8808128" y="663042"/>
                  <a:pt x="8808128" y="664778"/>
                </a:cubicBezTo>
                <a:cubicBezTo>
                  <a:pt x="8808128" y="665646"/>
                  <a:pt x="8808128" y="666949"/>
                  <a:pt x="8808128" y="668685"/>
                </a:cubicBezTo>
                <a:lnTo>
                  <a:pt x="8815941" y="667383"/>
                </a:lnTo>
                <a:lnTo>
                  <a:pt x="8818546" y="666081"/>
                </a:lnTo>
                <a:cubicBezTo>
                  <a:pt x="8824623" y="664344"/>
                  <a:pt x="8828964" y="664344"/>
                  <a:pt x="8831568" y="666081"/>
                </a:cubicBezTo>
                <a:cubicBezTo>
                  <a:pt x="8838514" y="667817"/>
                  <a:pt x="8845025" y="673026"/>
                  <a:pt x="8851102" y="681707"/>
                </a:cubicBezTo>
                <a:cubicBezTo>
                  <a:pt x="8852838" y="689521"/>
                  <a:pt x="8849800" y="693862"/>
                  <a:pt x="8841986" y="694730"/>
                </a:cubicBezTo>
                <a:cubicBezTo>
                  <a:pt x="8838514" y="694730"/>
                  <a:pt x="8834173" y="695164"/>
                  <a:pt x="8828964" y="696032"/>
                </a:cubicBezTo>
                <a:cubicBezTo>
                  <a:pt x="8820282" y="696900"/>
                  <a:pt x="8813337" y="697768"/>
                  <a:pt x="8808128" y="698637"/>
                </a:cubicBezTo>
                <a:lnTo>
                  <a:pt x="8808128" y="716868"/>
                </a:lnTo>
                <a:cubicBezTo>
                  <a:pt x="8810732" y="716868"/>
                  <a:pt x="8814205" y="716434"/>
                  <a:pt x="8818546" y="715566"/>
                </a:cubicBezTo>
                <a:cubicBezTo>
                  <a:pt x="8823755" y="715566"/>
                  <a:pt x="8826794" y="715132"/>
                  <a:pt x="8827662" y="714264"/>
                </a:cubicBezTo>
                <a:cubicBezTo>
                  <a:pt x="8834607" y="712527"/>
                  <a:pt x="8841118" y="712961"/>
                  <a:pt x="8847195" y="715566"/>
                </a:cubicBezTo>
                <a:cubicBezTo>
                  <a:pt x="8850668" y="717302"/>
                  <a:pt x="8855009" y="720341"/>
                  <a:pt x="8860218" y="724682"/>
                </a:cubicBezTo>
                <a:cubicBezTo>
                  <a:pt x="8862822" y="726418"/>
                  <a:pt x="8864559" y="727720"/>
                  <a:pt x="8865427" y="728588"/>
                </a:cubicBezTo>
                <a:cubicBezTo>
                  <a:pt x="8868900" y="735534"/>
                  <a:pt x="8866295" y="740309"/>
                  <a:pt x="8857613" y="742913"/>
                </a:cubicBezTo>
                <a:cubicBezTo>
                  <a:pt x="8848064" y="742045"/>
                  <a:pt x="8831568" y="741611"/>
                  <a:pt x="8808128" y="741611"/>
                </a:cubicBezTo>
                <a:cubicBezTo>
                  <a:pt x="8808128" y="756370"/>
                  <a:pt x="8808996" y="776771"/>
                  <a:pt x="8810732" y="802816"/>
                </a:cubicBezTo>
                <a:lnTo>
                  <a:pt x="8810732" y="805421"/>
                </a:lnTo>
                <a:cubicBezTo>
                  <a:pt x="8812469" y="814971"/>
                  <a:pt x="8810299" y="822784"/>
                  <a:pt x="8804221" y="828861"/>
                </a:cubicBezTo>
                <a:cubicBezTo>
                  <a:pt x="8798144" y="834070"/>
                  <a:pt x="8792935" y="834504"/>
                  <a:pt x="8788594" y="830164"/>
                </a:cubicBezTo>
                <a:cubicBezTo>
                  <a:pt x="8784254" y="827559"/>
                  <a:pt x="8780781" y="823652"/>
                  <a:pt x="8778176" y="818443"/>
                </a:cubicBezTo>
                <a:cubicBezTo>
                  <a:pt x="8775572" y="815839"/>
                  <a:pt x="8774704" y="810196"/>
                  <a:pt x="8775572" y="801514"/>
                </a:cubicBezTo>
                <a:cubicBezTo>
                  <a:pt x="8776440" y="791964"/>
                  <a:pt x="8776874" y="772865"/>
                  <a:pt x="8776874" y="744215"/>
                </a:cubicBezTo>
                <a:cubicBezTo>
                  <a:pt x="8774269" y="744215"/>
                  <a:pt x="8772099" y="744215"/>
                  <a:pt x="8770363" y="744215"/>
                </a:cubicBezTo>
                <a:cubicBezTo>
                  <a:pt x="8765154" y="745083"/>
                  <a:pt x="8759945" y="745518"/>
                  <a:pt x="8754736" y="745518"/>
                </a:cubicBezTo>
                <a:cubicBezTo>
                  <a:pt x="8754736" y="747254"/>
                  <a:pt x="8754302" y="749858"/>
                  <a:pt x="8753433" y="753331"/>
                </a:cubicBezTo>
                <a:cubicBezTo>
                  <a:pt x="8753433" y="755067"/>
                  <a:pt x="8753000" y="757238"/>
                  <a:pt x="8752131" y="759842"/>
                </a:cubicBezTo>
                <a:cubicBezTo>
                  <a:pt x="8745186" y="786755"/>
                  <a:pt x="8728257" y="806289"/>
                  <a:pt x="8701344" y="818443"/>
                </a:cubicBezTo>
                <a:cubicBezTo>
                  <a:pt x="8763851" y="834938"/>
                  <a:pt x="8826359" y="842752"/>
                  <a:pt x="8888867" y="841884"/>
                </a:cubicBezTo>
                <a:cubicBezTo>
                  <a:pt x="8892340" y="841884"/>
                  <a:pt x="8894510" y="842752"/>
                  <a:pt x="8895378" y="844488"/>
                </a:cubicBezTo>
                <a:cubicBezTo>
                  <a:pt x="8895378" y="845356"/>
                  <a:pt x="8893642" y="847093"/>
                  <a:pt x="8890169" y="849697"/>
                </a:cubicBezTo>
                <a:cubicBezTo>
                  <a:pt x="8862388" y="865324"/>
                  <a:pt x="8839816" y="876610"/>
                  <a:pt x="8822453" y="883556"/>
                </a:cubicBezTo>
                <a:cubicBezTo>
                  <a:pt x="8818112" y="885292"/>
                  <a:pt x="8812035" y="885726"/>
                  <a:pt x="8804221" y="884858"/>
                </a:cubicBezTo>
                <a:cubicBezTo>
                  <a:pt x="8758209" y="875308"/>
                  <a:pt x="8720009" y="861417"/>
                  <a:pt x="8689623" y="843186"/>
                </a:cubicBezTo>
                <a:cubicBezTo>
                  <a:pt x="8675733" y="835373"/>
                  <a:pt x="8664013" y="831032"/>
                  <a:pt x="8654463" y="830164"/>
                </a:cubicBezTo>
                <a:cubicBezTo>
                  <a:pt x="8645781" y="830164"/>
                  <a:pt x="8636666" y="833202"/>
                  <a:pt x="8627116" y="839279"/>
                </a:cubicBezTo>
                <a:cubicBezTo>
                  <a:pt x="8621907" y="841016"/>
                  <a:pt x="8617132" y="840147"/>
                  <a:pt x="8612791" y="836675"/>
                </a:cubicBezTo>
                <a:cubicBezTo>
                  <a:pt x="8606714" y="832334"/>
                  <a:pt x="8602807" y="827559"/>
                  <a:pt x="8601071" y="822350"/>
                </a:cubicBezTo>
                <a:cubicBezTo>
                  <a:pt x="8597598" y="816273"/>
                  <a:pt x="8598033" y="813234"/>
                  <a:pt x="8602373" y="813234"/>
                </a:cubicBezTo>
                <a:cubicBezTo>
                  <a:pt x="8614527" y="809762"/>
                  <a:pt x="8625813" y="808025"/>
                  <a:pt x="8636231" y="808025"/>
                </a:cubicBezTo>
                <a:cubicBezTo>
                  <a:pt x="8644045" y="803684"/>
                  <a:pt x="8648820" y="795437"/>
                  <a:pt x="8650556" y="783283"/>
                </a:cubicBezTo>
                <a:cubicBezTo>
                  <a:pt x="8651425" y="780678"/>
                  <a:pt x="8649254" y="775903"/>
                  <a:pt x="8644045" y="768958"/>
                </a:cubicBezTo>
                <a:cubicBezTo>
                  <a:pt x="8639704" y="764617"/>
                  <a:pt x="8638402" y="758106"/>
                  <a:pt x="8640138" y="749424"/>
                </a:cubicBezTo>
                <a:cubicBezTo>
                  <a:pt x="8640138" y="746820"/>
                  <a:pt x="8642309" y="742045"/>
                  <a:pt x="8646649" y="735100"/>
                </a:cubicBezTo>
                <a:cubicBezTo>
                  <a:pt x="8648386" y="732495"/>
                  <a:pt x="8649254" y="731193"/>
                  <a:pt x="8649254" y="731193"/>
                </a:cubicBezTo>
                <a:cubicBezTo>
                  <a:pt x="8637100" y="737270"/>
                  <a:pt x="8629720" y="741611"/>
                  <a:pt x="8627116" y="744215"/>
                </a:cubicBezTo>
                <a:cubicBezTo>
                  <a:pt x="8622775" y="746820"/>
                  <a:pt x="8619302" y="746820"/>
                  <a:pt x="8616698" y="744215"/>
                </a:cubicBezTo>
                <a:cubicBezTo>
                  <a:pt x="8609753" y="739874"/>
                  <a:pt x="8604544" y="735100"/>
                  <a:pt x="8601071" y="729891"/>
                </a:cubicBezTo>
                <a:cubicBezTo>
                  <a:pt x="8598466" y="724682"/>
                  <a:pt x="8599335" y="721209"/>
                  <a:pt x="8603675" y="719473"/>
                </a:cubicBezTo>
                <a:cubicBezTo>
                  <a:pt x="8616698" y="716868"/>
                  <a:pt x="8631457" y="711225"/>
                  <a:pt x="8647952" y="702543"/>
                </a:cubicBezTo>
                <a:cubicBezTo>
                  <a:pt x="8656634" y="699939"/>
                  <a:pt x="8662711" y="699505"/>
                  <a:pt x="8666183" y="701241"/>
                </a:cubicBezTo>
                <a:cubicBezTo>
                  <a:pt x="8672261" y="703846"/>
                  <a:pt x="8677470" y="708186"/>
                  <a:pt x="8681810" y="714264"/>
                </a:cubicBezTo>
                <a:cubicBezTo>
                  <a:pt x="8682679" y="715132"/>
                  <a:pt x="8683546" y="716000"/>
                  <a:pt x="8684414" y="716868"/>
                </a:cubicBezTo>
                <a:cubicBezTo>
                  <a:pt x="8687019" y="719473"/>
                  <a:pt x="8688321" y="723379"/>
                  <a:pt x="8688321" y="728588"/>
                </a:cubicBezTo>
                <a:cubicBezTo>
                  <a:pt x="8693530" y="728588"/>
                  <a:pt x="8703948" y="727720"/>
                  <a:pt x="8719575" y="725984"/>
                </a:cubicBezTo>
                <a:cubicBezTo>
                  <a:pt x="8708289" y="727720"/>
                  <a:pt x="8710026" y="727720"/>
                  <a:pt x="8724784" y="725984"/>
                </a:cubicBezTo>
                <a:cubicBezTo>
                  <a:pt x="8724784" y="720775"/>
                  <a:pt x="8724784" y="714698"/>
                  <a:pt x="8724784" y="707752"/>
                </a:cubicBezTo>
                <a:cubicBezTo>
                  <a:pt x="8723916" y="708621"/>
                  <a:pt x="8723048" y="709055"/>
                  <a:pt x="8722180" y="709055"/>
                </a:cubicBezTo>
                <a:cubicBezTo>
                  <a:pt x="8712630" y="709055"/>
                  <a:pt x="8706553" y="708186"/>
                  <a:pt x="8703948" y="706450"/>
                </a:cubicBezTo>
                <a:cubicBezTo>
                  <a:pt x="8693530" y="701241"/>
                  <a:pt x="8687453" y="696466"/>
                  <a:pt x="8685717" y="692125"/>
                </a:cubicBezTo>
                <a:cubicBezTo>
                  <a:pt x="8683112" y="688653"/>
                  <a:pt x="8683546" y="686482"/>
                  <a:pt x="8687019" y="685614"/>
                </a:cubicBezTo>
                <a:cubicBezTo>
                  <a:pt x="8690492" y="685614"/>
                  <a:pt x="8699608" y="684746"/>
                  <a:pt x="8714366" y="683010"/>
                </a:cubicBezTo>
                <a:cubicBezTo>
                  <a:pt x="8719575" y="682142"/>
                  <a:pt x="8723048" y="681707"/>
                  <a:pt x="8724784" y="681707"/>
                </a:cubicBezTo>
                <a:lnTo>
                  <a:pt x="8724784" y="675196"/>
                </a:lnTo>
                <a:cubicBezTo>
                  <a:pt x="8725653" y="658701"/>
                  <a:pt x="8722180" y="644810"/>
                  <a:pt x="8714366" y="633524"/>
                </a:cubicBezTo>
                <a:cubicBezTo>
                  <a:pt x="8711762" y="627447"/>
                  <a:pt x="8714800" y="624409"/>
                  <a:pt x="8723482" y="624409"/>
                </a:cubicBezTo>
                <a:cubicBezTo>
                  <a:pt x="8729559" y="625277"/>
                  <a:pt x="8740411" y="630486"/>
                  <a:pt x="8756038" y="640036"/>
                </a:cubicBezTo>
                <a:cubicBezTo>
                  <a:pt x="8756907" y="640904"/>
                  <a:pt x="8757775" y="641338"/>
                  <a:pt x="8758642" y="641338"/>
                </a:cubicBezTo>
                <a:cubicBezTo>
                  <a:pt x="8762116" y="643942"/>
                  <a:pt x="8762983" y="647849"/>
                  <a:pt x="8761247" y="653058"/>
                </a:cubicBezTo>
                <a:cubicBezTo>
                  <a:pt x="8758642" y="655662"/>
                  <a:pt x="8757340" y="663476"/>
                  <a:pt x="8757340" y="676499"/>
                </a:cubicBezTo>
                <a:cubicBezTo>
                  <a:pt x="8759077" y="675630"/>
                  <a:pt x="8762549" y="675196"/>
                  <a:pt x="8767758" y="675196"/>
                </a:cubicBezTo>
                <a:cubicBezTo>
                  <a:pt x="8771231" y="674328"/>
                  <a:pt x="8774269" y="673894"/>
                  <a:pt x="8776874" y="673894"/>
                </a:cubicBezTo>
                <a:cubicBezTo>
                  <a:pt x="8775138" y="640904"/>
                  <a:pt x="8771665" y="619634"/>
                  <a:pt x="8766456" y="610084"/>
                </a:cubicBezTo>
                <a:cubicBezTo>
                  <a:pt x="8764720" y="604007"/>
                  <a:pt x="8766456" y="600968"/>
                  <a:pt x="8771665" y="600968"/>
                </a:cubicBezTo>
                <a:close/>
                <a:moveTo>
                  <a:pt x="6068128" y="598364"/>
                </a:moveTo>
                <a:cubicBezTo>
                  <a:pt x="6101118" y="598364"/>
                  <a:pt x="6118048" y="602705"/>
                  <a:pt x="6118915" y="611386"/>
                </a:cubicBezTo>
                <a:cubicBezTo>
                  <a:pt x="6124993" y="619200"/>
                  <a:pt x="6124993" y="629183"/>
                  <a:pt x="6118915" y="641338"/>
                </a:cubicBezTo>
                <a:cubicBezTo>
                  <a:pt x="6120652" y="641338"/>
                  <a:pt x="6123257" y="640904"/>
                  <a:pt x="6126729" y="640036"/>
                </a:cubicBezTo>
                <a:cubicBezTo>
                  <a:pt x="6130202" y="640036"/>
                  <a:pt x="6132806" y="639601"/>
                  <a:pt x="6134542" y="638733"/>
                </a:cubicBezTo>
                <a:cubicBezTo>
                  <a:pt x="6153642" y="636997"/>
                  <a:pt x="6167099" y="634827"/>
                  <a:pt x="6174912" y="632222"/>
                </a:cubicBezTo>
                <a:cubicBezTo>
                  <a:pt x="6181858" y="629618"/>
                  <a:pt x="6188369" y="629618"/>
                  <a:pt x="6194446" y="632222"/>
                </a:cubicBezTo>
                <a:cubicBezTo>
                  <a:pt x="6208337" y="637431"/>
                  <a:pt x="6217886" y="645679"/>
                  <a:pt x="6223095" y="656965"/>
                </a:cubicBezTo>
                <a:cubicBezTo>
                  <a:pt x="6226568" y="666515"/>
                  <a:pt x="6223529" y="671723"/>
                  <a:pt x="6213979" y="672592"/>
                </a:cubicBezTo>
                <a:cubicBezTo>
                  <a:pt x="6191408" y="673460"/>
                  <a:pt x="6171874" y="679537"/>
                  <a:pt x="6155378" y="690823"/>
                </a:cubicBezTo>
                <a:lnTo>
                  <a:pt x="6154076" y="692125"/>
                </a:lnTo>
                <a:cubicBezTo>
                  <a:pt x="6155813" y="696466"/>
                  <a:pt x="6154510" y="699071"/>
                  <a:pt x="6150169" y="699939"/>
                </a:cubicBezTo>
                <a:cubicBezTo>
                  <a:pt x="6137147" y="702543"/>
                  <a:pt x="6122389" y="704714"/>
                  <a:pt x="6105893" y="706450"/>
                </a:cubicBezTo>
                <a:cubicBezTo>
                  <a:pt x="6106762" y="707318"/>
                  <a:pt x="6107630" y="707752"/>
                  <a:pt x="6108498" y="707752"/>
                </a:cubicBezTo>
                <a:cubicBezTo>
                  <a:pt x="6110234" y="708621"/>
                  <a:pt x="6112404" y="710357"/>
                  <a:pt x="6115009" y="712961"/>
                </a:cubicBezTo>
                <a:cubicBezTo>
                  <a:pt x="6120218" y="717302"/>
                  <a:pt x="6120218" y="721209"/>
                  <a:pt x="6115009" y="724682"/>
                </a:cubicBezTo>
                <a:cubicBezTo>
                  <a:pt x="6106327" y="727286"/>
                  <a:pt x="6098948" y="730325"/>
                  <a:pt x="6092871" y="733797"/>
                </a:cubicBezTo>
                <a:cubicBezTo>
                  <a:pt x="6091135" y="733797"/>
                  <a:pt x="6090266" y="734231"/>
                  <a:pt x="6090266" y="735100"/>
                </a:cubicBezTo>
                <a:cubicBezTo>
                  <a:pt x="6094607" y="738572"/>
                  <a:pt x="6098080" y="742479"/>
                  <a:pt x="6100684" y="746820"/>
                </a:cubicBezTo>
                <a:cubicBezTo>
                  <a:pt x="6100684" y="746820"/>
                  <a:pt x="6100684" y="747254"/>
                  <a:pt x="6100684" y="748122"/>
                </a:cubicBezTo>
                <a:cubicBezTo>
                  <a:pt x="6100684" y="748122"/>
                  <a:pt x="6101118" y="748556"/>
                  <a:pt x="6101986" y="749424"/>
                </a:cubicBezTo>
                <a:cubicBezTo>
                  <a:pt x="6105459" y="751161"/>
                  <a:pt x="6108064" y="753331"/>
                  <a:pt x="6109800" y="755935"/>
                </a:cubicBezTo>
                <a:cubicBezTo>
                  <a:pt x="6128900" y="735968"/>
                  <a:pt x="6139751" y="720775"/>
                  <a:pt x="6142356" y="710357"/>
                </a:cubicBezTo>
                <a:cubicBezTo>
                  <a:pt x="6144092" y="705148"/>
                  <a:pt x="6147565" y="702977"/>
                  <a:pt x="6152774" y="703846"/>
                </a:cubicBezTo>
                <a:cubicBezTo>
                  <a:pt x="6165796" y="706450"/>
                  <a:pt x="6176649" y="713395"/>
                  <a:pt x="6185330" y="724682"/>
                </a:cubicBezTo>
                <a:cubicBezTo>
                  <a:pt x="6187935" y="729022"/>
                  <a:pt x="6187501" y="732061"/>
                  <a:pt x="6184028" y="733797"/>
                </a:cubicBezTo>
                <a:cubicBezTo>
                  <a:pt x="6180555" y="735534"/>
                  <a:pt x="6175781" y="737704"/>
                  <a:pt x="6169703" y="740309"/>
                </a:cubicBezTo>
                <a:cubicBezTo>
                  <a:pt x="6158417" y="744649"/>
                  <a:pt x="6144092" y="751161"/>
                  <a:pt x="6126729" y="759842"/>
                </a:cubicBezTo>
                <a:cubicBezTo>
                  <a:pt x="6169269" y="788492"/>
                  <a:pt x="6211809" y="806289"/>
                  <a:pt x="6254349" y="813234"/>
                </a:cubicBezTo>
                <a:cubicBezTo>
                  <a:pt x="6257822" y="814102"/>
                  <a:pt x="6259992" y="814971"/>
                  <a:pt x="6260860" y="815839"/>
                </a:cubicBezTo>
                <a:cubicBezTo>
                  <a:pt x="6259992" y="817575"/>
                  <a:pt x="6257822" y="818877"/>
                  <a:pt x="6254349" y="819746"/>
                </a:cubicBezTo>
                <a:cubicBezTo>
                  <a:pt x="6230041" y="824955"/>
                  <a:pt x="6207035" y="829295"/>
                  <a:pt x="6185330" y="832768"/>
                </a:cubicBezTo>
                <a:cubicBezTo>
                  <a:pt x="6184462" y="832768"/>
                  <a:pt x="6183160" y="832768"/>
                  <a:pt x="6181423" y="832768"/>
                </a:cubicBezTo>
                <a:cubicBezTo>
                  <a:pt x="6176214" y="833636"/>
                  <a:pt x="6172308" y="832768"/>
                  <a:pt x="6169703" y="830164"/>
                </a:cubicBezTo>
                <a:cubicBezTo>
                  <a:pt x="6165363" y="827559"/>
                  <a:pt x="6157115" y="821048"/>
                  <a:pt x="6144960" y="810630"/>
                </a:cubicBezTo>
                <a:cubicBezTo>
                  <a:pt x="6138883" y="806289"/>
                  <a:pt x="6134542" y="802816"/>
                  <a:pt x="6131938" y="800212"/>
                </a:cubicBezTo>
                <a:cubicBezTo>
                  <a:pt x="6132806" y="808025"/>
                  <a:pt x="6133240" y="817141"/>
                  <a:pt x="6133240" y="827559"/>
                </a:cubicBezTo>
                <a:cubicBezTo>
                  <a:pt x="6128900" y="867495"/>
                  <a:pt x="6115009" y="888331"/>
                  <a:pt x="6091568" y="890067"/>
                </a:cubicBezTo>
                <a:cubicBezTo>
                  <a:pt x="6087228" y="890067"/>
                  <a:pt x="6085057" y="888331"/>
                  <a:pt x="6085057" y="884858"/>
                </a:cubicBezTo>
                <a:cubicBezTo>
                  <a:pt x="6076376" y="866626"/>
                  <a:pt x="6064655" y="853170"/>
                  <a:pt x="6049896" y="844488"/>
                </a:cubicBezTo>
                <a:cubicBezTo>
                  <a:pt x="6048161" y="842752"/>
                  <a:pt x="6047292" y="841450"/>
                  <a:pt x="6047292" y="840582"/>
                </a:cubicBezTo>
                <a:cubicBezTo>
                  <a:pt x="6048161" y="839713"/>
                  <a:pt x="6049896" y="839279"/>
                  <a:pt x="6052501" y="839279"/>
                </a:cubicBezTo>
                <a:cubicBezTo>
                  <a:pt x="6064655" y="841016"/>
                  <a:pt x="6075073" y="841884"/>
                  <a:pt x="6083755" y="841884"/>
                </a:cubicBezTo>
                <a:cubicBezTo>
                  <a:pt x="6088096" y="842752"/>
                  <a:pt x="6091568" y="840582"/>
                  <a:pt x="6094173" y="835373"/>
                </a:cubicBezTo>
                <a:cubicBezTo>
                  <a:pt x="6094173" y="834504"/>
                  <a:pt x="6094173" y="833636"/>
                  <a:pt x="6094173" y="832768"/>
                </a:cubicBezTo>
                <a:cubicBezTo>
                  <a:pt x="6095909" y="826691"/>
                  <a:pt x="6096777" y="820180"/>
                  <a:pt x="6096777" y="813234"/>
                </a:cubicBezTo>
                <a:cubicBezTo>
                  <a:pt x="6096777" y="810630"/>
                  <a:pt x="6096777" y="808025"/>
                  <a:pt x="6096777" y="805421"/>
                </a:cubicBezTo>
                <a:cubicBezTo>
                  <a:pt x="6063787" y="826257"/>
                  <a:pt x="6032534" y="838845"/>
                  <a:pt x="6003016" y="843186"/>
                </a:cubicBezTo>
                <a:cubicBezTo>
                  <a:pt x="5996939" y="844054"/>
                  <a:pt x="5993900" y="844054"/>
                  <a:pt x="5993900" y="843186"/>
                </a:cubicBezTo>
                <a:cubicBezTo>
                  <a:pt x="5993032" y="842318"/>
                  <a:pt x="5995202" y="840582"/>
                  <a:pt x="6000411" y="837977"/>
                </a:cubicBezTo>
                <a:cubicBezTo>
                  <a:pt x="6031665" y="818877"/>
                  <a:pt x="6061183" y="797607"/>
                  <a:pt x="6088964" y="774167"/>
                </a:cubicBezTo>
                <a:cubicBezTo>
                  <a:pt x="6087228" y="772431"/>
                  <a:pt x="6086359" y="770260"/>
                  <a:pt x="6086359" y="767656"/>
                </a:cubicBezTo>
                <a:cubicBezTo>
                  <a:pt x="6060314" y="785019"/>
                  <a:pt x="6034704" y="797607"/>
                  <a:pt x="6009527" y="805421"/>
                </a:cubicBezTo>
                <a:cubicBezTo>
                  <a:pt x="6004318" y="806289"/>
                  <a:pt x="6001280" y="806289"/>
                  <a:pt x="6000411" y="805421"/>
                </a:cubicBezTo>
                <a:cubicBezTo>
                  <a:pt x="5999543" y="803684"/>
                  <a:pt x="6001280" y="801514"/>
                  <a:pt x="6005620" y="798910"/>
                </a:cubicBezTo>
                <a:cubicBezTo>
                  <a:pt x="6027325" y="784151"/>
                  <a:pt x="6045122" y="767222"/>
                  <a:pt x="6059012" y="748122"/>
                </a:cubicBezTo>
                <a:cubicBezTo>
                  <a:pt x="6038176" y="755935"/>
                  <a:pt x="6016907" y="761144"/>
                  <a:pt x="5995202" y="763749"/>
                </a:cubicBezTo>
                <a:cubicBezTo>
                  <a:pt x="5989993" y="763749"/>
                  <a:pt x="5987389" y="762881"/>
                  <a:pt x="5987389" y="761144"/>
                </a:cubicBezTo>
                <a:cubicBezTo>
                  <a:pt x="5987389" y="759408"/>
                  <a:pt x="5989993" y="757672"/>
                  <a:pt x="5995202" y="755935"/>
                </a:cubicBezTo>
                <a:cubicBezTo>
                  <a:pt x="6020379" y="744649"/>
                  <a:pt x="6045556" y="729456"/>
                  <a:pt x="6070732" y="710357"/>
                </a:cubicBezTo>
                <a:cubicBezTo>
                  <a:pt x="6068996" y="710357"/>
                  <a:pt x="6066826" y="710357"/>
                  <a:pt x="6064221" y="710357"/>
                </a:cubicBezTo>
                <a:cubicBezTo>
                  <a:pt x="6059012" y="711225"/>
                  <a:pt x="6051199" y="705582"/>
                  <a:pt x="6040781" y="693428"/>
                </a:cubicBezTo>
                <a:cubicBezTo>
                  <a:pt x="6039045" y="690823"/>
                  <a:pt x="6038611" y="689087"/>
                  <a:pt x="6039478" y="688219"/>
                </a:cubicBezTo>
                <a:cubicBezTo>
                  <a:pt x="6040347" y="687351"/>
                  <a:pt x="6042083" y="686916"/>
                  <a:pt x="6044687" y="686916"/>
                </a:cubicBezTo>
                <a:cubicBezTo>
                  <a:pt x="6071601" y="684312"/>
                  <a:pt x="6096344" y="679971"/>
                  <a:pt x="6118915" y="673894"/>
                </a:cubicBezTo>
                <a:cubicBezTo>
                  <a:pt x="6124993" y="672158"/>
                  <a:pt x="6131070" y="672592"/>
                  <a:pt x="6137147" y="675196"/>
                </a:cubicBezTo>
                <a:cubicBezTo>
                  <a:pt x="6140620" y="676932"/>
                  <a:pt x="6145395" y="680839"/>
                  <a:pt x="6151472" y="686916"/>
                </a:cubicBezTo>
                <a:cubicBezTo>
                  <a:pt x="6157549" y="675630"/>
                  <a:pt x="6162324" y="666949"/>
                  <a:pt x="6165796" y="660871"/>
                </a:cubicBezTo>
                <a:cubicBezTo>
                  <a:pt x="6150169" y="661740"/>
                  <a:pt x="6122389" y="664344"/>
                  <a:pt x="6082453" y="668685"/>
                </a:cubicBezTo>
                <a:cubicBezTo>
                  <a:pt x="6071167" y="669553"/>
                  <a:pt x="6062919" y="670421"/>
                  <a:pt x="6057710" y="671290"/>
                </a:cubicBezTo>
                <a:cubicBezTo>
                  <a:pt x="6056842" y="671290"/>
                  <a:pt x="6055105" y="671723"/>
                  <a:pt x="6052501" y="672592"/>
                </a:cubicBezTo>
                <a:cubicBezTo>
                  <a:pt x="6045556" y="673460"/>
                  <a:pt x="6040781" y="673460"/>
                  <a:pt x="6038176" y="672592"/>
                </a:cubicBezTo>
                <a:cubicBezTo>
                  <a:pt x="6037308" y="683010"/>
                  <a:pt x="6032967" y="692994"/>
                  <a:pt x="6025154" y="702543"/>
                </a:cubicBezTo>
                <a:cubicBezTo>
                  <a:pt x="6018209" y="708621"/>
                  <a:pt x="6011263" y="708621"/>
                  <a:pt x="6004318" y="702543"/>
                </a:cubicBezTo>
                <a:cubicBezTo>
                  <a:pt x="5994768" y="688653"/>
                  <a:pt x="5993900" y="676499"/>
                  <a:pt x="6001713" y="666081"/>
                </a:cubicBezTo>
                <a:cubicBezTo>
                  <a:pt x="6013868" y="653058"/>
                  <a:pt x="6021247" y="641772"/>
                  <a:pt x="6023852" y="632222"/>
                </a:cubicBezTo>
                <a:cubicBezTo>
                  <a:pt x="6025588" y="628749"/>
                  <a:pt x="6026890" y="627447"/>
                  <a:pt x="6027758" y="628315"/>
                </a:cubicBezTo>
                <a:cubicBezTo>
                  <a:pt x="6028627" y="628315"/>
                  <a:pt x="6029495" y="629618"/>
                  <a:pt x="6030363" y="632222"/>
                </a:cubicBezTo>
                <a:cubicBezTo>
                  <a:pt x="6032967" y="637431"/>
                  <a:pt x="6035138" y="643074"/>
                  <a:pt x="6036874" y="649151"/>
                </a:cubicBezTo>
                <a:cubicBezTo>
                  <a:pt x="6040347" y="649151"/>
                  <a:pt x="6046424" y="648717"/>
                  <a:pt x="6055105" y="647849"/>
                </a:cubicBezTo>
                <a:cubicBezTo>
                  <a:pt x="6074205" y="646113"/>
                  <a:pt x="6088964" y="644810"/>
                  <a:pt x="6099382" y="643942"/>
                </a:cubicBezTo>
                <a:cubicBezTo>
                  <a:pt x="6087228" y="630052"/>
                  <a:pt x="6075508" y="616161"/>
                  <a:pt x="6064221" y="602270"/>
                </a:cubicBezTo>
                <a:cubicBezTo>
                  <a:pt x="6063353" y="600534"/>
                  <a:pt x="6062919" y="599666"/>
                  <a:pt x="6062919" y="599666"/>
                </a:cubicBezTo>
                <a:cubicBezTo>
                  <a:pt x="6063787" y="598798"/>
                  <a:pt x="6065523" y="598364"/>
                  <a:pt x="6068128" y="598364"/>
                </a:cubicBezTo>
                <a:close/>
                <a:moveTo>
                  <a:pt x="2502834" y="598364"/>
                </a:moveTo>
                <a:cubicBezTo>
                  <a:pt x="2504788" y="597930"/>
                  <a:pt x="2506850" y="598364"/>
                  <a:pt x="2509021" y="599666"/>
                </a:cubicBezTo>
                <a:cubicBezTo>
                  <a:pt x="2522043" y="604875"/>
                  <a:pt x="2532027" y="611386"/>
                  <a:pt x="2538967" y="619200"/>
                </a:cubicBezTo>
                <a:cubicBezTo>
                  <a:pt x="2543307" y="624409"/>
                  <a:pt x="2542005" y="628315"/>
                  <a:pt x="2535065" y="630920"/>
                </a:cubicBezTo>
                <a:cubicBezTo>
                  <a:pt x="2529856" y="631788"/>
                  <a:pt x="2522043" y="633958"/>
                  <a:pt x="2511624" y="637431"/>
                </a:cubicBezTo>
                <a:cubicBezTo>
                  <a:pt x="2504680" y="639168"/>
                  <a:pt x="2499471" y="640470"/>
                  <a:pt x="2495998" y="641338"/>
                </a:cubicBezTo>
                <a:cubicBezTo>
                  <a:pt x="2490788" y="642206"/>
                  <a:pt x="2485145" y="643508"/>
                  <a:pt x="2479069" y="645245"/>
                </a:cubicBezTo>
                <a:cubicBezTo>
                  <a:pt x="2479937" y="646113"/>
                  <a:pt x="2481239" y="646981"/>
                  <a:pt x="2482975" y="647849"/>
                </a:cubicBezTo>
                <a:cubicBezTo>
                  <a:pt x="2487316" y="649585"/>
                  <a:pt x="2489920" y="651322"/>
                  <a:pt x="2490788" y="653058"/>
                </a:cubicBezTo>
                <a:cubicBezTo>
                  <a:pt x="2495130" y="656531"/>
                  <a:pt x="2495564" y="660003"/>
                  <a:pt x="2492091" y="663476"/>
                </a:cubicBezTo>
                <a:cubicBezTo>
                  <a:pt x="2469519" y="677367"/>
                  <a:pt x="2449551" y="689955"/>
                  <a:pt x="2432187" y="701241"/>
                </a:cubicBezTo>
                <a:cubicBezTo>
                  <a:pt x="2437397" y="701241"/>
                  <a:pt x="2449985" y="699939"/>
                  <a:pt x="2469953" y="697334"/>
                </a:cubicBezTo>
                <a:cubicBezTo>
                  <a:pt x="2468216" y="697334"/>
                  <a:pt x="2470386" y="696900"/>
                  <a:pt x="2476464" y="696032"/>
                </a:cubicBezTo>
                <a:cubicBezTo>
                  <a:pt x="2480805" y="691691"/>
                  <a:pt x="2484712" y="687785"/>
                  <a:pt x="2488184" y="684312"/>
                </a:cubicBezTo>
                <a:cubicBezTo>
                  <a:pt x="2489053" y="683444"/>
                  <a:pt x="2490788" y="681707"/>
                  <a:pt x="2493393" y="679103"/>
                </a:cubicBezTo>
                <a:cubicBezTo>
                  <a:pt x="2501207" y="671290"/>
                  <a:pt x="2505114" y="665646"/>
                  <a:pt x="2505114" y="662174"/>
                </a:cubicBezTo>
                <a:cubicBezTo>
                  <a:pt x="2503377" y="657833"/>
                  <a:pt x="2506416" y="656531"/>
                  <a:pt x="2514229" y="658267"/>
                </a:cubicBezTo>
                <a:cubicBezTo>
                  <a:pt x="2525516" y="663476"/>
                  <a:pt x="2534197" y="669987"/>
                  <a:pt x="2540269" y="677801"/>
                </a:cubicBezTo>
                <a:cubicBezTo>
                  <a:pt x="2544610" y="683010"/>
                  <a:pt x="2542873" y="688219"/>
                  <a:pt x="2535065" y="693428"/>
                </a:cubicBezTo>
                <a:cubicBezTo>
                  <a:pt x="2525516" y="698637"/>
                  <a:pt x="2517268" y="703846"/>
                  <a:pt x="2510322" y="709055"/>
                </a:cubicBezTo>
                <a:cubicBezTo>
                  <a:pt x="2507718" y="710791"/>
                  <a:pt x="2502075" y="714264"/>
                  <a:pt x="2493393" y="719473"/>
                </a:cubicBezTo>
                <a:cubicBezTo>
                  <a:pt x="2466480" y="735100"/>
                  <a:pt x="2448248" y="745518"/>
                  <a:pt x="2438699" y="750727"/>
                </a:cubicBezTo>
                <a:cubicBezTo>
                  <a:pt x="2456931" y="748990"/>
                  <a:pt x="2481239" y="746386"/>
                  <a:pt x="2511624" y="742913"/>
                </a:cubicBezTo>
                <a:cubicBezTo>
                  <a:pt x="2508152" y="739440"/>
                  <a:pt x="2503812" y="734231"/>
                  <a:pt x="2498602" y="727286"/>
                </a:cubicBezTo>
                <a:cubicBezTo>
                  <a:pt x="2496866" y="725550"/>
                  <a:pt x="2495998" y="723813"/>
                  <a:pt x="2495998" y="722077"/>
                </a:cubicBezTo>
                <a:cubicBezTo>
                  <a:pt x="2496866" y="721209"/>
                  <a:pt x="2498602" y="720775"/>
                  <a:pt x="2501207" y="720775"/>
                </a:cubicBezTo>
                <a:cubicBezTo>
                  <a:pt x="2519438" y="722511"/>
                  <a:pt x="2533763" y="725116"/>
                  <a:pt x="2544176" y="728588"/>
                </a:cubicBezTo>
                <a:cubicBezTo>
                  <a:pt x="2557198" y="731193"/>
                  <a:pt x="2564578" y="739440"/>
                  <a:pt x="2566314" y="753331"/>
                </a:cubicBezTo>
                <a:cubicBezTo>
                  <a:pt x="2564578" y="773299"/>
                  <a:pt x="2555896" y="779376"/>
                  <a:pt x="2540269" y="771562"/>
                </a:cubicBezTo>
                <a:cubicBezTo>
                  <a:pt x="2533330" y="765485"/>
                  <a:pt x="2527251" y="759842"/>
                  <a:pt x="2522043" y="754633"/>
                </a:cubicBezTo>
                <a:cubicBezTo>
                  <a:pt x="2504680" y="758106"/>
                  <a:pt x="2488618" y="762013"/>
                  <a:pt x="2473860" y="766353"/>
                </a:cubicBezTo>
                <a:cubicBezTo>
                  <a:pt x="2474727" y="766353"/>
                  <a:pt x="2475596" y="766788"/>
                  <a:pt x="2476464" y="767656"/>
                </a:cubicBezTo>
                <a:cubicBezTo>
                  <a:pt x="2486882" y="772865"/>
                  <a:pt x="2492525" y="777205"/>
                  <a:pt x="2493393" y="780678"/>
                </a:cubicBezTo>
                <a:cubicBezTo>
                  <a:pt x="2495130" y="782414"/>
                  <a:pt x="2495998" y="785019"/>
                  <a:pt x="2495998" y="788492"/>
                </a:cubicBezTo>
                <a:cubicBezTo>
                  <a:pt x="2495998" y="789360"/>
                  <a:pt x="2495998" y="790228"/>
                  <a:pt x="2495998" y="791096"/>
                </a:cubicBezTo>
                <a:cubicBezTo>
                  <a:pt x="2494261" y="797173"/>
                  <a:pt x="2493393" y="807591"/>
                  <a:pt x="2493393" y="822350"/>
                </a:cubicBezTo>
                <a:cubicBezTo>
                  <a:pt x="2493393" y="832768"/>
                  <a:pt x="2493393" y="840582"/>
                  <a:pt x="2493393" y="845791"/>
                </a:cubicBezTo>
                <a:cubicBezTo>
                  <a:pt x="2492525" y="866626"/>
                  <a:pt x="2484712" y="879649"/>
                  <a:pt x="2469953" y="884858"/>
                </a:cubicBezTo>
                <a:cubicBezTo>
                  <a:pt x="2462139" y="887462"/>
                  <a:pt x="2456931" y="884858"/>
                  <a:pt x="2454326" y="877044"/>
                </a:cubicBezTo>
                <a:cubicBezTo>
                  <a:pt x="2450853" y="861417"/>
                  <a:pt x="2439134" y="848395"/>
                  <a:pt x="2419165" y="837977"/>
                </a:cubicBezTo>
                <a:cubicBezTo>
                  <a:pt x="2416561" y="834504"/>
                  <a:pt x="2416995" y="832334"/>
                  <a:pt x="2420467" y="831466"/>
                </a:cubicBezTo>
                <a:cubicBezTo>
                  <a:pt x="2421336" y="831466"/>
                  <a:pt x="2423072" y="831900"/>
                  <a:pt x="2425677" y="832768"/>
                </a:cubicBezTo>
                <a:cubicBezTo>
                  <a:pt x="2435226" y="833636"/>
                  <a:pt x="2443040" y="834070"/>
                  <a:pt x="2449116" y="834070"/>
                </a:cubicBezTo>
                <a:cubicBezTo>
                  <a:pt x="2454326" y="834938"/>
                  <a:pt x="2456496" y="832768"/>
                  <a:pt x="2455628" y="827559"/>
                </a:cubicBezTo>
                <a:cubicBezTo>
                  <a:pt x="2455628" y="824955"/>
                  <a:pt x="2455628" y="821916"/>
                  <a:pt x="2455628" y="818443"/>
                </a:cubicBezTo>
                <a:cubicBezTo>
                  <a:pt x="2456496" y="813234"/>
                  <a:pt x="2456931" y="808459"/>
                  <a:pt x="2456931" y="804119"/>
                </a:cubicBezTo>
                <a:cubicBezTo>
                  <a:pt x="2456931" y="802382"/>
                  <a:pt x="2456496" y="799344"/>
                  <a:pt x="2455628" y="795003"/>
                </a:cubicBezTo>
                <a:cubicBezTo>
                  <a:pt x="2453891" y="784585"/>
                  <a:pt x="2452589" y="777205"/>
                  <a:pt x="2451721" y="772865"/>
                </a:cubicBezTo>
                <a:cubicBezTo>
                  <a:pt x="2449985" y="773733"/>
                  <a:pt x="2447381" y="775035"/>
                  <a:pt x="2443909" y="776771"/>
                </a:cubicBezTo>
                <a:cubicBezTo>
                  <a:pt x="2436095" y="778508"/>
                  <a:pt x="2427847" y="781980"/>
                  <a:pt x="2419165" y="787189"/>
                </a:cubicBezTo>
                <a:cubicBezTo>
                  <a:pt x="2417429" y="788058"/>
                  <a:pt x="2415259" y="788492"/>
                  <a:pt x="2412654" y="788492"/>
                </a:cubicBezTo>
                <a:cubicBezTo>
                  <a:pt x="2412654" y="788492"/>
                  <a:pt x="2412654" y="788926"/>
                  <a:pt x="2412654" y="789794"/>
                </a:cubicBezTo>
                <a:cubicBezTo>
                  <a:pt x="2417863" y="829729"/>
                  <a:pt x="2410049" y="854472"/>
                  <a:pt x="2389213" y="864022"/>
                </a:cubicBezTo>
                <a:cubicBezTo>
                  <a:pt x="2378795" y="868363"/>
                  <a:pt x="2371416" y="864022"/>
                  <a:pt x="2367075" y="850999"/>
                </a:cubicBezTo>
                <a:cubicBezTo>
                  <a:pt x="2365339" y="838845"/>
                  <a:pt x="2368811" y="828861"/>
                  <a:pt x="2377493" y="821048"/>
                </a:cubicBezTo>
                <a:cubicBezTo>
                  <a:pt x="2391384" y="811498"/>
                  <a:pt x="2401368" y="800646"/>
                  <a:pt x="2407445" y="788492"/>
                </a:cubicBezTo>
                <a:lnTo>
                  <a:pt x="2407445" y="787189"/>
                </a:lnTo>
                <a:cubicBezTo>
                  <a:pt x="2407445" y="787189"/>
                  <a:pt x="2407011" y="786755"/>
                  <a:pt x="2406143" y="785887"/>
                </a:cubicBezTo>
                <a:cubicBezTo>
                  <a:pt x="2405274" y="785887"/>
                  <a:pt x="2404406" y="785887"/>
                  <a:pt x="2403538" y="785887"/>
                </a:cubicBezTo>
                <a:cubicBezTo>
                  <a:pt x="2393121" y="779810"/>
                  <a:pt x="2385307" y="773299"/>
                  <a:pt x="2380098" y="766353"/>
                </a:cubicBezTo>
                <a:cubicBezTo>
                  <a:pt x="2377493" y="760276"/>
                  <a:pt x="2378362" y="757238"/>
                  <a:pt x="2382703" y="757238"/>
                </a:cubicBezTo>
                <a:cubicBezTo>
                  <a:pt x="2400066" y="754633"/>
                  <a:pt x="2413956" y="748122"/>
                  <a:pt x="2424373" y="737704"/>
                </a:cubicBezTo>
                <a:cubicBezTo>
                  <a:pt x="2432187" y="732495"/>
                  <a:pt x="2440001" y="726852"/>
                  <a:pt x="2447814" y="720775"/>
                </a:cubicBezTo>
                <a:cubicBezTo>
                  <a:pt x="2438265" y="724247"/>
                  <a:pt x="2428715" y="728154"/>
                  <a:pt x="2419165" y="732495"/>
                </a:cubicBezTo>
                <a:cubicBezTo>
                  <a:pt x="2417429" y="734231"/>
                  <a:pt x="2413956" y="733797"/>
                  <a:pt x="2408747" y="731193"/>
                </a:cubicBezTo>
                <a:cubicBezTo>
                  <a:pt x="2399198" y="725116"/>
                  <a:pt x="2393121" y="719038"/>
                  <a:pt x="2390516" y="712961"/>
                </a:cubicBezTo>
                <a:cubicBezTo>
                  <a:pt x="2387911" y="706016"/>
                  <a:pt x="2388780" y="702543"/>
                  <a:pt x="2393121" y="702543"/>
                </a:cubicBezTo>
                <a:cubicBezTo>
                  <a:pt x="2403538" y="702543"/>
                  <a:pt x="2412220" y="697768"/>
                  <a:pt x="2419165" y="688219"/>
                </a:cubicBezTo>
                <a:cubicBezTo>
                  <a:pt x="2433056" y="673460"/>
                  <a:pt x="2443040" y="661306"/>
                  <a:pt x="2449116" y="651756"/>
                </a:cubicBezTo>
                <a:cubicBezTo>
                  <a:pt x="2428281" y="656097"/>
                  <a:pt x="2407879" y="658267"/>
                  <a:pt x="2387911" y="658267"/>
                </a:cubicBezTo>
                <a:cubicBezTo>
                  <a:pt x="2385307" y="659135"/>
                  <a:pt x="2384005" y="658267"/>
                  <a:pt x="2384005" y="655662"/>
                </a:cubicBezTo>
                <a:cubicBezTo>
                  <a:pt x="2383136" y="653926"/>
                  <a:pt x="2384005" y="652624"/>
                  <a:pt x="2386609" y="651756"/>
                </a:cubicBezTo>
                <a:cubicBezTo>
                  <a:pt x="2440435" y="631788"/>
                  <a:pt x="2477332" y="615293"/>
                  <a:pt x="2497300" y="602270"/>
                </a:cubicBezTo>
                <a:cubicBezTo>
                  <a:pt x="2499036" y="600100"/>
                  <a:pt x="2500881" y="598798"/>
                  <a:pt x="2502834" y="598364"/>
                </a:cubicBezTo>
                <a:close/>
                <a:moveTo>
                  <a:pt x="7765112" y="594457"/>
                </a:moveTo>
                <a:cubicBezTo>
                  <a:pt x="7770539" y="594457"/>
                  <a:pt x="7776290" y="594891"/>
                  <a:pt x="7782367" y="595759"/>
                </a:cubicBezTo>
                <a:cubicBezTo>
                  <a:pt x="7803203" y="600100"/>
                  <a:pt x="7810583" y="610952"/>
                  <a:pt x="7804506" y="628315"/>
                </a:cubicBezTo>
                <a:cubicBezTo>
                  <a:pt x="7805374" y="628315"/>
                  <a:pt x="7807544" y="627881"/>
                  <a:pt x="7811016" y="627013"/>
                </a:cubicBezTo>
                <a:cubicBezTo>
                  <a:pt x="7817962" y="626145"/>
                  <a:pt x="7821869" y="625277"/>
                  <a:pt x="7822737" y="624409"/>
                </a:cubicBezTo>
                <a:cubicBezTo>
                  <a:pt x="7828814" y="624409"/>
                  <a:pt x="7833155" y="624843"/>
                  <a:pt x="7835760" y="625711"/>
                </a:cubicBezTo>
                <a:cubicBezTo>
                  <a:pt x="7843573" y="630052"/>
                  <a:pt x="7848782" y="634392"/>
                  <a:pt x="7851386" y="638733"/>
                </a:cubicBezTo>
                <a:cubicBezTo>
                  <a:pt x="7854860" y="643074"/>
                  <a:pt x="7853990" y="646113"/>
                  <a:pt x="7848782" y="647849"/>
                </a:cubicBezTo>
                <a:cubicBezTo>
                  <a:pt x="7847046" y="647849"/>
                  <a:pt x="7844442" y="648283"/>
                  <a:pt x="7840968" y="649151"/>
                </a:cubicBezTo>
                <a:cubicBezTo>
                  <a:pt x="7831419" y="650888"/>
                  <a:pt x="7823606" y="652190"/>
                  <a:pt x="7817528" y="653058"/>
                </a:cubicBezTo>
                <a:cubicBezTo>
                  <a:pt x="7821869" y="653926"/>
                  <a:pt x="7825342" y="655229"/>
                  <a:pt x="7827946" y="656965"/>
                </a:cubicBezTo>
                <a:cubicBezTo>
                  <a:pt x="7834024" y="661306"/>
                  <a:pt x="7834024" y="665212"/>
                  <a:pt x="7827946" y="668685"/>
                </a:cubicBezTo>
                <a:cubicBezTo>
                  <a:pt x="7824474" y="670421"/>
                  <a:pt x="7820566" y="673460"/>
                  <a:pt x="7816226" y="677801"/>
                </a:cubicBezTo>
                <a:cubicBezTo>
                  <a:pt x="7833589" y="676065"/>
                  <a:pt x="7847046" y="673460"/>
                  <a:pt x="7856595" y="669987"/>
                </a:cubicBezTo>
                <a:cubicBezTo>
                  <a:pt x="7859200" y="668251"/>
                  <a:pt x="7863106" y="668251"/>
                  <a:pt x="7868316" y="669987"/>
                </a:cubicBezTo>
                <a:cubicBezTo>
                  <a:pt x="7879602" y="675196"/>
                  <a:pt x="7887416" y="681273"/>
                  <a:pt x="7891756" y="688219"/>
                </a:cubicBezTo>
                <a:cubicBezTo>
                  <a:pt x="7893492" y="691691"/>
                  <a:pt x="7893926" y="694296"/>
                  <a:pt x="7893058" y="696032"/>
                </a:cubicBezTo>
                <a:cubicBezTo>
                  <a:pt x="7892190" y="697768"/>
                  <a:pt x="7889586" y="698637"/>
                  <a:pt x="7885244" y="698637"/>
                </a:cubicBezTo>
                <a:cubicBezTo>
                  <a:pt x="7851386" y="698637"/>
                  <a:pt x="7822303" y="699505"/>
                  <a:pt x="7797994" y="701241"/>
                </a:cubicBezTo>
                <a:cubicBezTo>
                  <a:pt x="7784104" y="702109"/>
                  <a:pt x="7765872" y="704714"/>
                  <a:pt x="7743300" y="709055"/>
                </a:cubicBezTo>
                <a:cubicBezTo>
                  <a:pt x="7736355" y="709923"/>
                  <a:pt x="7732014" y="710357"/>
                  <a:pt x="7730278" y="710357"/>
                </a:cubicBezTo>
                <a:cubicBezTo>
                  <a:pt x="7725068" y="712961"/>
                  <a:pt x="7721162" y="712527"/>
                  <a:pt x="7718557" y="709055"/>
                </a:cubicBezTo>
                <a:cubicBezTo>
                  <a:pt x="7713348" y="704714"/>
                  <a:pt x="7708574" y="700807"/>
                  <a:pt x="7704233" y="697334"/>
                </a:cubicBezTo>
                <a:cubicBezTo>
                  <a:pt x="7702496" y="695598"/>
                  <a:pt x="7701628" y="694296"/>
                  <a:pt x="7701628" y="693428"/>
                </a:cubicBezTo>
                <a:cubicBezTo>
                  <a:pt x="7702496" y="691691"/>
                  <a:pt x="7704233" y="690823"/>
                  <a:pt x="7706838" y="690823"/>
                </a:cubicBezTo>
                <a:cubicBezTo>
                  <a:pt x="7721596" y="690823"/>
                  <a:pt x="7735052" y="689521"/>
                  <a:pt x="7747206" y="686916"/>
                </a:cubicBezTo>
                <a:cubicBezTo>
                  <a:pt x="7748943" y="686916"/>
                  <a:pt x="7749811" y="686916"/>
                  <a:pt x="7749811" y="686916"/>
                </a:cubicBezTo>
                <a:cubicBezTo>
                  <a:pt x="7747206" y="684312"/>
                  <a:pt x="7742866" y="680405"/>
                  <a:pt x="7736789" y="675196"/>
                </a:cubicBezTo>
                <a:cubicBezTo>
                  <a:pt x="7732448" y="671723"/>
                  <a:pt x="7729844" y="669553"/>
                  <a:pt x="7728975" y="668685"/>
                </a:cubicBezTo>
                <a:cubicBezTo>
                  <a:pt x="7727239" y="666949"/>
                  <a:pt x="7726371" y="665646"/>
                  <a:pt x="7726371" y="664778"/>
                </a:cubicBezTo>
                <a:cubicBezTo>
                  <a:pt x="7727239" y="663910"/>
                  <a:pt x="7728975" y="663042"/>
                  <a:pt x="7731580" y="662174"/>
                </a:cubicBezTo>
                <a:cubicBezTo>
                  <a:pt x="7750680" y="663042"/>
                  <a:pt x="7762834" y="664344"/>
                  <a:pt x="7768043" y="666081"/>
                </a:cubicBezTo>
                <a:cubicBezTo>
                  <a:pt x="7775856" y="670421"/>
                  <a:pt x="7778460" y="676065"/>
                  <a:pt x="7775856" y="683010"/>
                </a:cubicBezTo>
                <a:cubicBezTo>
                  <a:pt x="7779329" y="682142"/>
                  <a:pt x="7783670" y="681707"/>
                  <a:pt x="7788878" y="681707"/>
                </a:cubicBezTo>
                <a:cubicBezTo>
                  <a:pt x="7791483" y="672158"/>
                  <a:pt x="7793654" y="663910"/>
                  <a:pt x="7795390" y="656965"/>
                </a:cubicBezTo>
                <a:cubicBezTo>
                  <a:pt x="7779762" y="659569"/>
                  <a:pt x="7766306" y="660871"/>
                  <a:pt x="7755020" y="660871"/>
                </a:cubicBezTo>
                <a:cubicBezTo>
                  <a:pt x="7742866" y="662608"/>
                  <a:pt x="7732448" y="658267"/>
                  <a:pt x="7723766" y="647849"/>
                </a:cubicBezTo>
                <a:cubicBezTo>
                  <a:pt x="7721162" y="644376"/>
                  <a:pt x="7722030" y="642206"/>
                  <a:pt x="7726371" y="641338"/>
                </a:cubicBezTo>
                <a:cubicBezTo>
                  <a:pt x="7725502" y="641338"/>
                  <a:pt x="7725937" y="641338"/>
                  <a:pt x="7727673" y="641338"/>
                </a:cubicBezTo>
                <a:cubicBezTo>
                  <a:pt x="7735486" y="640470"/>
                  <a:pt x="7747641" y="638733"/>
                  <a:pt x="7764136" y="636129"/>
                </a:cubicBezTo>
                <a:cubicBezTo>
                  <a:pt x="7771082" y="635261"/>
                  <a:pt x="7776290" y="634392"/>
                  <a:pt x="7779762" y="633524"/>
                </a:cubicBezTo>
                <a:cubicBezTo>
                  <a:pt x="7778894" y="632656"/>
                  <a:pt x="7778460" y="632222"/>
                  <a:pt x="7778460" y="632222"/>
                </a:cubicBezTo>
                <a:cubicBezTo>
                  <a:pt x="7774988" y="629618"/>
                  <a:pt x="7768043" y="622672"/>
                  <a:pt x="7757624" y="611386"/>
                </a:cubicBezTo>
                <a:cubicBezTo>
                  <a:pt x="7753284" y="606177"/>
                  <a:pt x="7750246" y="602705"/>
                  <a:pt x="7748510" y="600968"/>
                </a:cubicBezTo>
                <a:cubicBezTo>
                  <a:pt x="7745905" y="599232"/>
                  <a:pt x="7744602" y="597930"/>
                  <a:pt x="7744602" y="597061"/>
                </a:cubicBezTo>
                <a:cubicBezTo>
                  <a:pt x="7745470" y="596193"/>
                  <a:pt x="7747206" y="595759"/>
                  <a:pt x="7749811" y="595759"/>
                </a:cubicBezTo>
                <a:cubicBezTo>
                  <a:pt x="7754586" y="594891"/>
                  <a:pt x="7759686" y="594457"/>
                  <a:pt x="7765112" y="594457"/>
                </a:cubicBezTo>
                <a:close/>
                <a:moveTo>
                  <a:pt x="3128475" y="590550"/>
                </a:moveTo>
                <a:cubicBezTo>
                  <a:pt x="3139761" y="592286"/>
                  <a:pt x="3151481" y="597061"/>
                  <a:pt x="3163636" y="604875"/>
                </a:cubicBezTo>
                <a:cubicBezTo>
                  <a:pt x="3168845" y="607479"/>
                  <a:pt x="3170147" y="612688"/>
                  <a:pt x="3167542" y="620502"/>
                </a:cubicBezTo>
                <a:cubicBezTo>
                  <a:pt x="3164070" y="628315"/>
                  <a:pt x="3162333" y="636997"/>
                  <a:pt x="3162333" y="646547"/>
                </a:cubicBezTo>
                <a:cubicBezTo>
                  <a:pt x="3163202" y="646547"/>
                  <a:pt x="3164938" y="646113"/>
                  <a:pt x="3167542" y="645245"/>
                </a:cubicBezTo>
                <a:cubicBezTo>
                  <a:pt x="3177960" y="642640"/>
                  <a:pt x="3184038" y="640470"/>
                  <a:pt x="3185774" y="638733"/>
                </a:cubicBezTo>
                <a:cubicBezTo>
                  <a:pt x="3186642" y="638733"/>
                  <a:pt x="3187510" y="638299"/>
                  <a:pt x="3188378" y="637431"/>
                </a:cubicBezTo>
                <a:cubicBezTo>
                  <a:pt x="3192719" y="635695"/>
                  <a:pt x="3197060" y="636129"/>
                  <a:pt x="3201401" y="638733"/>
                </a:cubicBezTo>
                <a:cubicBezTo>
                  <a:pt x="3209214" y="644810"/>
                  <a:pt x="3215291" y="650888"/>
                  <a:pt x="3219632" y="656965"/>
                </a:cubicBezTo>
                <a:cubicBezTo>
                  <a:pt x="3221368" y="661306"/>
                  <a:pt x="3221368" y="665212"/>
                  <a:pt x="3219632" y="668685"/>
                </a:cubicBezTo>
                <a:cubicBezTo>
                  <a:pt x="3219632" y="668685"/>
                  <a:pt x="3219198" y="669119"/>
                  <a:pt x="3218330" y="669987"/>
                </a:cubicBezTo>
                <a:cubicBezTo>
                  <a:pt x="3218330" y="670855"/>
                  <a:pt x="3217896" y="671723"/>
                  <a:pt x="3217028" y="672592"/>
                </a:cubicBezTo>
                <a:cubicBezTo>
                  <a:pt x="3221368" y="672592"/>
                  <a:pt x="3224841" y="671723"/>
                  <a:pt x="3227446" y="669987"/>
                </a:cubicBezTo>
                <a:cubicBezTo>
                  <a:pt x="3234391" y="668251"/>
                  <a:pt x="3240468" y="668685"/>
                  <a:pt x="3245677" y="671290"/>
                </a:cubicBezTo>
                <a:cubicBezTo>
                  <a:pt x="3252622" y="673894"/>
                  <a:pt x="3257831" y="679103"/>
                  <a:pt x="3261304" y="686916"/>
                </a:cubicBezTo>
                <a:cubicBezTo>
                  <a:pt x="3263909" y="692994"/>
                  <a:pt x="3261304" y="696466"/>
                  <a:pt x="3253491" y="697334"/>
                </a:cubicBezTo>
                <a:cubicBezTo>
                  <a:pt x="3245677" y="697334"/>
                  <a:pt x="3230484" y="698203"/>
                  <a:pt x="3207912" y="699939"/>
                </a:cubicBezTo>
                <a:cubicBezTo>
                  <a:pt x="3206176" y="702543"/>
                  <a:pt x="3205307" y="706016"/>
                  <a:pt x="3205307" y="710357"/>
                </a:cubicBezTo>
                <a:cubicBezTo>
                  <a:pt x="3206176" y="710357"/>
                  <a:pt x="3206610" y="710357"/>
                  <a:pt x="3206610" y="710357"/>
                </a:cubicBezTo>
                <a:cubicBezTo>
                  <a:pt x="3211819" y="711225"/>
                  <a:pt x="3215725" y="715132"/>
                  <a:pt x="3218330" y="722077"/>
                </a:cubicBezTo>
                <a:cubicBezTo>
                  <a:pt x="3220066" y="728154"/>
                  <a:pt x="3217896" y="732061"/>
                  <a:pt x="3211819" y="733797"/>
                </a:cubicBezTo>
                <a:cubicBezTo>
                  <a:pt x="3202269" y="734665"/>
                  <a:pt x="3185340" y="736836"/>
                  <a:pt x="3161031" y="740309"/>
                </a:cubicBezTo>
                <a:lnTo>
                  <a:pt x="3161031" y="750727"/>
                </a:lnTo>
                <a:cubicBezTo>
                  <a:pt x="3162767" y="750727"/>
                  <a:pt x="3164070" y="750727"/>
                  <a:pt x="3164938" y="750727"/>
                </a:cubicBezTo>
                <a:cubicBezTo>
                  <a:pt x="3174488" y="748122"/>
                  <a:pt x="3182735" y="745952"/>
                  <a:pt x="3189680" y="744215"/>
                </a:cubicBezTo>
                <a:cubicBezTo>
                  <a:pt x="3195758" y="742479"/>
                  <a:pt x="3200098" y="742479"/>
                  <a:pt x="3202703" y="744215"/>
                </a:cubicBezTo>
                <a:cubicBezTo>
                  <a:pt x="3206176" y="745952"/>
                  <a:pt x="3211385" y="750292"/>
                  <a:pt x="3218330" y="757238"/>
                </a:cubicBezTo>
                <a:cubicBezTo>
                  <a:pt x="3220934" y="764183"/>
                  <a:pt x="3218764" y="768524"/>
                  <a:pt x="3211819" y="770260"/>
                </a:cubicBezTo>
                <a:cubicBezTo>
                  <a:pt x="3206610" y="770260"/>
                  <a:pt x="3198362" y="771128"/>
                  <a:pt x="3187076" y="772865"/>
                </a:cubicBezTo>
                <a:cubicBezTo>
                  <a:pt x="3175790" y="773733"/>
                  <a:pt x="3167108" y="774601"/>
                  <a:pt x="3161031" y="775469"/>
                </a:cubicBezTo>
                <a:lnTo>
                  <a:pt x="3161031" y="785887"/>
                </a:lnTo>
                <a:cubicBezTo>
                  <a:pt x="3162767" y="785887"/>
                  <a:pt x="3164504" y="785887"/>
                  <a:pt x="3166240" y="785887"/>
                </a:cubicBezTo>
                <a:cubicBezTo>
                  <a:pt x="3170581" y="785019"/>
                  <a:pt x="3178829" y="783283"/>
                  <a:pt x="3190983" y="780678"/>
                </a:cubicBezTo>
                <a:cubicBezTo>
                  <a:pt x="3195323" y="779810"/>
                  <a:pt x="3197928" y="779376"/>
                  <a:pt x="3198796" y="779376"/>
                </a:cubicBezTo>
                <a:cubicBezTo>
                  <a:pt x="3203137" y="777640"/>
                  <a:pt x="3207478" y="777640"/>
                  <a:pt x="3211819" y="779376"/>
                </a:cubicBezTo>
                <a:cubicBezTo>
                  <a:pt x="3223105" y="783717"/>
                  <a:pt x="3230050" y="789360"/>
                  <a:pt x="3232655" y="796305"/>
                </a:cubicBezTo>
                <a:cubicBezTo>
                  <a:pt x="3234391" y="802382"/>
                  <a:pt x="3231786" y="805855"/>
                  <a:pt x="3224841" y="806723"/>
                </a:cubicBezTo>
                <a:cubicBezTo>
                  <a:pt x="3216159" y="806723"/>
                  <a:pt x="3199664" y="807591"/>
                  <a:pt x="3175356" y="809328"/>
                </a:cubicBezTo>
                <a:cubicBezTo>
                  <a:pt x="3192719" y="807591"/>
                  <a:pt x="3190114" y="807591"/>
                  <a:pt x="3167542" y="809328"/>
                </a:cubicBezTo>
                <a:cubicBezTo>
                  <a:pt x="3165806" y="810196"/>
                  <a:pt x="3164070" y="810630"/>
                  <a:pt x="3162333" y="810630"/>
                </a:cubicBezTo>
                <a:cubicBezTo>
                  <a:pt x="3162333" y="823652"/>
                  <a:pt x="3160597" y="833636"/>
                  <a:pt x="3157124" y="840582"/>
                </a:cubicBezTo>
                <a:cubicBezTo>
                  <a:pt x="3192719" y="848395"/>
                  <a:pt x="3231352" y="853170"/>
                  <a:pt x="3273024" y="854906"/>
                </a:cubicBezTo>
                <a:cubicBezTo>
                  <a:pt x="3276497" y="855774"/>
                  <a:pt x="3278233" y="856643"/>
                  <a:pt x="3278233" y="857511"/>
                </a:cubicBezTo>
                <a:cubicBezTo>
                  <a:pt x="3279101" y="859247"/>
                  <a:pt x="3277799" y="860983"/>
                  <a:pt x="3274326" y="862720"/>
                </a:cubicBezTo>
                <a:cubicBezTo>
                  <a:pt x="3248282" y="874006"/>
                  <a:pt x="3223539" y="883122"/>
                  <a:pt x="3200098" y="890067"/>
                </a:cubicBezTo>
                <a:cubicBezTo>
                  <a:pt x="3193153" y="891803"/>
                  <a:pt x="3186208" y="891803"/>
                  <a:pt x="3179263" y="890067"/>
                </a:cubicBezTo>
                <a:cubicBezTo>
                  <a:pt x="3148877" y="883122"/>
                  <a:pt x="3122398" y="871401"/>
                  <a:pt x="3099826" y="854906"/>
                </a:cubicBezTo>
                <a:cubicBezTo>
                  <a:pt x="3088539" y="847093"/>
                  <a:pt x="3075951" y="839279"/>
                  <a:pt x="3062060" y="831466"/>
                </a:cubicBezTo>
                <a:cubicBezTo>
                  <a:pt x="3049038" y="848829"/>
                  <a:pt x="3023861" y="864456"/>
                  <a:pt x="2986530" y="878347"/>
                </a:cubicBezTo>
                <a:cubicBezTo>
                  <a:pt x="2983057" y="879215"/>
                  <a:pt x="2980887" y="879215"/>
                  <a:pt x="2980019" y="878347"/>
                </a:cubicBezTo>
                <a:cubicBezTo>
                  <a:pt x="2980019" y="876610"/>
                  <a:pt x="2981755" y="874440"/>
                  <a:pt x="2985228" y="871835"/>
                </a:cubicBezTo>
                <a:cubicBezTo>
                  <a:pt x="3008668" y="854472"/>
                  <a:pt x="3025597" y="836241"/>
                  <a:pt x="3036015" y="817141"/>
                </a:cubicBezTo>
                <a:cubicBezTo>
                  <a:pt x="3029070" y="812800"/>
                  <a:pt x="3024295" y="810196"/>
                  <a:pt x="3021691" y="809328"/>
                </a:cubicBezTo>
                <a:cubicBezTo>
                  <a:pt x="3013877" y="806723"/>
                  <a:pt x="3006932" y="805855"/>
                  <a:pt x="3000855" y="806723"/>
                </a:cubicBezTo>
                <a:cubicBezTo>
                  <a:pt x="2994778" y="806723"/>
                  <a:pt x="2991305" y="804119"/>
                  <a:pt x="2990437" y="798910"/>
                </a:cubicBezTo>
                <a:cubicBezTo>
                  <a:pt x="2990437" y="790228"/>
                  <a:pt x="2995646" y="785887"/>
                  <a:pt x="3006064" y="785887"/>
                </a:cubicBezTo>
                <a:cubicBezTo>
                  <a:pt x="3019955" y="786755"/>
                  <a:pt x="3030372" y="788926"/>
                  <a:pt x="3037318" y="792398"/>
                </a:cubicBezTo>
                <a:cubicBezTo>
                  <a:pt x="3039922" y="793267"/>
                  <a:pt x="3042961" y="794569"/>
                  <a:pt x="3046433" y="796305"/>
                </a:cubicBezTo>
                <a:cubicBezTo>
                  <a:pt x="3047302" y="792832"/>
                  <a:pt x="3048604" y="788492"/>
                  <a:pt x="3050340" y="783283"/>
                </a:cubicBezTo>
                <a:cubicBezTo>
                  <a:pt x="3052076" y="777205"/>
                  <a:pt x="3053379" y="772865"/>
                  <a:pt x="3054247" y="770260"/>
                </a:cubicBezTo>
                <a:cubicBezTo>
                  <a:pt x="3049038" y="771997"/>
                  <a:pt x="3043395" y="774601"/>
                  <a:pt x="3037318" y="778074"/>
                </a:cubicBezTo>
                <a:cubicBezTo>
                  <a:pt x="3033845" y="780678"/>
                  <a:pt x="3030372" y="779810"/>
                  <a:pt x="3026900" y="775469"/>
                </a:cubicBezTo>
                <a:cubicBezTo>
                  <a:pt x="3021691" y="770260"/>
                  <a:pt x="3018218" y="765919"/>
                  <a:pt x="3016482" y="762447"/>
                </a:cubicBezTo>
                <a:cubicBezTo>
                  <a:pt x="3013877" y="758106"/>
                  <a:pt x="3014746" y="755067"/>
                  <a:pt x="3019086" y="753331"/>
                </a:cubicBezTo>
                <a:cubicBezTo>
                  <a:pt x="3023427" y="748990"/>
                  <a:pt x="3026466" y="743781"/>
                  <a:pt x="3028202" y="737704"/>
                </a:cubicBezTo>
                <a:cubicBezTo>
                  <a:pt x="3030806" y="731627"/>
                  <a:pt x="3034713" y="720775"/>
                  <a:pt x="3039922" y="705148"/>
                </a:cubicBezTo>
                <a:cubicBezTo>
                  <a:pt x="3039922" y="703412"/>
                  <a:pt x="3038620" y="702543"/>
                  <a:pt x="3036015" y="702543"/>
                </a:cubicBezTo>
                <a:cubicBezTo>
                  <a:pt x="3031675" y="704280"/>
                  <a:pt x="3027334" y="706450"/>
                  <a:pt x="3022993" y="709055"/>
                </a:cubicBezTo>
                <a:cubicBezTo>
                  <a:pt x="3020389" y="709923"/>
                  <a:pt x="3017350" y="709923"/>
                  <a:pt x="3013877" y="709055"/>
                </a:cubicBezTo>
                <a:cubicBezTo>
                  <a:pt x="3013009" y="708186"/>
                  <a:pt x="3011273" y="706884"/>
                  <a:pt x="3008668" y="705148"/>
                </a:cubicBezTo>
                <a:cubicBezTo>
                  <a:pt x="3002591" y="700807"/>
                  <a:pt x="2998684" y="697768"/>
                  <a:pt x="2996948" y="696032"/>
                </a:cubicBezTo>
                <a:cubicBezTo>
                  <a:pt x="2994344" y="691691"/>
                  <a:pt x="2995646" y="688653"/>
                  <a:pt x="3000855" y="686916"/>
                </a:cubicBezTo>
                <a:cubicBezTo>
                  <a:pt x="3018218" y="681707"/>
                  <a:pt x="3034279" y="674328"/>
                  <a:pt x="3049038" y="664778"/>
                </a:cubicBezTo>
                <a:cubicBezTo>
                  <a:pt x="3053379" y="661306"/>
                  <a:pt x="3058154" y="661306"/>
                  <a:pt x="3063363" y="664778"/>
                </a:cubicBezTo>
                <a:cubicBezTo>
                  <a:pt x="3073781" y="670855"/>
                  <a:pt x="3079858" y="675630"/>
                  <a:pt x="3081594" y="679103"/>
                </a:cubicBezTo>
                <a:cubicBezTo>
                  <a:pt x="3085067" y="683444"/>
                  <a:pt x="3085067" y="687785"/>
                  <a:pt x="3081594" y="692125"/>
                </a:cubicBezTo>
                <a:cubicBezTo>
                  <a:pt x="3081594" y="692994"/>
                  <a:pt x="3081160" y="693862"/>
                  <a:pt x="3080292" y="694730"/>
                </a:cubicBezTo>
                <a:cubicBezTo>
                  <a:pt x="3079424" y="696466"/>
                  <a:pt x="3078556" y="697768"/>
                  <a:pt x="3077687" y="698637"/>
                </a:cubicBezTo>
                <a:cubicBezTo>
                  <a:pt x="3081160" y="697768"/>
                  <a:pt x="3087671" y="696466"/>
                  <a:pt x="3097221" y="694730"/>
                </a:cubicBezTo>
                <a:cubicBezTo>
                  <a:pt x="3106771" y="693862"/>
                  <a:pt x="3113282" y="692994"/>
                  <a:pt x="3116755" y="692125"/>
                </a:cubicBezTo>
                <a:cubicBezTo>
                  <a:pt x="3121964" y="690389"/>
                  <a:pt x="3127173" y="689521"/>
                  <a:pt x="3132382" y="689521"/>
                </a:cubicBezTo>
                <a:lnTo>
                  <a:pt x="3132382" y="676499"/>
                </a:lnTo>
                <a:cubicBezTo>
                  <a:pt x="3131513" y="676499"/>
                  <a:pt x="3130645" y="676932"/>
                  <a:pt x="3129777" y="677801"/>
                </a:cubicBezTo>
                <a:cubicBezTo>
                  <a:pt x="3126304" y="678669"/>
                  <a:pt x="3122832" y="679103"/>
                  <a:pt x="3119359" y="679103"/>
                </a:cubicBezTo>
                <a:cubicBezTo>
                  <a:pt x="3113282" y="680839"/>
                  <a:pt x="3108507" y="680839"/>
                  <a:pt x="3105034" y="679103"/>
                </a:cubicBezTo>
                <a:cubicBezTo>
                  <a:pt x="3099826" y="676499"/>
                  <a:pt x="3095051" y="672158"/>
                  <a:pt x="3090710" y="666081"/>
                </a:cubicBezTo>
                <a:cubicBezTo>
                  <a:pt x="3087237" y="660871"/>
                  <a:pt x="3088539" y="657833"/>
                  <a:pt x="3094617" y="656965"/>
                </a:cubicBezTo>
                <a:cubicBezTo>
                  <a:pt x="3098957" y="656965"/>
                  <a:pt x="3106337" y="656097"/>
                  <a:pt x="3116755" y="654360"/>
                </a:cubicBezTo>
                <a:cubicBezTo>
                  <a:pt x="3122832" y="653492"/>
                  <a:pt x="3127607" y="653058"/>
                  <a:pt x="3131079" y="653058"/>
                </a:cubicBezTo>
                <a:lnTo>
                  <a:pt x="3131079" y="649151"/>
                </a:lnTo>
                <a:cubicBezTo>
                  <a:pt x="3131079" y="624843"/>
                  <a:pt x="3128041" y="608348"/>
                  <a:pt x="3121964" y="599666"/>
                </a:cubicBezTo>
                <a:cubicBezTo>
                  <a:pt x="3121095" y="593589"/>
                  <a:pt x="3123266" y="590550"/>
                  <a:pt x="3128475" y="590550"/>
                </a:cubicBezTo>
                <a:close/>
                <a:moveTo>
                  <a:pt x="6681077" y="217475"/>
                </a:moveTo>
                <a:cubicBezTo>
                  <a:pt x="6707121" y="216607"/>
                  <a:pt x="6720578" y="225289"/>
                  <a:pt x="6721446" y="243520"/>
                </a:cubicBezTo>
                <a:cubicBezTo>
                  <a:pt x="6720578" y="257411"/>
                  <a:pt x="6700177" y="270867"/>
                  <a:pt x="6660241" y="283890"/>
                </a:cubicBezTo>
                <a:cubicBezTo>
                  <a:pt x="6654164" y="284758"/>
                  <a:pt x="6650257" y="283890"/>
                  <a:pt x="6648520" y="281285"/>
                </a:cubicBezTo>
                <a:cubicBezTo>
                  <a:pt x="6646784" y="278681"/>
                  <a:pt x="6648087" y="275642"/>
                  <a:pt x="6652427" y="272170"/>
                </a:cubicBezTo>
                <a:cubicBezTo>
                  <a:pt x="6663714" y="264356"/>
                  <a:pt x="6670659" y="258713"/>
                  <a:pt x="6673263" y="255240"/>
                </a:cubicBezTo>
                <a:cubicBezTo>
                  <a:pt x="6675000" y="253504"/>
                  <a:pt x="6675434" y="252202"/>
                  <a:pt x="6674565" y="251334"/>
                </a:cubicBezTo>
                <a:cubicBezTo>
                  <a:pt x="6673697" y="250466"/>
                  <a:pt x="6671961" y="249597"/>
                  <a:pt x="6669356" y="248729"/>
                </a:cubicBezTo>
                <a:cubicBezTo>
                  <a:pt x="6658070" y="246993"/>
                  <a:pt x="6652427" y="241784"/>
                  <a:pt x="6652427" y="233102"/>
                </a:cubicBezTo>
                <a:cubicBezTo>
                  <a:pt x="6653296" y="222684"/>
                  <a:pt x="6662845" y="217475"/>
                  <a:pt x="6681077" y="217475"/>
                </a:cubicBezTo>
                <a:close/>
                <a:moveTo>
                  <a:pt x="6468810" y="216173"/>
                </a:moveTo>
                <a:cubicBezTo>
                  <a:pt x="6463601" y="217909"/>
                  <a:pt x="6452315" y="220514"/>
                  <a:pt x="6434952" y="223986"/>
                </a:cubicBezTo>
                <a:cubicBezTo>
                  <a:pt x="6434952" y="230932"/>
                  <a:pt x="6435820" y="240482"/>
                  <a:pt x="6437557" y="252636"/>
                </a:cubicBezTo>
                <a:cubicBezTo>
                  <a:pt x="6449711" y="250900"/>
                  <a:pt x="6460563" y="249597"/>
                  <a:pt x="6470113" y="248729"/>
                </a:cubicBezTo>
                <a:cubicBezTo>
                  <a:pt x="6470981" y="234839"/>
                  <a:pt x="6472717" y="225289"/>
                  <a:pt x="6475322" y="220080"/>
                </a:cubicBezTo>
                <a:cubicBezTo>
                  <a:pt x="6475322" y="217475"/>
                  <a:pt x="6473151" y="216173"/>
                  <a:pt x="6468810" y="216173"/>
                </a:cubicBezTo>
                <a:close/>
                <a:moveTo>
                  <a:pt x="1476747" y="201848"/>
                </a:moveTo>
                <a:cubicBezTo>
                  <a:pt x="1473276" y="201848"/>
                  <a:pt x="1468067" y="202282"/>
                  <a:pt x="1461122" y="203151"/>
                </a:cubicBezTo>
                <a:cubicBezTo>
                  <a:pt x="1453307" y="204019"/>
                  <a:pt x="1447665" y="204887"/>
                  <a:pt x="1444193" y="205755"/>
                </a:cubicBezTo>
                <a:cubicBezTo>
                  <a:pt x="1443324" y="206623"/>
                  <a:pt x="1442022" y="207925"/>
                  <a:pt x="1440285" y="209662"/>
                </a:cubicBezTo>
                <a:cubicBezTo>
                  <a:pt x="1438549" y="212266"/>
                  <a:pt x="1437248" y="214003"/>
                  <a:pt x="1436379" y="214871"/>
                </a:cubicBezTo>
                <a:cubicBezTo>
                  <a:pt x="1448533" y="216607"/>
                  <a:pt x="1459819" y="219212"/>
                  <a:pt x="1470237" y="222684"/>
                </a:cubicBezTo>
                <a:cubicBezTo>
                  <a:pt x="1471104" y="221816"/>
                  <a:pt x="1471973" y="220948"/>
                  <a:pt x="1472841" y="220080"/>
                </a:cubicBezTo>
                <a:cubicBezTo>
                  <a:pt x="1473710" y="218344"/>
                  <a:pt x="1475012" y="215739"/>
                  <a:pt x="1476747" y="212266"/>
                </a:cubicBezTo>
                <a:cubicBezTo>
                  <a:pt x="1479352" y="207925"/>
                  <a:pt x="1481523" y="204453"/>
                  <a:pt x="1483259" y="201848"/>
                </a:cubicBezTo>
                <a:cubicBezTo>
                  <a:pt x="1481523" y="201848"/>
                  <a:pt x="1479352" y="201848"/>
                  <a:pt x="1476747" y="201848"/>
                </a:cubicBezTo>
                <a:close/>
                <a:moveTo>
                  <a:pt x="5835026" y="199244"/>
                </a:moveTo>
                <a:cubicBezTo>
                  <a:pt x="5828080" y="200112"/>
                  <a:pt x="5815926" y="201848"/>
                  <a:pt x="5798563" y="204453"/>
                </a:cubicBezTo>
                <a:cubicBezTo>
                  <a:pt x="5790749" y="205321"/>
                  <a:pt x="5784673" y="206189"/>
                  <a:pt x="5780332" y="207057"/>
                </a:cubicBezTo>
                <a:cubicBezTo>
                  <a:pt x="5781199" y="210530"/>
                  <a:pt x="5781634" y="217041"/>
                  <a:pt x="5781634" y="226591"/>
                </a:cubicBezTo>
                <a:cubicBezTo>
                  <a:pt x="5782502" y="235273"/>
                  <a:pt x="5782936" y="241784"/>
                  <a:pt x="5782936" y="246125"/>
                </a:cubicBezTo>
                <a:cubicBezTo>
                  <a:pt x="5787277" y="245257"/>
                  <a:pt x="5795090" y="244388"/>
                  <a:pt x="5806376" y="243520"/>
                </a:cubicBezTo>
                <a:cubicBezTo>
                  <a:pt x="5822871" y="240916"/>
                  <a:pt x="5833724" y="239179"/>
                  <a:pt x="5838933" y="238311"/>
                </a:cubicBezTo>
                <a:cubicBezTo>
                  <a:pt x="5839801" y="234839"/>
                  <a:pt x="5840669" y="229630"/>
                  <a:pt x="5841537" y="222684"/>
                </a:cubicBezTo>
                <a:cubicBezTo>
                  <a:pt x="5842405" y="215739"/>
                  <a:pt x="5842839" y="210964"/>
                  <a:pt x="5842839" y="208360"/>
                </a:cubicBezTo>
                <a:cubicBezTo>
                  <a:pt x="5841971" y="204019"/>
                  <a:pt x="5839367" y="200980"/>
                  <a:pt x="5835026" y="199244"/>
                </a:cubicBezTo>
                <a:close/>
                <a:moveTo>
                  <a:pt x="8416561" y="196639"/>
                </a:moveTo>
                <a:cubicBezTo>
                  <a:pt x="8433057" y="199244"/>
                  <a:pt x="8444342" y="202282"/>
                  <a:pt x="8450419" y="205755"/>
                </a:cubicBezTo>
                <a:cubicBezTo>
                  <a:pt x="8460837" y="212700"/>
                  <a:pt x="8461706" y="223118"/>
                  <a:pt x="8453024" y="237009"/>
                </a:cubicBezTo>
                <a:cubicBezTo>
                  <a:pt x="8447815" y="242218"/>
                  <a:pt x="8443040" y="242652"/>
                  <a:pt x="8438699" y="238311"/>
                </a:cubicBezTo>
                <a:cubicBezTo>
                  <a:pt x="8431754" y="231366"/>
                  <a:pt x="8423507" y="219212"/>
                  <a:pt x="8413957" y="201848"/>
                </a:cubicBezTo>
                <a:cubicBezTo>
                  <a:pt x="8413089" y="200112"/>
                  <a:pt x="8412654" y="198810"/>
                  <a:pt x="8412654" y="197942"/>
                </a:cubicBezTo>
                <a:cubicBezTo>
                  <a:pt x="8413523" y="197073"/>
                  <a:pt x="8414825" y="196639"/>
                  <a:pt x="8416561" y="196639"/>
                </a:cubicBezTo>
                <a:close/>
                <a:moveTo>
                  <a:pt x="3454036" y="196639"/>
                </a:moveTo>
                <a:cubicBezTo>
                  <a:pt x="3470531" y="199244"/>
                  <a:pt x="3481818" y="202282"/>
                  <a:pt x="3487895" y="205755"/>
                </a:cubicBezTo>
                <a:cubicBezTo>
                  <a:pt x="3498313" y="212700"/>
                  <a:pt x="3499181" y="223118"/>
                  <a:pt x="3490499" y="237009"/>
                </a:cubicBezTo>
                <a:cubicBezTo>
                  <a:pt x="3485290" y="242218"/>
                  <a:pt x="3480515" y="242652"/>
                  <a:pt x="3476175" y="238311"/>
                </a:cubicBezTo>
                <a:cubicBezTo>
                  <a:pt x="3469229" y="231366"/>
                  <a:pt x="3460982" y="219212"/>
                  <a:pt x="3451432" y="201848"/>
                </a:cubicBezTo>
                <a:cubicBezTo>
                  <a:pt x="3450564" y="200112"/>
                  <a:pt x="3450130" y="198810"/>
                  <a:pt x="3450130" y="197942"/>
                </a:cubicBezTo>
                <a:cubicBezTo>
                  <a:pt x="3450998" y="197073"/>
                  <a:pt x="3452300" y="196639"/>
                  <a:pt x="3454036" y="196639"/>
                </a:cubicBezTo>
                <a:close/>
                <a:moveTo>
                  <a:pt x="5858141" y="168967"/>
                </a:moveTo>
                <a:cubicBezTo>
                  <a:pt x="5861831" y="169184"/>
                  <a:pt x="5865412" y="170160"/>
                  <a:pt x="5868884" y="171897"/>
                </a:cubicBezTo>
                <a:cubicBezTo>
                  <a:pt x="5878434" y="178842"/>
                  <a:pt x="5886248" y="187524"/>
                  <a:pt x="5892325" y="197942"/>
                </a:cubicBezTo>
                <a:cubicBezTo>
                  <a:pt x="5894061" y="204019"/>
                  <a:pt x="5893627" y="208360"/>
                  <a:pt x="5891022" y="210964"/>
                </a:cubicBezTo>
                <a:cubicBezTo>
                  <a:pt x="5884077" y="215305"/>
                  <a:pt x="5877566" y="226157"/>
                  <a:pt x="5871489" y="243520"/>
                </a:cubicBezTo>
                <a:cubicBezTo>
                  <a:pt x="5874093" y="244388"/>
                  <a:pt x="5875830" y="246125"/>
                  <a:pt x="5876698" y="248729"/>
                </a:cubicBezTo>
                <a:cubicBezTo>
                  <a:pt x="5880170" y="257411"/>
                  <a:pt x="5878000" y="262186"/>
                  <a:pt x="5870186" y="263054"/>
                </a:cubicBezTo>
                <a:cubicBezTo>
                  <a:pt x="5864110" y="263054"/>
                  <a:pt x="5852823" y="263922"/>
                  <a:pt x="5836328" y="265658"/>
                </a:cubicBezTo>
                <a:cubicBezTo>
                  <a:pt x="5810283" y="266527"/>
                  <a:pt x="5792052" y="267395"/>
                  <a:pt x="5781634" y="268263"/>
                </a:cubicBezTo>
                <a:cubicBezTo>
                  <a:pt x="5781634" y="269999"/>
                  <a:pt x="5781199" y="272170"/>
                  <a:pt x="5780332" y="274774"/>
                </a:cubicBezTo>
                <a:cubicBezTo>
                  <a:pt x="5780332" y="275642"/>
                  <a:pt x="5780332" y="276076"/>
                  <a:pt x="5780332" y="276076"/>
                </a:cubicBezTo>
                <a:cubicBezTo>
                  <a:pt x="5777727" y="280417"/>
                  <a:pt x="5773386" y="281719"/>
                  <a:pt x="5767309" y="279983"/>
                </a:cubicBezTo>
                <a:cubicBezTo>
                  <a:pt x="5756891" y="275642"/>
                  <a:pt x="5752116" y="265658"/>
                  <a:pt x="5752984" y="250031"/>
                </a:cubicBezTo>
                <a:cubicBezTo>
                  <a:pt x="5752984" y="243086"/>
                  <a:pt x="5752116" y="234839"/>
                  <a:pt x="5750380" y="225289"/>
                </a:cubicBezTo>
                <a:cubicBezTo>
                  <a:pt x="5750380" y="222684"/>
                  <a:pt x="5750380" y="220948"/>
                  <a:pt x="5750380" y="220080"/>
                </a:cubicBezTo>
                <a:cubicBezTo>
                  <a:pt x="5746907" y="206189"/>
                  <a:pt x="5743001" y="195771"/>
                  <a:pt x="5738660" y="188826"/>
                </a:cubicBezTo>
                <a:cubicBezTo>
                  <a:pt x="5736055" y="182749"/>
                  <a:pt x="5738660" y="179710"/>
                  <a:pt x="5746473" y="179710"/>
                </a:cubicBezTo>
                <a:cubicBezTo>
                  <a:pt x="5748210" y="179710"/>
                  <a:pt x="5750814" y="180144"/>
                  <a:pt x="5754287" y="181012"/>
                </a:cubicBezTo>
                <a:cubicBezTo>
                  <a:pt x="5761232" y="181880"/>
                  <a:pt x="5766441" y="182749"/>
                  <a:pt x="5769914" y="183617"/>
                </a:cubicBezTo>
                <a:cubicBezTo>
                  <a:pt x="5778595" y="182749"/>
                  <a:pt x="5792920" y="181447"/>
                  <a:pt x="5812888" y="179710"/>
                </a:cubicBezTo>
                <a:cubicBezTo>
                  <a:pt x="5833724" y="176238"/>
                  <a:pt x="5845010" y="173199"/>
                  <a:pt x="5846746" y="170595"/>
                </a:cubicBezTo>
                <a:cubicBezTo>
                  <a:pt x="5850653" y="169292"/>
                  <a:pt x="5854451" y="168750"/>
                  <a:pt x="5858141" y="168967"/>
                </a:cubicBezTo>
                <a:close/>
                <a:moveTo>
                  <a:pt x="4499656" y="168315"/>
                </a:moveTo>
                <a:cubicBezTo>
                  <a:pt x="4502478" y="168533"/>
                  <a:pt x="4504974" y="169292"/>
                  <a:pt x="4507144" y="170595"/>
                </a:cubicBezTo>
                <a:cubicBezTo>
                  <a:pt x="4514958" y="174935"/>
                  <a:pt x="4520601" y="179276"/>
                  <a:pt x="4524074" y="183617"/>
                </a:cubicBezTo>
                <a:cubicBezTo>
                  <a:pt x="4529283" y="193167"/>
                  <a:pt x="4526678" y="198376"/>
                  <a:pt x="4516260" y="199244"/>
                </a:cubicBezTo>
                <a:cubicBezTo>
                  <a:pt x="4503238" y="199244"/>
                  <a:pt x="4482836" y="200980"/>
                  <a:pt x="4455055" y="204453"/>
                </a:cubicBezTo>
                <a:cubicBezTo>
                  <a:pt x="4448109" y="205321"/>
                  <a:pt x="4443334" y="205755"/>
                  <a:pt x="4440730" y="205755"/>
                </a:cubicBezTo>
                <a:cubicBezTo>
                  <a:pt x="4445071" y="208360"/>
                  <a:pt x="4447675" y="210530"/>
                  <a:pt x="4448543" y="212266"/>
                </a:cubicBezTo>
                <a:cubicBezTo>
                  <a:pt x="4452016" y="217475"/>
                  <a:pt x="4451148" y="220948"/>
                  <a:pt x="4445939" y="222684"/>
                </a:cubicBezTo>
                <a:cubicBezTo>
                  <a:pt x="4444203" y="223552"/>
                  <a:pt x="4440730" y="225289"/>
                  <a:pt x="4435521" y="227893"/>
                </a:cubicBezTo>
                <a:cubicBezTo>
                  <a:pt x="4412949" y="239179"/>
                  <a:pt x="4396887" y="246993"/>
                  <a:pt x="4387338" y="251334"/>
                </a:cubicBezTo>
                <a:cubicBezTo>
                  <a:pt x="4404701" y="248729"/>
                  <a:pt x="4430312" y="245691"/>
                  <a:pt x="4464170" y="242218"/>
                </a:cubicBezTo>
                <a:cubicBezTo>
                  <a:pt x="4460698" y="237009"/>
                  <a:pt x="4457659" y="231366"/>
                  <a:pt x="4455055" y="225289"/>
                </a:cubicBezTo>
                <a:cubicBezTo>
                  <a:pt x="4454186" y="223552"/>
                  <a:pt x="4454186" y="222250"/>
                  <a:pt x="4455055" y="221382"/>
                </a:cubicBezTo>
                <a:cubicBezTo>
                  <a:pt x="4455923" y="220514"/>
                  <a:pt x="4457659" y="220514"/>
                  <a:pt x="4460264" y="221382"/>
                </a:cubicBezTo>
                <a:cubicBezTo>
                  <a:pt x="4477627" y="224855"/>
                  <a:pt x="4493688" y="230498"/>
                  <a:pt x="4508447" y="238311"/>
                </a:cubicBezTo>
                <a:cubicBezTo>
                  <a:pt x="4524942" y="250466"/>
                  <a:pt x="4527112" y="268263"/>
                  <a:pt x="4514958" y="291703"/>
                </a:cubicBezTo>
                <a:cubicBezTo>
                  <a:pt x="4508881" y="298649"/>
                  <a:pt x="4501067" y="296478"/>
                  <a:pt x="4491517" y="285192"/>
                </a:cubicBezTo>
                <a:cubicBezTo>
                  <a:pt x="4483704" y="275642"/>
                  <a:pt x="4477193" y="266093"/>
                  <a:pt x="4471984" y="256543"/>
                </a:cubicBezTo>
                <a:cubicBezTo>
                  <a:pt x="4446807" y="261752"/>
                  <a:pt x="4421630" y="269565"/>
                  <a:pt x="4396453" y="279983"/>
                </a:cubicBezTo>
                <a:cubicBezTo>
                  <a:pt x="4392981" y="280851"/>
                  <a:pt x="4387338" y="283890"/>
                  <a:pt x="4379524" y="289099"/>
                </a:cubicBezTo>
                <a:cubicBezTo>
                  <a:pt x="4374315" y="293440"/>
                  <a:pt x="4369975" y="293440"/>
                  <a:pt x="4366502" y="289099"/>
                </a:cubicBezTo>
                <a:cubicBezTo>
                  <a:pt x="4358688" y="281285"/>
                  <a:pt x="4351743" y="273038"/>
                  <a:pt x="4345666" y="264356"/>
                </a:cubicBezTo>
                <a:cubicBezTo>
                  <a:pt x="4343061" y="257411"/>
                  <a:pt x="4344364" y="253070"/>
                  <a:pt x="4349573" y="251334"/>
                </a:cubicBezTo>
                <a:cubicBezTo>
                  <a:pt x="4363463" y="246993"/>
                  <a:pt x="4375618" y="239179"/>
                  <a:pt x="4386036" y="227893"/>
                </a:cubicBezTo>
                <a:cubicBezTo>
                  <a:pt x="4387772" y="225289"/>
                  <a:pt x="4389942" y="222250"/>
                  <a:pt x="4392547" y="218777"/>
                </a:cubicBezTo>
                <a:cubicBezTo>
                  <a:pt x="4396019" y="214437"/>
                  <a:pt x="4398190" y="211398"/>
                  <a:pt x="4399058" y="209662"/>
                </a:cubicBezTo>
                <a:cubicBezTo>
                  <a:pt x="4395585" y="210530"/>
                  <a:pt x="4389942" y="211398"/>
                  <a:pt x="4382129" y="212266"/>
                </a:cubicBezTo>
                <a:cubicBezTo>
                  <a:pt x="4376052" y="214003"/>
                  <a:pt x="4371711" y="214871"/>
                  <a:pt x="4369106" y="214871"/>
                </a:cubicBezTo>
                <a:cubicBezTo>
                  <a:pt x="4362161" y="216607"/>
                  <a:pt x="4356084" y="215739"/>
                  <a:pt x="4350875" y="212266"/>
                </a:cubicBezTo>
                <a:cubicBezTo>
                  <a:pt x="4344798" y="207057"/>
                  <a:pt x="4339155" y="201848"/>
                  <a:pt x="4333946" y="196639"/>
                </a:cubicBezTo>
                <a:cubicBezTo>
                  <a:pt x="4332209" y="194903"/>
                  <a:pt x="4331341" y="193167"/>
                  <a:pt x="4331341" y="191431"/>
                </a:cubicBezTo>
                <a:cubicBezTo>
                  <a:pt x="4332209" y="190562"/>
                  <a:pt x="4334380" y="190128"/>
                  <a:pt x="4337852" y="190128"/>
                </a:cubicBezTo>
                <a:cubicBezTo>
                  <a:pt x="4352611" y="188392"/>
                  <a:pt x="4366502" y="187090"/>
                  <a:pt x="4379524" y="186221"/>
                </a:cubicBezTo>
                <a:cubicBezTo>
                  <a:pt x="4383865" y="185353"/>
                  <a:pt x="4390811" y="184485"/>
                  <a:pt x="4400360" y="183617"/>
                </a:cubicBezTo>
                <a:cubicBezTo>
                  <a:pt x="4425537" y="179276"/>
                  <a:pt x="4446807" y="176238"/>
                  <a:pt x="4464170" y="174501"/>
                </a:cubicBezTo>
                <a:cubicBezTo>
                  <a:pt x="4467643" y="174501"/>
                  <a:pt x="4476324" y="172765"/>
                  <a:pt x="4490215" y="169292"/>
                </a:cubicBezTo>
                <a:cubicBezTo>
                  <a:pt x="4493688" y="168424"/>
                  <a:pt x="4496835" y="168098"/>
                  <a:pt x="4499656" y="168315"/>
                </a:cubicBezTo>
                <a:close/>
                <a:moveTo>
                  <a:pt x="5724335" y="162781"/>
                </a:moveTo>
                <a:cubicBezTo>
                  <a:pt x="5725203" y="162781"/>
                  <a:pt x="5725203" y="164083"/>
                  <a:pt x="5724335" y="166688"/>
                </a:cubicBezTo>
                <a:cubicBezTo>
                  <a:pt x="5723467" y="171028"/>
                  <a:pt x="5719560" y="182315"/>
                  <a:pt x="5712615" y="200546"/>
                </a:cubicBezTo>
                <a:cubicBezTo>
                  <a:pt x="5710878" y="205755"/>
                  <a:pt x="5709576" y="209662"/>
                  <a:pt x="5708708" y="212266"/>
                </a:cubicBezTo>
                <a:cubicBezTo>
                  <a:pt x="5704367" y="223552"/>
                  <a:pt x="5699158" y="237443"/>
                  <a:pt x="5693081" y="253938"/>
                </a:cubicBezTo>
                <a:cubicBezTo>
                  <a:pt x="5691344" y="259147"/>
                  <a:pt x="5690042" y="262620"/>
                  <a:pt x="5689174" y="264356"/>
                </a:cubicBezTo>
                <a:cubicBezTo>
                  <a:pt x="5686570" y="270433"/>
                  <a:pt x="5681795" y="271736"/>
                  <a:pt x="5674850" y="268263"/>
                </a:cubicBezTo>
                <a:cubicBezTo>
                  <a:pt x="5662695" y="259581"/>
                  <a:pt x="5656184" y="244388"/>
                  <a:pt x="5655316" y="222684"/>
                </a:cubicBezTo>
                <a:cubicBezTo>
                  <a:pt x="5655316" y="217475"/>
                  <a:pt x="5657052" y="215305"/>
                  <a:pt x="5660525" y="216173"/>
                </a:cubicBezTo>
                <a:cubicBezTo>
                  <a:pt x="5663129" y="217909"/>
                  <a:pt x="5668773" y="214437"/>
                  <a:pt x="5677454" y="205755"/>
                </a:cubicBezTo>
                <a:cubicBezTo>
                  <a:pt x="5697422" y="188392"/>
                  <a:pt x="5711747" y="174935"/>
                  <a:pt x="5720428" y="165385"/>
                </a:cubicBezTo>
                <a:cubicBezTo>
                  <a:pt x="5722165" y="163649"/>
                  <a:pt x="5723467" y="162781"/>
                  <a:pt x="5724335" y="162781"/>
                </a:cubicBezTo>
                <a:close/>
                <a:moveTo>
                  <a:pt x="1777483" y="160176"/>
                </a:moveTo>
                <a:cubicBezTo>
                  <a:pt x="1778569" y="159742"/>
                  <a:pt x="1779762" y="159742"/>
                  <a:pt x="1781064" y="160176"/>
                </a:cubicBezTo>
                <a:cubicBezTo>
                  <a:pt x="1800164" y="160176"/>
                  <a:pt x="1813620" y="164951"/>
                  <a:pt x="1821435" y="174501"/>
                </a:cubicBezTo>
                <a:cubicBezTo>
                  <a:pt x="1824907" y="178842"/>
                  <a:pt x="1825341" y="183617"/>
                  <a:pt x="1822736" y="188826"/>
                </a:cubicBezTo>
                <a:lnTo>
                  <a:pt x="1821435" y="194035"/>
                </a:lnTo>
                <a:cubicBezTo>
                  <a:pt x="1830985" y="192299"/>
                  <a:pt x="1837930" y="190996"/>
                  <a:pt x="1842270" y="190128"/>
                </a:cubicBezTo>
                <a:cubicBezTo>
                  <a:pt x="1847480" y="188392"/>
                  <a:pt x="1852688" y="188826"/>
                  <a:pt x="1857898" y="191431"/>
                </a:cubicBezTo>
                <a:cubicBezTo>
                  <a:pt x="1863107" y="193167"/>
                  <a:pt x="1867882" y="197508"/>
                  <a:pt x="1872222" y="204453"/>
                </a:cubicBezTo>
                <a:cubicBezTo>
                  <a:pt x="1874826" y="211398"/>
                  <a:pt x="1873089" y="215739"/>
                  <a:pt x="1867013" y="217475"/>
                </a:cubicBezTo>
                <a:cubicBezTo>
                  <a:pt x="1852254" y="217475"/>
                  <a:pt x="1836193" y="218777"/>
                  <a:pt x="1818830" y="221382"/>
                </a:cubicBezTo>
                <a:cubicBezTo>
                  <a:pt x="1818830" y="227459"/>
                  <a:pt x="1818830" y="236575"/>
                  <a:pt x="1818830" y="248729"/>
                </a:cubicBezTo>
                <a:lnTo>
                  <a:pt x="1833155" y="247427"/>
                </a:lnTo>
                <a:cubicBezTo>
                  <a:pt x="1837495" y="246559"/>
                  <a:pt x="1844007" y="245691"/>
                  <a:pt x="1852688" y="244822"/>
                </a:cubicBezTo>
                <a:cubicBezTo>
                  <a:pt x="1870051" y="243086"/>
                  <a:pt x="1880035" y="241784"/>
                  <a:pt x="1882640" y="240916"/>
                </a:cubicBezTo>
                <a:cubicBezTo>
                  <a:pt x="1887849" y="239179"/>
                  <a:pt x="1893058" y="239613"/>
                  <a:pt x="1898267" y="242218"/>
                </a:cubicBezTo>
                <a:cubicBezTo>
                  <a:pt x="1907817" y="247427"/>
                  <a:pt x="1915196" y="253938"/>
                  <a:pt x="1920406" y="261752"/>
                </a:cubicBezTo>
                <a:cubicBezTo>
                  <a:pt x="1924745" y="271302"/>
                  <a:pt x="1921707" y="276945"/>
                  <a:pt x="1911289" y="278681"/>
                </a:cubicBezTo>
                <a:cubicBezTo>
                  <a:pt x="1882640" y="275208"/>
                  <a:pt x="1848782" y="273906"/>
                  <a:pt x="1809714" y="274774"/>
                </a:cubicBezTo>
                <a:cubicBezTo>
                  <a:pt x="1771515" y="276510"/>
                  <a:pt x="1743734" y="279115"/>
                  <a:pt x="1726371" y="282588"/>
                </a:cubicBezTo>
                <a:cubicBezTo>
                  <a:pt x="1719426" y="285192"/>
                  <a:pt x="1713348" y="284324"/>
                  <a:pt x="1708138" y="279983"/>
                </a:cubicBezTo>
                <a:cubicBezTo>
                  <a:pt x="1701193" y="275642"/>
                  <a:pt x="1695117" y="269565"/>
                  <a:pt x="1689907" y="261752"/>
                </a:cubicBezTo>
                <a:cubicBezTo>
                  <a:pt x="1689039" y="260883"/>
                  <a:pt x="1688606" y="259581"/>
                  <a:pt x="1688606" y="257845"/>
                </a:cubicBezTo>
                <a:cubicBezTo>
                  <a:pt x="1689472" y="256977"/>
                  <a:pt x="1690776" y="256543"/>
                  <a:pt x="1692512" y="256543"/>
                </a:cubicBezTo>
                <a:cubicBezTo>
                  <a:pt x="1695985" y="256543"/>
                  <a:pt x="1708574" y="255675"/>
                  <a:pt x="1730277" y="253938"/>
                </a:cubicBezTo>
                <a:cubicBezTo>
                  <a:pt x="1737223" y="253070"/>
                  <a:pt x="1742431" y="252636"/>
                  <a:pt x="1745904" y="252636"/>
                </a:cubicBezTo>
                <a:cubicBezTo>
                  <a:pt x="1750245" y="251768"/>
                  <a:pt x="1756755" y="251334"/>
                  <a:pt x="1765437" y="251334"/>
                </a:cubicBezTo>
                <a:cubicBezTo>
                  <a:pt x="1774119" y="250466"/>
                  <a:pt x="1780631" y="250031"/>
                  <a:pt x="1784971" y="250031"/>
                </a:cubicBezTo>
                <a:lnTo>
                  <a:pt x="1784971" y="223986"/>
                </a:lnTo>
                <a:cubicBezTo>
                  <a:pt x="1778026" y="225723"/>
                  <a:pt x="1771080" y="226591"/>
                  <a:pt x="1764135" y="226591"/>
                </a:cubicBezTo>
                <a:cubicBezTo>
                  <a:pt x="1757190" y="228328"/>
                  <a:pt x="1752415" y="227893"/>
                  <a:pt x="1749811" y="225289"/>
                </a:cubicBezTo>
                <a:cubicBezTo>
                  <a:pt x="1744601" y="224421"/>
                  <a:pt x="1738525" y="220080"/>
                  <a:pt x="1731579" y="212266"/>
                </a:cubicBezTo>
                <a:cubicBezTo>
                  <a:pt x="1728106" y="207925"/>
                  <a:pt x="1728975" y="204453"/>
                  <a:pt x="1734183" y="201848"/>
                </a:cubicBezTo>
                <a:cubicBezTo>
                  <a:pt x="1738525" y="201848"/>
                  <a:pt x="1747206" y="201414"/>
                  <a:pt x="1760228" y="200546"/>
                </a:cubicBezTo>
                <a:cubicBezTo>
                  <a:pt x="1771515" y="198810"/>
                  <a:pt x="1779762" y="197942"/>
                  <a:pt x="1784971" y="197942"/>
                </a:cubicBezTo>
                <a:cubicBezTo>
                  <a:pt x="1784103" y="184051"/>
                  <a:pt x="1781064" y="174067"/>
                  <a:pt x="1775855" y="167990"/>
                </a:cubicBezTo>
                <a:cubicBezTo>
                  <a:pt x="1774119" y="166254"/>
                  <a:pt x="1773685" y="164517"/>
                  <a:pt x="1774554" y="162781"/>
                </a:cubicBezTo>
                <a:cubicBezTo>
                  <a:pt x="1775421" y="161479"/>
                  <a:pt x="1776399" y="160611"/>
                  <a:pt x="1777483" y="160176"/>
                </a:cubicBezTo>
                <a:close/>
                <a:moveTo>
                  <a:pt x="6462299" y="158874"/>
                </a:moveTo>
                <a:cubicBezTo>
                  <a:pt x="6459695" y="160611"/>
                  <a:pt x="6456656" y="162781"/>
                  <a:pt x="6453183" y="165385"/>
                </a:cubicBezTo>
                <a:cubicBezTo>
                  <a:pt x="6447974" y="168858"/>
                  <a:pt x="6444068" y="171463"/>
                  <a:pt x="6441463" y="173199"/>
                </a:cubicBezTo>
                <a:cubicBezTo>
                  <a:pt x="6411077" y="188826"/>
                  <a:pt x="6387203" y="198376"/>
                  <a:pt x="6369840" y="201848"/>
                </a:cubicBezTo>
                <a:lnTo>
                  <a:pt x="6369840" y="205755"/>
                </a:lnTo>
                <a:cubicBezTo>
                  <a:pt x="6372444" y="204887"/>
                  <a:pt x="6376351" y="204019"/>
                  <a:pt x="6381560" y="203151"/>
                </a:cubicBezTo>
                <a:cubicBezTo>
                  <a:pt x="6386769" y="201414"/>
                  <a:pt x="6390676" y="200546"/>
                  <a:pt x="6393280" y="200546"/>
                </a:cubicBezTo>
                <a:cubicBezTo>
                  <a:pt x="6395017" y="198810"/>
                  <a:pt x="6398055" y="197942"/>
                  <a:pt x="6402396" y="197942"/>
                </a:cubicBezTo>
                <a:cubicBezTo>
                  <a:pt x="6405868" y="197942"/>
                  <a:pt x="6412380" y="199244"/>
                  <a:pt x="6421930" y="201848"/>
                </a:cubicBezTo>
                <a:cubicBezTo>
                  <a:pt x="6424534" y="200980"/>
                  <a:pt x="6428875" y="200112"/>
                  <a:pt x="6434952" y="199244"/>
                </a:cubicBezTo>
                <a:cubicBezTo>
                  <a:pt x="6440161" y="197508"/>
                  <a:pt x="6444068" y="196639"/>
                  <a:pt x="6446672" y="196639"/>
                </a:cubicBezTo>
                <a:cubicBezTo>
                  <a:pt x="6457090" y="194035"/>
                  <a:pt x="6467074" y="191431"/>
                  <a:pt x="6476624" y="188826"/>
                </a:cubicBezTo>
                <a:cubicBezTo>
                  <a:pt x="6483569" y="185353"/>
                  <a:pt x="6491383" y="187090"/>
                  <a:pt x="6500064" y="194035"/>
                </a:cubicBezTo>
                <a:cubicBezTo>
                  <a:pt x="6487910" y="181880"/>
                  <a:pt x="6475322" y="170160"/>
                  <a:pt x="6462299" y="158874"/>
                </a:cubicBezTo>
                <a:close/>
                <a:moveTo>
                  <a:pt x="2449117" y="153665"/>
                </a:moveTo>
                <a:cubicBezTo>
                  <a:pt x="2435227" y="155402"/>
                  <a:pt x="2421336" y="157572"/>
                  <a:pt x="2407445" y="160176"/>
                </a:cubicBezTo>
                <a:cubicBezTo>
                  <a:pt x="2409182" y="160176"/>
                  <a:pt x="2410050" y="160611"/>
                  <a:pt x="2410050" y="161479"/>
                </a:cubicBezTo>
                <a:cubicBezTo>
                  <a:pt x="2413522" y="163215"/>
                  <a:pt x="2419165" y="166254"/>
                  <a:pt x="2426979" y="170595"/>
                </a:cubicBezTo>
                <a:cubicBezTo>
                  <a:pt x="2430452" y="173199"/>
                  <a:pt x="2433056" y="174935"/>
                  <a:pt x="2434793" y="175803"/>
                </a:cubicBezTo>
                <a:cubicBezTo>
                  <a:pt x="2439134" y="180144"/>
                  <a:pt x="2440001" y="184919"/>
                  <a:pt x="2437397" y="190128"/>
                </a:cubicBezTo>
                <a:cubicBezTo>
                  <a:pt x="2437397" y="190996"/>
                  <a:pt x="2437397" y="191431"/>
                  <a:pt x="2437397" y="191431"/>
                </a:cubicBezTo>
                <a:cubicBezTo>
                  <a:pt x="2437397" y="191431"/>
                  <a:pt x="2436963" y="192299"/>
                  <a:pt x="2436095" y="194035"/>
                </a:cubicBezTo>
                <a:cubicBezTo>
                  <a:pt x="2434359" y="195771"/>
                  <a:pt x="2433056" y="197073"/>
                  <a:pt x="2432188" y="197942"/>
                </a:cubicBezTo>
                <a:cubicBezTo>
                  <a:pt x="2439134" y="203151"/>
                  <a:pt x="2446079" y="207925"/>
                  <a:pt x="2453023" y="212266"/>
                </a:cubicBezTo>
                <a:lnTo>
                  <a:pt x="2453023" y="182315"/>
                </a:lnTo>
                <a:cubicBezTo>
                  <a:pt x="2453023" y="170160"/>
                  <a:pt x="2451721" y="160611"/>
                  <a:pt x="2449117" y="153665"/>
                </a:cubicBezTo>
                <a:close/>
                <a:moveTo>
                  <a:pt x="8701344" y="149759"/>
                </a:moveTo>
                <a:cubicBezTo>
                  <a:pt x="8693530" y="150627"/>
                  <a:pt x="8686151" y="151929"/>
                  <a:pt x="8679205" y="153665"/>
                </a:cubicBezTo>
                <a:lnTo>
                  <a:pt x="8679205" y="156270"/>
                </a:lnTo>
                <a:cubicBezTo>
                  <a:pt x="8679205" y="160611"/>
                  <a:pt x="8678772" y="167990"/>
                  <a:pt x="8677903" y="178408"/>
                </a:cubicBezTo>
                <a:cubicBezTo>
                  <a:pt x="8677035" y="181012"/>
                  <a:pt x="8676601" y="183183"/>
                  <a:pt x="8676601" y="184919"/>
                </a:cubicBezTo>
                <a:cubicBezTo>
                  <a:pt x="8684414" y="183183"/>
                  <a:pt x="8691794" y="181880"/>
                  <a:pt x="8698739" y="181012"/>
                </a:cubicBezTo>
                <a:cubicBezTo>
                  <a:pt x="8700476" y="168858"/>
                  <a:pt x="8701344" y="158440"/>
                  <a:pt x="8701344" y="149759"/>
                </a:cubicBezTo>
                <a:close/>
                <a:moveTo>
                  <a:pt x="3748344" y="149759"/>
                </a:moveTo>
                <a:cubicBezTo>
                  <a:pt x="3740531" y="150627"/>
                  <a:pt x="3733151" y="151929"/>
                  <a:pt x="3726206" y="153665"/>
                </a:cubicBezTo>
                <a:lnTo>
                  <a:pt x="3726206" y="156270"/>
                </a:lnTo>
                <a:cubicBezTo>
                  <a:pt x="3726206" y="160611"/>
                  <a:pt x="3725772" y="167990"/>
                  <a:pt x="3724904" y="178408"/>
                </a:cubicBezTo>
                <a:cubicBezTo>
                  <a:pt x="3724035" y="181012"/>
                  <a:pt x="3723601" y="183183"/>
                  <a:pt x="3723601" y="184919"/>
                </a:cubicBezTo>
                <a:cubicBezTo>
                  <a:pt x="3731415" y="183183"/>
                  <a:pt x="3738794" y="181880"/>
                  <a:pt x="3745740" y="181012"/>
                </a:cubicBezTo>
                <a:cubicBezTo>
                  <a:pt x="3747476" y="168858"/>
                  <a:pt x="3748344" y="158440"/>
                  <a:pt x="3748344" y="149759"/>
                </a:cubicBezTo>
                <a:close/>
                <a:moveTo>
                  <a:pt x="8759945" y="139341"/>
                </a:moveTo>
                <a:cubicBezTo>
                  <a:pt x="8759077" y="139341"/>
                  <a:pt x="8758209" y="139775"/>
                  <a:pt x="8757340" y="140643"/>
                </a:cubicBezTo>
                <a:cubicBezTo>
                  <a:pt x="8748659" y="142379"/>
                  <a:pt x="8741713" y="143681"/>
                  <a:pt x="8736504" y="144550"/>
                </a:cubicBezTo>
                <a:cubicBezTo>
                  <a:pt x="8736504" y="144550"/>
                  <a:pt x="8736939" y="144984"/>
                  <a:pt x="8737807" y="145852"/>
                </a:cubicBezTo>
                <a:cubicBezTo>
                  <a:pt x="8737807" y="146720"/>
                  <a:pt x="8737807" y="147588"/>
                  <a:pt x="8737807" y="148456"/>
                </a:cubicBezTo>
                <a:cubicBezTo>
                  <a:pt x="8737807" y="149324"/>
                  <a:pt x="8738241" y="150193"/>
                  <a:pt x="8739109" y="151061"/>
                </a:cubicBezTo>
                <a:cubicBezTo>
                  <a:pt x="8739977" y="152797"/>
                  <a:pt x="8739977" y="154967"/>
                  <a:pt x="8739109" y="157572"/>
                </a:cubicBezTo>
                <a:cubicBezTo>
                  <a:pt x="8739109" y="158440"/>
                  <a:pt x="8738675" y="159308"/>
                  <a:pt x="8737807" y="160176"/>
                </a:cubicBezTo>
                <a:cubicBezTo>
                  <a:pt x="8736939" y="162781"/>
                  <a:pt x="8735636" y="167556"/>
                  <a:pt x="8733900" y="174501"/>
                </a:cubicBezTo>
                <a:cubicBezTo>
                  <a:pt x="8736504" y="173633"/>
                  <a:pt x="8740845" y="172765"/>
                  <a:pt x="8746922" y="171897"/>
                </a:cubicBezTo>
                <a:cubicBezTo>
                  <a:pt x="8752131" y="170160"/>
                  <a:pt x="8756038" y="169292"/>
                  <a:pt x="8758642" y="169292"/>
                </a:cubicBezTo>
                <a:cubicBezTo>
                  <a:pt x="8759511" y="166688"/>
                  <a:pt x="8760813" y="162781"/>
                  <a:pt x="8762549" y="157572"/>
                </a:cubicBezTo>
                <a:cubicBezTo>
                  <a:pt x="8763418" y="152363"/>
                  <a:pt x="8764286" y="148456"/>
                  <a:pt x="8765154" y="145852"/>
                </a:cubicBezTo>
                <a:cubicBezTo>
                  <a:pt x="8766890" y="141511"/>
                  <a:pt x="8765154" y="139341"/>
                  <a:pt x="8759945" y="139341"/>
                </a:cubicBezTo>
                <a:close/>
                <a:moveTo>
                  <a:pt x="3806945" y="139341"/>
                </a:moveTo>
                <a:cubicBezTo>
                  <a:pt x="3806077" y="139341"/>
                  <a:pt x="3805209" y="139775"/>
                  <a:pt x="3804341" y="140643"/>
                </a:cubicBezTo>
                <a:cubicBezTo>
                  <a:pt x="3795659" y="142379"/>
                  <a:pt x="3788714" y="143681"/>
                  <a:pt x="3783505" y="144550"/>
                </a:cubicBezTo>
                <a:cubicBezTo>
                  <a:pt x="3783505" y="144550"/>
                  <a:pt x="3783939" y="144984"/>
                  <a:pt x="3784807" y="145852"/>
                </a:cubicBezTo>
                <a:cubicBezTo>
                  <a:pt x="3784807" y="146720"/>
                  <a:pt x="3784807" y="147588"/>
                  <a:pt x="3784807" y="148456"/>
                </a:cubicBezTo>
                <a:cubicBezTo>
                  <a:pt x="3784807" y="149324"/>
                  <a:pt x="3785241" y="150193"/>
                  <a:pt x="3786109" y="151061"/>
                </a:cubicBezTo>
                <a:cubicBezTo>
                  <a:pt x="3786977" y="152797"/>
                  <a:pt x="3786977" y="154967"/>
                  <a:pt x="3786109" y="157572"/>
                </a:cubicBezTo>
                <a:cubicBezTo>
                  <a:pt x="3786109" y="158440"/>
                  <a:pt x="3785675" y="159308"/>
                  <a:pt x="3784807" y="160176"/>
                </a:cubicBezTo>
                <a:cubicBezTo>
                  <a:pt x="3783939" y="162781"/>
                  <a:pt x="3782636" y="167556"/>
                  <a:pt x="3780900" y="174501"/>
                </a:cubicBezTo>
                <a:cubicBezTo>
                  <a:pt x="3783505" y="173633"/>
                  <a:pt x="3787845" y="172765"/>
                  <a:pt x="3793923" y="171897"/>
                </a:cubicBezTo>
                <a:cubicBezTo>
                  <a:pt x="3799132" y="170160"/>
                  <a:pt x="3803038" y="169292"/>
                  <a:pt x="3805643" y="169292"/>
                </a:cubicBezTo>
                <a:cubicBezTo>
                  <a:pt x="3806511" y="166688"/>
                  <a:pt x="3807813" y="162781"/>
                  <a:pt x="3809550" y="157572"/>
                </a:cubicBezTo>
                <a:cubicBezTo>
                  <a:pt x="3810418" y="152363"/>
                  <a:pt x="3811286" y="148456"/>
                  <a:pt x="3812154" y="145852"/>
                </a:cubicBezTo>
                <a:cubicBezTo>
                  <a:pt x="3813890" y="141511"/>
                  <a:pt x="3812154" y="139341"/>
                  <a:pt x="3806945" y="139341"/>
                </a:cubicBezTo>
                <a:close/>
                <a:moveTo>
                  <a:pt x="6143658" y="132829"/>
                </a:moveTo>
                <a:cubicBezTo>
                  <a:pt x="6141054" y="132829"/>
                  <a:pt x="6134977" y="133698"/>
                  <a:pt x="6125427" y="135434"/>
                </a:cubicBezTo>
                <a:cubicBezTo>
                  <a:pt x="6114141" y="137170"/>
                  <a:pt x="6105459" y="138472"/>
                  <a:pt x="6099382" y="139341"/>
                </a:cubicBezTo>
                <a:cubicBezTo>
                  <a:pt x="6099382" y="142813"/>
                  <a:pt x="6099382" y="146286"/>
                  <a:pt x="6099382" y="149759"/>
                </a:cubicBezTo>
                <a:cubicBezTo>
                  <a:pt x="6105459" y="148891"/>
                  <a:pt x="6112839" y="146720"/>
                  <a:pt x="6121520" y="143247"/>
                </a:cubicBezTo>
                <a:cubicBezTo>
                  <a:pt x="6131070" y="140643"/>
                  <a:pt x="6138883" y="142813"/>
                  <a:pt x="6144960" y="149759"/>
                </a:cubicBezTo>
                <a:cubicBezTo>
                  <a:pt x="6147565" y="154967"/>
                  <a:pt x="6146697" y="158006"/>
                  <a:pt x="6142356" y="158874"/>
                </a:cubicBezTo>
                <a:cubicBezTo>
                  <a:pt x="6131938" y="162347"/>
                  <a:pt x="6119350" y="164517"/>
                  <a:pt x="6104591" y="165385"/>
                </a:cubicBezTo>
                <a:cubicBezTo>
                  <a:pt x="6104591" y="165385"/>
                  <a:pt x="6104157" y="164951"/>
                  <a:pt x="6103289" y="164083"/>
                </a:cubicBezTo>
                <a:cubicBezTo>
                  <a:pt x="6102421" y="164083"/>
                  <a:pt x="6101552" y="164083"/>
                  <a:pt x="6100684" y="164083"/>
                </a:cubicBezTo>
                <a:cubicBezTo>
                  <a:pt x="6100684" y="168424"/>
                  <a:pt x="6100684" y="172765"/>
                  <a:pt x="6100684" y="177106"/>
                </a:cubicBezTo>
                <a:cubicBezTo>
                  <a:pt x="6100684" y="177106"/>
                  <a:pt x="6101552" y="177106"/>
                  <a:pt x="6103289" y="177106"/>
                </a:cubicBezTo>
                <a:cubicBezTo>
                  <a:pt x="6108498" y="176238"/>
                  <a:pt x="6115443" y="174067"/>
                  <a:pt x="6124124" y="170595"/>
                </a:cubicBezTo>
                <a:cubicBezTo>
                  <a:pt x="6133674" y="167990"/>
                  <a:pt x="6141054" y="170595"/>
                  <a:pt x="6146263" y="178408"/>
                </a:cubicBezTo>
                <a:cubicBezTo>
                  <a:pt x="6149735" y="182749"/>
                  <a:pt x="6149301" y="185787"/>
                  <a:pt x="6144960" y="187524"/>
                </a:cubicBezTo>
                <a:cubicBezTo>
                  <a:pt x="6126729" y="190996"/>
                  <a:pt x="6114141" y="192733"/>
                  <a:pt x="6107195" y="192733"/>
                </a:cubicBezTo>
                <a:cubicBezTo>
                  <a:pt x="6105459" y="192733"/>
                  <a:pt x="6103723" y="192299"/>
                  <a:pt x="6101986" y="191431"/>
                </a:cubicBezTo>
                <a:cubicBezTo>
                  <a:pt x="6101986" y="195771"/>
                  <a:pt x="6101986" y="200546"/>
                  <a:pt x="6101986" y="205755"/>
                </a:cubicBezTo>
                <a:cubicBezTo>
                  <a:pt x="6105459" y="204887"/>
                  <a:pt x="6110234" y="203585"/>
                  <a:pt x="6116311" y="201848"/>
                </a:cubicBezTo>
                <a:cubicBezTo>
                  <a:pt x="6122388" y="200980"/>
                  <a:pt x="6126729" y="200112"/>
                  <a:pt x="6129333" y="199244"/>
                </a:cubicBezTo>
                <a:cubicBezTo>
                  <a:pt x="6134542" y="198376"/>
                  <a:pt x="6139317" y="198810"/>
                  <a:pt x="6143658" y="200546"/>
                </a:cubicBezTo>
                <a:cubicBezTo>
                  <a:pt x="6144526" y="200546"/>
                  <a:pt x="6146263" y="201414"/>
                  <a:pt x="6148867" y="203151"/>
                </a:cubicBezTo>
                <a:cubicBezTo>
                  <a:pt x="6148867" y="174501"/>
                  <a:pt x="6148433" y="151929"/>
                  <a:pt x="6147565" y="135434"/>
                </a:cubicBezTo>
                <a:cubicBezTo>
                  <a:pt x="6147565" y="133698"/>
                  <a:pt x="6147565" y="132829"/>
                  <a:pt x="6147565" y="132829"/>
                </a:cubicBezTo>
                <a:cubicBezTo>
                  <a:pt x="6146697" y="131961"/>
                  <a:pt x="6145395" y="131961"/>
                  <a:pt x="6143658" y="132829"/>
                </a:cubicBezTo>
                <a:close/>
                <a:moveTo>
                  <a:pt x="4459938" y="125016"/>
                </a:moveTo>
                <a:cubicBezTo>
                  <a:pt x="4464062" y="125016"/>
                  <a:pt x="4467643" y="125884"/>
                  <a:pt x="4470681" y="127620"/>
                </a:cubicBezTo>
                <a:cubicBezTo>
                  <a:pt x="4479363" y="131961"/>
                  <a:pt x="4484572" y="136736"/>
                  <a:pt x="4486308" y="141945"/>
                </a:cubicBezTo>
                <a:cubicBezTo>
                  <a:pt x="4490649" y="149759"/>
                  <a:pt x="4488045" y="154533"/>
                  <a:pt x="4478495" y="156270"/>
                </a:cubicBezTo>
                <a:cubicBezTo>
                  <a:pt x="4458527" y="160611"/>
                  <a:pt x="4433350" y="163649"/>
                  <a:pt x="4402965" y="165385"/>
                </a:cubicBezTo>
                <a:cubicBezTo>
                  <a:pt x="4392547" y="166254"/>
                  <a:pt x="4383865" y="161045"/>
                  <a:pt x="4376920" y="149759"/>
                </a:cubicBezTo>
                <a:cubicBezTo>
                  <a:pt x="4373447" y="144550"/>
                  <a:pt x="4374315" y="141077"/>
                  <a:pt x="4379524" y="139341"/>
                </a:cubicBezTo>
                <a:cubicBezTo>
                  <a:pt x="4408174" y="136736"/>
                  <a:pt x="4430312" y="132829"/>
                  <a:pt x="4445939" y="127620"/>
                </a:cubicBezTo>
                <a:cubicBezTo>
                  <a:pt x="4451148" y="125884"/>
                  <a:pt x="4455814" y="125016"/>
                  <a:pt x="4459938" y="125016"/>
                </a:cubicBezTo>
                <a:close/>
                <a:moveTo>
                  <a:pt x="6016364" y="124039"/>
                </a:moveTo>
                <a:cubicBezTo>
                  <a:pt x="6018751" y="123822"/>
                  <a:pt x="6021247" y="124148"/>
                  <a:pt x="6023852" y="125016"/>
                </a:cubicBezTo>
                <a:cubicBezTo>
                  <a:pt x="6031665" y="130225"/>
                  <a:pt x="6038176" y="136302"/>
                  <a:pt x="6043385" y="143247"/>
                </a:cubicBezTo>
                <a:cubicBezTo>
                  <a:pt x="6045122" y="146720"/>
                  <a:pt x="6045122" y="149759"/>
                  <a:pt x="6043385" y="152363"/>
                </a:cubicBezTo>
                <a:cubicBezTo>
                  <a:pt x="6034704" y="157572"/>
                  <a:pt x="6029495" y="162781"/>
                  <a:pt x="6027758" y="167990"/>
                </a:cubicBezTo>
                <a:cubicBezTo>
                  <a:pt x="6024286" y="174935"/>
                  <a:pt x="6024719" y="181012"/>
                  <a:pt x="6029061" y="186221"/>
                </a:cubicBezTo>
                <a:cubicBezTo>
                  <a:pt x="6037742" y="201848"/>
                  <a:pt x="6036006" y="214871"/>
                  <a:pt x="6023852" y="225289"/>
                </a:cubicBezTo>
                <a:cubicBezTo>
                  <a:pt x="6027324" y="225289"/>
                  <a:pt x="6036874" y="227459"/>
                  <a:pt x="6052501" y="231800"/>
                </a:cubicBezTo>
                <a:cubicBezTo>
                  <a:pt x="6059446" y="233536"/>
                  <a:pt x="6065089" y="234839"/>
                  <a:pt x="6069430" y="235707"/>
                </a:cubicBezTo>
                <a:cubicBezTo>
                  <a:pt x="6133674" y="251334"/>
                  <a:pt x="6194011" y="254372"/>
                  <a:pt x="6250442" y="244822"/>
                </a:cubicBezTo>
                <a:cubicBezTo>
                  <a:pt x="6253915" y="243954"/>
                  <a:pt x="6255651" y="244388"/>
                  <a:pt x="6255651" y="246125"/>
                </a:cubicBezTo>
                <a:cubicBezTo>
                  <a:pt x="6255651" y="247861"/>
                  <a:pt x="6254349" y="249597"/>
                  <a:pt x="6251745" y="251334"/>
                </a:cubicBezTo>
                <a:cubicBezTo>
                  <a:pt x="6225700" y="267829"/>
                  <a:pt x="6202259" y="280851"/>
                  <a:pt x="6181423" y="290401"/>
                </a:cubicBezTo>
                <a:cubicBezTo>
                  <a:pt x="6175346" y="293874"/>
                  <a:pt x="6169703" y="294742"/>
                  <a:pt x="6164494" y="293006"/>
                </a:cubicBezTo>
                <a:cubicBezTo>
                  <a:pt x="6132372" y="286060"/>
                  <a:pt x="6097212" y="274774"/>
                  <a:pt x="6059012" y="259147"/>
                </a:cubicBezTo>
                <a:cubicBezTo>
                  <a:pt x="6026890" y="245257"/>
                  <a:pt x="6004752" y="243954"/>
                  <a:pt x="5992598" y="255240"/>
                </a:cubicBezTo>
                <a:cubicBezTo>
                  <a:pt x="5989993" y="258713"/>
                  <a:pt x="5985652" y="258713"/>
                  <a:pt x="5979575" y="255240"/>
                </a:cubicBezTo>
                <a:cubicBezTo>
                  <a:pt x="5971762" y="251768"/>
                  <a:pt x="5965685" y="246559"/>
                  <a:pt x="5961344" y="239613"/>
                </a:cubicBezTo>
                <a:cubicBezTo>
                  <a:pt x="5958739" y="235273"/>
                  <a:pt x="5958739" y="232668"/>
                  <a:pt x="5961344" y="231800"/>
                </a:cubicBezTo>
                <a:cubicBezTo>
                  <a:pt x="5968289" y="226591"/>
                  <a:pt x="5982180" y="223552"/>
                  <a:pt x="6003016" y="222684"/>
                </a:cubicBezTo>
                <a:cubicBezTo>
                  <a:pt x="6009961" y="210530"/>
                  <a:pt x="6009527" y="199678"/>
                  <a:pt x="6001713" y="190128"/>
                </a:cubicBezTo>
                <a:cubicBezTo>
                  <a:pt x="5997372" y="185787"/>
                  <a:pt x="5996070" y="181012"/>
                  <a:pt x="5997807" y="175803"/>
                </a:cubicBezTo>
                <a:cubicBezTo>
                  <a:pt x="5998675" y="173199"/>
                  <a:pt x="5999977" y="169292"/>
                  <a:pt x="6001713" y="164083"/>
                </a:cubicBezTo>
                <a:cubicBezTo>
                  <a:pt x="6003450" y="158874"/>
                  <a:pt x="6004318" y="155402"/>
                  <a:pt x="6004318" y="153665"/>
                </a:cubicBezTo>
                <a:cubicBezTo>
                  <a:pt x="6003450" y="154533"/>
                  <a:pt x="5999977" y="157138"/>
                  <a:pt x="5993900" y="161479"/>
                </a:cubicBezTo>
                <a:cubicBezTo>
                  <a:pt x="5991295" y="162347"/>
                  <a:pt x="5989559" y="163215"/>
                  <a:pt x="5988691" y="164083"/>
                </a:cubicBezTo>
                <a:cubicBezTo>
                  <a:pt x="5984350" y="167556"/>
                  <a:pt x="5980443" y="167556"/>
                  <a:pt x="5976971" y="164083"/>
                </a:cubicBezTo>
                <a:cubicBezTo>
                  <a:pt x="5968289" y="159742"/>
                  <a:pt x="5962646" y="154533"/>
                  <a:pt x="5960041" y="148456"/>
                </a:cubicBezTo>
                <a:cubicBezTo>
                  <a:pt x="5958305" y="144115"/>
                  <a:pt x="5959173" y="141945"/>
                  <a:pt x="5962646" y="141945"/>
                </a:cubicBezTo>
                <a:cubicBezTo>
                  <a:pt x="5975668" y="139341"/>
                  <a:pt x="5991295" y="134131"/>
                  <a:pt x="6009527" y="126318"/>
                </a:cubicBezTo>
                <a:cubicBezTo>
                  <a:pt x="6011698" y="125016"/>
                  <a:pt x="6013976" y="124256"/>
                  <a:pt x="6016364" y="124039"/>
                </a:cubicBezTo>
                <a:close/>
                <a:moveTo>
                  <a:pt x="7471540" y="122411"/>
                </a:moveTo>
                <a:cubicBezTo>
                  <a:pt x="7474144" y="122411"/>
                  <a:pt x="7476748" y="123279"/>
                  <a:pt x="7479353" y="125016"/>
                </a:cubicBezTo>
                <a:cubicBezTo>
                  <a:pt x="7488035" y="129357"/>
                  <a:pt x="7497151" y="136736"/>
                  <a:pt x="7506700" y="147154"/>
                </a:cubicBezTo>
                <a:cubicBezTo>
                  <a:pt x="7510174" y="151495"/>
                  <a:pt x="7510607" y="156270"/>
                  <a:pt x="7508002" y="161479"/>
                </a:cubicBezTo>
                <a:cubicBezTo>
                  <a:pt x="7505398" y="166688"/>
                  <a:pt x="7502360" y="174501"/>
                  <a:pt x="7498887" y="184919"/>
                </a:cubicBezTo>
                <a:cubicBezTo>
                  <a:pt x="7495414" y="195337"/>
                  <a:pt x="7490206" y="205321"/>
                  <a:pt x="7483260" y="214871"/>
                </a:cubicBezTo>
                <a:cubicBezTo>
                  <a:pt x="7491942" y="221816"/>
                  <a:pt x="7498887" y="227459"/>
                  <a:pt x="7504096" y="231800"/>
                </a:cubicBezTo>
                <a:cubicBezTo>
                  <a:pt x="7526668" y="244822"/>
                  <a:pt x="7554016" y="256109"/>
                  <a:pt x="7586138" y="265658"/>
                </a:cubicBezTo>
                <a:cubicBezTo>
                  <a:pt x="7590478" y="267395"/>
                  <a:pt x="7592215" y="268697"/>
                  <a:pt x="7591347" y="269565"/>
                </a:cubicBezTo>
                <a:cubicBezTo>
                  <a:pt x="7591347" y="271302"/>
                  <a:pt x="7589176" y="272604"/>
                  <a:pt x="7584835" y="273472"/>
                </a:cubicBezTo>
                <a:cubicBezTo>
                  <a:pt x="7566604" y="277813"/>
                  <a:pt x="7546636" y="281285"/>
                  <a:pt x="7524932" y="283890"/>
                </a:cubicBezTo>
                <a:cubicBezTo>
                  <a:pt x="7517118" y="285626"/>
                  <a:pt x="7510174" y="284758"/>
                  <a:pt x="7504096" y="281285"/>
                </a:cubicBezTo>
                <a:cubicBezTo>
                  <a:pt x="7489338" y="271736"/>
                  <a:pt x="7474578" y="258279"/>
                  <a:pt x="7459820" y="240916"/>
                </a:cubicBezTo>
                <a:cubicBezTo>
                  <a:pt x="7458952" y="241784"/>
                  <a:pt x="7457215" y="243086"/>
                  <a:pt x="7454610" y="244822"/>
                </a:cubicBezTo>
                <a:cubicBezTo>
                  <a:pt x="7452874" y="246559"/>
                  <a:pt x="7451138" y="247861"/>
                  <a:pt x="7449402" y="248729"/>
                </a:cubicBezTo>
                <a:cubicBezTo>
                  <a:pt x="7426830" y="264356"/>
                  <a:pt x="7396878" y="273906"/>
                  <a:pt x="7359546" y="277379"/>
                </a:cubicBezTo>
                <a:cubicBezTo>
                  <a:pt x="7355206" y="277379"/>
                  <a:pt x="7353036" y="276945"/>
                  <a:pt x="7353036" y="276076"/>
                </a:cubicBezTo>
                <a:cubicBezTo>
                  <a:pt x="7353036" y="275208"/>
                  <a:pt x="7354772" y="273472"/>
                  <a:pt x="7358244" y="270867"/>
                </a:cubicBezTo>
                <a:cubicBezTo>
                  <a:pt x="7394707" y="254372"/>
                  <a:pt x="7421620" y="236141"/>
                  <a:pt x="7438984" y="216173"/>
                </a:cubicBezTo>
                <a:lnTo>
                  <a:pt x="7429868" y="205755"/>
                </a:lnTo>
                <a:cubicBezTo>
                  <a:pt x="7416846" y="185787"/>
                  <a:pt x="7406428" y="175369"/>
                  <a:pt x="7398614" y="174501"/>
                </a:cubicBezTo>
                <a:cubicBezTo>
                  <a:pt x="7393405" y="168424"/>
                  <a:pt x="7394707" y="164083"/>
                  <a:pt x="7402520" y="161479"/>
                </a:cubicBezTo>
                <a:cubicBezTo>
                  <a:pt x="7414675" y="159742"/>
                  <a:pt x="7430302" y="167556"/>
                  <a:pt x="7449402" y="184919"/>
                </a:cubicBezTo>
                <a:cubicBezTo>
                  <a:pt x="7451138" y="186656"/>
                  <a:pt x="7452874" y="188392"/>
                  <a:pt x="7454610" y="190128"/>
                </a:cubicBezTo>
                <a:cubicBezTo>
                  <a:pt x="7459820" y="180578"/>
                  <a:pt x="7463292" y="170595"/>
                  <a:pt x="7465028" y="160176"/>
                </a:cubicBezTo>
                <a:cubicBezTo>
                  <a:pt x="7465897" y="157572"/>
                  <a:pt x="7465897" y="155836"/>
                  <a:pt x="7465028" y="154967"/>
                </a:cubicBezTo>
                <a:cubicBezTo>
                  <a:pt x="7464160" y="154099"/>
                  <a:pt x="7462858" y="154099"/>
                  <a:pt x="7461122" y="154967"/>
                </a:cubicBezTo>
                <a:cubicBezTo>
                  <a:pt x="7458517" y="156704"/>
                  <a:pt x="7454610" y="158874"/>
                  <a:pt x="7449402" y="161479"/>
                </a:cubicBezTo>
                <a:cubicBezTo>
                  <a:pt x="7445061" y="164083"/>
                  <a:pt x="7442022" y="165820"/>
                  <a:pt x="7440286" y="166688"/>
                </a:cubicBezTo>
                <a:cubicBezTo>
                  <a:pt x="7438550" y="167556"/>
                  <a:pt x="7435511" y="167556"/>
                  <a:pt x="7431170" y="166688"/>
                </a:cubicBezTo>
                <a:cubicBezTo>
                  <a:pt x="7425093" y="163215"/>
                  <a:pt x="7417714" y="157138"/>
                  <a:pt x="7409032" y="148456"/>
                </a:cubicBezTo>
                <a:cubicBezTo>
                  <a:pt x="7406428" y="145852"/>
                  <a:pt x="7407730" y="143681"/>
                  <a:pt x="7412938" y="141945"/>
                </a:cubicBezTo>
                <a:cubicBezTo>
                  <a:pt x="7417280" y="141077"/>
                  <a:pt x="7423356" y="139775"/>
                  <a:pt x="7431170" y="138038"/>
                </a:cubicBezTo>
                <a:cubicBezTo>
                  <a:pt x="7435511" y="137170"/>
                  <a:pt x="7438550" y="136302"/>
                  <a:pt x="7440286" y="135434"/>
                </a:cubicBezTo>
                <a:cubicBezTo>
                  <a:pt x="7449836" y="131961"/>
                  <a:pt x="7457649" y="128488"/>
                  <a:pt x="7463726" y="125016"/>
                </a:cubicBezTo>
                <a:cubicBezTo>
                  <a:pt x="7466330" y="123279"/>
                  <a:pt x="7468935" y="122411"/>
                  <a:pt x="7471540" y="122411"/>
                </a:cubicBezTo>
                <a:close/>
                <a:moveTo>
                  <a:pt x="1429868" y="115900"/>
                </a:moveTo>
                <a:cubicBezTo>
                  <a:pt x="1426395" y="116768"/>
                  <a:pt x="1422488" y="117636"/>
                  <a:pt x="1418147" y="118505"/>
                </a:cubicBezTo>
                <a:cubicBezTo>
                  <a:pt x="1414676" y="119373"/>
                  <a:pt x="1412504" y="119807"/>
                  <a:pt x="1411636" y="119807"/>
                </a:cubicBezTo>
                <a:cubicBezTo>
                  <a:pt x="1411636" y="121543"/>
                  <a:pt x="1412504" y="124582"/>
                  <a:pt x="1414241" y="128923"/>
                </a:cubicBezTo>
                <a:cubicBezTo>
                  <a:pt x="1415109" y="135000"/>
                  <a:pt x="1415977" y="139775"/>
                  <a:pt x="1416846" y="143247"/>
                </a:cubicBezTo>
                <a:cubicBezTo>
                  <a:pt x="1417712" y="143247"/>
                  <a:pt x="1419884" y="143247"/>
                  <a:pt x="1423357" y="143247"/>
                </a:cubicBezTo>
                <a:cubicBezTo>
                  <a:pt x="1426830" y="142379"/>
                  <a:pt x="1429433" y="141945"/>
                  <a:pt x="1431169" y="141945"/>
                </a:cubicBezTo>
                <a:cubicBezTo>
                  <a:pt x="1431169" y="138472"/>
                  <a:pt x="1430737" y="133698"/>
                  <a:pt x="1429868" y="127620"/>
                </a:cubicBezTo>
                <a:cubicBezTo>
                  <a:pt x="1429868" y="122411"/>
                  <a:pt x="1429868" y="118505"/>
                  <a:pt x="1429868" y="115900"/>
                </a:cubicBezTo>
                <a:close/>
                <a:moveTo>
                  <a:pt x="7149885" y="113296"/>
                </a:moveTo>
                <a:lnTo>
                  <a:pt x="7139678" y="114430"/>
                </a:lnTo>
                <a:lnTo>
                  <a:pt x="7135560" y="115900"/>
                </a:lnTo>
                <a:cubicBezTo>
                  <a:pt x="7135560" y="115900"/>
                  <a:pt x="7134692" y="115900"/>
                  <a:pt x="7132956" y="115900"/>
                </a:cubicBezTo>
                <a:lnTo>
                  <a:pt x="7132956" y="127620"/>
                </a:lnTo>
                <a:cubicBezTo>
                  <a:pt x="7134692" y="127620"/>
                  <a:pt x="7135994" y="127186"/>
                  <a:pt x="7136862" y="126318"/>
                </a:cubicBezTo>
                <a:lnTo>
                  <a:pt x="7145678" y="125216"/>
                </a:lnTo>
                <a:lnTo>
                  <a:pt x="7149885" y="123714"/>
                </a:lnTo>
                <a:cubicBezTo>
                  <a:pt x="7149885" y="119373"/>
                  <a:pt x="7149885" y="115900"/>
                  <a:pt x="7149885" y="113296"/>
                </a:cubicBezTo>
                <a:close/>
                <a:moveTo>
                  <a:pt x="7047008" y="111994"/>
                </a:moveTo>
                <a:cubicBezTo>
                  <a:pt x="7039194" y="123279"/>
                  <a:pt x="7032249" y="135868"/>
                  <a:pt x="7026172" y="149759"/>
                </a:cubicBezTo>
                <a:cubicBezTo>
                  <a:pt x="7029644" y="149759"/>
                  <a:pt x="7032249" y="149324"/>
                  <a:pt x="7033985" y="148456"/>
                </a:cubicBezTo>
                <a:cubicBezTo>
                  <a:pt x="7036590" y="146720"/>
                  <a:pt x="7040496" y="147154"/>
                  <a:pt x="7045705" y="149759"/>
                </a:cubicBezTo>
                <a:cubicBezTo>
                  <a:pt x="7045705" y="149759"/>
                  <a:pt x="7046140" y="149759"/>
                  <a:pt x="7047008" y="149759"/>
                </a:cubicBezTo>
                <a:cubicBezTo>
                  <a:pt x="7053953" y="152363"/>
                  <a:pt x="7059162" y="157138"/>
                  <a:pt x="7062634" y="164083"/>
                </a:cubicBezTo>
                <a:cubicBezTo>
                  <a:pt x="7065239" y="166688"/>
                  <a:pt x="7065239" y="169726"/>
                  <a:pt x="7062634" y="173199"/>
                </a:cubicBezTo>
                <a:cubicBezTo>
                  <a:pt x="7061766" y="174935"/>
                  <a:pt x="7060464" y="178408"/>
                  <a:pt x="7058728" y="183617"/>
                </a:cubicBezTo>
                <a:cubicBezTo>
                  <a:pt x="7057860" y="188826"/>
                  <a:pt x="7056558" y="193167"/>
                  <a:pt x="7054821" y="196639"/>
                </a:cubicBezTo>
                <a:cubicBezTo>
                  <a:pt x="7052216" y="205321"/>
                  <a:pt x="7049612" y="212700"/>
                  <a:pt x="7047008" y="218777"/>
                </a:cubicBezTo>
                <a:lnTo>
                  <a:pt x="7061332" y="226591"/>
                </a:lnTo>
                <a:cubicBezTo>
                  <a:pt x="7075223" y="232668"/>
                  <a:pt x="7089982" y="238311"/>
                  <a:pt x="7105608" y="243520"/>
                </a:cubicBezTo>
                <a:cubicBezTo>
                  <a:pt x="7104740" y="242652"/>
                  <a:pt x="7104306" y="241350"/>
                  <a:pt x="7104306" y="239613"/>
                </a:cubicBezTo>
                <a:cubicBezTo>
                  <a:pt x="7103438" y="237877"/>
                  <a:pt x="7103004" y="236575"/>
                  <a:pt x="7103004" y="235707"/>
                </a:cubicBezTo>
                <a:cubicBezTo>
                  <a:pt x="7102136" y="233102"/>
                  <a:pt x="7101702" y="229196"/>
                  <a:pt x="7101702" y="223986"/>
                </a:cubicBezTo>
                <a:cubicBezTo>
                  <a:pt x="7099098" y="223986"/>
                  <a:pt x="7096059" y="224421"/>
                  <a:pt x="7092586" y="225289"/>
                </a:cubicBezTo>
                <a:cubicBezTo>
                  <a:pt x="7089114" y="225289"/>
                  <a:pt x="7086944" y="225289"/>
                  <a:pt x="7086075" y="225289"/>
                </a:cubicBezTo>
                <a:cubicBezTo>
                  <a:pt x="7083470" y="226157"/>
                  <a:pt x="7079130" y="225723"/>
                  <a:pt x="7073052" y="223986"/>
                </a:cubicBezTo>
                <a:cubicBezTo>
                  <a:pt x="7066108" y="219646"/>
                  <a:pt x="7060898" y="214871"/>
                  <a:pt x="7057426" y="209662"/>
                </a:cubicBezTo>
                <a:cubicBezTo>
                  <a:pt x="7055690" y="207925"/>
                  <a:pt x="7055255" y="206623"/>
                  <a:pt x="7056123" y="205755"/>
                </a:cubicBezTo>
                <a:cubicBezTo>
                  <a:pt x="7056123" y="204887"/>
                  <a:pt x="7057426" y="204453"/>
                  <a:pt x="7060030" y="204453"/>
                </a:cubicBezTo>
                <a:cubicBezTo>
                  <a:pt x="7064371" y="204453"/>
                  <a:pt x="7078696" y="202717"/>
                  <a:pt x="7103004" y="199244"/>
                </a:cubicBezTo>
                <a:cubicBezTo>
                  <a:pt x="7103004" y="196639"/>
                  <a:pt x="7103004" y="193167"/>
                  <a:pt x="7103004" y="188826"/>
                </a:cubicBezTo>
                <a:cubicBezTo>
                  <a:pt x="7102136" y="188826"/>
                  <a:pt x="7100400" y="189260"/>
                  <a:pt x="7097795" y="190128"/>
                </a:cubicBezTo>
                <a:cubicBezTo>
                  <a:pt x="7095190" y="190128"/>
                  <a:pt x="7093454" y="190562"/>
                  <a:pt x="7092586" y="191431"/>
                </a:cubicBezTo>
                <a:cubicBezTo>
                  <a:pt x="7083904" y="190562"/>
                  <a:pt x="7075657" y="184919"/>
                  <a:pt x="7067844" y="174501"/>
                </a:cubicBezTo>
                <a:cubicBezTo>
                  <a:pt x="7066976" y="171897"/>
                  <a:pt x="7066541" y="170160"/>
                  <a:pt x="7066541" y="169292"/>
                </a:cubicBezTo>
                <a:cubicBezTo>
                  <a:pt x="7067410" y="168424"/>
                  <a:pt x="7069146" y="167990"/>
                  <a:pt x="7071750" y="167990"/>
                </a:cubicBezTo>
                <a:cubicBezTo>
                  <a:pt x="7075223" y="167990"/>
                  <a:pt x="7083904" y="167122"/>
                  <a:pt x="7097795" y="165385"/>
                </a:cubicBezTo>
                <a:cubicBezTo>
                  <a:pt x="7096059" y="166254"/>
                  <a:pt x="7097795" y="166254"/>
                  <a:pt x="7103004" y="165385"/>
                </a:cubicBezTo>
                <a:lnTo>
                  <a:pt x="7103004" y="154967"/>
                </a:lnTo>
                <a:cubicBezTo>
                  <a:pt x="7102136" y="155836"/>
                  <a:pt x="7100400" y="156270"/>
                  <a:pt x="7097795" y="156270"/>
                </a:cubicBezTo>
                <a:cubicBezTo>
                  <a:pt x="7095190" y="157138"/>
                  <a:pt x="7093454" y="157572"/>
                  <a:pt x="7092586" y="157572"/>
                </a:cubicBezTo>
                <a:cubicBezTo>
                  <a:pt x="7087377" y="158440"/>
                  <a:pt x="7082168" y="158006"/>
                  <a:pt x="7076959" y="156270"/>
                </a:cubicBezTo>
                <a:cubicBezTo>
                  <a:pt x="7076091" y="155402"/>
                  <a:pt x="7075223" y="154533"/>
                  <a:pt x="7074354" y="153665"/>
                </a:cubicBezTo>
                <a:cubicBezTo>
                  <a:pt x="7070014" y="150193"/>
                  <a:pt x="7067410" y="147588"/>
                  <a:pt x="7066541" y="145852"/>
                </a:cubicBezTo>
                <a:cubicBezTo>
                  <a:pt x="7063068" y="141511"/>
                  <a:pt x="7064371" y="138472"/>
                  <a:pt x="7070448" y="136736"/>
                </a:cubicBezTo>
                <a:cubicBezTo>
                  <a:pt x="7074789" y="135868"/>
                  <a:pt x="7080432" y="135000"/>
                  <a:pt x="7087377" y="134131"/>
                </a:cubicBezTo>
                <a:cubicBezTo>
                  <a:pt x="7095190" y="133263"/>
                  <a:pt x="7100834" y="132829"/>
                  <a:pt x="7104306" y="132829"/>
                </a:cubicBezTo>
                <a:lnTo>
                  <a:pt x="7104306" y="121109"/>
                </a:lnTo>
                <a:cubicBezTo>
                  <a:pt x="7100834" y="121977"/>
                  <a:pt x="7096493" y="122845"/>
                  <a:pt x="7091284" y="123714"/>
                </a:cubicBezTo>
                <a:cubicBezTo>
                  <a:pt x="7084339" y="125450"/>
                  <a:pt x="7079130" y="126752"/>
                  <a:pt x="7075657" y="127620"/>
                </a:cubicBezTo>
                <a:cubicBezTo>
                  <a:pt x="7071316" y="129357"/>
                  <a:pt x="7066541" y="128923"/>
                  <a:pt x="7061332" y="126318"/>
                </a:cubicBezTo>
                <a:cubicBezTo>
                  <a:pt x="7061332" y="126318"/>
                  <a:pt x="7060898" y="125884"/>
                  <a:pt x="7060030" y="125016"/>
                </a:cubicBezTo>
                <a:cubicBezTo>
                  <a:pt x="7053953" y="121543"/>
                  <a:pt x="7050046" y="118505"/>
                  <a:pt x="7048310" y="115900"/>
                </a:cubicBezTo>
                <a:cubicBezTo>
                  <a:pt x="7047442" y="114164"/>
                  <a:pt x="7047008" y="112862"/>
                  <a:pt x="7047008" y="111994"/>
                </a:cubicBezTo>
                <a:close/>
                <a:moveTo>
                  <a:pt x="5307616" y="109389"/>
                </a:moveTo>
                <a:cubicBezTo>
                  <a:pt x="5309353" y="109389"/>
                  <a:pt x="5312825" y="109823"/>
                  <a:pt x="5318034" y="110691"/>
                </a:cubicBezTo>
                <a:cubicBezTo>
                  <a:pt x="5330189" y="112427"/>
                  <a:pt x="5338436" y="113730"/>
                  <a:pt x="5342777" y="114598"/>
                </a:cubicBezTo>
                <a:cubicBezTo>
                  <a:pt x="5361876" y="122411"/>
                  <a:pt x="5366217" y="135434"/>
                  <a:pt x="5355799" y="153665"/>
                </a:cubicBezTo>
                <a:cubicBezTo>
                  <a:pt x="5350590" y="159742"/>
                  <a:pt x="5344947" y="160176"/>
                  <a:pt x="5338870" y="154967"/>
                </a:cubicBezTo>
                <a:cubicBezTo>
                  <a:pt x="5324980" y="142813"/>
                  <a:pt x="5313693" y="128923"/>
                  <a:pt x="5305012" y="113296"/>
                </a:cubicBezTo>
                <a:cubicBezTo>
                  <a:pt x="5304144" y="112427"/>
                  <a:pt x="5303709" y="111559"/>
                  <a:pt x="5303709" y="110691"/>
                </a:cubicBezTo>
                <a:cubicBezTo>
                  <a:pt x="5304577" y="109823"/>
                  <a:pt x="5305880" y="109389"/>
                  <a:pt x="5307616" y="109389"/>
                </a:cubicBezTo>
                <a:close/>
                <a:moveTo>
                  <a:pt x="7731580" y="108087"/>
                </a:moveTo>
                <a:cubicBezTo>
                  <a:pt x="7724634" y="108955"/>
                  <a:pt x="7714216" y="110257"/>
                  <a:pt x="7700326" y="111994"/>
                </a:cubicBezTo>
                <a:cubicBezTo>
                  <a:pt x="7695116" y="112862"/>
                  <a:pt x="7691210" y="113296"/>
                  <a:pt x="7688606" y="113296"/>
                </a:cubicBezTo>
                <a:cubicBezTo>
                  <a:pt x="7688606" y="126318"/>
                  <a:pt x="7689474" y="138906"/>
                  <a:pt x="7691210" y="151061"/>
                </a:cubicBezTo>
                <a:lnTo>
                  <a:pt x="7691210" y="152363"/>
                </a:lnTo>
                <a:cubicBezTo>
                  <a:pt x="7695551" y="151495"/>
                  <a:pt x="7702496" y="150627"/>
                  <a:pt x="7712046" y="149759"/>
                </a:cubicBezTo>
                <a:cubicBezTo>
                  <a:pt x="7720728" y="148022"/>
                  <a:pt x="7727239" y="147154"/>
                  <a:pt x="7731580" y="147154"/>
                </a:cubicBezTo>
                <a:close/>
                <a:moveTo>
                  <a:pt x="2769055" y="108087"/>
                </a:moveTo>
                <a:cubicBezTo>
                  <a:pt x="2762110" y="108955"/>
                  <a:pt x="2751692" y="110257"/>
                  <a:pt x="2737801" y="111994"/>
                </a:cubicBezTo>
                <a:cubicBezTo>
                  <a:pt x="2732592" y="112862"/>
                  <a:pt x="2728685" y="113296"/>
                  <a:pt x="2726081" y="113296"/>
                </a:cubicBezTo>
                <a:cubicBezTo>
                  <a:pt x="2726081" y="126318"/>
                  <a:pt x="2726949" y="138906"/>
                  <a:pt x="2728685" y="151061"/>
                </a:cubicBezTo>
                <a:lnTo>
                  <a:pt x="2728685" y="152363"/>
                </a:lnTo>
                <a:cubicBezTo>
                  <a:pt x="2733026" y="151495"/>
                  <a:pt x="2739972" y="150627"/>
                  <a:pt x="2749521" y="149759"/>
                </a:cubicBezTo>
                <a:cubicBezTo>
                  <a:pt x="2758203" y="148022"/>
                  <a:pt x="2764714" y="147154"/>
                  <a:pt x="2769055" y="147154"/>
                </a:cubicBezTo>
                <a:close/>
                <a:moveTo>
                  <a:pt x="1475446" y="108087"/>
                </a:moveTo>
                <a:cubicBezTo>
                  <a:pt x="1469368" y="108955"/>
                  <a:pt x="1462858" y="110257"/>
                  <a:pt x="1455912" y="111994"/>
                </a:cubicBezTo>
                <a:cubicBezTo>
                  <a:pt x="1455912" y="121543"/>
                  <a:pt x="1455912" y="130225"/>
                  <a:pt x="1455912" y="138038"/>
                </a:cubicBezTo>
                <a:cubicBezTo>
                  <a:pt x="1458517" y="137170"/>
                  <a:pt x="1461555" y="136736"/>
                  <a:pt x="1465028" y="136736"/>
                </a:cubicBezTo>
                <a:cubicBezTo>
                  <a:pt x="1469368" y="135868"/>
                  <a:pt x="1472407" y="135434"/>
                  <a:pt x="1474144" y="135434"/>
                </a:cubicBezTo>
                <a:cubicBezTo>
                  <a:pt x="1474144" y="131961"/>
                  <a:pt x="1474578" y="127186"/>
                  <a:pt x="1475446" y="121109"/>
                </a:cubicBezTo>
                <a:cubicBezTo>
                  <a:pt x="1475446" y="115032"/>
                  <a:pt x="1475446" y="110691"/>
                  <a:pt x="1475446" y="108087"/>
                </a:cubicBezTo>
                <a:close/>
                <a:moveTo>
                  <a:pt x="5644898" y="102878"/>
                </a:moveTo>
                <a:cubicBezTo>
                  <a:pt x="5645766" y="102010"/>
                  <a:pt x="5647068" y="102010"/>
                  <a:pt x="5648805" y="102878"/>
                </a:cubicBezTo>
                <a:cubicBezTo>
                  <a:pt x="5650541" y="102878"/>
                  <a:pt x="5653579" y="103312"/>
                  <a:pt x="5657920" y="104180"/>
                </a:cubicBezTo>
                <a:cubicBezTo>
                  <a:pt x="5668338" y="105916"/>
                  <a:pt x="5676152" y="107218"/>
                  <a:pt x="5681361" y="108087"/>
                </a:cubicBezTo>
                <a:cubicBezTo>
                  <a:pt x="5699592" y="113296"/>
                  <a:pt x="5705669" y="127186"/>
                  <a:pt x="5699592" y="149759"/>
                </a:cubicBezTo>
                <a:cubicBezTo>
                  <a:pt x="5694383" y="159308"/>
                  <a:pt x="5686136" y="160611"/>
                  <a:pt x="5674850" y="153665"/>
                </a:cubicBezTo>
                <a:cubicBezTo>
                  <a:pt x="5666168" y="144984"/>
                  <a:pt x="5656184" y="129357"/>
                  <a:pt x="5644898" y="106784"/>
                </a:cubicBezTo>
                <a:cubicBezTo>
                  <a:pt x="5644030" y="105048"/>
                  <a:pt x="5644030" y="103746"/>
                  <a:pt x="5644898" y="102878"/>
                </a:cubicBezTo>
                <a:close/>
                <a:moveTo>
                  <a:pt x="1519722" y="101575"/>
                </a:moveTo>
                <a:cubicBezTo>
                  <a:pt x="1514513" y="103312"/>
                  <a:pt x="1508871" y="104180"/>
                  <a:pt x="1502794" y="104180"/>
                </a:cubicBezTo>
                <a:cubicBezTo>
                  <a:pt x="1501925" y="112862"/>
                  <a:pt x="1500622" y="121977"/>
                  <a:pt x="1498887" y="131527"/>
                </a:cubicBezTo>
                <a:cubicBezTo>
                  <a:pt x="1506700" y="129791"/>
                  <a:pt x="1512778" y="129791"/>
                  <a:pt x="1517117" y="131527"/>
                </a:cubicBezTo>
                <a:cubicBezTo>
                  <a:pt x="1517985" y="129791"/>
                  <a:pt x="1518854" y="127186"/>
                  <a:pt x="1519722" y="123714"/>
                </a:cubicBezTo>
                <a:cubicBezTo>
                  <a:pt x="1522327" y="114164"/>
                  <a:pt x="1523628" y="108521"/>
                  <a:pt x="1523628" y="106784"/>
                </a:cubicBezTo>
                <a:cubicBezTo>
                  <a:pt x="1523628" y="103312"/>
                  <a:pt x="1522327" y="101575"/>
                  <a:pt x="1519722" y="101575"/>
                </a:cubicBezTo>
                <a:close/>
                <a:moveTo>
                  <a:pt x="7813621" y="100273"/>
                </a:moveTo>
                <a:cubicBezTo>
                  <a:pt x="7801467" y="100273"/>
                  <a:pt x="7787577" y="101575"/>
                  <a:pt x="7771950" y="104180"/>
                </a:cubicBezTo>
                <a:cubicBezTo>
                  <a:pt x="7771950" y="115466"/>
                  <a:pt x="7771516" y="128488"/>
                  <a:pt x="7770648" y="143247"/>
                </a:cubicBezTo>
                <a:lnTo>
                  <a:pt x="7784972" y="143247"/>
                </a:lnTo>
                <a:cubicBezTo>
                  <a:pt x="7794522" y="141511"/>
                  <a:pt x="7803638" y="140643"/>
                  <a:pt x="7812319" y="140643"/>
                </a:cubicBezTo>
                <a:cubicBezTo>
                  <a:pt x="7813188" y="136302"/>
                  <a:pt x="7814490" y="129791"/>
                  <a:pt x="7816226" y="121109"/>
                </a:cubicBezTo>
                <a:cubicBezTo>
                  <a:pt x="7817094" y="112427"/>
                  <a:pt x="7817962" y="107218"/>
                  <a:pt x="7818830" y="105482"/>
                </a:cubicBezTo>
                <a:cubicBezTo>
                  <a:pt x="7819698" y="101141"/>
                  <a:pt x="7817962" y="99405"/>
                  <a:pt x="7813621" y="100273"/>
                </a:cubicBezTo>
                <a:close/>
                <a:moveTo>
                  <a:pt x="2851097" y="100273"/>
                </a:moveTo>
                <a:cubicBezTo>
                  <a:pt x="2838942" y="100273"/>
                  <a:pt x="2825052" y="101575"/>
                  <a:pt x="2809425" y="104180"/>
                </a:cubicBezTo>
                <a:cubicBezTo>
                  <a:pt x="2809425" y="115466"/>
                  <a:pt x="2808990" y="128488"/>
                  <a:pt x="2808122" y="143247"/>
                </a:cubicBezTo>
                <a:lnTo>
                  <a:pt x="2822447" y="143247"/>
                </a:lnTo>
                <a:cubicBezTo>
                  <a:pt x="2831997" y="141511"/>
                  <a:pt x="2841113" y="140643"/>
                  <a:pt x="2849794" y="140643"/>
                </a:cubicBezTo>
                <a:cubicBezTo>
                  <a:pt x="2850662" y="136302"/>
                  <a:pt x="2851965" y="129791"/>
                  <a:pt x="2853701" y="121109"/>
                </a:cubicBezTo>
                <a:cubicBezTo>
                  <a:pt x="2854569" y="112427"/>
                  <a:pt x="2855437" y="107218"/>
                  <a:pt x="2856305" y="105482"/>
                </a:cubicBezTo>
                <a:cubicBezTo>
                  <a:pt x="2857174" y="101141"/>
                  <a:pt x="2855437" y="99405"/>
                  <a:pt x="2851097" y="100273"/>
                </a:cubicBezTo>
                <a:close/>
                <a:moveTo>
                  <a:pt x="1121886" y="94739"/>
                </a:moveTo>
                <a:cubicBezTo>
                  <a:pt x="1122754" y="94522"/>
                  <a:pt x="1123840" y="94630"/>
                  <a:pt x="1125142" y="95064"/>
                </a:cubicBezTo>
                <a:cubicBezTo>
                  <a:pt x="1136428" y="98537"/>
                  <a:pt x="1144675" y="102444"/>
                  <a:pt x="1149885" y="106784"/>
                </a:cubicBezTo>
                <a:cubicBezTo>
                  <a:pt x="1153357" y="110257"/>
                  <a:pt x="1155094" y="115032"/>
                  <a:pt x="1155094" y="121109"/>
                </a:cubicBezTo>
                <a:cubicBezTo>
                  <a:pt x="1154225" y="128054"/>
                  <a:pt x="1153791" y="136736"/>
                  <a:pt x="1153791" y="147154"/>
                </a:cubicBezTo>
                <a:cubicBezTo>
                  <a:pt x="1153791" y="180144"/>
                  <a:pt x="1153791" y="210530"/>
                  <a:pt x="1153791" y="238311"/>
                </a:cubicBezTo>
                <a:cubicBezTo>
                  <a:pt x="1154659" y="246125"/>
                  <a:pt x="1152924" y="254806"/>
                  <a:pt x="1148582" y="264356"/>
                </a:cubicBezTo>
                <a:cubicBezTo>
                  <a:pt x="1144241" y="267829"/>
                  <a:pt x="1139900" y="267829"/>
                  <a:pt x="1135560" y="264356"/>
                </a:cubicBezTo>
                <a:cubicBezTo>
                  <a:pt x="1127747" y="257411"/>
                  <a:pt x="1122971" y="249163"/>
                  <a:pt x="1121236" y="239613"/>
                </a:cubicBezTo>
                <a:cubicBezTo>
                  <a:pt x="1120367" y="234405"/>
                  <a:pt x="1120367" y="228761"/>
                  <a:pt x="1121236" y="222684"/>
                </a:cubicBezTo>
                <a:cubicBezTo>
                  <a:pt x="1124708" y="195771"/>
                  <a:pt x="1126011" y="167990"/>
                  <a:pt x="1125142" y="139341"/>
                </a:cubicBezTo>
                <a:cubicBezTo>
                  <a:pt x="1124273" y="120241"/>
                  <a:pt x="1122538" y="107652"/>
                  <a:pt x="1119933" y="101575"/>
                </a:cubicBezTo>
                <a:cubicBezTo>
                  <a:pt x="1119064" y="99839"/>
                  <a:pt x="1119064" y="98103"/>
                  <a:pt x="1119933" y="96366"/>
                </a:cubicBezTo>
                <a:cubicBezTo>
                  <a:pt x="1120367" y="95498"/>
                  <a:pt x="1121018" y="94956"/>
                  <a:pt x="1121886" y="94739"/>
                </a:cubicBezTo>
                <a:close/>
                <a:moveTo>
                  <a:pt x="4075450" y="89855"/>
                </a:moveTo>
                <a:cubicBezTo>
                  <a:pt x="4078054" y="89855"/>
                  <a:pt x="4080876" y="90289"/>
                  <a:pt x="4083914" y="91158"/>
                </a:cubicBezTo>
                <a:cubicBezTo>
                  <a:pt x="4093464" y="95498"/>
                  <a:pt x="4099975" y="100273"/>
                  <a:pt x="4103448" y="105482"/>
                </a:cubicBezTo>
                <a:cubicBezTo>
                  <a:pt x="4106053" y="110691"/>
                  <a:pt x="4105619" y="114164"/>
                  <a:pt x="4102146" y="115900"/>
                </a:cubicBezTo>
                <a:cubicBezTo>
                  <a:pt x="4096937" y="117636"/>
                  <a:pt x="4086953" y="128054"/>
                  <a:pt x="4072194" y="147154"/>
                </a:cubicBezTo>
                <a:cubicBezTo>
                  <a:pt x="4070458" y="147154"/>
                  <a:pt x="4069590" y="148022"/>
                  <a:pt x="4069590" y="149759"/>
                </a:cubicBezTo>
                <a:cubicBezTo>
                  <a:pt x="4079139" y="151495"/>
                  <a:pt x="4089557" y="154533"/>
                  <a:pt x="4100844" y="158874"/>
                </a:cubicBezTo>
                <a:cubicBezTo>
                  <a:pt x="4112998" y="166688"/>
                  <a:pt x="4115602" y="178842"/>
                  <a:pt x="4108657" y="195337"/>
                </a:cubicBezTo>
                <a:cubicBezTo>
                  <a:pt x="4101712" y="203151"/>
                  <a:pt x="4095635" y="203585"/>
                  <a:pt x="4090426" y="196639"/>
                </a:cubicBezTo>
                <a:cubicBezTo>
                  <a:pt x="4083480" y="190562"/>
                  <a:pt x="4075667" y="178408"/>
                  <a:pt x="4066985" y="160176"/>
                </a:cubicBezTo>
                <a:cubicBezTo>
                  <a:pt x="4066117" y="157572"/>
                  <a:pt x="4065249" y="155836"/>
                  <a:pt x="4064381" y="154967"/>
                </a:cubicBezTo>
                <a:cubicBezTo>
                  <a:pt x="4064381" y="154967"/>
                  <a:pt x="4063947" y="155402"/>
                  <a:pt x="4063078" y="156270"/>
                </a:cubicBezTo>
                <a:cubicBezTo>
                  <a:pt x="4063078" y="157138"/>
                  <a:pt x="4062644" y="158006"/>
                  <a:pt x="4061776" y="158874"/>
                </a:cubicBezTo>
                <a:cubicBezTo>
                  <a:pt x="4063512" y="160611"/>
                  <a:pt x="4064815" y="161479"/>
                  <a:pt x="4065683" y="161479"/>
                </a:cubicBezTo>
                <a:cubicBezTo>
                  <a:pt x="4069156" y="164951"/>
                  <a:pt x="4071326" y="173633"/>
                  <a:pt x="4072194" y="187524"/>
                </a:cubicBezTo>
                <a:cubicBezTo>
                  <a:pt x="4072194" y="192733"/>
                  <a:pt x="4071760" y="207057"/>
                  <a:pt x="4070892" y="230498"/>
                </a:cubicBezTo>
                <a:cubicBezTo>
                  <a:pt x="4070024" y="235707"/>
                  <a:pt x="4069590" y="240048"/>
                  <a:pt x="4069590" y="243520"/>
                </a:cubicBezTo>
                <a:cubicBezTo>
                  <a:pt x="4069590" y="261752"/>
                  <a:pt x="4066985" y="273038"/>
                  <a:pt x="4061776" y="277379"/>
                </a:cubicBezTo>
                <a:cubicBezTo>
                  <a:pt x="4058303" y="281719"/>
                  <a:pt x="4053963" y="281719"/>
                  <a:pt x="4048754" y="277379"/>
                </a:cubicBezTo>
                <a:cubicBezTo>
                  <a:pt x="4042676" y="273906"/>
                  <a:pt x="4038336" y="268697"/>
                  <a:pt x="4035731" y="261752"/>
                </a:cubicBezTo>
                <a:cubicBezTo>
                  <a:pt x="4035731" y="260883"/>
                  <a:pt x="4035731" y="260015"/>
                  <a:pt x="4035731" y="259147"/>
                </a:cubicBezTo>
                <a:cubicBezTo>
                  <a:pt x="4034863" y="252202"/>
                  <a:pt x="4034863" y="247427"/>
                  <a:pt x="4035731" y="244822"/>
                </a:cubicBezTo>
                <a:cubicBezTo>
                  <a:pt x="4040072" y="230932"/>
                  <a:pt x="4042676" y="210530"/>
                  <a:pt x="4043545" y="183617"/>
                </a:cubicBezTo>
                <a:lnTo>
                  <a:pt x="4043545" y="177106"/>
                </a:lnTo>
                <a:cubicBezTo>
                  <a:pt x="4041808" y="179710"/>
                  <a:pt x="4039638" y="181447"/>
                  <a:pt x="4037033" y="182315"/>
                </a:cubicBezTo>
                <a:cubicBezTo>
                  <a:pt x="4018802" y="196205"/>
                  <a:pt x="3999702" y="207492"/>
                  <a:pt x="3979735" y="216173"/>
                </a:cubicBezTo>
                <a:cubicBezTo>
                  <a:pt x="3975394" y="217909"/>
                  <a:pt x="3972789" y="218344"/>
                  <a:pt x="3971921" y="217475"/>
                </a:cubicBezTo>
                <a:cubicBezTo>
                  <a:pt x="3971921" y="215739"/>
                  <a:pt x="3973657" y="213569"/>
                  <a:pt x="3977130" y="210964"/>
                </a:cubicBezTo>
                <a:cubicBezTo>
                  <a:pt x="3996230" y="193601"/>
                  <a:pt x="4017934" y="166688"/>
                  <a:pt x="4042242" y="130225"/>
                </a:cubicBezTo>
                <a:cubicBezTo>
                  <a:pt x="4043111" y="127620"/>
                  <a:pt x="4041374" y="126752"/>
                  <a:pt x="4037033" y="127620"/>
                </a:cubicBezTo>
                <a:cubicBezTo>
                  <a:pt x="4036165" y="128488"/>
                  <a:pt x="4034429" y="129357"/>
                  <a:pt x="4031824" y="130225"/>
                </a:cubicBezTo>
                <a:cubicBezTo>
                  <a:pt x="4024011" y="133698"/>
                  <a:pt x="4017934" y="136736"/>
                  <a:pt x="4013593" y="139341"/>
                </a:cubicBezTo>
                <a:cubicBezTo>
                  <a:pt x="4010120" y="141945"/>
                  <a:pt x="4005346" y="142379"/>
                  <a:pt x="3999268" y="140643"/>
                </a:cubicBezTo>
                <a:cubicBezTo>
                  <a:pt x="3993191" y="137170"/>
                  <a:pt x="3987114" y="131093"/>
                  <a:pt x="3981037" y="122411"/>
                </a:cubicBezTo>
                <a:cubicBezTo>
                  <a:pt x="3979300" y="119807"/>
                  <a:pt x="3978432" y="118071"/>
                  <a:pt x="3978432" y="117202"/>
                </a:cubicBezTo>
                <a:cubicBezTo>
                  <a:pt x="3978432" y="116334"/>
                  <a:pt x="3979735" y="115466"/>
                  <a:pt x="3982339" y="114598"/>
                </a:cubicBezTo>
                <a:cubicBezTo>
                  <a:pt x="3990153" y="113730"/>
                  <a:pt x="4003609" y="111125"/>
                  <a:pt x="4022709" y="106784"/>
                </a:cubicBezTo>
                <a:cubicBezTo>
                  <a:pt x="4029654" y="105048"/>
                  <a:pt x="4034863" y="103746"/>
                  <a:pt x="4038336" y="102878"/>
                </a:cubicBezTo>
                <a:cubicBezTo>
                  <a:pt x="4054831" y="98537"/>
                  <a:pt x="4064815" y="94630"/>
                  <a:pt x="4068287" y="91158"/>
                </a:cubicBezTo>
                <a:cubicBezTo>
                  <a:pt x="4070458" y="90289"/>
                  <a:pt x="4072845" y="89855"/>
                  <a:pt x="4075450" y="89855"/>
                </a:cubicBezTo>
                <a:close/>
                <a:moveTo>
                  <a:pt x="6474019" y="87251"/>
                </a:moveTo>
                <a:cubicBezTo>
                  <a:pt x="6473151" y="87251"/>
                  <a:pt x="6471415" y="87685"/>
                  <a:pt x="6468810" y="88553"/>
                </a:cubicBezTo>
                <a:cubicBezTo>
                  <a:pt x="6462733" y="89421"/>
                  <a:pt x="6458827" y="89855"/>
                  <a:pt x="6457090" y="89855"/>
                </a:cubicBezTo>
                <a:cubicBezTo>
                  <a:pt x="6456222" y="89855"/>
                  <a:pt x="6455354" y="89421"/>
                  <a:pt x="6454486" y="88553"/>
                </a:cubicBezTo>
                <a:cubicBezTo>
                  <a:pt x="6452749" y="88553"/>
                  <a:pt x="6451447" y="88553"/>
                  <a:pt x="6450579" y="88553"/>
                </a:cubicBezTo>
                <a:cubicBezTo>
                  <a:pt x="6448842" y="90289"/>
                  <a:pt x="6446238" y="93328"/>
                  <a:pt x="6442765" y="97669"/>
                </a:cubicBezTo>
                <a:cubicBezTo>
                  <a:pt x="6439293" y="101141"/>
                  <a:pt x="6436689" y="104180"/>
                  <a:pt x="6434952" y="106784"/>
                </a:cubicBezTo>
                <a:cubicBezTo>
                  <a:pt x="6437557" y="107652"/>
                  <a:pt x="6441029" y="109823"/>
                  <a:pt x="6445370" y="113296"/>
                </a:cubicBezTo>
                <a:cubicBezTo>
                  <a:pt x="6449711" y="115900"/>
                  <a:pt x="6453183" y="117636"/>
                  <a:pt x="6455788" y="118505"/>
                </a:cubicBezTo>
                <a:cubicBezTo>
                  <a:pt x="6463601" y="108087"/>
                  <a:pt x="6469678" y="97669"/>
                  <a:pt x="6474019" y="87251"/>
                </a:cubicBezTo>
                <a:close/>
                <a:moveTo>
                  <a:pt x="4848007" y="86600"/>
                </a:moveTo>
                <a:cubicBezTo>
                  <a:pt x="4849960" y="86600"/>
                  <a:pt x="4851805" y="87251"/>
                  <a:pt x="4853542" y="88553"/>
                </a:cubicBezTo>
                <a:cubicBezTo>
                  <a:pt x="4863092" y="93762"/>
                  <a:pt x="4870471" y="100707"/>
                  <a:pt x="4875680" y="109389"/>
                </a:cubicBezTo>
                <a:cubicBezTo>
                  <a:pt x="4879153" y="114598"/>
                  <a:pt x="4878284" y="118071"/>
                  <a:pt x="4873075" y="119807"/>
                </a:cubicBezTo>
                <a:cubicBezTo>
                  <a:pt x="4872207" y="119807"/>
                  <a:pt x="4870471" y="120241"/>
                  <a:pt x="4867866" y="121109"/>
                </a:cubicBezTo>
                <a:cubicBezTo>
                  <a:pt x="4860053" y="121977"/>
                  <a:pt x="4853542" y="122411"/>
                  <a:pt x="4848333" y="122411"/>
                </a:cubicBezTo>
                <a:cubicBezTo>
                  <a:pt x="4831838" y="123279"/>
                  <a:pt x="4814474" y="125016"/>
                  <a:pt x="4796243" y="127620"/>
                </a:cubicBezTo>
                <a:cubicBezTo>
                  <a:pt x="4800584" y="130225"/>
                  <a:pt x="4804490" y="133263"/>
                  <a:pt x="4807963" y="136736"/>
                </a:cubicBezTo>
                <a:cubicBezTo>
                  <a:pt x="4809699" y="141945"/>
                  <a:pt x="4809699" y="145852"/>
                  <a:pt x="4807963" y="148456"/>
                </a:cubicBezTo>
                <a:cubicBezTo>
                  <a:pt x="4805358" y="153665"/>
                  <a:pt x="4804056" y="158874"/>
                  <a:pt x="4804056" y="164083"/>
                </a:cubicBezTo>
                <a:cubicBezTo>
                  <a:pt x="4804056" y="164083"/>
                  <a:pt x="4803623" y="164517"/>
                  <a:pt x="4802754" y="165385"/>
                </a:cubicBezTo>
                <a:cubicBezTo>
                  <a:pt x="4815776" y="162781"/>
                  <a:pt x="4826629" y="160176"/>
                  <a:pt x="4835310" y="157572"/>
                </a:cubicBezTo>
                <a:cubicBezTo>
                  <a:pt x="4841388" y="154967"/>
                  <a:pt x="4847030" y="155402"/>
                  <a:pt x="4852239" y="158874"/>
                </a:cubicBezTo>
                <a:cubicBezTo>
                  <a:pt x="4861789" y="166688"/>
                  <a:pt x="4867433" y="172765"/>
                  <a:pt x="4869169" y="177106"/>
                </a:cubicBezTo>
                <a:cubicBezTo>
                  <a:pt x="4871773" y="183183"/>
                  <a:pt x="4870037" y="187090"/>
                  <a:pt x="4863960" y="188826"/>
                </a:cubicBezTo>
                <a:cubicBezTo>
                  <a:pt x="4863092" y="188826"/>
                  <a:pt x="4860921" y="189260"/>
                  <a:pt x="4857448" y="190128"/>
                </a:cubicBezTo>
                <a:cubicBezTo>
                  <a:pt x="4835744" y="193601"/>
                  <a:pt x="4817513" y="196205"/>
                  <a:pt x="4802754" y="197942"/>
                </a:cubicBezTo>
                <a:cubicBezTo>
                  <a:pt x="4802754" y="211832"/>
                  <a:pt x="4802754" y="224855"/>
                  <a:pt x="4802754" y="237009"/>
                </a:cubicBezTo>
                <a:cubicBezTo>
                  <a:pt x="4814908" y="237009"/>
                  <a:pt x="4826629" y="236141"/>
                  <a:pt x="4837915" y="234405"/>
                </a:cubicBezTo>
                <a:cubicBezTo>
                  <a:pt x="4840519" y="234405"/>
                  <a:pt x="4844426" y="233970"/>
                  <a:pt x="4849635" y="233102"/>
                </a:cubicBezTo>
                <a:cubicBezTo>
                  <a:pt x="4861789" y="233102"/>
                  <a:pt x="4870905" y="232234"/>
                  <a:pt x="4876982" y="230498"/>
                </a:cubicBezTo>
                <a:cubicBezTo>
                  <a:pt x="4884795" y="228761"/>
                  <a:pt x="4891741" y="230498"/>
                  <a:pt x="4897818" y="235707"/>
                </a:cubicBezTo>
                <a:cubicBezTo>
                  <a:pt x="4908236" y="242652"/>
                  <a:pt x="4914747" y="250466"/>
                  <a:pt x="4917352" y="259147"/>
                </a:cubicBezTo>
                <a:cubicBezTo>
                  <a:pt x="4919956" y="266093"/>
                  <a:pt x="4918220" y="269999"/>
                  <a:pt x="4912143" y="270867"/>
                </a:cubicBezTo>
                <a:cubicBezTo>
                  <a:pt x="4906934" y="270867"/>
                  <a:pt x="4895213" y="269565"/>
                  <a:pt x="4876982" y="266961"/>
                </a:cubicBezTo>
                <a:cubicBezTo>
                  <a:pt x="4850069" y="262620"/>
                  <a:pt x="4818815" y="261752"/>
                  <a:pt x="4783220" y="264356"/>
                </a:cubicBezTo>
                <a:cubicBezTo>
                  <a:pt x="4741549" y="266961"/>
                  <a:pt x="4709861" y="270867"/>
                  <a:pt x="4688157" y="276076"/>
                </a:cubicBezTo>
                <a:cubicBezTo>
                  <a:pt x="4681211" y="278681"/>
                  <a:pt x="4675568" y="278247"/>
                  <a:pt x="4671227" y="274774"/>
                </a:cubicBezTo>
                <a:cubicBezTo>
                  <a:pt x="4670359" y="273906"/>
                  <a:pt x="4668623" y="272170"/>
                  <a:pt x="4666018" y="269565"/>
                </a:cubicBezTo>
                <a:cubicBezTo>
                  <a:pt x="4659941" y="263488"/>
                  <a:pt x="4655166" y="258713"/>
                  <a:pt x="4651694" y="255240"/>
                </a:cubicBezTo>
                <a:cubicBezTo>
                  <a:pt x="4649957" y="251768"/>
                  <a:pt x="4651260" y="249597"/>
                  <a:pt x="4655600" y="248729"/>
                </a:cubicBezTo>
                <a:cubicBezTo>
                  <a:pt x="4672964" y="248729"/>
                  <a:pt x="4685552" y="248295"/>
                  <a:pt x="4693366" y="247427"/>
                </a:cubicBezTo>
                <a:cubicBezTo>
                  <a:pt x="4702047" y="246559"/>
                  <a:pt x="4714202" y="245257"/>
                  <a:pt x="4729828" y="243520"/>
                </a:cubicBezTo>
                <a:cubicBezTo>
                  <a:pt x="4746324" y="242652"/>
                  <a:pt x="4758478" y="241784"/>
                  <a:pt x="4766291" y="240916"/>
                </a:cubicBezTo>
                <a:cubicBezTo>
                  <a:pt x="4766291" y="237443"/>
                  <a:pt x="4766291" y="231800"/>
                  <a:pt x="4766291" y="223986"/>
                </a:cubicBezTo>
                <a:cubicBezTo>
                  <a:pt x="4765423" y="214437"/>
                  <a:pt x="4764989" y="207492"/>
                  <a:pt x="4764989" y="203151"/>
                </a:cubicBezTo>
                <a:cubicBezTo>
                  <a:pt x="4754571" y="204887"/>
                  <a:pt x="4744153" y="205755"/>
                  <a:pt x="4733735" y="205755"/>
                </a:cubicBezTo>
                <a:cubicBezTo>
                  <a:pt x="4725053" y="207492"/>
                  <a:pt x="4715070" y="201414"/>
                  <a:pt x="4703784" y="187524"/>
                </a:cubicBezTo>
                <a:cubicBezTo>
                  <a:pt x="4702047" y="184919"/>
                  <a:pt x="4701613" y="183183"/>
                  <a:pt x="4702481" y="182315"/>
                </a:cubicBezTo>
                <a:cubicBezTo>
                  <a:pt x="4703350" y="180578"/>
                  <a:pt x="4705086" y="179710"/>
                  <a:pt x="4707690" y="179710"/>
                </a:cubicBezTo>
                <a:cubicBezTo>
                  <a:pt x="4720713" y="178842"/>
                  <a:pt x="4739812" y="176672"/>
                  <a:pt x="4764989" y="173199"/>
                </a:cubicBezTo>
                <a:lnTo>
                  <a:pt x="4764989" y="160176"/>
                </a:lnTo>
                <a:cubicBezTo>
                  <a:pt x="4764989" y="148022"/>
                  <a:pt x="4763253" y="138906"/>
                  <a:pt x="4759780" y="132829"/>
                </a:cubicBezTo>
                <a:cubicBezTo>
                  <a:pt x="4757176" y="132829"/>
                  <a:pt x="4754137" y="133263"/>
                  <a:pt x="4750664" y="134131"/>
                </a:cubicBezTo>
                <a:cubicBezTo>
                  <a:pt x="4742851" y="135000"/>
                  <a:pt x="4735471" y="136736"/>
                  <a:pt x="4728526" y="139341"/>
                </a:cubicBezTo>
                <a:cubicBezTo>
                  <a:pt x="4725053" y="139341"/>
                  <a:pt x="4721147" y="138472"/>
                  <a:pt x="4716806" y="136736"/>
                </a:cubicBezTo>
                <a:cubicBezTo>
                  <a:pt x="4708124" y="131527"/>
                  <a:pt x="4700311" y="124582"/>
                  <a:pt x="4693366" y="115900"/>
                </a:cubicBezTo>
                <a:cubicBezTo>
                  <a:pt x="4691629" y="114164"/>
                  <a:pt x="4691195" y="112427"/>
                  <a:pt x="4692063" y="110691"/>
                </a:cubicBezTo>
                <a:cubicBezTo>
                  <a:pt x="4692932" y="109823"/>
                  <a:pt x="4694668" y="109389"/>
                  <a:pt x="4697272" y="109389"/>
                </a:cubicBezTo>
                <a:cubicBezTo>
                  <a:pt x="4710295" y="109389"/>
                  <a:pt x="4720279" y="108521"/>
                  <a:pt x="4727224" y="106784"/>
                </a:cubicBezTo>
                <a:cubicBezTo>
                  <a:pt x="4736774" y="105916"/>
                  <a:pt x="4751098" y="104180"/>
                  <a:pt x="4770198" y="101575"/>
                </a:cubicBezTo>
                <a:cubicBezTo>
                  <a:pt x="4791902" y="98103"/>
                  <a:pt x="4807095" y="95932"/>
                  <a:pt x="4815776" y="95064"/>
                </a:cubicBezTo>
                <a:cubicBezTo>
                  <a:pt x="4818381" y="94196"/>
                  <a:pt x="4821854" y="93328"/>
                  <a:pt x="4826194" y="92460"/>
                </a:cubicBezTo>
                <a:cubicBezTo>
                  <a:pt x="4829667" y="91591"/>
                  <a:pt x="4834876" y="90289"/>
                  <a:pt x="4841821" y="88553"/>
                </a:cubicBezTo>
                <a:cubicBezTo>
                  <a:pt x="4843992" y="87251"/>
                  <a:pt x="4846054" y="86600"/>
                  <a:pt x="4848007" y="86600"/>
                </a:cubicBezTo>
                <a:close/>
                <a:moveTo>
                  <a:pt x="7152490" y="78135"/>
                </a:moveTo>
                <a:cubicBezTo>
                  <a:pt x="7150754" y="79003"/>
                  <a:pt x="7147714" y="79437"/>
                  <a:pt x="7143374" y="79437"/>
                </a:cubicBezTo>
                <a:cubicBezTo>
                  <a:pt x="7139033" y="80305"/>
                  <a:pt x="7135994" y="80739"/>
                  <a:pt x="7134258" y="80739"/>
                </a:cubicBezTo>
                <a:lnTo>
                  <a:pt x="7134258" y="93762"/>
                </a:lnTo>
                <a:cubicBezTo>
                  <a:pt x="7135994" y="92894"/>
                  <a:pt x="7139033" y="92026"/>
                  <a:pt x="7143374" y="91158"/>
                </a:cubicBezTo>
                <a:cubicBezTo>
                  <a:pt x="7146846" y="90289"/>
                  <a:pt x="7149451" y="89855"/>
                  <a:pt x="7151187" y="89855"/>
                </a:cubicBezTo>
                <a:cubicBezTo>
                  <a:pt x="7152056" y="85514"/>
                  <a:pt x="7152490" y="81608"/>
                  <a:pt x="7152490" y="78135"/>
                </a:cubicBezTo>
                <a:close/>
                <a:moveTo>
                  <a:pt x="8119649" y="75530"/>
                </a:moveTo>
                <a:cubicBezTo>
                  <a:pt x="8124858" y="75530"/>
                  <a:pt x="8128764" y="76399"/>
                  <a:pt x="8131369" y="78135"/>
                </a:cubicBezTo>
                <a:cubicBezTo>
                  <a:pt x="8135710" y="79003"/>
                  <a:pt x="8139617" y="83344"/>
                  <a:pt x="8143090" y="91158"/>
                </a:cubicBezTo>
                <a:cubicBezTo>
                  <a:pt x="8144826" y="95498"/>
                  <a:pt x="8144392" y="98103"/>
                  <a:pt x="8141787" y="98971"/>
                </a:cubicBezTo>
                <a:cubicBezTo>
                  <a:pt x="8129633" y="101575"/>
                  <a:pt x="8118781" y="102878"/>
                  <a:pt x="8109231" y="102878"/>
                </a:cubicBezTo>
                <a:cubicBezTo>
                  <a:pt x="8104022" y="103746"/>
                  <a:pt x="8099248" y="104180"/>
                  <a:pt x="8094906" y="104180"/>
                </a:cubicBezTo>
                <a:cubicBezTo>
                  <a:pt x="8096643" y="105048"/>
                  <a:pt x="8097945" y="106350"/>
                  <a:pt x="8098813" y="108087"/>
                </a:cubicBezTo>
                <a:cubicBezTo>
                  <a:pt x="8101418" y="110691"/>
                  <a:pt x="8102286" y="115032"/>
                  <a:pt x="8101418" y="121109"/>
                </a:cubicBezTo>
                <a:cubicBezTo>
                  <a:pt x="8101418" y="121977"/>
                  <a:pt x="8101418" y="122845"/>
                  <a:pt x="8101418" y="123714"/>
                </a:cubicBezTo>
                <a:cubicBezTo>
                  <a:pt x="8108363" y="121977"/>
                  <a:pt x="8113572" y="120675"/>
                  <a:pt x="8117044" y="119807"/>
                </a:cubicBezTo>
                <a:cubicBezTo>
                  <a:pt x="8122254" y="118939"/>
                  <a:pt x="8126160" y="119807"/>
                  <a:pt x="8128764" y="122411"/>
                </a:cubicBezTo>
                <a:cubicBezTo>
                  <a:pt x="8132238" y="125884"/>
                  <a:pt x="8135710" y="131093"/>
                  <a:pt x="8139182" y="138038"/>
                </a:cubicBezTo>
                <a:cubicBezTo>
                  <a:pt x="8140051" y="140643"/>
                  <a:pt x="8139182" y="142379"/>
                  <a:pt x="8136578" y="143247"/>
                </a:cubicBezTo>
                <a:cubicBezTo>
                  <a:pt x="8131369" y="144115"/>
                  <a:pt x="8121820" y="144984"/>
                  <a:pt x="8107928" y="145852"/>
                </a:cubicBezTo>
                <a:cubicBezTo>
                  <a:pt x="8110533" y="145852"/>
                  <a:pt x="8107928" y="146286"/>
                  <a:pt x="8100115" y="147154"/>
                </a:cubicBezTo>
                <a:cubicBezTo>
                  <a:pt x="8100115" y="148022"/>
                  <a:pt x="8100115" y="149324"/>
                  <a:pt x="8100115" y="151061"/>
                </a:cubicBezTo>
                <a:cubicBezTo>
                  <a:pt x="8098380" y="161479"/>
                  <a:pt x="8097510" y="171463"/>
                  <a:pt x="8097510" y="181012"/>
                </a:cubicBezTo>
                <a:cubicBezTo>
                  <a:pt x="8104456" y="179276"/>
                  <a:pt x="8110533" y="178408"/>
                  <a:pt x="8115742" y="178408"/>
                </a:cubicBezTo>
                <a:cubicBezTo>
                  <a:pt x="8114874" y="175803"/>
                  <a:pt x="8112270" y="171028"/>
                  <a:pt x="8107928" y="164083"/>
                </a:cubicBezTo>
                <a:cubicBezTo>
                  <a:pt x="8104456" y="159742"/>
                  <a:pt x="8102286" y="156270"/>
                  <a:pt x="8101418" y="153665"/>
                </a:cubicBezTo>
                <a:cubicBezTo>
                  <a:pt x="8100550" y="151061"/>
                  <a:pt x="8101418" y="150193"/>
                  <a:pt x="8104022" y="151061"/>
                </a:cubicBezTo>
                <a:cubicBezTo>
                  <a:pt x="8113572" y="151929"/>
                  <a:pt x="8120951" y="153231"/>
                  <a:pt x="8126160" y="154967"/>
                </a:cubicBezTo>
                <a:cubicBezTo>
                  <a:pt x="8130501" y="156704"/>
                  <a:pt x="8133106" y="161045"/>
                  <a:pt x="8133974" y="167990"/>
                </a:cubicBezTo>
                <a:cubicBezTo>
                  <a:pt x="8133974" y="170595"/>
                  <a:pt x="8133540" y="173199"/>
                  <a:pt x="8132672" y="175803"/>
                </a:cubicBezTo>
                <a:cubicBezTo>
                  <a:pt x="8137012" y="174935"/>
                  <a:pt x="8140485" y="175369"/>
                  <a:pt x="8143090" y="177106"/>
                </a:cubicBezTo>
                <a:cubicBezTo>
                  <a:pt x="8149167" y="180578"/>
                  <a:pt x="8153074" y="186221"/>
                  <a:pt x="8154810" y="194035"/>
                </a:cubicBezTo>
                <a:cubicBezTo>
                  <a:pt x="8156546" y="198376"/>
                  <a:pt x="8155244" y="200546"/>
                  <a:pt x="8150903" y="200546"/>
                </a:cubicBezTo>
                <a:cubicBezTo>
                  <a:pt x="8133540" y="198810"/>
                  <a:pt x="8116176" y="199244"/>
                  <a:pt x="8098813" y="201848"/>
                </a:cubicBezTo>
                <a:cubicBezTo>
                  <a:pt x="8072768" y="204453"/>
                  <a:pt x="8054971" y="206623"/>
                  <a:pt x="8045421" y="208360"/>
                </a:cubicBezTo>
                <a:cubicBezTo>
                  <a:pt x="8041948" y="208360"/>
                  <a:pt x="8039344" y="207492"/>
                  <a:pt x="8037608" y="205755"/>
                </a:cubicBezTo>
                <a:cubicBezTo>
                  <a:pt x="8032398" y="201414"/>
                  <a:pt x="8027190" y="196639"/>
                  <a:pt x="8021980" y="191431"/>
                </a:cubicBezTo>
                <a:cubicBezTo>
                  <a:pt x="8021112" y="187958"/>
                  <a:pt x="8021547" y="186221"/>
                  <a:pt x="8023282" y="186221"/>
                </a:cubicBezTo>
                <a:cubicBezTo>
                  <a:pt x="8036305" y="184485"/>
                  <a:pt x="8048894" y="183183"/>
                  <a:pt x="8061048" y="182315"/>
                </a:cubicBezTo>
                <a:cubicBezTo>
                  <a:pt x="8063652" y="182315"/>
                  <a:pt x="8066257" y="182315"/>
                  <a:pt x="8068862" y="182315"/>
                </a:cubicBezTo>
                <a:cubicBezTo>
                  <a:pt x="8068862" y="178842"/>
                  <a:pt x="8069296" y="173633"/>
                  <a:pt x="8070164" y="166688"/>
                </a:cubicBezTo>
                <a:cubicBezTo>
                  <a:pt x="8070164" y="159742"/>
                  <a:pt x="8070164" y="154967"/>
                  <a:pt x="8070164" y="152363"/>
                </a:cubicBezTo>
                <a:cubicBezTo>
                  <a:pt x="8068428" y="152363"/>
                  <a:pt x="8066257" y="152797"/>
                  <a:pt x="8063652" y="153665"/>
                </a:cubicBezTo>
                <a:cubicBezTo>
                  <a:pt x="8061048" y="153665"/>
                  <a:pt x="8059312" y="153665"/>
                  <a:pt x="8058444" y="153665"/>
                </a:cubicBezTo>
                <a:cubicBezTo>
                  <a:pt x="8053234" y="154533"/>
                  <a:pt x="8048894" y="153665"/>
                  <a:pt x="8045421" y="151061"/>
                </a:cubicBezTo>
                <a:cubicBezTo>
                  <a:pt x="8041948" y="147588"/>
                  <a:pt x="8038042" y="143247"/>
                  <a:pt x="8033700" y="138038"/>
                </a:cubicBezTo>
                <a:cubicBezTo>
                  <a:pt x="8031096" y="134566"/>
                  <a:pt x="8031530" y="132395"/>
                  <a:pt x="8035003" y="131527"/>
                </a:cubicBezTo>
                <a:cubicBezTo>
                  <a:pt x="8039344" y="131527"/>
                  <a:pt x="8046723" y="131093"/>
                  <a:pt x="8057141" y="130225"/>
                </a:cubicBezTo>
                <a:cubicBezTo>
                  <a:pt x="8058010" y="130225"/>
                  <a:pt x="8059746" y="130225"/>
                  <a:pt x="8062350" y="130225"/>
                </a:cubicBezTo>
                <a:cubicBezTo>
                  <a:pt x="8064954" y="129357"/>
                  <a:pt x="8067126" y="128923"/>
                  <a:pt x="8068862" y="128923"/>
                </a:cubicBezTo>
                <a:cubicBezTo>
                  <a:pt x="8068862" y="121977"/>
                  <a:pt x="8067994" y="115032"/>
                  <a:pt x="8066257" y="108087"/>
                </a:cubicBezTo>
                <a:cubicBezTo>
                  <a:pt x="8064521" y="108087"/>
                  <a:pt x="8062784" y="108521"/>
                  <a:pt x="8061048" y="109389"/>
                </a:cubicBezTo>
                <a:cubicBezTo>
                  <a:pt x="8052366" y="109389"/>
                  <a:pt x="8046723" y="108521"/>
                  <a:pt x="8044118" y="106784"/>
                </a:cubicBezTo>
                <a:cubicBezTo>
                  <a:pt x="8040646" y="105048"/>
                  <a:pt x="8036740" y="101575"/>
                  <a:pt x="8032398" y="96366"/>
                </a:cubicBezTo>
                <a:cubicBezTo>
                  <a:pt x="8029794" y="93762"/>
                  <a:pt x="8029794" y="91591"/>
                  <a:pt x="8032398" y="89855"/>
                </a:cubicBezTo>
                <a:cubicBezTo>
                  <a:pt x="8033267" y="89855"/>
                  <a:pt x="8034569" y="89421"/>
                  <a:pt x="8036305" y="88553"/>
                </a:cubicBezTo>
                <a:cubicBezTo>
                  <a:pt x="8045855" y="86817"/>
                  <a:pt x="8052366" y="85948"/>
                  <a:pt x="8055839" y="85948"/>
                </a:cubicBezTo>
                <a:cubicBezTo>
                  <a:pt x="8075807" y="85080"/>
                  <a:pt x="8097077" y="81608"/>
                  <a:pt x="8119649" y="75530"/>
                </a:cubicBezTo>
                <a:close/>
                <a:moveTo>
                  <a:pt x="3157124" y="75530"/>
                </a:moveTo>
                <a:cubicBezTo>
                  <a:pt x="3162333" y="75530"/>
                  <a:pt x="3166240" y="76399"/>
                  <a:pt x="3168845" y="78135"/>
                </a:cubicBezTo>
                <a:cubicBezTo>
                  <a:pt x="3173185" y="79003"/>
                  <a:pt x="3177092" y="83344"/>
                  <a:pt x="3180565" y="91158"/>
                </a:cubicBezTo>
                <a:cubicBezTo>
                  <a:pt x="3182301" y="95498"/>
                  <a:pt x="3181867" y="98103"/>
                  <a:pt x="3179263" y="98971"/>
                </a:cubicBezTo>
                <a:cubicBezTo>
                  <a:pt x="3167108" y="101575"/>
                  <a:pt x="3156256" y="102878"/>
                  <a:pt x="3146706" y="102878"/>
                </a:cubicBezTo>
                <a:cubicBezTo>
                  <a:pt x="3141497" y="103746"/>
                  <a:pt x="3136722" y="104180"/>
                  <a:pt x="3132382" y="104180"/>
                </a:cubicBezTo>
                <a:cubicBezTo>
                  <a:pt x="3134118" y="105048"/>
                  <a:pt x="3135420" y="106350"/>
                  <a:pt x="3136288" y="108087"/>
                </a:cubicBezTo>
                <a:cubicBezTo>
                  <a:pt x="3138893" y="110691"/>
                  <a:pt x="3139761" y="115032"/>
                  <a:pt x="3138893" y="121109"/>
                </a:cubicBezTo>
                <a:cubicBezTo>
                  <a:pt x="3138893" y="121977"/>
                  <a:pt x="3138893" y="122845"/>
                  <a:pt x="3138893" y="123714"/>
                </a:cubicBezTo>
                <a:cubicBezTo>
                  <a:pt x="3145838" y="121977"/>
                  <a:pt x="3151047" y="120675"/>
                  <a:pt x="3154520" y="119807"/>
                </a:cubicBezTo>
                <a:cubicBezTo>
                  <a:pt x="3159729" y="118939"/>
                  <a:pt x="3163636" y="119807"/>
                  <a:pt x="3166240" y="122411"/>
                </a:cubicBezTo>
                <a:cubicBezTo>
                  <a:pt x="3169713" y="125884"/>
                  <a:pt x="3173185" y="131093"/>
                  <a:pt x="3176658" y="138038"/>
                </a:cubicBezTo>
                <a:cubicBezTo>
                  <a:pt x="3177526" y="140643"/>
                  <a:pt x="3176658" y="142379"/>
                  <a:pt x="3174054" y="143247"/>
                </a:cubicBezTo>
                <a:cubicBezTo>
                  <a:pt x="3168845" y="144115"/>
                  <a:pt x="3159295" y="144984"/>
                  <a:pt x="3145404" y="145852"/>
                </a:cubicBezTo>
                <a:cubicBezTo>
                  <a:pt x="3148009" y="145852"/>
                  <a:pt x="3145404" y="146286"/>
                  <a:pt x="3137591" y="147154"/>
                </a:cubicBezTo>
                <a:cubicBezTo>
                  <a:pt x="3137591" y="148022"/>
                  <a:pt x="3137591" y="149324"/>
                  <a:pt x="3137591" y="151061"/>
                </a:cubicBezTo>
                <a:cubicBezTo>
                  <a:pt x="3135854" y="161479"/>
                  <a:pt x="3134986" y="171463"/>
                  <a:pt x="3134986" y="181012"/>
                </a:cubicBezTo>
                <a:cubicBezTo>
                  <a:pt x="3141931" y="179276"/>
                  <a:pt x="3148009" y="178408"/>
                  <a:pt x="3153218" y="178408"/>
                </a:cubicBezTo>
                <a:cubicBezTo>
                  <a:pt x="3152349" y="175803"/>
                  <a:pt x="3149745" y="171028"/>
                  <a:pt x="3145404" y="164083"/>
                </a:cubicBezTo>
                <a:cubicBezTo>
                  <a:pt x="3141931" y="159742"/>
                  <a:pt x="3139761" y="156270"/>
                  <a:pt x="3138893" y="153665"/>
                </a:cubicBezTo>
                <a:cubicBezTo>
                  <a:pt x="3138025" y="151061"/>
                  <a:pt x="3138893" y="150193"/>
                  <a:pt x="3141497" y="151061"/>
                </a:cubicBezTo>
                <a:cubicBezTo>
                  <a:pt x="3151047" y="151929"/>
                  <a:pt x="3158427" y="153231"/>
                  <a:pt x="3163636" y="154967"/>
                </a:cubicBezTo>
                <a:cubicBezTo>
                  <a:pt x="3167976" y="156704"/>
                  <a:pt x="3170581" y="161045"/>
                  <a:pt x="3171449" y="167990"/>
                </a:cubicBezTo>
                <a:cubicBezTo>
                  <a:pt x="3171449" y="170595"/>
                  <a:pt x="3171015" y="173199"/>
                  <a:pt x="3170147" y="175803"/>
                </a:cubicBezTo>
                <a:cubicBezTo>
                  <a:pt x="3174488" y="174935"/>
                  <a:pt x="3177960" y="175369"/>
                  <a:pt x="3180565" y="177106"/>
                </a:cubicBezTo>
                <a:cubicBezTo>
                  <a:pt x="3186642" y="180578"/>
                  <a:pt x="3190548" y="186221"/>
                  <a:pt x="3192285" y="194035"/>
                </a:cubicBezTo>
                <a:cubicBezTo>
                  <a:pt x="3194021" y="198376"/>
                  <a:pt x="3192719" y="200546"/>
                  <a:pt x="3188378" y="200546"/>
                </a:cubicBezTo>
                <a:cubicBezTo>
                  <a:pt x="3171015" y="198810"/>
                  <a:pt x="3153652" y="199244"/>
                  <a:pt x="3136288" y="201848"/>
                </a:cubicBezTo>
                <a:cubicBezTo>
                  <a:pt x="3110243" y="204453"/>
                  <a:pt x="3092446" y="206623"/>
                  <a:pt x="3082896" y="208360"/>
                </a:cubicBezTo>
                <a:cubicBezTo>
                  <a:pt x="3079424" y="208360"/>
                  <a:pt x="3076819" y="207492"/>
                  <a:pt x="3075083" y="205755"/>
                </a:cubicBezTo>
                <a:cubicBezTo>
                  <a:pt x="3069874" y="201414"/>
                  <a:pt x="3064665" y="196639"/>
                  <a:pt x="3059456" y="191431"/>
                </a:cubicBezTo>
                <a:cubicBezTo>
                  <a:pt x="3058588" y="187958"/>
                  <a:pt x="3059022" y="186221"/>
                  <a:pt x="3060758" y="186221"/>
                </a:cubicBezTo>
                <a:cubicBezTo>
                  <a:pt x="3073781" y="184485"/>
                  <a:pt x="3086369" y="183183"/>
                  <a:pt x="3098523" y="182315"/>
                </a:cubicBezTo>
                <a:cubicBezTo>
                  <a:pt x="3101128" y="182315"/>
                  <a:pt x="3103732" y="182315"/>
                  <a:pt x="3106337" y="182315"/>
                </a:cubicBezTo>
                <a:cubicBezTo>
                  <a:pt x="3106337" y="178842"/>
                  <a:pt x="3106771" y="173633"/>
                  <a:pt x="3107639" y="166688"/>
                </a:cubicBezTo>
                <a:cubicBezTo>
                  <a:pt x="3107639" y="159742"/>
                  <a:pt x="3107639" y="154967"/>
                  <a:pt x="3107639" y="152363"/>
                </a:cubicBezTo>
                <a:cubicBezTo>
                  <a:pt x="3105903" y="152363"/>
                  <a:pt x="3103732" y="152797"/>
                  <a:pt x="3101128" y="153665"/>
                </a:cubicBezTo>
                <a:cubicBezTo>
                  <a:pt x="3098523" y="153665"/>
                  <a:pt x="3096787" y="153665"/>
                  <a:pt x="3095919" y="153665"/>
                </a:cubicBezTo>
                <a:cubicBezTo>
                  <a:pt x="3090710" y="154533"/>
                  <a:pt x="3086369" y="153665"/>
                  <a:pt x="3082896" y="151061"/>
                </a:cubicBezTo>
                <a:cubicBezTo>
                  <a:pt x="3079424" y="147588"/>
                  <a:pt x="3075517" y="143247"/>
                  <a:pt x="3071176" y="138038"/>
                </a:cubicBezTo>
                <a:cubicBezTo>
                  <a:pt x="3068572" y="134566"/>
                  <a:pt x="3069006" y="132395"/>
                  <a:pt x="3072478" y="131527"/>
                </a:cubicBezTo>
                <a:cubicBezTo>
                  <a:pt x="3076819" y="131527"/>
                  <a:pt x="3084199" y="131093"/>
                  <a:pt x="3094617" y="130225"/>
                </a:cubicBezTo>
                <a:cubicBezTo>
                  <a:pt x="3095485" y="130225"/>
                  <a:pt x="3097221" y="130225"/>
                  <a:pt x="3099826" y="130225"/>
                </a:cubicBezTo>
                <a:cubicBezTo>
                  <a:pt x="3102430" y="129357"/>
                  <a:pt x="3104600" y="128923"/>
                  <a:pt x="3106337" y="128923"/>
                </a:cubicBezTo>
                <a:cubicBezTo>
                  <a:pt x="3106337" y="121977"/>
                  <a:pt x="3105468" y="115032"/>
                  <a:pt x="3103732" y="108087"/>
                </a:cubicBezTo>
                <a:cubicBezTo>
                  <a:pt x="3101996" y="108087"/>
                  <a:pt x="3100260" y="108521"/>
                  <a:pt x="3098523" y="109389"/>
                </a:cubicBezTo>
                <a:cubicBezTo>
                  <a:pt x="3089842" y="109389"/>
                  <a:pt x="3084199" y="108521"/>
                  <a:pt x="3081594" y="106784"/>
                </a:cubicBezTo>
                <a:cubicBezTo>
                  <a:pt x="3078121" y="105048"/>
                  <a:pt x="3074215" y="101575"/>
                  <a:pt x="3069874" y="96366"/>
                </a:cubicBezTo>
                <a:cubicBezTo>
                  <a:pt x="3067269" y="93762"/>
                  <a:pt x="3067269" y="91591"/>
                  <a:pt x="3069874" y="89855"/>
                </a:cubicBezTo>
                <a:cubicBezTo>
                  <a:pt x="3070742" y="89855"/>
                  <a:pt x="3072044" y="89421"/>
                  <a:pt x="3073781" y="88553"/>
                </a:cubicBezTo>
                <a:cubicBezTo>
                  <a:pt x="3083330" y="86817"/>
                  <a:pt x="3089842" y="85948"/>
                  <a:pt x="3093314" y="85948"/>
                </a:cubicBezTo>
                <a:cubicBezTo>
                  <a:pt x="3113282" y="85080"/>
                  <a:pt x="3134552" y="81608"/>
                  <a:pt x="3157124" y="75530"/>
                </a:cubicBezTo>
                <a:close/>
                <a:moveTo>
                  <a:pt x="6360724" y="71624"/>
                </a:moveTo>
                <a:cubicBezTo>
                  <a:pt x="6358119" y="71624"/>
                  <a:pt x="6354213" y="72058"/>
                  <a:pt x="6349004" y="72926"/>
                </a:cubicBezTo>
                <a:cubicBezTo>
                  <a:pt x="6343795" y="72926"/>
                  <a:pt x="6339888" y="73360"/>
                  <a:pt x="6337284" y="74228"/>
                </a:cubicBezTo>
                <a:cubicBezTo>
                  <a:pt x="6338152" y="76833"/>
                  <a:pt x="6339454" y="81608"/>
                  <a:pt x="6341190" y="88553"/>
                </a:cubicBezTo>
                <a:cubicBezTo>
                  <a:pt x="6342058" y="92894"/>
                  <a:pt x="6342927" y="96366"/>
                  <a:pt x="6343795" y="98971"/>
                </a:cubicBezTo>
                <a:cubicBezTo>
                  <a:pt x="6352476" y="98103"/>
                  <a:pt x="6358987" y="97235"/>
                  <a:pt x="6363328" y="96366"/>
                </a:cubicBezTo>
                <a:cubicBezTo>
                  <a:pt x="6363328" y="94630"/>
                  <a:pt x="6363763" y="92460"/>
                  <a:pt x="6364631" y="89855"/>
                </a:cubicBezTo>
                <a:cubicBezTo>
                  <a:pt x="6365499" y="84646"/>
                  <a:pt x="6366367" y="79871"/>
                  <a:pt x="6367235" y="75530"/>
                </a:cubicBezTo>
                <a:cubicBezTo>
                  <a:pt x="6366367" y="72058"/>
                  <a:pt x="6364196" y="70755"/>
                  <a:pt x="6360724" y="71624"/>
                </a:cubicBezTo>
                <a:close/>
                <a:moveTo>
                  <a:pt x="1252436" y="67066"/>
                </a:moveTo>
                <a:cubicBezTo>
                  <a:pt x="1255258" y="67066"/>
                  <a:pt x="1257971" y="67717"/>
                  <a:pt x="1260575" y="69019"/>
                </a:cubicBezTo>
                <a:cubicBezTo>
                  <a:pt x="1270125" y="75096"/>
                  <a:pt x="1277505" y="82910"/>
                  <a:pt x="1282714" y="92460"/>
                </a:cubicBezTo>
                <a:cubicBezTo>
                  <a:pt x="1285319" y="95932"/>
                  <a:pt x="1285752" y="99405"/>
                  <a:pt x="1284016" y="102878"/>
                </a:cubicBezTo>
                <a:cubicBezTo>
                  <a:pt x="1279675" y="114164"/>
                  <a:pt x="1277505" y="125450"/>
                  <a:pt x="1277505" y="136736"/>
                </a:cubicBezTo>
                <a:cubicBezTo>
                  <a:pt x="1277505" y="143681"/>
                  <a:pt x="1277939" y="154967"/>
                  <a:pt x="1278807" y="170595"/>
                </a:cubicBezTo>
                <a:cubicBezTo>
                  <a:pt x="1279675" y="200980"/>
                  <a:pt x="1280542" y="222250"/>
                  <a:pt x="1281411" y="234405"/>
                </a:cubicBezTo>
                <a:cubicBezTo>
                  <a:pt x="1281411" y="263054"/>
                  <a:pt x="1271861" y="279983"/>
                  <a:pt x="1252763" y="285192"/>
                </a:cubicBezTo>
                <a:cubicBezTo>
                  <a:pt x="1246685" y="285192"/>
                  <a:pt x="1241042" y="280851"/>
                  <a:pt x="1235833" y="272170"/>
                </a:cubicBezTo>
                <a:cubicBezTo>
                  <a:pt x="1230624" y="259147"/>
                  <a:pt x="1219337" y="246559"/>
                  <a:pt x="1201975" y="234405"/>
                </a:cubicBezTo>
                <a:cubicBezTo>
                  <a:pt x="1198502" y="232668"/>
                  <a:pt x="1197199" y="231366"/>
                  <a:pt x="1198068" y="230498"/>
                </a:cubicBezTo>
                <a:cubicBezTo>
                  <a:pt x="1198935" y="229630"/>
                  <a:pt x="1201975" y="229196"/>
                  <a:pt x="1207182" y="229196"/>
                </a:cubicBezTo>
                <a:cubicBezTo>
                  <a:pt x="1218470" y="230932"/>
                  <a:pt x="1228019" y="231800"/>
                  <a:pt x="1235833" y="231800"/>
                </a:cubicBezTo>
                <a:cubicBezTo>
                  <a:pt x="1241909" y="233536"/>
                  <a:pt x="1244515" y="232234"/>
                  <a:pt x="1243646" y="227893"/>
                </a:cubicBezTo>
                <a:cubicBezTo>
                  <a:pt x="1246250" y="185353"/>
                  <a:pt x="1244949" y="143247"/>
                  <a:pt x="1239739" y="101575"/>
                </a:cubicBezTo>
                <a:cubicBezTo>
                  <a:pt x="1240608" y="98103"/>
                  <a:pt x="1238437" y="97235"/>
                  <a:pt x="1233229" y="98971"/>
                </a:cubicBezTo>
                <a:cubicBezTo>
                  <a:pt x="1225415" y="100707"/>
                  <a:pt x="1218036" y="102878"/>
                  <a:pt x="1211090" y="105482"/>
                </a:cubicBezTo>
                <a:cubicBezTo>
                  <a:pt x="1207617" y="106350"/>
                  <a:pt x="1204579" y="106350"/>
                  <a:pt x="1201975" y="105482"/>
                </a:cubicBezTo>
                <a:cubicBezTo>
                  <a:pt x="1201107" y="104614"/>
                  <a:pt x="1199803" y="103312"/>
                  <a:pt x="1198068" y="101575"/>
                </a:cubicBezTo>
                <a:cubicBezTo>
                  <a:pt x="1196332" y="100707"/>
                  <a:pt x="1192859" y="97235"/>
                  <a:pt x="1187650" y="91158"/>
                </a:cubicBezTo>
                <a:cubicBezTo>
                  <a:pt x="1185913" y="88553"/>
                  <a:pt x="1185045" y="86817"/>
                  <a:pt x="1185045" y="85948"/>
                </a:cubicBezTo>
                <a:cubicBezTo>
                  <a:pt x="1185913" y="84212"/>
                  <a:pt x="1187215" y="83344"/>
                  <a:pt x="1188951" y="83344"/>
                </a:cubicBezTo>
                <a:cubicBezTo>
                  <a:pt x="1208051" y="79871"/>
                  <a:pt x="1226282" y="75096"/>
                  <a:pt x="1243646" y="69019"/>
                </a:cubicBezTo>
                <a:cubicBezTo>
                  <a:pt x="1246685" y="67717"/>
                  <a:pt x="1249614" y="67066"/>
                  <a:pt x="1252436" y="67066"/>
                </a:cubicBezTo>
                <a:close/>
                <a:moveTo>
                  <a:pt x="6191190" y="62182"/>
                </a:moveTo>
                <a:cubicBezTo>
                  <a:pt x="6194663" y="61965"/>
                  <a:pt x="6197485" y="62508"/>
                  <a:pt x="6199655" y="63810"/>
                </a:cubicBezTo>
                <a:cubicBezTo>
                  <a:pt x="6205732" y="66415"/>
                  <a:pt x="6211375" y="71624"/>
                  <a:pt x="6216584" y="79437"/>
                </a:cubicBezTo>
                <a:cubicBezTo>
                  <a:pt x="6219188" y="82910"/>
                  <a:pt x="6220056" y="85514"/>
                  <a:pt x="6219188" y="87251"/>
                </a:cubicBezTo>
                <a:cubicBezTo>
                  <a:pt x="6218320" y="89855"/>
                  <a:pt x="6216150" y="91158"/>
                  <a:pt x="6212677" y="91158"/>
                </a:cubicBezTo>
                <a:cubicBezTo>
                  <a:pt x="6195314" y="91158"/>
                  <a:pt x="6173176" y="92460"/>
                  <a:pt x="6146263" y="95064"/>
                </a:cubicBezTo>
                <a:cubicBezTo>
                  <a:pt x="6137581" y="102878"/>
                  <a:pt x="6129768" y="110257"/>
                  <a:pt x="6122822" y="117202"/>
                </a:cubicBezTo>
                <a:cubicBezTo>
                  <a:pt x="6123690" y="116334"/>
                  <a:pt x="6125427" y="115900"/>
                  <a:pt x="6128031" y="115900"/>
                </a:cubicBezTo>
                <a:cubicBezTo>
                  <a:pt x="6134977" y="114164"/>
                  <a:pt x="6141922" y="111125"/>
                  <a:pt x="6148867" y="106784"/>
                </a:cubicBezTo>
                <a:cubicBezTo>
                  <a:pt x="6154076" y="105048"/>
                  <a:pt x="6157983" y="105048"/>
                  <a:pt x="6160587" y="106784"/>
                </a:cubicBezTo>
                <a:cubicBezTo>
                  <a:pt x="6169269" y="111125"/>
                  <a:pt x="6177517" y="117636"/>
                  <a:pt x="6185330" y="126318"/>
                </a:cubicBezTo>
                <a:cubicBezTo>
                  <a:pt x="6187067" y="129791"/>
                  <a:pt x="6187500" y="133263"/>
                  <a:pt x="6186632" y="136736"/>
                </a:cubicBezTo>
                <a:cubicBezTo>
                  <a:pt x="6184028" y="141945"/>
                  <a:pt x="6182726" y="148022"/>
                  <a:pt x="6182726" y="154967"/>
                </a:cubicBezTo>
                <a:cubicBezTo>
                  <a:pt x="6182726" y="181880"/>
                  <a:pt x="6182726" y="200980"/>
                  <a:pt x="6182726" y="212266"/>
                </a:cubicBezTo>
                <a:cubicBezTo>
                  <a:pt x="6181858" y="225289"/>
                  <a:pt x="6177517" y="233536"/>
                  <a:pt x="6169703" y="237009"/>
                </a:cubicBezTo>
                <a:cubicBezTo>
                  <a:pt x="6166231" y="239613"/>
                  <a:pt x="6162324" y="239613"/>
                  <a:pt x="6157983" y="237009"/>
                </a:cubicBezTo>
                <a:cubicBezTo>
                  <a:pt x="6152774" y="232668"/>
                  <a:pt x="6149735" y="227025"/>
                  <a:pt x="6148867" y="220080"/>
                </a:cubicBezTo>
                <a:cubicBezTo>
                  <a:pt x="6136713" y="220080"/>
                  <a:pt x="6121086" y="220948"/>
                  <a:pt x="6101986" y="222684"/>
                </a:cubicBezTo>
                <a:cubicBezTo>
                  <a:pt x="6101986" y="229630"/>
                  <a:pt x="6100684" y="233970"/>
                  <a:pt x="6098080" y="235707"/>
                </a:cubicBezTo>
                <a:cubicBezTo>
                  <a:pt x="6096343" y="237443"/>
                  <a:pt x="6092436" y="236575"/>
                  <a:pt x="6086359" y="233102"/>
                </a:cubicBezTo>
                <a:cubicBezTo>
                  <a:pt x="6081150" y="227893"/>
                  <a:pt x="6078112" y="223986"/>
                  <a:pt x="6077244" y="221382"/>
                </a:cubicBezTo>
                <a:cubicBezTo>
                  <a:pt x="6074639" y="219646"/>
                  <a:pt x="6074205" y="214437"/>
                  <a:pt x="6075941" y="205755"/>
                </a:cubicBezTo>
                <a:cubicBezTo>
                  <a:pt x="6076809" y="198810"/>
                  <a:pt x="6076809" y="185353"/>
                  <a:pt x="6075941" y="165385"/>
                </a:cubicBezTo>
                <a:cubicBezTo>
                  <a:pt x="6075941" y="158440"/>
                  <a:pt x="6075941" y="153665"/>
                  <a:pt x="6075941" y="151061"/>
                </a:cubicBezTo>
                <a:cubicBezTo>
                  <a:pt x="6074205" y="137170"/>
                  <a:pt x="6071600" y="128054"/>
                  <a:pt x="6068128" y="123714"/>
                </a:cubicBezTo>
                <a:cubicBezTo>
                  <a:pt x="6066391" y="121977"/>
                  <a:pt x="6065958" y="120241"/>
                  <a:pt x="6066826" y="118505"/>
                </a:cubicBezTo>
                <a:cubicBezTo>
                  <a:pt x="6067694" y="116768"/>
                  <a:pt x="6069430" y="115900"/>
                  <a:pt x="6072035" y="115900"/>
                </a:cubicBezTo>
                <a:cubicBezTo>
                  <a:pt x="6081585" y="115900"/>
                  <a:pt x="6088530" y="118071"/>
                  <a:pt x="6092871" y="122411"/>
                </a:cubicBezTo>
                <a:cubicBezTo>
                  <a:pt x="6093739" y="120675"/>
                  <a:pt x="6095041" y="118505"/>
                  <a:pt x="6096777" y="115900"/>
                </a:cubicBezTo>
                <a:cubicBezTo>
                  <a:pt x="6101118" y="109823"/>
                  <a:pt x="6103723" y="105482"/>
                  <a:pt x="6104591" y="102878"/>
                </a:cubicBezTo>
                <a:cubicBezTo>
                  <a:pt x="6093305" y="105482"/>
                  <a:pt x="6082453" y="108087"/>
                  <a:pt x="6072035" y="110691"/>
                </a:cubicBezTo>
                <a:cubicBezTo>
                  <a:pt x="6071167" y="110691"/>
                  <a:pt x="6069864" y="110691"/>
                  <a:pt x="6068128" y="110691"/>
                </a:cubicBezTo>
                <a:cubicBezTo>
                  <a:pt x="6062919" y="112427"/>
                  <a:pt x="6059880" y="112427"/>
                  <a:pt x="6059012" y="110691"/>
                </a:cubicBezTo>
                <a:cubicBezTo>
                  <a:pt x="6053803" y="108955"/>
                  <a:pt x="6048594" y="104180"/>
                  <a:pt x="6043385" y="96366"/>
                </a:cubicBezTo>
                <a:cubicBezTo>
                  <a:pt x="6041649" y="94630"/>
                  <a:pt x="6041215" y="93328"/>
                  <a:pt x="6042083" y="92460"/>
                </a:cubicBezTo>
                <a:cubicBezTo>
                  <a:pt x="6042083" y="91591"/>
                  <a:pt x="6043385" y="91158"/>
                  <a:pt x="6045990" y="91158"/>
                </a:cubicBezTo>
                <a:cubicBezTo>
                  <a:pt x="6066826" y="87685"/>
                  <a:pt x="6081150" y="85080"/>
                  <a:pt x="6088964" y="83344"/>
                </a:cubicBezTo>
                <a:cubicBezTo>
                  <a:pt x="6096777" y="81608"/>
                  <a:pt x="6105459" y="80305"/>
                  <a:pt x="6115009" y="79437"/>
                </a:cubicBezTo>
                <a:cubicBezTo>
                  <a:pt x="6122822" y="77701"/>
                  <a:pt x="6130201" y="76399"/>
                  <a:pt x="6137147" y="75530"/>
                </a:cubicBezTo>
                <a:cubicBezTo>
                  <a:pt x="6139751" y="74662"/>
                  <a:pt x="6143658" y="73794"/>
                  <a:pt x="6148867" y="72926"/>
                </a:cubicBezTo>
                <a:cubicBezTo>
                  <a:pt x="6166231" y="69453"/>
                  <a:pt x="6176214" y="66849"/>
                  <a:pt x="6178819" y="65113"/>
                </a:cubicBezTo>
                <a:cubicBezTo>
                  <a:pt x="6183594" y="63376"/>
                  <a:pt x="6187718" y="62399"/>
                  <a:pt x="6191190" y="62182"/>
                </a:cubicBezTo>
                <a:close/>
                <a:moveTo>
                  <a:pt x="8146996" y="61206"/>
                </a:moveTo>
                <a:cubicBezTo>
                  <a:pt x="8133106" y="60338"/>
                  <a:pt x="8100115" y="62508"/>
                  <a:pt x="8048026" y="67717"/>
                </a:cubicBezTo>
                <a:cubicBezTo>
                  <a:pt x="8040212" y="68585"/>
                  <a:pt x="8035003" y="69019"/>
                  <a:pt x="8032398" y="69019"/>
                </a:cubicBezTo>
                <a:cubicBezTo>
                  <a:pt x="8028926" y="69888"/>
                  <a:pt x="8025454" y="70322"/>
                  <a:pt x="8021980" y="70322"/>
                </a:cubicBezTo>
                <a:cubicBezTo>
                  <a:pt x="8021980" y="135434"/>
                  <a:pt x="8020678" y="187524"/>
                  <a:pt x="8018074" y="226591"/>
                </a:cubicBezTo>
                <a:cubicBezTo>
                  <a:pt x="8053668" y="222250"/>
                  <a:pt x="8092736" y="218777"/>
                  <a:pt x="8135276" y="216173"/>
                </a:cubicBezTo>
                <a:cubicBezTo>
                  <a:pt x="8136144" y="216173"/>
                  <a:pt x="8137446" y="216173"/>
                  <a:pt x="8139182" y="216173"/>
                </a:cubicBezTo>
                <a:cubicBezTo>
                  <a:pt x="8143524" y="215305"/>
                  <a:pt x="8146996" y="216173"/>
                  <a:pt x="8149600" y="218777"/>
                </a:cubicBezTo>
                <a:cubicBezTo>
                  <a:pt x="8152205" y="219646"/>
                  <a:pt x="8153942" y="221382"/>
                  <a:pt x="8154810" y="223986"/>
                </a:cubicBezTo>
                <a:cubicBezTo>
                  <a:pt x="8158282" y="187524"/>
                  <a:pt x="8158282" y="135868"/>
                  <a:pt x="8154810" y="69019"/>
                </a:cubicBezTo>
                <a:cubicBezTo>
                  <a:pt x="8154810" y="63810"/>
                  <a:pt x="8152205" y="61206"/>
                  <a:pt x="8146996" y="61206"/>
                </a:cubicBezTo>
                <a:close/>
                <a:moveTo>
                  <a:pt x="3184472" y="61206"/>
                </a:moveTo>
                <a:cubicBezTo>
                  <a:pt x="3170581" y="60338"/>
                  <a:pt x="3137591" y="62508"/>
                  <a:pt x="3085501" y="67717"/>
                </a:cubicBezTo>
                <a:cubicBezTo>
                  <a:pt x="3077687" y="68585"/>
                  <a:pt x="3072478" y="69019"/>
                  <a:pt x="3069874" y="69019"/>
                </a:cubicBezTo>
                <a:cubicBezTo>
                  <a:pt x="3066401" y="69888"/>
                  <a:pt x="3062928" y="70322"/>
                  <a:pt x="3059456" y="70322"/>
                </a:cubicBezTo>
                <a:cubicBezTo>
                  <a:pt x="3059456" y="135434"/>
                  <a:pt x="3058154" y="187524"/>
                  <a:pt x="3055549" y="226591"/>
                </a:cubicBezTo>
                <a:cubicBezTo>
                  <a:pt x="3091144" y="222250"/>
                  <a:pt x="3130211" y="218777"/>
                  <a:pt x="3172751" y="216173"/>
                </a:cubicBezTo>
                <a:cubicBezTo>
                  <a:pt x="3173620" y="216173"/>
                  <a:pt x="3174922" y="216173"/>
                  <a:pt x="3176658" y="216173"/>
                </a:cubicBezTo>
                <a:cubicBezTo>
                  <a:pt x="3180999" y="215305"/>
                  <a:pt x="3184472" y="216173"/>
                  <a:pt x="3187076" y="218777"/>
                </a:cubicBezTo>
                <a:cubicBezTo>
                  <a:pt x="3189680" y="219646"/>
                  <a:pt x="3191417" y="221382"/>
                  <a:pt x="3192285" y="223986"/>
                </a:cubicBezTo>
                <a:cubicBezTo>
                  <a:pt x="3195757" y="187524"/>
                  <a:pt x="3195757" y="135868"/>
                  <a:pt x="3192285" y="69019"/>
                </a:cubicBezTo>
                <a:cubicBezTo>
                  <a:pt x="3192285" y="63810"/>
                  <a:pt x="3189680" y="61206"/>
                  <a:pt x="3184472" y="61206"/>
                </a:cubicBezTo>
                <a:close/>
                <a:moveTo>
                  <a:pt x="5979575" y="57299"/>
                </a:moveTo>
                <a:cubicBezTo>
                  <a:pt x="5999543" y="57299"/>
                  <a:pt x="6011697" y="57733"/>
                  <a:pt x="6016038" y="58601"/>
                </a:cubicBezTo>
                <a:cubicBezTo>
                  <a:pt x="6032533" y="63810"/>
                  <a:pt x="6038176" y="76399"/>
                  <a:pt x="6032967" y="96366"/>
                </a:cubicBezTo>
                <a:cubicBezTo>
                  <a:pt x="6029495" y="105048"/>
                  <a:pt x="6023417" y="106350"/>
                  <a:pt x="6014736" y="100273"/>
                </a:cubicBezTo>
                <a:cubicBezTo>
                  <a:pt x="6008659" y="95064"/>
                  <a:pt x="5999977" y="85948"/>
                  <a:pt x="5988691" y="72926"/>
                </a:cubicBezTo>
                <a:cubicBezTo>
                  <a:pt x="5982614" y="66849"/>
                  <a:pt x="5978707" y="62942"/>
                  <a:pt x="5976971" y="61206"/>
                </a:cubicBezTo>
                <a:cubicBezTo>
                  <a:pt x="5976103" y="58601"/>
                  <a:pt x="5976971" y="57299"/>
                  <a:pt x="5979575" y="57299"/>
                </a:cubicBezTo>
                <a:close/>
                <a:moveTo>
                  <a:pt x="1475446" y="57299"/>
                </a:moveTo>
                <a:cubicBezTo>
                  <a:pt x="1465897" y="58167"/>
                  <a:pt x="1457215" y="59904"/>
                  <a:pt x="1449401" y="62508"/>
                </a:cubicBezTo>
                <a:cubicBezTo>
                  <a:pt x="1454611" y="66849"/>
                  <a:pt x="1457215" y="73794"/>
                  <a:pt x="1457215" y="83344"/>
                </a:cubicBezTo>
                <a:cubicBezTo>
                  <a:pt x="1457215" y="85948"/>
                  <a:pt x="1457215" y="88553"/>
                  <a:pt x="1457215" y="91158"/>
                </a:cubicBezTo>
                <a:cubicBezTo>
                  <a:pt x="1458950" y="91158"/>
                  <a:pt x="1461122" y="90724"/>
                  <a:pt x="1463727" y="89855"/>
                </a:cubicBezTo>
                <a:cubicBezTo>
                  <a:pt x="1468934" y="88987"/>
                  <a:pt x="1472841" y="88119"/>
                  <a:pt x="1475446" y="87251"/>
                </a:cubicBezTo>
                <a:cubicBezTo>
                  <a:pt x="1476314" y="82910"/>
                  <a:pt x="1476314" y="75965"/>
                  <a:pt x="1475446" y="66415"/>
                </a:cubicBezTo>
                <a:cubicBezTo>
                  <a:pt x="1475446" y="62074"/>
                  <a:pt x="1475446" y="59035"/>
                  <a:pt x="1475446" y="57299"/>
                </a:cubicBezTo>
                <a:close/>
                <a:moveTo>
                  <a:pt x="5336266" y="53392"/>
                </a:moveTo>
                <a:cubicBezTo>
                  <a:pt x="5337134" y="53392"/>
                  <a:pt x="5338870" y="53826"/>
                  <a:pt x="5341475" y="54694"/>
                </a:cubicBezTo>
                <a:cubicBezTo>
                  <a:pt x="5358838" y="56431"/>
                  <a:pt x="5370558" y="58167"/>
                  <a:pt x="5376635" y="59904"/>
                </a:cubicBezTo>
                <a:cubicBezTo>
                  <a:pt x="5395735" y="68585"/>
                  <a:pt x="5400510" y="82476"/>
                  <a:pt x="5390960" y="101575"/>
                </a:cubicBezTo>
                <a:cubicBezTo>
                  <a:pt x="5384883" y="107652"/>
                  <a:pt x="5378805" y="108955"/>
                  <a:pt x="5372728" y="105482"/>
                </a:cubicBezTo>
                <a:cubicBezTo>
                  <a:pt x="5360574" y="95064"/>
                  <a:pt x="5347552" y="79003"/>
                  <a:pt x="5333661" y="57299"/>
                </a:cubicBezTo>
                <a:cubicBezTo>
                  <a:pt x="5332793" y="55563"/>
                  <a:pt x="5332793" y="54694"/>
                  <a:pt x="5333661" y="54694"/>
                </a:cubicBezTo>
                <a:cubicBezTo>
                  <a:pt x="5333661" y="53826"/>
                  <a:pt x="5334529" y="53392"/>
                  <a:pt x="5336266" y="53392"/>
                </a:cubicBezTo>
                <a:close/>
                <a:moveTo>
                  <a:pt x="1701628" y="50788"/>
                </a:moveTo>
                <a:cubicBezTo>
                  <a:pt x="1712915" y="55997"/>
                  <a:pt x="1722029" y="62508"/>
                  <a:pt x="1728975" y="70322"/>
                </a:cubicBezTo>
                <a:cubicBezTo>
                  <a:pt x="1731579" y="72926"/>
                  <a:pt x="1732014" y="75530"/>
                  <a:pt x="1730277" y="78135"/>
                </a:cubicBezTo>
                <a:cubicBezTo>
                  <a:pt x="1727673" y="88553"/>
                  <a:pt x="1726371" y="108521"/>
                  <a:pt x="1726371" y="138038"/>
                </a:cubicBezTo>
                <a:cubicBezTo>
                  <a:pt x="1726371" y="157138"/>
                  <a:pt x="1722897" y="166254"/>
                  <a:pt x="1715953" y="165385"/>
                </a:cubicBezTo>
                <a:cubicBezTo>
                  <a:pt x="1702061" y="161045"/>
                  <a:pt x="1695550" y="151495"/>
                  <a:pt x="1696419" y="136736"/>
                </a:cubicBezTo>
                <a:cubicBezTo>
                  <a:pt x="1697287" y="126318"/>
                  <a:pt x="1697721" y="113730"/>
                  <a:pt x="1697721" y="98971"/>
                </a:cubicBezTo>
                <a:cubicBezTo>
                  <a:pt x="1697721" y="80739"/>
                  <a:pt x="1695985" y="67717"/>
                  <a:pt x="1692512" y="59904"/>
                </a:cubicBezTo>
                <a:cubicBezTo>
                  <a:pt x="1691643" y="53826"/>
                  <a:pt x="1694682" y="50788"/>
                  <a:pt x="1701628" y="50788"/>
                </a:cubicBezTo>
                <a:close/>
                <a:moveTo>
                  <a:pt x="833440" y="46881"/>
                </a:moveTo>
                <a:cubicBezTo>
                  <a:pt x="833440" y="46013"/>
                  <a:pt x="834307" y="46013"/>
                  <a:pt x="836044" y="46881"/>
                </a:cubicBezTo>
                <a:cubicBezTo>
                  <a:pt x="849934" y="47749"/>
                  <a:pt x="863824" y="49485"/>
                  <a:pt x="877715" y="52090"/>
                </a:cubicBezTo>
                <a:cubicBezTo>
                  <a:pt x="887265" y="54694"/>
                  <a:pt x="892473" y="62074"/>
                  <a:pt x="893342" y="74228"/>
                </a:cubicBezTo>
                <a:cubicBezTo>
                  <a:pt x="893342" y="88987"/>
                  <a:pt x="888133" y="96801"/>
                  <a:pt x="877715" y="97669"/>
                </a:cubicBezTo>
                <a:cubicBezTo>
                  <a:pt x="873375" y="97669"/>
                  <a:pt x="868599" y="95064"/>
                  <a:pt x="863390" y="89855"/>
                </a:cubicBezTo>
                <a:cubicBezTo>
                  <a:pt x="853841" y="80305"/>
                  <a:pt x="843857" y="67717"/>
                  <a:pt x="833440" y="52090"/>
                </a:cubicBezTo>
                <a:cubicBezTo>
                  <a:pt x="832570" y="49485"/>
                  <a:pt x="832570" y="47749"/>
                  <a:pt x="833440" y="46881"/>
                </a:cubicBezTo>
                <a:close/>
                <a:moveTo>
                  <a:pt x="7326990" y="39068"/>
                </a:moveTo>
                <a:cubicBezTo>
                  <a:pt x="7328727" y="39068"/>
                  <a:pt x="7331332" y="39502"/>
                  <a:pt x="7334804" y="40370"/>
                </a:cubicBezTo>
                <a:cubicBezTo>
                  <a:pt x="7353904" y="41238"/>
                  <a:pt x="7367360" y="42974"/>
                  <a:pt x="7375174" y="45579"/>
                </a:cubicBezTo>
                <a:cubicBezTo>
                  <a:pt x="7389064" y="50788"/>
                  <a:pt x="7392537" y="63810"/>
                  <a:pt x="7385592" y="84646"/>
                </a:cubicBezTo>
                <a:cubicBezTo>
                  <a:pt x="7382119" y="93328"/>
                  <a:pt x="7375174" y="95064"/>
                  <a:pt x="7364756" y="89855"/>
                </a:cubicBezTo>
                <a:cubicBezTo>
                  <a:pt x="7349997" y="77701"/>
                  <a:pt x="7336106" y="62508"/>
                  <a:pt x="7323084" y="44277"/>
                </a:cubicBezTo>
                <a:cubicBezTo>
                  <a:pt x="7321348" y="41672"/>
                  <a:pt x="7320914" y="40370"/>
                  <a:pt x="7321782" y="40370"/>
                </a:cubicBezTo>
                <a:cubicBezTo>
                  <a:pt x="7321782" y="39502"/>
                  <a:pt x="7323518" y="39068"/>
                  <a:pt x="7326990" y="39068"/>
                </a:cubicBezTo>
                <a:close/>
                <a:moveTo>
                  <a:pt x="5678756" y="39068"/>
                </a:moveTo>
                <a:cubicBezTo>
                  <a:pt x="5695251" y="41672"/>
                  <a:pt x="5708708" y="45145"/>
                  <a:pt x="5719126" y="49485"/>
                </a:cubicBezTo>
                <a:cubicBezTo>
                  <a:pt x="5738225" y="59035"/>
                  <a:pt x="5740830" y="73794"/>
                  <a:pt x="5726939" y="93762"/>
                </a:cubicBezTo>
                <a:cubicBezTo>
                  <a:pt x="5719994" y="98971"/>
                  <a:pt x="5713483" y="98971"/>
                  <a:pt x="5707406" y="93762"/>
                </a:cubicBezTo>
                <a:cubicBezTo>
                  <a:pt x="5696988" y="79871"/>
                  <a:pt x="5686136" y="63376"/>
                  <a:pt x="5674850" y="44277"/>
                </a:cubicBezTo>
                <a:cubicBezTo>
                  <a:pt x="5673113" y="40804"/>
                  <a:pt x="5674415" y="39068"/>
                  <a:pt x="5678756" y="39068"/>
                </a:cubicBezTo>
                <a:close/>
                <a:moveTo>
                  <a:pt x="1131653" y="37765"/>
                </a:moveTo>
                <a:cubicBezTo>
                  <a:pt x="1146411" y="39502"/>
                  <a:pt x="1159435" y="43842"/>
                  <a:pt x="1170721" y="50788"/>
                </a:cubicBezTo>
                <a:cubicBezTo>
                  <a:pt x="1185480" y="64678"/>
                  <a:pt x="1186347" y="79437"/>
                  <a:pt x="1173324" y="95064"/>
                </a:cubicBezTo>
                <a:cubicBezTo>
                  <a:pt x="1164643" y="98537"/>
                  <a:pt x="1155528" y="92894"/>
                  <a:pt x="1145977" y="78135"/>
                </a:cubicBezTo>
                <a:cubicBezTo>
                  <a:pt x="1137297" y="60772"/>
                  <a:pt x="1131219" y="49051"/>
                  <a:pt x="1127747" y="42974"/>
                </a:cubicBezTo>
                <a:cubicBezTo>
                  <a:pt x="1126878" y="40370"/>
                  <a:pt x="1126878" y="39068"/>
                  <a:pt x="1127747" y="39068"/>
                </a:cubicBezTo>
                <a:cubicBezTo>
                  <a:pt x="1127747" y="38199"/>
                  <a:pt x="1129048" y="37765"/>
                  <a:pt x="1131653" y="37765"/>
                </a:cubicBezTo>
                <a:close/>
                <a:moveTo>
                  <a:pt x="5035856" y="32556"/>
                </a:moveTo>
                <a:cubicBezTo>
                  <a:pt x="5056692" y="36029"/>
                  <a:pt x="5074055" y="41672"/>
                  <a:pt x="5087946" y="49485"/>
                </a:cubicBezTo>
                <a:cubicBezTo>
                  <a:pt x="5094891" y="52958"/>
                  <a:pt x="5098798" y="58601"/>
                  <a:pt x="5099666" y="66415"/>
                </a:cubicBezTo>
                <a:cubicBezTo>
                  <a:pt x="5100535" y="80305"/>
                  <a:pt x="5097062" y="91158"/>
                  <a:pt x="5089248" y="98971"/>
                </a:cubicBezTo>
                <a:cubicBezTo>
                  <a:pt x="5084908" y="102444"/>
                  <a:pt x="5080567" y="102444"/>
                  <a:pt x="5076226" y="98971"/>
                </a:cubicBezTo>
                <a:cubicBezTo>
                  <a:pt x="5060599" y="85080"/>
                  <a:pt x="5045406" y="64678"/>
                  <a:pt x="5030647" y="37765"/>
                </a:cubicBezTo>
                <a:cubicBezTo>
                  <a:pt x="5029779" y="33425"/>
                  <a:pt x="5031516" y="31688"/>
                  <a:pt x="5035856" y="32556"/>
                </a:cubicBezTo>
                <a:close/>
                <a:moveTo>
                  <a:pt x="6062919" y="29952"/>
                </a:moveTo>
                <a:cubicBezTo>
                  <a:pt x="6062919" y="29084"/>
                  <a:pt x="6063787" y="29084"/>
                  <a:pt x="6065523" y="29952"/>
                </a:cubicBezTo>
                <a:cubicBezTo>
                  <a:pt x="6074205" y="29952"/>
                  <a:pt x="6085491" y="31688"/>
                  <a:pt x="6099382" y="35161"/>
                </a:cubicBezTo>
                <a:cubicBezTo>
                  <a:pt x="6115009" y="41238"/>
                  <a:pt x="6118915" y="53392"/>
                  <a:pt x="6111102" y="71624"/>
                </a:cubicBezTo>
                <a:cubicBezTo>
                  <a:pt x="6106761" y="75096"/>
                  <a:pt x="6101552" y="75096"/>
                  <a:pt x="6095475" y="71624"/>
                </a:cubicBezTo>
                <a:cubicBezTo>
                  <a:pt x="6088530" y="65547"/>
                  <a:pt x="6077678" y="52958"/>
                  <a:pt x="6062919" y="33859"/>
                </a:cubicBezTo>
                <a:cubicBezTo>
                  <a:pt x="6062051" y="32122"/>
                  <a:pt x="6062051" y="30820"/>
                  <a:pt x="6062919" y="29952"/>
                </a:cubicBezTo>
                <a:close/>
                <a:moveTo>
                  <a:pt x="8162948" y="28324"/>
                </a:moveTo>
                <a:cubicBezTo>
                  <a:pt x="8164902" y="28541"/>
                  <a:pt x="8167398" y="29084"/>
                  <a:pt x="8170436" y="29952"/>
                </a:cubicBezTo>
                <a:cubicBezTo>
                  <a:pt x="8184328" y="37765"/>
                  <a:pt x="8193444" y="44711"/>
                  <a:pt x="8197784" y="50788"/>
                </a:cubicBezTo>
                <a:cubicBezTo>
                  <a:pt x="8202124" y="55997"/>
                  <a:pt x="8202559" y="61206"/>
                  <a:pt x="8199086" y="66415"/>
                </a:cubicBezTo>
                <a:cubicBezTo>
                  <a:pt x="8195614" y="77701"/>
                  <a:pt x="8193444" y="97235"/>
                  <a:pt x="8192574" y="125016"/>
                </a:cubicBezTo>
                <a:cubicBezTo>
                  <a:pt x="8192574" y="190128"/>
                  <a:pt x="8193009" y="227893"/>
                  <a:pt x="8193877" y="238311"/>
                </a:cubicBezTo>
                <a:cubicBezTo>
                  <a:pt x="8193009" y="250466"/>
                  <a:pt x="8188668" y="262620"/>
                  <a:pt x="8180854" y="274774"/>
                </a:cubicBezTo>
                <a:cubicBezTo>
                  <a:pt x="8176514" y="279115"/>
                  <a:pt x="8171305" y="279549"/>
                  <a:pt x="8165228" y="276076"/>
                </a:cubicBezTo>
                <a:cubicBezTo>
                  <a:pt x="8160018" y="269999"/>
                  <a:pt x="8156112" y="263054"/>
                  <a:pt x="8153508" y="255240"/>
                </a:cubicBezTo>
                <a:cubicBezTo>
                  <a:pt x="8153508" y="254372"/>
                  <a:pt x="8153508" y="253070"/>
                  <a:pt x="8153508" y="251334"/>
                </a:cubicBezTo>
                <a:cubicBezTo>
                  <a:pt x="8152640" y="248729"/>
                  <a:pt x="8152205" y="246559"/>
                  <a:pt x="8152205" y="244822"/>
                </a:cubicBezTo>
                <a:cubicBezTo>
                  <a:pt x="8116610" y="242218"/>
                  <a:pt x="8078412" y="243954"/>
                  <a:pt x="8037608" y="250031"/>
                </a:cubicBezTo>
                <a:cubicBezTo>
                  <a:pt x="8032398" y="250031"/>
                  <a:pt x="8028492" y="249163"/>
                  <a:pt x="8025887" y="247427"/>
                </a:cubicBezTo>
                <a:cubicBezTo>
                  <a:pt x="8025887" y="247427"/>
                  <a:pt x="8025019" y="246993"/>
                  <a:pt x="8023282" y="246125"/>
                </a:cubicBezTo>
                <a:cubicBezTo>
                  <a:pt x="8020678" y="244388"/>
                  <a:pt x="8018942" y="243086"/>
                  <a:pt x="8018074" y="242218"/>
                </a:cubicBezTo>
                <a:cubicBezTo>
                  <a:pt x="8017206" y="255240"/>
                  <a:pt x="8014602" y="263054"/>
                  <a:pt x="8010260" y="265658"/>
                </a:cubicBezTo>
                <a:cubicBezTo>
                  <a:pt x="8006788" y="269131"/>
                  <a:pt x="8002447" y="269565"/>
                  <a:pt x="7997238" y="266961"/>
                </a:cubicBezTo>
                <a:cubicBezTo>
                  <a:pt x="7997238" y="266961"/>
                  <a:pt x="7996804" y="266526"/>
                  <a:pt x="7995936" y="265658"/>
                </a:cubicBezTo>
                <a:cubicBezTo>
                  <a:pt x="7989858" y="263054"/>
                  <a:pt x="7985952" y="259147"/>
                  <a:pt x="7984216" y="253938"/>
                </a:cubicBezTo>
                <a:cubicBezTo>
                  <a:pt x="7980743" y="242652"/>
                  <a:pt x="7979875" y="233102"/>
                  <a:pt x="7981611" y="225289"/>
                </a:cubicBezTo>
                <a:cubicBezTo>
                  <a:pt x="7985952" y="207057"/>
                  <a:pt x="7988556" y="162781"/>
                  <a:pt x="7989424" y="92460"/>
                </a:cubicBezTo>
                <a:cubicBezTo>
                  <a:pt x="7989424" y="73360"/>
                  <a:pt x="7985952" y="58601"/>
                  <a:pt x="7979006" y="48183"/>
                </a:cubicBezTo>
                <a:cubicBezTo>
                  <a:pt x="7977270" y="42974"/>
                  <a:pt x="7979875" y="39936"/>
                  <a:pt x="7986820" y="39068"/>
                </a:cubicBezTo>
                <a:cubicBezTo>
                  <a:pt x="7994634" y="40804"/>
                  <a:pt x="8002447" y="42974"/>
                  <a:pt x="8010260" y="45579"/>
                </a:cubicBezTo>
                <a:cubicBezTo>
                  <a:pt x="8027624" y="43842"/>
                  <a:pt x="8054971" y="41238"/>
                  <a:pt x="8092302" y="37765"/>
                </a:cubicBezTo>
                <a:cubicBezTo>
                  <a:pt x="8101852" y="36029"/>
                  <a:pt x="8108798" y="35161"/>
                  <a:pt x="8113138" y="35161"/>
                </a:cubicBezTo>
                <a:cubicBezTo>
                  <a:pt x="8126160" y="34293"/>
                  <a:pt x="8141354" y="32122"/>
                  <a:pt x="8158716" y="28650"/>
                </a:cubicBezTo>
                <a:cubicBezTo>
                  <a:pt x="8159585" y="28216"/>
                  <a:pt x="8160995" y="28107"/>
                  <a:pt x="8162948" y="28324"/>
                </a:cubicBezTo>
                <a:close/>
                <a:moveTo>
                  <a:pt x="3200424" y="28324"/>
                </a:moveTo>
                <a:cubicBezTo>
                  <a:pt x="3202377" y="28541"/>
                  <a:pt x="3204873" y="29084"/>
                  <a:pt x="3207912" y="29952"/>
                </a:cubicBezTo>
                <a:cubicBezTo>
                  <a:pt x="3221802" y="37765"/>
                  <a:pt x="3230918" y="44711"/>
                  <a:pt x="3235259" y="50788"/>
                </a:cubicBezTo>
                <a:cubicBezTo>
                  <a:pt x="3239600" y="55997"/>
                  <a:pt x="3240034" y="61206"/>
                  <a:pt x="3236561" y="66415"/>
                </a:cubicBezTo>
                <a:cubicBezTo>
                  <a:pt x="3233089" y="77701"/>
                  <a:pt x="3230918" y="97235"/>
                  <a:pt x="3230050" y="125016"/>
                </a:cubicBezTo>
                <a:cubicBezTo>
                  <a:pt x="3230050" y="190128"/>
                  <a:pt x="3230484" y="227893"/>
                  <a:pt x="3231352" y="238311"/>
                </a:cubicBezTo>
                <a:cubicBezTo>
                  <a:pt x="3230484" y="250466"/>
                  <a:pt x="3226143" y="262620"/>
                  <a:pt x="3218330" y="274774"/>
                </a:cubicBezTo>
                <a:cubicBezTo>
                  <a:pt x="3213989" y="279115"/>
                  <a:pt x="3208780" y="279549"/>
                  <a:pt x="3202703" y="276076"/>
                </a:cubicBezTo>
                <a:cubicBezTo>
                  <a:pt x="3197494" y="269999"/>
                  <a:pt x="3193587" y="263054"/>
                  <a:pt x="3190983" y="255240"/>
                </a:cubicBezTo>
                <a:cubicBezTo>
                  <a:pt x="3190983" y="254372"/>
                  <a:pt x="3190983" y="253070"/>
                  <a:pt x="3190983" y="251334"/>
                </a:cubicBezTo>
                <a:cubicBezTo>
                  <a:pt x="3190114" y="248729"/>
                  <a:pt x="3189680" y="246559"/>
                  <a:pt x="3189680" y="244822"/>
                </a:cubicBezTo>
                <a:cubicBezTo>
                  <a:pt x="3154086" y="242218"/>
                  <a:pt x="3115886" y="243954"/>
                  <a:pt x="3075083" y="250031"/>
                </a:cubicBezTo>
                <a:cubicBezTo>
                  <a:pt x="3069874" y="250031"/>
                  <a:pt x="3065967" y="249163"/>
                  <a:pt x="3063363" y="247427"/>
                </a:cubicBezTo>
                <a:cubicBezTo>
                  <a:pt x="3063363" y="247427"/>
                  <a:pt x="3062494" y="246993"/>
                  <a:pt x="3060758" y="246125"/>
                </a:cubicBezTo>
                <a:cubicBezTo>
                  <a:pt x="3058154" y="244388"/>
                  <a:pt x="3056417" y="243086"/>
                  <a:pt x="3055549" y="242218"/>
                </a:cubicBezTo>
                <a:cubicBezTo>
                  <a:pt x="3054681" y="255240"/>
                  <a:pt x="3052076" y="263054"/>
                  <a:pt x="3047736" y="265658"/>
                </a:cubicBezTo>
                <a:cubicBezTo>
                  <a:pt x="3044263" y="269131"/>
                  <a:pt x="3039922" y="269565"/>
                  <a:pt x="3034713" y="266961"/>
                </a:cubicBezTo>
                <a:cubicBezTo>
                  <a:pt x="3034713" y="266961"/>
                  <a:pt x="3034279" y="266527"/>
                  <a:pt x="3033411" y="265658"/>
                </a:cubicBezTo>
                <a:cubicBezTo>
                  <a:pt x="3027334" y="263054"/>
                  <a:pt x="3023427" y="259147"/>
                  <a:pt x="3021691" y="253938"/>
                </a:cubicBezTo>
                <a:cubicBezTo>
                  <a:pt x="3018218" y="242652"/>
                  <a:pt x="3017350" y="233102"/>
                  <a:pt x="3019086" y="225289"/>
                </a:cubicBezTo>
                <a:cubicBezTo>
                  <a:pt x="3023427" y="207057"/>
                  <a:pt x="3026031" y="162781"/>
                  <a:pt x="3026900" y="92460"/>
                </a:cubicBezTo>
                <a:cubicBezTo>
                  <a:pt x="3026900" y="73360"/>
                  <a:pt x="3023427" y="58601"/>
                  <a:pt x="3016482" y="48183"/>
                </a:cubicBezTo>
                <a:cubicBezTo>
                  <a:pt x="3014746" y="42974"/>
                  <a:pt x="3017350" y="39936"/>
                  <a:pt x="3024295" y="39068"/>
                </a:cubicBezTo>
                <a:cubicBezTo>
                  <a:pt x="3032109" y="40804"/>
                  <a:pt x="3039922" y="42974"/>
                  <a:pt x="3047736" y="45579"/>
                </a:cubicBezTo>
                <a:cubicBezTo>
                  <a:pt x="3065099" y="43842"/>
                  <a:pt x="3092446" y="41238"/>
                  <a:pt x="3129777" y="37765"/>
                </a:cubicBezTo>
                <a:cubicBezTo>
                  <a:pt x="3139327" y="36029"/>
                  <a:pt x="3146272" y="35161"/>
                  <a:pt x="3150613" y="35161"/>
                </a:cubicBezTo>
                <a:cubicBezTo>
                  <a:pt x="3163636" y="34293"/>
                  <a:pt x="3178829" y="32122"/>
                  <a:pt x="3196192" y="28650"/>
                </a:cubicBezTo>
                <a:cubicBezTo>
                  <a:pt x="3197060" y="28216"/>
                  <a:pt x="3198471" y="28107"/>
                  <a:pt x="3200424" y="28324"/>
                </a:cubicBezTo>
                <a:close/>
                <a:moveTo>
                  <a:pt x="4741549" y="27347"/>
                </a:moveTo>
                <a:cubicBezTo>
                  <a:pt x="4766725" y="29084"/>
                  <a:pt x="4784957" y="33425"/>
                  <a:pt x="4796243" y="40370"/>
                </a:cubicBezTo>
                <a:cubicBezTo>
                  <a:pt x="4809265" y="49920"/>
                  <a:pt x="4811870" y="63376"/>
                  <a:pt x="4804056" y="80739"/>
                </a:cubicBezTo>
                <a:cubicBezTo>
                  <a:pt x="4797979" y="86817"/>
                  <a:pt x="4790166" y="87251"/>
                  <a:pt x="4780616" y="82042"/>
                </a:cubicBezTo>
                <a:cubicBezTo>
                  <a:pt x="4759780" y="61206"/>
                  <a:pt x="4745889" y="44711"/>
                  <a:pt x="4738944" y="32556"/>
                </a:cubicBezTo>
                <a:cubicBezTo>
                  <a:pt x="4738076" y="31688"/>
                  <a:pt x="4737642" y="30386"/>
                  <a:pt x="4737642" y="28650"/>
                </a:cubicBezTo>
                <a:cubicBezTo>
                  <a:pt x="4738510" y="27781"/>
                  <a:pt x="4739812" y="27347"/>
                  <a:pt x="4741549" y="27347"/>
                </a:cubicBezTo>
                <a:close/>
                <a:moveTo>
                  <a:pt x="4141213" y="26045"/>
                </a:moveTo>
                <a:cubicBezTo>
                  <a:pt x="4142515" y="25611"/>
                  <a:pt x="4144252" y="25611"/>
                  <a:pt x="4146422" y="26045"/>
                </a:cubicBezTo>
                <a:cubicBezTo>
                  <a:pt x="4163785" y="27781"/>
                  <a:pt x="4178978" y="36029"/>
                  <a:pt x="4192001" y="50788"/>
                </a:cubicBezTo>
                <a:cubicBezTo>
                  <a:pt x="4194605" y="55129"/>
                  <a:pt x="4195474" y="60338"/>
                  <a:pt x="4194605" y="66415"/>
                </a:cubicBezTo>
                <a:cubicBezTo>
                  <a:pt x="4192001" y="72492"/>
                  <a:pt x="4189830" y="86382"/>
                  <a:pt x="4188094" y="108087"/>
                </a:cubicBezTo>
                <a:cubicBezTo>
                  <a:pt x="4188094" y="108955"/>
                  <a:pt x="4188094" y="111125"/>
                  <a:pt x="4188094" y="114598"/>
                </a:cubicBezTo>
                <a:cubicBezTo>
                  <a:pt x="4187226" y="118071"/>
                  <a:pt x="4186792" y="120675"/>
                  <a:pt x="4186792" y="122411"/>
                </a:cubicBezTo>
                <a:cubicBezTo>
                  <a:pt x="4194605" y="120675"/>
                  <a:pt x="4200683" y="119373"/>
                  <a:pt x="4205023" y="118505"/>
                </a:cubicBezTo>
                <a:cubicBezTo>
                  <a:pt x="4205023" y="118505"/>
                  <a:pt x="4205457" y="118505"/>
                  <a:pt x="4206326" y="118505"/>
                </a:cubicBezTo>
                <a:cubicBezTo>
                  <a:pt x="4213271" y="116768"/>
                  <a:pt x="4218480" y="116768"/>
                  <a:pt x="4221952" y="118505"/>
                </a:cubicBezTo>
                <a:cubicBezTo>
                  <a:pt x="4228030" y="120241"/>
                  <a:pt x="4233673" y="124148"/>
                  <a:pt x="4238882" y="130225"/>
                </a:cubicBezTo>
                <a:cubicBezTo>
                  <a:pt x="4243222" y="140643"/>
                  <a:pt x="4241052" y="145852"/>
                  <a:pt x="4232370" y="145852"/>
                </a:cubicBezTo>
                <a:cubicBezTo>
                  <a:pt x="4229766" y="145852"/>
                  <a:pt x="4224991" y="146286"/>
                  <a:pt x="4218046" y="147154"/>
                </a:cubicBezTo>
                <a:cubicBezTo>
                  <a:pt x="4204155" y="148891"/>
                  <a:pt x="4193303" y="150193"/>
                  <a:pt x="4185490" y="151061"/>
                </a:cubicBezTo>
                <a:cubicBezTo>
                  <a:pt x="4185490" y="173633"/>
                  <a:pt x="4185490" y="194035"/>
                  <a:pt x="4185490" y="212266"/>
                </a:cubicBezTo>
                <a:cubicBezTo>
                  <a:pt x="4186358" y="211398"/>
                  <a:pt x="4186792" y="210964"/>
                  <a:pt x="4186792" y="210964"/>
                </a:cubicBezTo>
                <a:cubicBezTo>
                  <a:pt x="4197210" y="210964"/>
                  <a:pt x="4210666" y="209662"/>
                  <a:pt x="4227161" y="207057"/>
                </a:cubicBezTo>
                <a:cubicBezTo>
                  <a:pt x="4235843" y="205321"/>
                  <a:pt x="4243222" y="206623"/>
                  <a:pt x="4249300" y="210964"/>
                </a:cubicBezTo>
                <a:cubicBezTo>
                  <a:pt x="4255377" y="213569"/>
                  <a:pt x="4261020" y="218344"/>
                  <a:pt x="4266229" y="225289"/>
                </a:cubicBezTo>
                <a:cubicBezTo>
                  <a:pt x="4269702" y="234839"/>
                  <a:pt x="4266229" y="240048"/>
                  <a:pt x="4255811" y="240916"/>
                </a:cubicBezTo>
                <a:cubicBezTo>
                  <a:pt x="4231502" y="237443"/>
                  <a:pt x="4204155" y="237009"/>
                  <a:pt x="4173769" y="239613"/>
                </a:cubicBezTo>
                <a:cubicBezTo>
                  <a:pt x="4148593" y="239613"/>
                  <a:pt x="4127323" y="241784"/>
                  <a:pt x="4109959" y="246125"/>
                </a:cubicBezTo>
                <a:cubicBezTo>
                  <a:pt x="4105619" y="247861"/>
                  <a:pt x="4101278" y="246993"/>
                  <a:pt x="4096937" y="243520"/>
                </a:cubicBezTo>
                <a:cubicBezTo>
                  <a:pt x="4089992" y="236575"/>
                  <a:pt x="4084783" y="231800"/>
                  <a:pt x="4081310" y="229196"/>
                </a:cubicBezTo>
                <a:cubicBezTo>
                  <a:pt x="4078705" y="224855"/>
                  <a:pt x="4079574" y="222250"/>
                  <a:pt x="4083914" y="221382"/>
                </a:cubicBezTo>
                <a:cubicBezTo>
                  <a:pt x="4093464" y="221382"/>
                  <a:pt x="4109959" y="220080"/>
                  <a:pt x="4133400" y="217475"/>
                </a:cubicBezTo>
                <a:cubicBezTo>
                  <a:pt x="4135136" y="217475"/>
                  <a:pt x="4137740" y="217475"/>
                  <a:pt x="4141213" y="217475"/>
                </a:cubicBezTo>
                <a:cubicBezTo>
                  <a:pt x="4144686" y="216607"/>
                  <a:pt x="4147724" y="216173"/>
                  <a:pt x="4150329" y="216173"/>
                </a:cubicBezTo>
                <a:lnTo>
                  <a:pt x="4150329" y="154967"/>
                </a:lnTo>
                <a:cubicBezTo>
                  <a:pt x="4142515" y="156704"/>
                  <a:pt x="4135570" y="157572"/>
                  <a:pt x="4129493" y="157572"/>
                </a:cubicBezTo>
                <a:cubicBezTo>
                  <a:pt x="4125152" y="158440"/>
                  <a:pt x="4121680" y="158440"/>
                  <a:pt x="4119075" y="157572"/>
                </a:cubicBezTo>
                <a:cubicBezTo>
                  <a:pt x="4112130" y="153231"/>
                  <a:pt x="4106487" y="148022"/>
                  <a:pt x="4102146" y="141945"/>
                </a:cubicBezTo>
                <a:cubicBezTo>
                  <a:pt x="4099541" y="138472"/>
                  <a:pt x="4098673" y="135868"/>
                  <a:pt x="4099541" y="134131"/>
                </a:cubicBezTo>
                <a:cubicBezTo>
                  <a:pt x="4100410" y="133263"/>
                  <a:pt x="4103014" y="132395"/>
                  <a:pt x="4107355" y="131527"/>
                </a:cubicBezTo>
                <a:cubicBezTo>
                  <a:pt x="4110828" y="131527"/>
                  <a:pt x="4118641" y="130659"/>
                  <a:pt x="4130795" y="128923"/>
                </a:cubicBezTo>
                <a:cubicBezTo>
                  <a:pt x="4139477" y="128054"/>
                  <a:pt x="4145988" y="127620"/>
                  <a:pt x="4150329" y="127620"/>
                </a:cubicBezTo>
                <a:cubicBezTo>
                  <a:pt x="4150329" y="118071"/>
                  <a:pt x="4150329" y="108955"/>
                  <a:pt x="4150329" y="100273"/>
                </a:cubicBezTo>
                <a:cubicBezTo>
                  <a:pt x="4152933" y="68151"/>
                  <a:pt x="4150329" y="47749"/>
                  <a:pt x="4142515" y="39068"/>
                </a:cubicBezTo>
                <a:cubicBezTo>
                  <a:pt x="4139911" y="34727"/>
                  <a:pt x="4138609" y="31254"/>
                  <a:pt x="4138609" y="28650"/>
                </a:cubicBezTo>
                <a:cubicBezTo>
                  <a:pt x="4139043" y="27347"/>
                  <a:pt x="4139911" y="26479"/>
                  <a:pt x="4141213" y="26045"/>
                </a:cubicBezTo>
                <a:close/>
                <a:moveTo>
                  <a:pt x="4033127" y="24743"/>
                </a:moveTo>
                <a:cubicBezTo>
                  <a:pt x="4033127" y="24743"/>
                  <a:pt x="4033561" y="24743"/>
                  <a:pt x="4034429" y="24743"/>
                </a:cubicBezTo>
                <a:cubicBezTo>
                  <a:pt x="4048320" y="24743"/>
                  <a:pt x="4061342" y="25611"/>
                  <a:pt x="4073496" y="27347"/>
                </a:cubicBezTo>
                <a:cubicBezTo>
                  <a:pt x="4089123" y="29952"/>
                  <a:pt x="4096503" y="40804"/>
                  <a:pt x="4095635" y="59904"/>
                </a:cubicBezTo>
                <a:cubicBezTo>
                  <a:pt x="4093030" y="73794"/>
                  <a:pt x="4085217" y="77701"/>
                  <a:pt x="4072194" y="71624"/>
                </a:cubicBezTo>
                <a:cubicBezTo>
                  <a:pt x="4066117" y="67283"/>
                  <a:pt x="4053094" y="53392"/>
                  <a:pt x="4033127" y="29952"/>
                </a:cubicBezTo>
                <a:cubicBezTo>
                  <a:pt x="4030522" y="27347"/>
                  <a:pt x="4030522" y="25611"/>
                  <a:pt x="4033127" y="24743"/>
                </a:cubicBezTo>
                <a:close/>
                <a:moveTo>
                  <a:pt x="5125385" y="24580"/>
                </a:moveTo>
                <a:cubicBezTo>
                  <a:pt x="5126905" y="24255"/>
                  <a:pt x="5128750" y="24309"/>
                  <a:pt x="5130920" y="24743"/>
                </a:cubicBezTo>
                <a:cubicBezTo>
                  <a:pt x="5149151" y="32556"/>
                  <a:pt x="5162608" y="44277"/>
                  <a:pt x="5171290" y="59904"/>
                </a:cubicBezTo>
                <a:cubicBezTo>
                  <a:pt x="5173894" y="65113"/>
                  <a:pt x="5173460" y="69453"/>
                  <a:pt x="5169987" y="72926"/>
                </a:cubicBezTo>
                <a:cubicBezTo>
                  <a:pt x="5164778" y="79871"/>
                  <a:pt x="5160004" y="92026"/>
                  <a:pt x="5155663" y="109389"/>
                </a:cubicBezTo>
                <a:cubicBezTo>
                  <a:pt x="5149586" y="133698"/>
                  <a:pt x="5139168" y="158006"/>
                  <a:pt x="5124409" y="182315"/>
                </a:cubicBezTo>
                <a:cubicBezTo>
                  <a:pt x="5141772" y="199678"/>
                  <a:pt x="5158701" y="212700"/>
                  <a:pt x="5175196" y="221382"/>
                </a:cubicBezTo>
                <a:cubicBezTo>
                  <a:pt x="5202110" y="237009"/>
                  <a:pt x="5231627" y="248295"/>
                  <a:pt x="5263749" y="255240"/>
                </a:cubicBezTo>
                <a:cubicBezTo>
                  <a:pt x="5268090" y="256109"/>
                  <a:pt x="5270260" y="257845"/>
                  <a:pt x="5270260" y="260449"/>
                </a:cubicBezTo>
                <a:cubicBezTo>
                  <a:pt x="5271129" y="262186"/>
                  <a:pt x="5269392" y="263488"/>
                  <a:pt x="5265051" y="264356"/>
                </a:cubicBezTo>
                <a:cubicBezTo>
                  <a:pt x="5230325" y="273906"/>
                  <a:pt x="5202978" y="279549"/>
                  <a:pt x="5183010" y="281285"/>
                </a:cubicBezTo>
                <a:cubicBezTo>
                  <a:pt x="5173460" y="281285"/>
                  <a:pt x="5166515" y="279983"/>
                  <a:pt x="5162174" y="277379"/>
                </a:cubicBezTo>
                <a:cubicBezTo>
                  <a:pt x="5141338" y="263488"/>
                  <a:pt x="5119634" y="243086"/>
                  <a:pt x="5097062" y="216173"/>
                </a:cubicBezTo>
                <a:cubicBezTo>
                  <a:pt x="5096194" y="217041"/>
                  <a:pt x="5094891" y="218344"/>
                  <a:pt x="5093155" y="220080"/>
                </a:cubicBezTo>
                <a:cubicBezTo>
                  <a:pt x="5090550" y="221816"/>
                  <a:pt x="5088814" y="223118"/>
                  <a:pt x="5087946" y="223986"/>
                </a:cubicBezTo>
                <a:cubicBezTo>
                  <a:pt x="5054087" y="250031"/>
                  <a:pt x="5015454" y="263922"/>
                  <a:pt x="4972046" y="265658"/>
                </a:cubicBezTo>
                <a:cubicBezTo>
                  <a:pt x="4968573" y="265658"/>
                  <a:pt x="4966403" y="264790"/>
                  <a:pt x="4965535" y="263054"/>
                </a:cubicBezTo>
                <a:cubicBezTo>
                  <a:pt x="4965535" y="262186"/>
                  <a:pt x="4967271" y="260883"/>
                  <a:pt x="4970744" y="259147"/>
                </a:cubicBezTo>
                <a:cubicBezTo>
                  <a:pt x="5011548" y="243520"/>
                  <a:pt x="5045840" y="218777"/>
                  <a:pt x="5073621" y="184919"/>
                </a:cubicBezTo>
                <a:cubicBezTo>
                  <a:pt x="5058863" y="164951"/>
                  <a:pt x="5047576" y="147588"/>
                  <a:pt x="5039763" y="132829"/>
                </a:cubicBezTo>
                <a:cubicBezTo>
                  <a:pt x="5031949" y="119807"/>
                  <a:pt x="5022834" y="113296"/>
                  <a:pt x="5012416" y="113296"/>
                </a:cubicBezTo>
                <a:cubicBezTo>
                  <a:pt x="5007207" y="112427"/>
                  <a:pt x="5004168" y="109823"/>
                  <a:pt x="5003300" y="105482"/>
                </a:cubicBezTo>
                <a:cubicBezTo>
                  <a:pt x="5004168" y="99405"/>
                  <a:pt x="5011548" y="95498"/>
                  <a:pt x="5025438" y="93762"/>
                </a:cubicBezTo>
                <a:cubicBezTo>
                  <a:pt x="5041065" y="93762"/>
                  <a:pt x="5053219" y="98971"/>
                  <a:pt x="5061901" y="109389"/>
                </a:cubicBezTo>
                <a:cubicBezTo>
                  <a:pt x="5072319" y="123279"/>
                  <a:pt x="5083605" y="137604"/>
                  <a:pt x="5095759" y="152363"/>
                </a:cubicBezTo>
                <a:cubicBezTo>
                  <a:pt x="5105309" y="137604"/>
                  <a:pt x="5113123" y="117636"/>
                  <a:pt x="5119200" y="92460"/>
                </a:cubicBezTo>
                <a:cubicBezTo>
                  <a:pt x="5124409" y="67283"/>
                  <a:pt x="5124843" y="49051"/>
                  <a:pt x="5120502" y="37765"/>
                </a:cubicBezTo>
                <a:cubicBezTo>
                  <a:pt x="5119200" y="29952"/>
                  <a:pt x="5120828" y="25557"/>
                  <a:pt x="5125385" y="24580"/>
                </a:cubicBezTo>
                <a:close/>
                <a:moveTo>
                  <a:pt x="5797261" y="24092"/>
                </a:moveTo>
                <a:cubicBezTo>
                  <a:pt x="5798997" y="23224"/>
                  <a:pt x="5801602" y="23441"/>
                  <a:pt x="5805074" y="24743"/>
                </a:cubicBezTo>
                <a:cubicBezTo>
                  <a:pt x="5819833" y="29084"/>
                  <a:pt x="5831553" y="37331"/>
                  <a:pt x="5840235" y="49485"/>
                </a:cubicBezTo>
                <a:cubicBezTo>
                  <a:pt x="5842839" y="52958"/>
                  <a:pt x="5842405" y="56865"/>
                  <a:pt x="5838933" y="61206"/>
                </a:cubicBezTo>
                <a:cubicBezTo>
                  <a:pt x="5837196" y="62942"/>
                  <a:pt x="5833289" y="66415"/>
                  <a:pt x="5827212" y="71624"/>
                </a:cubicBezTo>
                <a:cubicBezTo>
                  <a:pt x="5821135" y="77701"/>
                  <a:pt x="5816360" y="82476"/>
                  <a:pt x="5812888" y="85948"/>
                </a:cubicBezTo>
                <a:cubicBezTo>
                  <a:pt x="5793788" y="105916"/>
                  <a:pt x="5777293" y="121543"/>
                  <a:pt x="5763402" y="132829"/>
                </a:cubicBezTo>
                <a:cubicBezTo>
                  <a:pt x="5768611" y="131961"/>
                  <a:pt x="5782068" y="130659"/>
                  <a:pt x="5803772" y="128923"/>
                </a:cubicBezTo>
                <a:cubicBezTo>
                  <a:pt x="5826344" y="126318"/>
                  <a:pt x="5841971" y="124582"/>
                  <a:pt x="5850653" y="123714"/>
                </a:cubicBezTo>
                <a:cubicBezTo>
                  <a:pt x="5847180" y="117636"/>
                  <a:pt x="5842405" y="109823"/>
                  <a:pt x="5836328" y="100273"/>
                </a:cubicBezTo>
                <a:cubicBezTo>
                  <a:pt x="5835460" y="97669"/>
                  <a:pt x="5834592" y="95932"/>
                  <a:pt x="5833724" y="95064"/>
                </a:cubicBezTo>
                <a:cubicBezTo>
                  <a:pt x="5831987" y="92460"/>
                  <a:pt x="5831119" y="90724"/>
                  <a:pt x="5831119" y="89855"/>
                </a:cubicBezTo>
                <a:cubicBezTo>
                  <a:pt x="5831987" y="88987"/>
                  <a:pt x="5834158" y="88987"/>
                  <a:pt x="5837630" y="89855"/>
                </a:cubicBezTo>
                <a:cubicBezTo>
                  <a:pt x="5861071" y="95064"/>
                  <a:pt x="5879302" y="103312"/>
                  <a:pt x="5892325" y="114598"/>
                </a:cubicBezTo>
                <a:cubicBezTo>
                  <a:pt x="5904479" y="125016"/>
                  <a:pt x="5905781" y="139341"/>
                  <a:pt x="5896231" y="157572"/>
                </a:cubicBezTo>
                <a:cubicBezTo>
                  <a:pt x="5890154" y="164517"/>
                  <a:pt x="5883643" y="165385"/>
                  <a:pt x="5876698" y="160176"/>
                </a:cubicBezTo>
                <a:cubicBezTo>
                  <a:pt x="5870621" y="152363"/>
                  <a:pt x="5864110" y="143681"/>
                  <a:pt x="5857164" y="134131"/>
                </a:cubicBezTo>
                <a:cubicBezTo>
                  <a:pt x="5809415" y="150627"/>
                  <a:pt x="5777293" y="162781"/>
                  <a:pt x="5760798" y="170595"/>
                </a:cubicBezTo>
                <a:cubicBezTo>
                  <a:pt x="5754721" y="173199"/>
                  <a:pt x="5749078" y="172765"/>
                  <a:pt x="5743869" y="169292"/>
                </a:cubicBezTo>
                <a:cubicBezTo>
                  <a:pt x="5736923" y="164083"/>
                  <a:pt x="5731280" y="155402"/>
                  <a:pt x="5726939" y="143247"/>
                </a:cubicBezTo>
                <a:cubicBezTo>
                  <a:pt x="5724335" y="137170"/>
                  <a:pt x="5725637" y="133263"/>
                  <a:pt x="5730846" y="131527"/>
                </a:cubicBezTo>
                <a:cubicBezTo>
                  <a:pt x="5742132" y="130659"/>
                  <a:pt x="5750380" y="125884"/>
                  <a:pt x="5755589" y="117202"/>
                </a:cubicBezTo>
                <a:cubicBezTo>
                  <a:pt x="5766007" y="102444"/>
                  <a:pt x="5776425" y="85080"/>
                  <a:pt x="5786843" y="65113"/>
                </a:cubicBezTo>
                <a:cubicBezTo>
                  <a:pt x="5795524" y="48617"/>
                  <a:pt x="5798129" y="36897"/>
                  <a:pt x="5794656" y="29952"/>
                </a:cubicBezTo>
                <a:cubicBezTo>
                  <a:pt x="5794656" y="26913"/>
                  <a:pt x="5795524" y="24960"/>
                  <a:pt x="5797261" y="24092"/>
                </a:cubicBezTo>
                <a:close/>
                <a:moveTo>
                  <a:pt x="7476748" y="21813"/>
                </a:moveTo>
                <a:cubicBezTo>
                  <a:pt x="7479353" y="21596"/>
                  <a:pt x="7481958" y="22138"/>
                  <a:pt x="7484562" y="23441"/>
                </a:cubicBezTo>
                <a:cubicBezTo>
                  <a:pt x="7490640" y="26913"/>
                  <a:pt x="7496716" y="32556"/>
                  <a:pt x="7502794" y="40370"/>
                </a:cubicBezTo>
                <a:cubicBezTo>
                  <a:pt x="7507134" y="46447"/>
                  <a:pt x="7506700" y="51656"/>
                  <a:pt x="7501492" y="55997"/>
                </a:cubicBezTo>
                <a:cubicBezTo>
                  <a:pt x="7494546" y="61206"/>
                  <a:pt x="7490206" y="71190"/>
                  <a:pt x="7488469" y="85948"/>
                </a:cubicBezTo>
                <a:cubicBezTo>
                  <a:pt x="7487601" y="92026"/>
                  <a:pt x="7490206" y="94630"/>
                  <a:pt x="7496282" y="93762"/>
                </a:cubicBezTo>
                <a:cubicBezTo>
                  <a:pt x="7499756" y="93762"/>
                  <a:pt x="7504964" y="92026"/>
                  <a:pt x="7511910" y="88553"/>
                </a:cubicBezTo>
                <a:cubicBezTo>
                  <a:pt x="7513646" y="87685"/>
                  <a:pt x="7514948" y="87251"/>
                  <a:pt x="7515816" y="87251"/>
                </a:cubicBezTo>
                <a:cubicBezTo>
                  <a:pt x="7522762" y="83778"/>
                  <a:pt x="7528838" y="83344"/>
                  <a:pt x="7534048" y="85948"/>
                </a:cubicBezTo>
                <a:cubicBezTo>
                  <a:pt x="7540125" y="89421"/>
                  <a:pt x="7544900" y="92894"/>
                  <a:pt x="7548372" y="96366"/>
                </a:cubicBezTo>
                <a:cubicBezTo>
                  <a:pt x="7554450" y="102444"/>
                  <a:pt x="7554016" y="108955"/>
                  <a:pt x="7547070" y="115900"/>
                </a:cubicBezTo>
                <a:cubicBezTo>
                  <a:pt x="7536652" y="121109"/>
                  <a:pt x="7521025" y="124148"/>
                  <a:pt x="7500189" y="125016"/>
                </a:cubicBezTo>
                <a:cubicBezTo>
                  <a:pt x="7489771" y="125884"/>
                  <a:pt x="7479788" y="124148"/>
                  <a:pt x="7470238" y="119807"/>
                </a:cubicBezTo>
                <a:cubicBezTo>
                  <a:pt x="7460688" y="115466"/>
                  <a:pt x="7456347" y="106350"/>
                  <a:pt x="7457215" y="92460"/>
                </a:cubicBezTo>
                <a:cubicBezTo>
                  <a:pt x="7456347" y="82042"/>
                  <a:pt x="7457215" y="71190"/>
                  <a:pt x="7459820" y="59904"/>
                </a:cubicBezTo>
                <a:cubicBezTo>
                  <a:pt x="7460688" y="58167"/>
                  <a:pt x="7460688" y="56865"/>
                  <a:pt x="7459820" y="55997"/>
                </a:cubicBezTo>
                <a:cubicBezTo>
                  <a:pt x="7458952" y="55129"/>
                  <a:pt x="7458084" y="55129"/>
                  <a:pt x="7457215" y="55997"/>
                </a:cubicBezTo>
                <a:cubicBezTo>
                  <a:pt x="7454610" y="57733"/>
                  <a:pt x="7449836" y="59904"/>
                  <a:pt x="7442890" y="62508"/>
                </a:cubicBezTo>
                <a:cubicBezTo>
                  <a:pt x="7442890" y="69453"/>
                  <a:pt x="7441588" y="77267"/>
                  <a:pt x="7438984" y="85948"/>
                </a:cubicBezTo>
                <a:cubicBezTo>
                  <a:pt x="7433774" y="111994"/>
                  <a:pt x="7411636" y="134131"/>
                  <a:pt x="7372569" y="152363"/>
                </a:cubicBezTo>
                <a:cubicBezTo>
                  <a:pt x="7369964" y="154967"/>
                  <a:pt x="7367794" y="155402"/>
                  <a:pt x="7366058" y="153665"/>
                </a:cubicBezTo>
                <a:cubicBezTo>
                  <a:pt x="7366058" y="156270"/>
                  <a:pt x="7365190" y="160611"/>
                  <a:pt x="7363453" y="166688"/>
                </a:cubicBezTo>
                <a:cubicBezTo>
                  <a:pt x="7362586" y="172765"/>
                  <a:pt x="7361718" y="177540"/>
                  <a:pt x="7360848" y="181012"/>
                </a:cubicBezTo>
                <a:cubicBezTo>
                  <a:pt x="7359113" y="196639"/>
                  <a:pt x="7357810" y="206623"/>
                  <a:pt x="7356942" y="210964"/>
                </a:cubicBezTo>
                <a:cubicBezTo>
                  <a:pt x="7360415" y="209228"/>
                  <a:pt x="7366492" y="205321"/>
                  <a:pt x="7375174" y="199244"/>
                </a:cubicBezTo>
                <a:cubicBezTo>
                  <a:pt x="7383856" y="193167"/>
                  <a:pt x="7389498" y="189260"/>
                  <a:pt x="7392102" y="187524"/>
                </a:cubicBezTo>
                <a:cubicBezTo>
                  <a:pt x="7395576" y="184919"/>
                  <a:pt x="7397746" y="184051"/>
                  <a:pt x="7398614" y="184919"/>
                </a:cubicBezTo>
                <a:cubicBezTo>
                  <a:pt x="7398614" y="185787"/>
                  <a:pt x="7397746" y="188392"/>
                  <a:pt x="7396010" y="192733"/>
                </a:cubicBezTo>
                <a:cubicBezTo>
                  <a:pt x="7394274" y="195337"/>
                  <a:pt x="7391669" y="199678"/>
                  <a:pt x="7388196" y="205755"/>
                </a:cubicBezTo>
                <a:cubicBezTo>
                  <a:pt x="7381251" y="219646"/>
                  <a:pt x="7374740" y="230498"/>
                  <a:pt x="7368662" y="238311"/>
                </a:cubicBezTo>
                <a:cubicBezTo>
                  <a:pt x="7366926" y="240916"/>
                  <a:pt x="7363888" y="245691"/>
                  <a:pt x="7359546" y="252636"/>
                </a:cubicBezTo>
                <a:cubicBezTo>
                  <a:pt x="7353470" y="261318"/>
                  <a:pt x="7349563" y="266961"/>
                  <a:pt x="7347826" y="269565"/>
                </a:cubicBezTo>
                <a:cubicBezTo>
                  <a:pt x="7343486" y="274774"/>
                  <a:pt x="7338277" y="275208"/>
                  <a:pt x="7332200" y="270867"/>
                </a:cubicBezTo>
                <a:cubicBezTo>
                  <a:pt x="7323518" y="263054"/>
                  <a:pt x="7317441" y="253938"/>
                  <a:pt x="7313968" y="243520"/>
                </a:cubicBezTo>
                <a:cubicBezTo>
                  <a:pt x="7312232" y="236575"/>
                  <a:pt x="7313100" y="231800"/>
                  <a:pt x="7316572" y="229196"/>
                </a:cubicBezTo>
                <a:cubicBezTo>
                  <a:pt x="7322650" y="223986"/>
                  <a:pt x="7325688" y="213134"/>
                  <a:pt x="7325688" y="196639"/>
                </a:cubicBezTo>
                <a:cubicBezTo>
                  <a:pt x="7326556" y="174935"/>
                  <a:pt x="7326990" y="160176"/>
                  <a:pt x="7326990" y="152363"/>
                </a:cubicBezTo>
                <a:cubicBezTo>
                  <a:pt x="7325254" y="153231"/>
                  <a:pt x="7321348" y="154967"/>
                  <a:pt x="7315270" y="157572"/>
                </a:cubicBezTo>
                <a:cubicBezTo>
                  <a:pt x="7310061" y="160176"/>
                  <a:pt x="7306154" y="161913"/>
                  <a:pt x="7303550" y="162781"/>
                </a:cubicBezTo>
                <a:cubicBezTo>
                  <a:pt x="7300946" y="164517"/>
                  <a:pt x="7297907" y="164517"/>
                  <a:pt x="7294434" y="162781"/>
                </a:cubicBezTo>
                <a:cubicBezTo>
                  <a:pt x="7291830" y="161045"/>
                  <a:pt x="7285318" y="154967"/>
                  <a:pt x="7274900" y="144550"/>
                </a:cubicBezTo>
                <a:cubicBezTo>
                  <a:pt x="7271428" y="139341"/>
                  <a:pt x="7272730" y="135868"/>
                  <a:pt x="7278807" y="134131"/>
                </a:cubicBezTo>
                <a:cubicBezTo>
                  <a:pt x="7308325" y="128923"/>
                  <a:pt x="7326556" y="122411"/>
                  <a:pt x="7333502" y="114598"/>
                </a:cubicBezTo>
                <a:cubicBezTo>
                  <a:pt x="7337842" y="110257"/>
                  <a:pt x="7343052" y="109389"/>
                  <a:pt x="7349128" y="111994"/>
                </a:cubicBezTo>
                <a:cubicBezTo>
                  <a:pt x="7360415" y="117202"/>
                  <a:pt x="7367360" y="122411"/>
                  <a:pt x="7369964" y="127620"/>
                </a:cubicBezTo>
                <a:cubicBezTo>
                  <a:pt x="7374306" y="132829"/>
                  <a:pt x="7374740" y="136736"/>
                  <a:pt x="7371266" y="139341"/>
                </a:cubicBezTo>
                <a:cubicBezTo>
                  <a:pt x="7371266" y="140209"/>
                  <a:pt x="7370833" y="141511"/>
                  <a:pt x="7369964" y="143247"/>
                </a:cubicBezTo>
                <a:lnTo>
                  <a:pt x="7369358" y="145069"/>
                </a:lnTo>
                <a:lnTo>
                  <a:pt x="7399590" y="111017"/>
                </a:lnTo>
                <a:cubicBezTo>
                  <a:pt x="7406319" y="99079"/>
                  <a:pt x="7409466" y="86817"/>
                  <a:pt x="7409032" y="74228"/>
                </a:cubicBezTo>
                <a:cubicBezTo>
                  <a:pt x="7409032" y="63810"/>
                  <a:pt x="7406428" y="54694"/>
                  <a:pt x="7401218" y="46881"/>
                </a:cubicBezTo>
                <a:cubicBezTo>
                  <a:pt x="7398614" y="43408"/>
                  <a:pt x="7398180" y="40370"/>
                  <a:pt x="7399916" y="37765"/>
                </a:cubicBezTo>
                <a:cubicBezTo>
                  <a:pt x="7401652" y="34293"/>
                  <a:pt x="7404692" y="33425"/>
                  <a:pt x="7409032" y="35161"/>
                </a:cubicBezTo>
                <a:cubicBezTo>
                  <a:pt x="7415978" y="36897"/>
                  <a:pt x="7422923" y="39068"/>
                  <a:pt x="7429868" y="41672"/>
                </a:cubicBezTo>
                <a:cubicBezTo>
                  <a:pt x="7436814" y="39068"/>
                  <a:pt x="7442456" y="36897"/>
                  <a:pt x="7446797" y="35161"/>
                </a:cubicBezTo>
                <a:cubicBezTo>
                  <a:pt x="7456347" y="30820"/>
                  <a:pt x="7463726" y="27347"/>
                  <a:pt x="7468935" y="24743"/>
                </a:cubicBezTo>
                <a:cubicBezTo>
                  <a:pt x="7471540" y="23006"/>
                  <a:pt x="7474144" y="22030"/>
                  <a:pt x="7476748" y="21813"/>
                </a:cubicBezTo>
                <a:close/>
                <a:moveTo>
                  <a:pt x="1743299" y="20836"/>
                </a:moveTo>
                <a:cubicBezTo>
                  <a:pt x="1759795" y="26045"/>
                  <a:pt x="1771080" y="33425"/>
                  <a:pt x="1777157" y="42974"/>
                </a:cubicBezTo>
                <a:cubicBezTo>
                  <a:pt x="1779762" y="47315"/>
                  <a:pt x="1780197" y="51222"/>
                  <a:pt x="1778461" y="54694"/>
                </a:cubicBezTo>
                <a:cubicBezTo>
                  <a:pt x="1774119" y="63376"/>
                  <a:pt x="1772818" y="85080"/>
                  <a:pt x="1774554" y="119807"/>
                </a:cubicBezTo>
                <a:cubicBezTo>
                  <a:pt x="1774554" y="131093"/>
                  <a:pt x="1774119" y="140643"/>
                  <a:pt x="1773252" y="148456"/>
                </a:cubicBezTo>
                <a:cubicBezTo>
                  <a:pt x="1791483" y="141511"/>
                  <a:pt x="1807110" y="131527"/>
                  <a:pt x="1820132" y="118505"/>
                </a:cubicBezTo>
                <a:cubicBezTo>
                  <a:pt x="1809714" y="108955"/>
                  <a:pt x="1801467" y="100273"/>
                  <a:pt x="1795389" y="92460"/>
                </a:cubicBezTo>
                <a:cubicBezTo>
                  <a:pt x="1794521" y="92460"/>
                  <a:pt x="1792785" y="91158"/>
                  <a:pt x="1790180" y="88553"/>
                </a:cubicBezTo>
                <a:cubicBezTo>
                  <a:pt x="1787576" y="85948"/>
                  <a:pt x="1785840" y="84646"/>
                  <a:pt x="1784971" y="84646"/>
                </a:cubicBezTo>
                <a:cubicBezTo>
                  <a:pt x="1781500" y="83778"/>
                  <a:pt x="1779762" y="82042"/>
                  <a:pt x="1779762" y="79437"/>
                </a:cubicBezTo>
                <a:cubicBezTo>
                  <a:pt x="1779762" y="77701"/>
                  <a:pt x="1781064" y="75965"/>
                  <a:pt x="1783669" y="74228"/>
                </a:cubicBezTo>
                <a:cubicBezTo>
                  <a:pt x="1785404" y="73360"/>
                  <a:pt x="1789312" y="72926"/>
                  <a:pt x="1795389" y="72926"/>
                </a:cubicBezTo>
                <a:cubicBezTo>
                  <a:pt x="1801467" y="72926"/>
                  <a:pt x="1811017" y="78569"/>
                  <a:pt x="1824038" y="89855"/>
                </a:cubicBezTo>
                <a:cubicBezTo>
                  <a:pt x="1828379" y="94196"/>
                  <a:pt x="1832720" y="97669"/>
                  <a:pt x="1837062" y="100273"/>
                </a:cubicBezTo>
                <a:cubicBezTo>
                  <a:pt x="1845743" y="88987"/>
                  <a:pt x="1851820" y="76833"/>
                  <a:pt x="1855293" y="63810"/>
                </a:cubicBezTo>
                <a:cubicBezTo>
                  <a:pt x="1857029" y="60338"/>
                  <a:pt x="1855727" y="58601"/>
                  <a:pt x="1851386" y="58601"/>
                </a:cubicBezTo>
                <a:cubicBezTo>
                  <a:pt x="1849649" y="59469"/>
                  <a:pt x="1846611" y="60338"/>
                  <a:pt x="1842270" y="61206"/>
                </a:cubicBezTo>
                <a:cubicBezTo>
                  <a:pt x="1833589" y="64678"/>
                  <a:pt x="1826644" y="67717"/>
                  <a:pt x="1821435" y="70322"/>
                </a:cubicBezTo>
                <a:cubicBezTo>
                  <a:pt x="1817963" y="71190"/>
                  <a:pt x="1814055" y="71190"/>
                  <a:pt x="1809714" y="70322"/>
                </a:cubicBezTo>
                <a:cubicBezTo>
                  <a:pt x="1803637" y="67717"/>
                  <a:pt x="1798428" y="63376"/>
                  <a:pt x="1794088" y="57299"/>
                </a:cubicBezTo>
                <a:cubicBezTo>
                  <a:pt x="1792350" y="52958"/>
                  <a:pt x="1793653" y="50354"/>
                  <a:pt x="1797993" y="49485"/>
                </a:cubicBezTo>
                <a:cubicBezTo>
                  <a:pt x="1802334" y="48617"/>
                  <a:pt x="1810149" y="46881"/>
                  <a:pt x="1821435" y="44277"/>
                </a:cubicBezTo>
                <a:cubicBezTo>
                  <a:pt x="1825775" y="43408"/>
                  <a:pt x="1828813" y="42540"/>
                  <a:pt x="1830550" y="41672"/>
                </a:cubicBezTo>
                <a:cubicBezTo>
                  <a:pt x="1836627" y="39936"/>
                  <a:pt x="1843572" y="37765"/>
                  <a:pt x="1851386" y="35161"/>
                </a:cubicBezTo>
                <a:cubicBezTo>
                  <a:pt x="1853122" y="34293"/>
                  <a:pt x="1854425" y="33859"/>
                  <a:pt x="1855293" y="33859"/>
                </a:cubicBezTo>
                <a:cubicBezTo>
                  <a:pt x="1860502" y="30386"/>
                  <a:pt x="1865712" y="29952"/>
                  <a:pt x="1870919" y="32556"/>
                </a:cubicBezTo>
                <a:cubicBezTo>
                  <a:pt x="1883942" y="40370"/>
                  <a:pt x="1892190" y="48183"/>
                  <a:pt x="1895663" y="55997"/>
                </a:cubicBezTo>
                <a:cubicBezTo>
                  <a:pt x="1899135" y="60338"/>
                  <a:pt x="1899135" y="64244"/>
                  <a:pt x="1895663" y="67717"/>
                </a:cubicBezTo>
                <a:cubicBezTo>
                  <a:pt x="1890453" y="73794"/>
                  <a:pt x="1885244" y="81174"/>
                  <a:pt x="1880035" y="89855"/>
                </a:cubicBezTo>
                <a:cubicBezTo>
                  <a:pt x="1874826" y="100273"/>
                  <a:pt x="1868749" y="109389"/>
                  <a:pt x="1861804" y="117202"/>
                </a:cubicBezTo>
                <a:cubicBezTo>
                  <a:pt x="1887849" y="131093"/>
                  <a:pt x="1916498" y="140209"/>
                  <a:pt x="1947752" y="144550"/>
                </a:cubicBezTo>
                <a:cubicBezTo>
                  <a:pt x="1950357" y="145418"/>
                  <a:pt x="1951658" y="146286"/>
                  <a:pt x="1951658" y="147154"/>
                </a:cubicBezTo>
                <a:cubicBezTo>
                  <a:pt x="1951658" y="148022"/>
                  <a:pt x="1950357" y="148891"/>
                  <a:pt x="1947752" y="149759"/>
                </a:cubicBezTo>
                <a:cubicBezTo>
                  <a:pt x="1924313" y="156704"/>
                  <a:pt x="1904345" y="160611"/>
                  <a:pt x="1887849" y="161479"/>
                </a:cubicBezTo>
                <a:cubicBezTo>
                  <a:pt x="1881772" y="163215"/>
                  <a:pt x="1876998" y="162781"/>
                  <a:pt x="1873524" y="160176"/>
                </a:cubicBezTo>
                <a:cubicBezTo>
                  <a:pt x="1872656" y="160176"/>
                  <a:pt x="1871788" y="159742"/>
                  <a:pt x="1870919" y="158874"/>
                </a:cubicBezTo>
                <a:cubicBezTo>
                  <a:pt x="1862238" y="155402"/>
                  <a:pt x="1854858" y="150627"/>
                  <a:pt x="1848782" y="144550"/>
                </a:cubicBezTo>
                <a:cubicBezTo>
                  <a:pt x="1847913" y="143681"/>
                  <a:pt x="1846611" y="142379"/>
                  <a:pt x="1844875" y="140643"/>
                </a:cubicBezTo>
                <a:cubicBezTo>
                  <a:pt x="1842270" y="138906"/>
                  <a:pt x="1840535" y="137604"/>
                  <a:pt x="1839666" y="136736"/>
                </a:cubicBezTo>
                <a:cubicBezTo>
                  <a:pt x="1839666" y="136736"/>
                  <a:pt x="1839232" y="137170"/>
                  <a:pt x="1838364" y="138038"/>
                </a:cubicBezTo>
                <a:cubicBezTo>
                  <a:pt x="1823605" y="146720"/>
                  <a:pt x="1801900" y="152363"/>
                  <a:pt x="1773252" y="154967"/>
                </a:cubicBezTo>
                <a:cubicBezTo>
                  <a:pt x="1772382" y="163649"/>
                  <a:pt x="1769779" y="170160"/>
                  <a:pt x="1765437" y="174501"/>
                </a:cubicBezTo>
                <a:cubicBezTo>
                  <a:pt x="1761097" y="177974"/>
                  <a:pt x="1756322" y="177974"/>
                  <a:pt x="1751113" y="174501"/>
                </a:cubicBezTo>
                <a:cubicBezTo>
                  <a:pt x="1743299" y="165820"/>
                  <a:pt x="1739826" y="157572"/>
                  <a:pt x="1740695" y="149759"/>
                </a:cubicBezTo>
                <a:cubicBezTo>
                  <a:pt x="1743299" y="134131"/>
                  <a:pt x="1743734" y="111125"/>
                  <a:pt x="1741997" y="80739"/>
                </a:cubicBezTo>
                <a:cubicBezTo>
                  <a:pt x="1741997" y="78135"/>
                  <a:pt x="1741997" y="74228"/>
                  <a:pt x="1741997" y="69019"/>
                </a:cubicBezTo>
                <a:cubicBezTo>
                  <a:pt x="1741130" y="48183"/>
                  <a:pt x="1738090" y="34727"/>
                  <a:pt x="1732881" y="28650"/>
                </a:cubicBezTo>
                <a:cubicBezTo>
                  <a:pt x="1731145" y="21704"/>
                  <a:pt x="1734618" y="19100"/>
                  <a:pt x="1743299" y="20836"/>
                </a:cubicBezTo>
                <a:close/>
                <a:moveTo>
                  <a:pt x="1507351" y="20836"/>
                </a:moveTo>
                <a:cubicBezTo>
                  <a:pt x="1509956" y="20402"/>
                  <a:pt x="1512343" y="20402"/>
                  <a:pt x="1514513" y="20836"/>
                </a:cubicBezTo>
                <a:cubicBezTo>
                  <a:pt x="1524063" y="23441"/>
                  <a:pt x="1531008" y="26913"/>
                  <a:pt x="1535348" y="31254"/>
                </a:cubicBezTo>
                <a:cubicBezTo>
                  <a:pt x="1539691" y="38199"/>
                  <a:pt x="1538387" y="42974"/>
                  <a:pt x="1531442" y="45579"/>
                </a:cubicBezTo>
                <a:cubicBezTo>
                  <a:pt x="1517553" y="49051"/>
                  <a:pt x="1504963" y="51656"/>
                  <a:pt x="1493678" y="53392"/>
                </a:cubicBezTo>
                <a:cubicBezTo>
                  <a:pt x="1495414" y="54260"/>
                  <a:pt x="1497584" y="55563"/>
                  <a:pt x="1500189" y="57299"/>
                </a:cubicBezTo>
                <a:cubicBezTo>
                  <a:pt x="1505398" y="59904"/>
                  <a:pt x="1508003" y="61640"/>
                  <a:pt x="1508003" y="62508"/>
                </a:cubicBezTo>
                <a:cubicBezTo>
                  <a:pt x="1510606" y="65113"/>
                  <a:pt x="1511041" y="68585"/>
                  <a:pt x="1509304" y="72926"/>
                </a:cubicBezTo>
                <a:cubicBezTo>
                  <a:pt x="1509304" y="73794"/>
                  <a:pt x="1509304" y="74662"/>
                  <a:pt x="1509304" y="75530"/>
                </a:cubicBezTo>
                <a:cubicBezTo>
                  <a:pt x="1508436" y="76399"/>
                  <a:pt x="1508003" y="77267"/>
                  <a:pt x="1508003" y="78135"/>
                </a:cubicBezTo>
                <a:cubicBezTo>
                  <a:pt x="1507134" y="79871"/>
                  <a:pt x="1506700" y="81174"/>
                  <a:pt x="1506700" y="82042"/>
                </a:cubicBezTo>
                <a:cubicBezTo>
                  <a:pt x="1515381" y="81174"/>
                  <a:pt x="1522327" y="79437"/>
                  <a:pt x="1527536" y="76833"/>
                </a:cubicBezTo>
                <a:cubicBezTo>
                  <a:pt x="1533613" y="74228"/>
                  <a:pt x="1539256" y="74662"/>
                  <a:pt x="1544466" y="78135"/>
                </a:cubicBezTo>
                <a:cubicBezTo>
                  <a:pt x="1553147" y="83344"/>
                  <a:pt x="1560092" y="89421"/>
                  <a:pt x="1565302" y="96366"/>
                </a:cubicBezTo>
                <a:cubicBezTo>
                  <a:pt x="1569642" y="101575"/>
                  <a:pt x="1569207" y="106350"/>
                  <a:pt x="1563998" y="110691"/>
                </a:cubicBezTo>
                <a:cubicBezTo>
                  <a:pt x="1560526" y="115900"/>
                  <a:pt x="1554015" y="128054"/>
                  <a:pt x="1544466" y="147154"/>
                </a:cubicBezTo>
                <a:cubicBezTo>
                  <a:pt x="1540124" y="155836"/>
                  <a:pt x="1535784" y="161913"/>
                  <a:pt x="1531442" y="165385"/>
                </a:cubicBezTo>
                <a:cubicBezTo>
                  <a:pt x="1527969" y="167990"/>
                  <a:pt x="1524063" y="167990"/>
                  <a:pt x="1519722" y="165385"/>
                </a:cubicBezTo>
                <a:cubicBezTo>
                  <a:pt x="1514513" y="161045"/>
                  <a:pt x="1511910" y="156704"/>
                  <a:pt x="1511910" y="152363"/>
                </a:cubicBezTo>
                <a:cubicBezTo>
                  <a:pt x="1506700" y="153231"/>
                  <a:pt x="1498017" y="154099"/>
                  <a:pt x="1485864" y="154967"/>
                </a:cubicBezTo>
                <a:cubicBezTo>
                  <a:pt x="1479787" y="155836"/>
                  <a:pt x="1475446" y="156270"/>
                  <a:pt x="1472841" y="156270"/>
                </a:cubicBezTo>
                <a:cubicBezTo>
                  <a:pt x="1473710" y="156270"/>
                  <a:pt x="1474144" y="156704"/>
                  <a:pt x="1474144" y="157572"/>
                </a:cubicBezTo>
                <a:cubicBezTo>
                  <a:pt x="1478486" y="161913"/>
                  <a:pt x="1479352" y="165820"/>
                  <a:pt x="1476747" y="169292"/>
                </a:cubicBezTo>
                <a:cubicBezTo>
                  <a:pt x="1474144" y="171897"/>
                  <a:pt x="1470671" y="175369"/>
                  <a:pt x="1466329" y="179710"/>
                </a:cubicBezTo>
                <a:cubicBezTo>
                  <a:pt x="1474144" y="177974"/>
                  <a:pt x="1482390" y="176672"/>
                  <a:pt x="1491073" y="175803"/>
                </a:cubicBezTo>
                <a:cubicBezTo>
                  <a:pt x="1491073" y="175803"/>
                  <a:pt x="1491073" y="174935"/>
                  <a:pt x="1491073" y="173199"/>
                </a:cubicBezTo>
                <a:cubicBezTo>
                  <a:pt x="1491073" y="170595"/>
                  <a:pt x="1491508" y="168858"/>
                  <a:pt x="1492376" y="167990"/>
                </a:cubicBezTo>
                <a:cubicBezTo>
                  <a:pt x="1494111" y="167122"/>
                  <a:pt x="1496716" y="167556"/>
                  <a:pt x="1500189" y="169292"/>
                </a:cubicBezTo>
                <a:cubicBezTo>
                  <a:pt x="1505398" y="170160"/>
                  <a:pt x="1509738" y="171897"/>
                  <a:pt x="1513211" y="174501"/>
                </a:cubicBezTo>
                <a:cubicBezTo>
                  <a:pt x="1521025" y="173633"/>
                  <a:pt x="1531876" y="172331"/>
                  <a:pt x="1545767" y="170595"/>
                </a:cubicBezTo>
                <a:cubicBezTo>
                  <a:pt x="1563130" y="167990"/>
                  <a:pt x="1574416" y="166254"/>
                  <a:pt x="1579626" y="165385"/>
                </a:cubicBezTo>
                <a:cubicBezTo>
                  <a:pt x="1586571" y="162781"/>
                  <a:pt x="1593951" y="162781"/>
                  <a:pt x="1601764" y="165385"/>
                </a:cubicBezTo>
                <a:cubicBezTo>
                  <a:pt x="1613050" y="170595"/>
                  <a:pt x="1621298" y="176672"/>
                  <a:pt x="1626507" y="183617"/>
                </a:cubicBezTo>
                <a:cubicBezTo>
                  <a:pt x="1629979" y="191431"/>
                  <a:pt x="1626941" y="195771"/>
                  <a:pt x="1617391" y="196639"/>
                </a:cubicBezTo>
                <a:cubicBezTo>
                  <a:pt x="1592214" y="194903"/>
                  <a:pt x="1561829" y="195337"/>
                  <a:pt x="1526233" y="197942"/>
                </a:cubicBezTo>
                <a:cubicBezTo>
                  <a:pt x="1522760" y="205755"/>
                  <a:pt x="1518854" y="212700"/>
                  <a:pt x="1514513" y="218777"/>
                </a:cubicBezTo>
                <a:cubicBezTo>
                  <a:pt x="1513646" y="219646"/>
                  <a:pt x="1512778" y="220514"/>
                  <a:pt x="1511910" y="221382"/>
                </a:cubicBezTo>
                <a:cubicBezTo>
                  <a:pt x="1510173" y="224855"/>
                  <a:pt x="1507568" y="228328"/>
                  <a:pt x="1504095" y="231800"/>
                </a:cubicBezTo>
                <a:cubicBezTo>
                  <a:pt x="1515381" y="235273"/>
                  <a:pt x="1526233" y="239613"/>
                  <a:pt x="1536651" y="244822"/>
                </a:cubicBezTo>
                <a:cubicBezTo>
                  <a:pt x="1555752" y="253504"/>
                  <a:pt x="1565735" y="267395"/>
                  <a:pt x="1566603" y="286494"/>
                </a:cubicBezTo>
                <a:cubicBezTo>
                  <a:pt x="1563998" y="298649"/>
                  <a:pt x="1556185" y="302555"/>
                  <a:pt x="1543163" y="298215"/>
                </a:cubicBezTo>
                <a:cubicBezTo>
                  <a:pt x="1539691" y="296478"/>
                  <a:pt x="1532311" y="290835"/>
                  <a:pt x="1521025" y="281285"/>
                </a:cubicBezTo>
                <a:cubicBezTo>
                  <a:pt x="1514080" y="275208"/>
                  <a:pt x="1509304" y="271302"/>
                  <a:pt x="1506700" y="269565"/>
                </a:cubicBezTo>
                <a:cubicBezTo>
                  <a:pt x="1498887" y="263488"/>
                  <a:pt x="1491073" y="257845"/>
                  <a:pt x="1483259" y="252636"/>
                </a:cubicBezTo>
                <a:cubicBezTo>
                  <a:pt x="1472841" y="261318"/>
                  <a:pt x="1461122" y="268697"/>
                  <a:pt x="1448098" y="274774"/>
                </a:cubicBezTo>
                <a:cubicBezTo>
                  <a:pt x="1419451" y="285192"/>
                  <a:pt x="1388629" y="290401"/>
                  <a:pt x="1355639" y="290401"/>
                </a:cubicBezTo>
                <a:cubicBezTo>
                  <a:pt x="1350432" y="289533"/>
                  <a:pt x="1347826" y="288665"/>
                  <a:pt x="1347826" y="287797"/>
                </a:cubicBezTo>
                <a:cubicBezTo>
                  <a:pt x="1347826" y="286060"/>
                  <a:pt x="1350432" y="284758"/>
                  <a:pt x="1355639" y="283890"/>
                </a:cubicBezTo>
                <a:cubicBezTo>
                  <a:pt x="1397313" y="276076"/>
                  <a:pt x="1430737" y="260883"/>
                  <a:pt x="1455912" y="238311"/>
                </a:cubicBezTo>
                <a:cubicBezTo>
                  <a:pt x="1454176" y="237443"/>
                  <a:pt x="1451571" y="236575"/>
                  <a:pt x="1448098" y="235707"/>
                </a:cubicBezTo>
                <a:cubicBezTo>
                  <a:pt x="1433341" y="229630"/>
                  <a:pt x="1421621" y="225723"/>
                  <a:pt x="1412938" y="223986"/>
                </a:cubicBezTo>
                <a:cubicBezTo>
                  <a:pt x="1410335" y="223118"/>
                  <a:pt x="1408598" y="222250"/>
                  <a:pt x="1407730" y="221382"/>
                </a:cubicBezTo>
                <a:cubicBezTo>
                  <a:pt x="1407730" y="219646"/>
                  <a:pt x="1408598" y="217909"/>
                  <a:pt x="1410335" y="216173"/>
                </a:cubicBezTo>
                <a:cubicBezTo>
                  <a:pt x="1412070" y="213569"/>
                  <a:pt x="1413373" y="211398"/>
                  <a:pt x="1414241" y="209662"/>
                </a:cubicBezTo>
                <a:cubicBezTo>
                  <a:pt x="1391668" y="212266"/>
                  <a:pt x="1374305" y="215305"/>
                  <a:pt x="1362151" y="218777"/>
                </a:cubicBezTo>
                <a:cubicBezTo>
                  <a:pt x="1356942" y="220514"/>
                  <a:pt x="1351733" y="220080"/>
                  <a:pt x="1346524" y="217475"/>
                </a:cubicBezTo>
                <a:cubicBezTo>
                  <a:pt x="1343051" y="214871"/>
                  <a:pt x="1337842" y="209228"/>
                  <a:pt x="1330898" y="200546"/>
                </a:cubicBezTo>
                <a:cubicBezTo>
                  <a:pt x="1328293" y="197073"/>
                  <a:pt x="1328727" y="194903"/>
                  <a:pt x="1332199" y="194035"/>
                </a:cubicBezTo>
                <a:cubicBezTo>
                  <a:pt x="1334802" y="194035"/>
                  <a:pt x="1340013" y="193601"/>
                  <a:pt x="1347826" y="192733"/>
                </a:cubicBezTo>
                <a:cubicBezTo>
                  <a:pt x="1368661" y="190996"/>
                  <a:pt x="1385591" y="189260"/>
                  <a:pt x="1398614" y="187524"/>
                </a:cubicBezTo>
                <a:cubicBezTo>
                  <a:pt x="1402086" y="187524"/>
                  <a:pt x="1407296" y="187090"/>
                  <a:pt x="1414241" y="186221"/>
                </a:cubicBezTo>
                <a:cubicBezTo>
                  <a:pt x="1420318" y="185353"/>
                  <a:pt x="1424659" y="184919"/>
                  <a:pt x="1427263" y="184919"/>
                </a:cubicBezTo>
                <a:cubicBezTo>
                  <a:pt x="1427263" y="184051"/>
                  <a:pt x="1427697" y="183617"/>
                  <a:pt x="1428565" y="183617"/>
                </a:cubicBezTo>
                <a:cubicBezTo>
                  <a:pt x="1429433" y="181012"/>
                  <a:pt x="1430303" y="177974"/>
                  <a:pt x="1431169" y="174501"/>
                </a:cubicBezTo>
                <a:cubicBezTo>
                  <a:pt x="1432038" y="171897"/>
                  <a:pt x="1433341" y="167556"/>
                  <a:pt x="1435077" y="161479"/>
                </a:cubicBezTo>
                <a:cubicBezTo>
                  <a:pt x="1433341" y="161479"/>
                  <a:pt x="1430737" y="161479"/>
                  <a:pt x="1427263" y="161479"/>
                </a:cubicBezTo>
                <a:cubicBezTo>
                  <a:pt x="1423790" y="162347"/>
                  <a:pt x="1421185" y="162781"/>
                  <a:pt x="1419451" y="162781"/>
                </a:cubicBezTo>
                <a:cubicBezTo>
                  <a:pt x="1419451" y="164517"/>
                  <a:pt x="1419016" y="166254"/>
                  <a:pt x="1418147" y="167990"/>
                </a:cubicBezTo>
                <a:cubicBezTo>
                  <a:pt x="1418147" y="169726"/>
                  <a:pt x="1418147" y="171028"/>
                  <a:pt x="1418147" y="171897"/>
                </a:cubicBezTo>
                <a:cubicBezTo>
                  <a:pt x="1414676" y="177106"/>
                  <a:pt x="1409899" y="177974"/>
                  <a:pt x="1403824" y="174501"/>
                </a:cubicBezTo>
                <a:cubicBezTo>
                  <a:pt x="1398614" y="170160"/>
                  <a:pt x="1395141" y="164951"/>
                  <a:pt x="1393405" y="158874"/>
                </a:cubicBezTo>
                <a:cubicBezTo>
                  <a:pt x="1389933" y="138906"/>
                  <a:pt x="1383422" y="121109"/>
                  <a:pt x="1373871" y="105482"/>
                </a:cubicBezTo>
                <a:cubicBezTo>
                  <a:pt x="1371266" y="101141"/>
                  <a:pt x="1372568" y="97235"/>
                  <a:pt x="1377778" y="93762"/>
                </a:cubicBezTo>
                <a:cubicBezTo>
                  <a:pt x="1390800" y="93762"/>
                  <a:pt x="1399482" y="95932"/>
                  <a:pt x="1403824" y="100273"/>
                </a:cubicBezTo>
                <a:cubicBezTo>
                  <a:pt x="1406429" y="99405"/>
                  <a:pt x="1411636" y="98537"/>
                  <a:pt x="1419451" y="97669"/>
                </a:cubicBezTo>
                <a:cubicBezTo>
                  <a:pt x="1422922" y="96801"/>
                  <a:pt x="1425529" y="96366"/>
                  <a:pt x="1427263" y="96366"/>
                </a:cubicBezTo>
                <a:cubicBezTo>
                  <a:pt x="1427263" y="94630"/>
                  <a:pt x="1426830" y="92026"/>
                  <a:pt x="1425960" y="88553"/>
                </a:cubicBezTo>
                <a:cubicBezTo>
                  <a:pt x="1425093" y="77267"/>
                  <a:pt x="1423790" y="69453"/>
                  <a:pt x="1422054" y="65113"/>
                </a:cubicBezTo>
                <a:cubicBezTo>
                  <a:pt x="1413373" y="64244"/>
                  <a:pt x="1405560" y="60772"/>
                  <a:pt x="1398614" y="54694"/>
                </a:cubicBezTo>
                <a:cubicBezTo>
                  <a:pt x="1396009" y="52090"/>
                  <a:pt x="1394708" y="49920"/>
                  <a:pt x="1394708" y="48183"/>
                </a:cubicBezTo>
                <a:cubicBezTo>
                  <a:pt x="1394708" y="46447"/>
                  <a:pt x="1396443" y="45145"/>
                  <a:pt x="1399916" y="44277"/>
                </a:cubicBezTo>
                <a:cubicBezTo>
                  <a:pt x="1413806" y="42540"/>
                  <a:pt x="1435946" y="38634"/>
                  <a:pt x="1466329" y="32556"/>
                </a:cubicBezTo>
                <a:cubicBezTo>
                  <a:pt x="1480220" y="29084"/>
                  <a:pt x="1491073" y="26045"/>
                  <a:pt x="1498887" y="23441"/>
                </a:cubicBezTo>
                <a:cubicBezTo>
                  <a:pt x="1501925" y="22138"/>
                  <a:pt x="1504747" y="21270"/>
                  <a:pt x="1507351" y="20836"/>
                </a:cubicBezTo>
                <a:close/>
                <a:moveTo>
                  <a:pt x="1088353" y="20511"/>
                </a:moveTo>
                <a:cubicBezTo>
                  <a:pt x="1089438" y="20728"/>
                  <a:pt x="1090849" y="21270"/>
                  <a:pt x="1092586" y="22138"/>
                </a:cubicBezTo>
                <a:cubicBezTo>
                  <a:pt x="1101267" y="26479"/>
                  <a:pt x="1109948" y="35161"/>
                  <a:pt x="1118631" y="48183"/>
                </a:cubicBezTo>
                <a:cubicBezTo>
                  <a:pt x="1122971" y="52524"/>
                  <a:pt x="1122538" y="57733"/>
                  <a:pt x="1117328" y="63810"/>
                </a:cubicBezTo>
                <a:cubicBezTo>
                  <a:pt x="1109514" y="76833"/>
                  <a:pt x="1104741" y="85080"/>
                  <a:pt x="1103003" y="88553"/>
                </a:cubicBezTo>
                <a:cubicBezTo>
                  <a:pt x="1101267" y="91158"/>
                  <a:pt x="1098662" y="95064"/>
                  <a:pt x="1095190" y="100273"/>
                </a:cubicBezTo>
                <a:cubicBezTo>
                  <a:pt x="1090849" y="107218"/>
                  <a:pt x="1087811" y="112427"/>
                  <a:pt x="1086073" y="115900"/>
                </a:cubicBezTo>
                <a:cubicBezTo>
                  <a:pt x="1098228" y="121109"/>
                  <a:pt x="1103437" y="130659"/>
                  <a:pt x="1101702" y="144550"/>
                </a:cubicBezTo>
                <a:cubicBezTo>
                  <a:pt x="1100833" y="161045"/>
                  <a:pt x="1100398" y="190128"/>
                  <a:pt x="1100398" y="231800"/>
                </a:cubicBezTo>
                <a:cubicBezTo>
                  <a:pt x="1100398" y="249163"/>
                  <a:pt x="1097361" y="262620"/>
                  <a:pt x="1091282" y="272170"/>
                </a:cubicBezTo>
                <a:cubicBezTo>
                  <a:pt x="1087811" y="277379"/>
                  <a:pt x="1082602" y="277379"/>
                  <a:pt x="1075656" y="272170"/>
                </a:cubicBezTo>
                <a:cubicBezTo>
                  <a:pt x="1073053" y="268697"/>
                  <a:pt x="1070448" y="264790"/>
                  <a:pt x="1067843" y="260449"/>
                </a:cubicBezTo>
                <a:cubicBezTo>
                  <a:pt x="1066974" y="257845"/>
                  <a:pt x="1066106" y="255675"/>
                  <a:pt x="1065238" y="253938"/>
                </a:cubicBezTo>
                <a:cubicBezTo>
                  <a:pt x="1062634" y="248729"/>
                  <a:pt x="1062634" y="241784"/>
                  <a:pt x="1065238" y="233102"/>
                </a:cubicBezTo>
                <a:cubicBezTo>
                  <a:pt x="1070448" y="200980"/>
                  <a:pt x="1072617" y="173633"/>
                  <a:pt x="1071750" y="151061"/>
                </a:cubicBezTo>
                <a:cubicBezTo>
                  <a:pt x="1071750" y="144115"/>
                  <a:pt x="1071315" y="138906"/>
                  <a:pt x="1070448" y="135434"/>
                </a:cubicBezTo>
                <a:cubicBezTo>
                  <a:pt x="1070448" y="135434"/>
                  <a:pt x="1070013" y="135868"/>
                  <a:pt x="1069145" y="136736"/>
                </a:cubicBezTo>
                <a:cubicBezTo>
                  <a:pt x="1050913" y="156704"/>
                  <a:pt x="1032682" y="171028"/>
                  <a:pt x="1014450" y="179710"/>
                </a:cubicBezTo>
                <a:cubicBezTo>
                  <a:pt x="1012714" y="180578"/>
                  <a:pt x="1011412" y="180578"/>
                  <a:pt x="1010544" y="179710"/>
                </a:cubicBezTo>
                <a:cubicBezTo>
                  <a:pt x="1009675" y="178842"/>
                  <a:pt x="1010110" y="177540"/>
                  <a:pt x="1011845" y="175803"/>
                </a:cubicBezTo>
                <a:cubicBezTo>
                  <a:pt x="1033551" y="153231"/>
                  <a:pt x="1054819" y="117202"/>
                  <a:pt x="1075656" y="67717"/>
                </a:cubicBezTo>
                <a:cubicBezTo>
                  <a:pt x="1082602" y="47749"/>
                  <a:pt x="1085206" y="34727"/>
                  <a:pt x="1083470" y="28650"/>
                </a:cubicBezTo>
                <a:cubicBezTo>
                  <a:pt x="1083470" y="24309"/>
                  <a:pt x="1084338" y="21704"/>
                  <a:pt x="1086073" y="20836"/>
                </a:cubicBezTo>
                <a:cubicBezTo>
                  <a:pt x="1086509" y="20402"/>
                  <a:pt x="1087268" y="20294"/>
                  <a:pt x="1088353" y="20511"/>
                </a:cubicBezTo>
                <a:close/>
                <a:moveTo>
                  <a:pt x="5452165" y="18232"/>
                </a:moveTo>
                <a:cubicBezTo>
                  <a:pt x="5467792" y="20836"/>
                  <a:pt x="5479947" y="27347"/>
                  <a:pt x="5488628" y="37765"/>
                </a:cubicBezTo>
                <a:cubicBezTo>
                  <a:pt x="5492101" y="41238"/>
                  <a:pt x="5492535" y="46447"/>
                  <a:pt x="5489931" y="53392"/>
                </a:cubicBezTo>
                <a:cubicBezTo>
                  <a:pt x="5485590" y="63810"/>
                  <a:pt x="5482985" y="78569"/>
                  <a:pt x="5482117" y="97669"/>
                </a:cubicBezTo>
                <a:cubicBezTo>
                  <a:pt x="5487326" y="96801"/>
                  <a:pt x="5493837" y="95498"/>
                  <a:pt x="5501651" y="93762"/>
                </a:cubicBezTo>
                <a:cubicBezTo>
                  <a:pt x="5504255" y="92894"/>
                  <a:pt x="5506426" y="92460"/>
                  <a:pt x="5508162" y="92460"/>
                </a:cubicBezTo>
                <a:cubicBezTo>
                  <a:pt x="5513371" y="89855"/>
                  <a:pt x="5518580" y="90289"/>
                  <a:pt x="5523789" y="93762"/>
                </a:cubicBezTo>
                <a:cubicBezTo>
                  <a:pt x="5531602" y="97235"/>
                  <a:pt x="5536377" y="101141"/>
                  <a:pt x="5538114" y="105482"/>
                </a:cubicBezTo>
                <a:cubicBezTo>
                  <a:pt x="5540718" y="113296"/>
                  <a:pt x="5537246" y="118505"/>
                  <a:pt x="5527696" y="121109"/>
                </a:cubicBezTo>
                <a:cubicBezTo>
                  <a:pt x="5521619" y="121109"/>
                  <a:pt x="5509464" y="121543"/>
                  <a:pt x="5491233" y="122411"/>
                </a:cubicBezTo>
                <a:cubicBezTo>
                  <a:pt x="5486892" y="123279"/>
                  <a:pt x="5483419" y="123714"/>
                  <a:pt x="5480815" y="123714"/>
                </a:cubicBezTo>
                <a:cubicBezTo>
                  <a:pt x="5480815" y="135000"/>
                  <a:pt x="5480815" y="145418"/>
                  <a:pt x="5480815" y="154967"/>
                </a:cubicBezTo>
                <a:cubicBezTo>
                  <a:pt x="5481683" y="154967"/>
                  <a:pt x="5482985" y="154533"/>
                  <a:pt x="5484722" y="153665"/>
                </a:cubicBezTo>
                <a:cubicBezTo>
                  <a:pt x="5486458" y="153665"/>
                  <a:pt x="5487326" y="153665"/>
                  <a:pt x="5487326" y="153665"/>
                </a:cubicBezTo>
                <a:cubicBezTo>
                  <a:pt x="5499481" y="152797"/>
                  <a:pt x="5517712" y="150627"/>
                  <a:pt x="5542020" y="147154"/>
                </a:cubicBezTo>
                <a:cubicBezTo>
                  <a:pt x="5551570" y="145418"/>
                  <a:pt x="5559384" y="146286"/>
                  <a:pt x="5565461" y="149759"/>
                </a:cubicBezTo>
                <a:cubicBezTo>
                  <a:pt x="5572406" y="152363"/>
                  <a:pt x="5578483" y="158006"/>
                  <a:pt x="5583692" y="166688"/>
                </a:cubicBezTo>
                <a:cubicBezTo>
                  <a:pt x="5587165" y="174501"/>
                  <a:pt x="5584127" y="178842"/>
                  <a:pt x="5574577" y="179710"/>
                </a:cubicBezTo>
                <a:cubicBezTo>
                  <a:pt x="5547664" y="177106"/>
                  <a:pt x="5514673" y="177106"/>
                  <a:pt x="5475606" y="179710"/>
                </a:cubicBezTo>
                <a:cubicBezTo>
                  <a:pt x="5473001" y="179710"/>
                  <a:pt x="5469529" y="179710"/>
                  <a:pt x="5465188" y="179710"/>
                </a:cubicBezTo>
                <a:cubicBezTo>
                  <a:pt x="5470397" y="183183"/>
                  <a:pt x="5474304" y="186221"/>
                  <a:pt x="5476908" y="188826"/>
                </a:cubicBezTo>
                <a:cubicBezTo>
                  <a:pt x="5480381" y="192299"/>
                  <a:pt x="5479947" y="195337"/>
                  <a:pt x="5475606" y="197942"/>
                </a:cubicBezTo>
                <a:cubicBezTo>
                  <a:pt x="5466924" y="202282"/>
                  <a:pt x="5451731" y="214003"/>
                  <a:pt x="5430027" y="233102"/>
                </a:cubicBezTo>
                <a:cubicBezTo>
                  <a:pt x="5436973" y="233102"/>
                  <a:pt x="5453468" y="232234"/>
                  <a:pt x="5479513" y="230498"/>
                </a:cubicBezTo>
                <a:cubicBezTo>
                  <a:pt x="5486458" y="229630"/>
                  <a:pt x="5491667" y="229196"/>
                  <a:pt x="5495140" y="229196"/>
                </a:cubicBezTo>
                <a:cubicBezTo>
                  <a:pt x="5493403" y="226591"/>
                  <a:pt x="5491667" y="223118"/>
                  <a:pt x="5489931" y="218777"/>
                </a:cubicBezTo>
                <a:cubicBezTo>
                  <a:pt x="5486458" y="211832"/>
                  <a:pt x="5483854" y="207492"/>
                  <a:pt x="5482117" y="205755"/>
                </a:cubicBezTo>
                <a:cubicBezTo>
                  <a:pt x="5481249" y="203151"/>
                  <a:pt x="5480815" y="201848"/>
                  <a:pt x="5480815" y="201848"/>
                </a:cubicBezTo>
                <a:cubicBezTo>
                  <a:pt x="5481683" y="200980"/>
                  <a:pt x="5483419" y="200980"/>
                  <a:pt x="5486024" y="201848"/>
                </a:cubicBezTo>
                <a:cubicBezTo>
                  <a:pt x="5509464" y="207057"/>
                  <a:pt x="5526828" y="213569"/>
                  <a:pt x="5538114" y="221382"/>
                </a:cubicBezTo>
                <a:cubicBezTo>
                  <a:pt x="5552873" y="230932"/>
                  <a:pt x="5555911" y="246993"/>
                  <a:pt x="5547229" y="269565"/>
                </a:cubicBezTo>
                <a:cubicBezTo>
                  <a:pt x="5542020" y="279115"/>
                  <a:pt x="5535075" y="281285"/>
                  <a:pt x="5526394" y="276076"/>
                </a:cubicBezTo>
                <a:cubicBezTo>
                  <a:pt x="5518580" y="269999"/>
                  <a:pt x="5509899" y="256977"/>
                  <a:pt x="5500349" y="237009"/>
                </a:cubicBezTo>
                <a:cubicBezTo>
                  <a:pt x="5454336" y="255240"/>
                  <a:pt x="5425253" y="268697"/>
                  <a:pt x="5413098" y="277379"/>
                </a:cubicBezTo>
                <a:cubicBezTo>
                  <a:pt x="5410494" y="280851"/>
                  <a:pt x="5406587" y="280851"/>
                  <a:pt x="5401378" y="277379"/>
                </a:cubicBezTo>
                <a:cubicBezTo>
                  <a:pt x="5396169" y="271302"/>
                  <a:pt x="5390960" y="262620"/>
                  <a:pt x="5385751" y="251334"/>
                </a:cubicBezTo>
                <a:cubicBezTo>
                  <a:pt x="5384014" y="245257"/>
                  <a:pt x="5384883" y="242218"/>
                  <a:pt x="5388355" y="242218"/>
                </a:cubicBezTo>
                <a:cubicBezTo>
                  <a:pt x="5397905" y="239613"/>
                  <a:pt x="5405719" y="233536"/>
                  <a:pt x="5411796" y="223986"/>
                </a:cubicBezTo>
                <a:cubicBezTo>
                  <a:pt x="5419609" y="212700"/>
                  <a:pt x="5425686" y="199244"/>
                  <a:pt x="5430027" y="183617"/>
                </a:cubicBezTo>
                <a:cubicBezTo>
                  <a:pt x="5417873" y="185353"/>
                  <a:pt x="5406587" y="187524"/>
                  <a:pt x="5396169" y="190128"/>
                </a:cubicBezTo>
                <a:cubicBezTo>
                  <a:pt x="5395301" y="190128"/>
                  <a:pt x="5394432" y="190128"/>
                  <a:pt x="5393564" y="190128"/>
                </a:cubicBezTo>
                <a:cubicBezTo>
                  <a:pt x="5389223" y="190996"/>
                  <a:pt x="5385751" y="190128"/>
                  <a:pt x="5383146" y="187524"/>
                </a:cubicBezTo>
                <a:cubicBezTo>
                  <a:pt x="5382278" y="186656"/>
                  <a:pt x="5381410" y="185787"/>
                  <a:pt x="5380542" y="184919"/>
                </a:cubicBezTo>
                <a:cubicBezTo>
                  <a:pt x="5378805" y="183183"/>
                  <a:pt x="5377503" y="182315"/>
                  <a:pt x="5376635" y="182315"/>
                </a:cubicBezTo>
                <a:cubicBezTo>
                  <a:pt x="5373163" y="191864"/>
                  <a:pt x="5369256" y="203585"/>
                  <a:pt x="5364915" y="217475"/>
                </a:cubicBezTo>
                <a:cubicBezTo>
                  <a:pt x="5363178" y="221816"/>
                  <a:pt x="5361008" y="228761"/>
                  <a:pt x="5358404" y="238311"/>
                </a:cubicBezTo>
                <a:cubicBezTo>
                  <a:pt x="5352327" y="254806"/>
                  <a:pt x="5348854" y="266093"/>
                  <a:pt x="5347986" y="272170"/>
                </a:cubicBezTo>
                <a:cubicBezTo>
                  <a:pt x="5345381" y="278247"/>
                  <a:pt x="5340607" y="280417"/>
                  <a:pt x="5333661" y="278681"/>
                </a:cubicBezTo>
                <a:cubicBezTo>
                  <a:pt x="5321507" y="270867"/>
                  <a:pt x="5314127" y="256543"/>
                  <a:pt x="5311523" y="235707"/>
                </a:cubicBezTo>
                <a:cubicBezTo>
                  <a:pt x="5312391" y="232234"/>
                  <a:pt x="5314127" y="230498"/>
                  <a:pt x="5316732" y="230498"/>
                </a:cubicBezTo>
                <a:cubicBezTo>
                  <a:pt x="5320204" y="230498"/>
                  <a:pt x="5327150" y="225289"/>
                  <a:pt x="5337568" y="214871"/>
                </a:cubicBezTo>
                <a:cubicBezTo>
                  <a:pt x="5349722" y="202717"/>
                  <a:pt x="5361008" y="190128"/>
                  <a:pt x="5371426" y="177106"/>
                </a:cubicBezTo>
                <a:cubicBezTo>
                  <a:pt x="5371426" y="176238"/>
                  <a:pt x="5370558" y="174935"/>
                  <a:pt x="5368822" y="173199"/>
                </a:cubicBezTo>
                <a:cubicBezTo>
                  <a:pt x="5367954" y="171463"/>
                  <a:pt x="5367085" y="170160"/>
                  <a:pt x="5366217" y="169292"/>
                </a:cubicBezTo>
                <a:cubicBezTo>
                  <a:pt x="5364481" y="167556"/>
                  <a:pt x="5364047" y="166254"/>
                  <a:pt x="5364915" y="165385"/>
                </a:cubicBezTo>
                <a:cubicBezTo>
                  <a:pt x="5364915" y="163649"/>
                  <a:pt x="5366217" y="162781"/>
                  <a:pt x="5368822" y="162781"/>
                </a:cubicBezTo>
                <a:cubicBezTo>
                  <a:pt x="5376635" y="163649"/>
                  <a:pt x="5391828" y="163215"/>
                  <a:pt x="5414400" y="161479"/>
                </a:cubicBezTo>
                <a:cubicBezTo>
                  <a:pt x="5425686" y="159742"/>
                  <a:pt x="5437841" y="158440"/>
                  <a:pt x="5450863" y="157572"/>
                </a:cubicBezTo>
                <a:lnTo>
                  <a:pt x="5450863" y="126318"/>
                </a:lnTo>
                <a:cubicBezTo>
                  <a:pt x="5444786" y="128054"/>
                  <a:pt x="5438275" y="128923"/>
                  <a:pt x="5431330" y="128923"/>
                </a:cubicBezTo>
                <a:cubicBezTo>
                  <a:pt x="5426989" y="130659"/>
                  <a:pt x="5422214" y="129791"/>
                  <a:pt x="5417005" y="126318"/>
                </a:cubicBezTo>
                <a:cubicBezTo>
                  <a:pt x="5411796" y="121109"/>
                  <a:pt x="5407021" y="116334"/>
                  <a:pt x="5402680" y="111994"/>
                </a:cubicBezTo>
                <a:cubicBezTo>
                  <a:pt x="5400944" y="109389"/>
                  <a:pt x="5400510" y="107652"/>
                  <a:pt x="5401378" y="106784"/>
                </a:cubicBezTo>
                <a:cubicBezTo>
                  <a:pt x="5402246" y="105048"/>
                  <a:pt x="5403982" y="104180"/>
                  <a:pt x="5406587" y="104180"/>
                </a:cubicBezTo>
                <a:cubicBezTo>
                  <a:pt x="5408323" y="104180"/>
                  <a:pt x="5413532" y="103746"/>
                  <a:pt x="5422214" y="102878"/>
                </a:cubicBezTo>
                <a:cubicBezTo>
                  <a:pt x="5434368" y="102010"/>
                  <a:pt x="5443918" y="101141"/>
                  <a:pt x="5450863" y="100273"/>
                </a:cubicBezTo>
                <a:lnTo>
                  <a:pt x="5450863" y="84646"/>
                </a:lnTo>
                <a:cubicBezTo>
                  <a:pt x="5451731" y="62942"/>
                  <a:pt x="5448259" y="45579"/>
                  <a:pt x="5440445" y="32556"/>
                </a:cubicBezTo>
                <a:cubicBezTo>
                  <a:pt x="5437841" y="23006"/>
                  <a:pt x="5441748" y="18232"/>
                  <a:pt x="5452165" y="18232"/>
                </a:cubicBezTo>
                <a:close/>
                <a:moveTo>
                  <a:pt x="8716482" y="15871"/>
                </a:moveTo>
                <a:cubicBezTo>
                  <a:pt x="8718110" y="15926"/>
                  <a:pt x="8720009" y="16278"/>
                  <a:pt x="8722180" y="16929"/>
                </a:cubicBezTo>
                <a:cubicBezTo>
                  <a:pt x="8733466" y="23006"/>
                  <a:pt x="8741280" y="29518"/>
                  <a:pt x="8745620" y="36463"/>
                </a:cubicBezTo>
                <a:cubicBezTo>
                  <a:pt x="8750829" y="42540"/>
                  <a:pt x="8750395" y="48617"/>
                  <a:pt x="8744318" y="54694"/>
                </a:cubicBezTo>
                <a:cubicBezTo>
                  <a:pt x="8742582" y="55563"/>
                  <a:pt x="8740411" y="57299"/>
                  <a:pt x="8737807" y="59904"/>
                </a:cubicBezTo>
                <a:cubicBezTo>
                  <a:pt x="8736071" y="61640"/>
                  <a:pt x="8734334" y="62942"/>
                  <a:pt x="8732598" y="63810"/>
                </a:cubicBezTo>
                <a:cubicBezTo>
                  <a:pt x="8744752" y="62074"/>
                  <a:pt x="8754736" y="59035"/>
                  <a:pt x="8762549" y="54694"/>
                </a:cubicBezTo>
                <a:cubicBezTo>
                  <a:pt x="8767758" y="52958"/>
                  <a:pt x="8772967" y="52524"/>
                  <a:pt x="8778176" y="53392"/>
                </a:cubicBezTo>
                <a:cubicBezTo>
                  <a:pt x="8792935" y="58601"/>
                  <a:pt x="8802051" y="63376"/>
                  <a:pt x="8805523" y="67717"/>
                </a:cubicBezTo>
                <a:cubicBezTo>
                  <a:pt x="8808128" y="73794"/>
                  <a:pt x="8807260" y="78135"/>
                  <a:pt x="8802919" y="80739"/>
                </a:cubicBezTo>
                <a:cubicBezTo>
                  <a:pt x="8781215" y="89421"/>
                  <a:pt x="8759511" y="102444"/>
                  <a:pt x="8737807" y="119807"/>
                </a:cubicBezTo>
                <a:cubicBezTo>
                  <a:pt x="8756907" y="116334"/>
                  <a:pt x="8771665" y="113296"/>
                  <a:pt x="8782083" y="110691"/>
                </a:cubicBezTo>
                <a:cubicBezTo>
                  <a:pt x="8788160" y="108087"/>
                  <a:pt x="8794237" y="108087"/>
                  <a:pt x="8800314" y="110691"/>
                </a:cubicBezTo>
                <a:cubicBezTo>
                  <a:pt x="8807260" y="115032"/>
                  <a:pt x="8813771" y="121543"/>
                  <a:pt x="8819848" y="130225"/>
                </a:cubicBezTo>
                <a:cubicBezTo>
                  <a:pt x="8822453" y="135434"/>
                  <a:pt x="8822019" y="139775"/>
                  <a:pt x="8818546" y="143247"/>
                </a:cubicBezTo>
                <a:cubicBezTo>
                  <a:pt x="8808996" y="151061"/>
                  <a:pt x="8800314" y="162347"/>
                  <a:pt x="8792501" y="177106"/>
                </a:cubicBezTo>
                <a:cubicBezTo>
                  <a:pt x="8793369" y="177974"/>
                  <a:pt x="8794237" y="178842"/>
                  <a:pt x="8795105" y="179710"/>
                </a:cubicBezTo>
                <a:cubicBezTo>
                  <a:pt x="8796842" y="181447"/>
                  <a:pt x="8797710" y="182749"/>
                  <a:pt x="8797710" y="183617"/>
                </a:cubicBezTo>
                <a:cubicBezTo>
                  <a:pt x="8801183" y="191431"/>
                  <a:pt x="8799446" y="196205"/>
                  <a:pt x="8792501" y="197942"/>
                </a:cubicBezTo>
                <a:cubicBezTo>
                  <a:pt x="8766456" y="198810"/>
                  <a:pt x="8735636" y="201414"/>
                  <a:pt x="8700041" y="205755"/>
                </a:cubicBezTo>
                <a:cubicBezTo>
                  <a:pt x="8691360" y="205755"/>
                  <a:pt x="8683546" y="206623"/>
                  <a:pt x="8676601" y="208360"/>
                </a:cubicBezTo>
                <a:cubicBezTo>
                  <a:pt x="8676601" y="210964"/>
                  <a:pt x="8676601" y="214003"/>
                  <a:pt x="8676601" y="217475"/>
                </a:cubicBezTo>
                <a:cubicBezTo>
                  <a:pt x="8675733" y="233970"/>
                  <a:pt x="8680942" y="244822"/>
                  <a:pt x="8692228" y="250031"/>
                </a:cubicBezTo>
                <a:cubicBezTo>
                  <a:pt x="8695701" y="255240"/>
                  <a:pt x="8709591" y="257411"/>
                  <a:pt x="8733900" y="256543"/>
                </a:cubicBezTo>
                <a:cubicBezTo>
                  <a:pt x="8758209" y="257411"/>
                  <a:pt x="8782083" y="256109"/>
                  <a:pt x="8805523" y="252636"/>
                </a:cubicBezTo>
                <a:cubicBezTo>
                  <a:pt x="8828964" y="249163"/>
                  <a:pt x="8841553" y="241350"/>
                  <a:pt x="8843288" y="229196"/>
                </a:cubicBezTo>
                <a:cubicBezTo>
                  <a:pt x="8845893" y="218777"/>
                  <a:pt x="8848932" y="205755"/>
                  <a:pt x="8852404" y="190128"/>
                </a:cubicBezTo>
                <a:cubicBezTo>
                  <a:pt x="8853273" y="187524"/>
                  <a:pt x="8854575" y="186221"/>
                  <a:pt x="8856311" y="186221"/>
                </a:cubicBezTo>
                <a:cubicBezTo>
                  <a:pt x="8857179" y="186221"/>
                  <a:pt x="8858047" y="187524"/>
                  <a:pt x="8858915" y="190128"/>
                </a:cubicBezTo>
                <a:cubicBezTo>
                  <a:pt x="8862388" y="208360"/>
                  <a:pt x="8868031" y="223118"/>
                  <a:pt x="8875845" y="234405"/>
                </a:cubicBezTo>
                <a:cubicBezTo>
                  <a:pt x="8881054" y="239613"/>
                  <a:pt x="8883224" y="245257"/>
                  <a:pt x="8882356" y="251334"/>
                </a:cubicBezTo>
                <a:cubicBezTo>
                  <a:pt x="8881488" y="259147"/>
                  <a:pt x="8878449" y="265224"/>
                  <a:pt x="8873240" y="269565"/>
                </a:cubicBezTo>
                <a:cubicBezTo>
                  <a:pt x="8863691" y="279983"/>
                  <a:pt x="8845893" y="286494"/>
                  <a:pt x="8819848" y="289099"/>
                </a:cubicBezTo>
                <a:cubicBezTo>
                  <a:pt x="8790331" y="291703"/>
                  <a:pt x="8759511" y="292137"/>
                  <a:pt x="8727389" y="290401"/>
                </a:cubicBezTo>
                <a:cubicBezTo>
                  <a:pt x="8697003" y="289533"/>
                  <a:pt x="8675299" y="283890"/>
                  <a:pt x="8662276" y="273472"/>
                </a:cubicBezTo>
                <a:cubicBezTo>
                  <a:pt x="8650990" y="265658"/>
                  <a:pt x="8644913" y="250031"/>
                  <a:pt x="8644045" y="226591"/>
                </a:cubicBezTo>
                <a:cubicBezTo>
                  <a:pt x="8644045" y="201414"/>
                  <a:pt x="8643611" y="184919"/>
                  <a:pt x="8642743" y="177106"/>
                </a:cubicBezTo>
                <a:cubicBezTo>
                  <a:pt x="8642743" y="159742"/>
                  <a:pt x="8640572" y="147154"/>
                  <a:pt x="8636231" y="139341"/>
                </a:cubicBezTo>
                <a:cubicBezTo>
                  <a:pt x="8634495" y="135868"/>
                  <a:pt x="8634061" y="133263"/>
                  <a:pt x="8634929" y="131527"/>
                </a:cubicBezTo>
                <a:cubicBezTo>
                  <a:pt x="8636666" y="129791"/>
                  <a:pt x="8639270" y="129357"/>
                  <a:pt x="8642743" y="130225"/>
                </a:cubicBezTo>
                <a:cubicBezTo>
                  <a:pt x="8649688" y="131093"/>
                  <a:pt x="8654897" y="132395"/>
                  <a:pt x="8658370" y="134131"/>
                </a:cubicBezTo>
                <a:cubicBezTo>
                  <a:pt x="8663579" y="132395"/>
                  <a:pt x="8676167" y="130225"/>
                  <a:pt x="8696135" y="127620"/>
                </a:cubicBezTo>
                <a:cubicBezTo>
                  <a:pt x="8694399" y="127620"/>
                  <a:pt x="8696569" y="127186"/>
                  <a:pt x="8702646" y="126318"/>
                </a:cubicBezTo>
                <a:cubicBezTo>
                  <a:pt x="8706119" y="121977"/>
                  <a:pt x="8710459" y="115900"/>
                  <a:pt x="8715668" y="108087"/>
                </a:cubicBezTo>
                <a:cubicBezTo>
                  <a:pt x="8720009" y="102010"/>
                  <a:pt x="8724350" y="95932"/>
                  <a:pt x="8728691" y="89855"/>
                </a:cubicBezTo>
                <a:cubicBezTo>
                  <a:pt x="8722614" y="92460"/>
                  <a:pt x="8715235" y="92894"/>
                  <a:pt x="8706553" y="91158"/>
                </a:cubicBezTo>
                <a:cubicBezTo>
                  <a:pt x="8688321" y="105916"/>
                  <a:pt x="8667052" y="117636"/>
                  <a:pt x="8642743" y="126318"/>
                </a:cubicBezTo>
                <a:cubicBezTo>
                  <a:pt x="8639270" y="128054"/>
                  <a:pt x="8637100" y="128488"/>
                  <a:pt x="8636231" y="127620"/>
                </a:cubicBezTo>
                <a:cubicBezTo>
                  <a:pt x="8636231" y="125884"/>
                  <a:pt x="8637534" y="123714"/>
                  <a:pt x="8640138" y="121109"/>
                </a:cubicBezTo>
                <a:cubicBezTo>
                  <a:pt x="8660106" y="102878"/>
                  <a:pt x="8676601" y="84212"/>
                  <a:pt x="8689623" y="65113"/>
                </a:cubicBezTo>
                <a:cubicBezTo>
                  <a:pt x="8702646" y="46013"/>
                  <a:pt x="8709157" y="32122"/>
                  <a:pt x="8709157" y="23441"/>
                </a:cubicBezTo>
                <a:cubicBezTo>
                  <a:pt x="8709157" y="18232"/>
                  <a:pt x="8711599" y="15708"/>
                  <a:pt x="8716482" y="15871"/>
                </a:cubicBezTo>
                <a:close/>
                <a:moveTo>
                  <a:pt x="3763483" y="15871"/>
                </a:moveTo>
                <a:cubicBezTo>
                  <a:pt x="3765110" y="15926"/>
                  <a:pt x="3767010" y="16278"/>
                  <a:pt x="3769180" y="16929"/>
                </a:cubicBezTo>
                <a:cubicBezTo>
                  <a:pt x="3780466" y="23006"/>
                  <a:pt x="3788280" y="29518"/>
                  <a:pt x="3792620" y="36463"/>
                </a:cubicBezTo>
                <a:cubicBezTo>
                  <a:pt x="3797829" y="42540"/>
                  <a:pt x="3797395" y="48617"/>
                  <a:pt x="3791318" y="54694"/>
                </a:cubicBezTo>
                <a:cubicBezTo>
                  <a:pt x="3789582" y="55563"/>
                  <a:pt x="3787411" y="57299"/>
                  <a:pt x="3784807" y="59904"/>
                </a:cubicBezTo>
                <a:cubicBezTo>
                  <a:pt x="3783071" y="61640"/>
                  <a:pt x="3781334" y="62942"/>
                  <a:pt x="3779598" y="63810"/>
                </a:cubicBezTo>
                <a:cubicBezTo>
                  <a:pt x="3791752" y="62074"/>
                  <a:pt x="3801736" y="59035"/>
                  <a:pt x="3809550" y="54694"/>
                </a:cubicBezTo>
                <a:cubicBezTo>
                  <a:pt x="3814759" y="52958"/>
                  <a:pt x="3819968" y="52524"/>
                  <a:pt x="3825177" y="53392"/>
                </a:cubicBezTo>
                <a:cubicBezTo>
                  <a:pt x="3839935" y="58601"/>
                  <a:pt x="3849051" y="63376"/>
                  <a:pt x="3852524" y="67717"/>
                </a:cubicBezTo>
                <a:cubicBezTo>
                  <a:pt x="3855128" y="73794"/>
                  <a:pt x="3854260" y="78135"/>
                  <a:pt x="3849919" y="80739"/>
                </a:cubicBezTo>
                <a:cubicBezTo>
                  <a:pt x="3828215" y="89421"/>
                  <a:pt x="3806511" y="102444"/>
                  <a:pt x="3784807" y="119807"/>
                </a:cubicBezTo>
                <a:cubicBezTo>
                  <a:pt x="3803907" y="116334"/>
                  <a:pt x="3818665" y="113296"/>
                  <a:pt x="3829083" y="110691"/>
                </a:cubicBezTo>
                <a:cubicBezTo>
                  <a:pt x="3835161" y="108087"/>
                  <a:pt x="3841238" y="108087"/>
                  <a:pt x="3847315" y="110691"/>
                </a:cubicBezTo>
                <a:cubicBezTo>
                  <a:pt x="3854260" y="115032"/>
                  <a:pt x="3860771" y="121543"/>
                  <a:pt x="3866848" y="130225"/>
                </a:cubicBezTo>
                <a:cubicBezTo>
                  <a:pt x="3869453" y="135434"/>
                  <a:pt x="3869019" y="139775"/>
                  <a:pt x="3865546" y="143247"/>
                </a:cubicBezTo>
                <a:cubicBezTo>
                  <a:pt x="3855997" y="151061"/>
                  <a:pt x="3847315" y="162347"/>
                  <a:pt x="3839501" y="177106"/>
                </a:cubicBezTo>
                <a:cubicBezTo>
                  <a:pt x="3840370" y="177974"/>
                  <a:pt x="3841238" y="178842"/>
                  <a:pt x="3842106" y="179710"/>
                </a:cubicBezTo>
                <a:cubicBezTo>
                  <a:pt x="3843842" y="181447"/>
                  <a:pt x="3844710" y="182749"/>
                  <a:pt x="3844710" y="183617"/>
                </a:cubicBezTo>
                <a:cubicBezTo>
                  <a:pt x="3848183" y="191431"/>
                  <a:pt x="3846447" y="196205"/>
                  <a:pt x="3839501" y="197942"/>
                </a:cubicBezTo>
                <a:cubicBezTo>
                  <a:pt x="3813456" y="198810"/>
                  <a:pt x="3782636" y="201414"/>
                  <a:pt x="3747042" y="205755"/>
                </a:cubicBezTo>
                <a:cubicBezTo>
                  <a:pt x="3738360" y="205755"/>
                  <a:pt x="3730547" y="206623"/>
                  <a:pt x="3723601" y="208360"/>
                </a:cubicBezTo>
                <a:cubicBezTo>
                  <a:pt x="3723601" y="210964"/>
                  <a:pt x="3723601" y="214003"/>
                  <a:pt x="3723601" y="217475"/>
                </a:cubicBezTo>
                <a:cubicBezTo>
                  <a:pt x="3722733" y="233970"/>
                  <a:pt x="3727942" y="244822"/>
                  <a:pt x="3739228" y="250031"/>
                </a:cubicBezTo>
                <a:cubicBezTo>
                  <a:pt x="3742701" y="255240"/>
                  <a:pt x="3756592" y="257411"/>
                  <a:pt x="3780900" y="256543"/>
                </a:cubicBezTo>
                <a:cubicBezTo>
                  <a:pt x="3805209" y="257411"/>
                  <a:pt x="3829083" y="256109"/>
                  <a:pt x="3852524" y="252636"/>
                </a:cubicBezTo>
                <a:cubicBezTo>
                  <a:pt x="3875964" y="249163"/>
                  <a:pt x="3888553" y="241350"/>
                  <a:pt x="3890289" y="229196"/>
                </a:cubicBezTo>
                <a:cubicBezTo>
                  <a:pt x="3892893" y="218777"/>
                  <a:pt x="3895932" y="205755"/>
                  <a:pt x="3899405" y="190128"/>
                </a:cubicBezTo>
                <a:cubicBezTo>
                  <a:pt x="3900273" y="187524"/>
                  <a:pt x="3901575" y="186221"/>
                  <a:pt x="3903311" y="186221"/>
                </a:cubicBezTo>
                <a:cubicBezTo>
                  <a:pt x="3904180" y="186221"/>
                  <a:pt x="3905048" y="187524"/>
                  <a:pt x="3905916" y="190128"/>
                </a:cubicBezTo>
                <a:cubicBezTo>
                  <a:pt x="3909389" y="208360"/>
                  <a:pt x="3915032" y="223118"/>
                  <a:pt x="3922845" y="234405"/>
                </a:cubicBezTo>
                <a:cubicBezTo>
                  <a:pt x="3928054" y="239613"/>
                  <a:pt x="3930225" y="245257"/>
                  <a:pt x="3929356" y="251334"/>
                </a:cubicBezTo>
                <a:cubicBezTo>
                  <a:pt x="3928488" y="259147"/>
                  <a:pt x="3925450" y="265224"/>
                  <a:pt x="3920241" y="269565"/>
                </a:cubicBezTo>
                <a:cubicBezTo>
                  <a:pt x="3910691" y="279983"/>
                  <a:pt x="3892893" y="286494"/>
                  <a:pt x="3866848" y="289099"/>
                </a:cubicBezTo>
                <a:cubicBezTo>
                  <a:pt x="3837331" y="291703"/>
                  <a:pt x="3806511" y="292137"/>
                  <a:pt x="3774389" y="290401"/>
                </a:cubicBezTo>
                <a:cubicBezTo>
                  <a:pt x="3744003" y="289533"/>
                  <a:pt x="3722299" y="283890"/>
                  <a:pt x="3709277" y="273472"/>
                </a:cubicBezTo>
                <a:cubicBezTo>
                  <a:pt x="3697990" y="265658"/>
                  <a:pt x="3691914" y="250031"/>
                  <a:pt x="3691045" y="226591"/>
                </a:cubicBezTo>
                <a:cubicBezTo>
                  <a:pt x="3691045" y="201414"/>
                  <a:pt x="3690611" y="184919"/>
                  <a:pt x="3689743" y="177106"/>
                </a:cubicBezTo>
                <a:cubicBezTo>
                  <a:pt x="3689743" y="159742"/>
                  <a:pt x="3687572" y="147154"/>
                  <a:pt x="3683232" y="139341"/>
                </a:cubicBezTo>
                <a:cubicBezTo>
                  <a:pt x="3681496" y="135868"/>
                  <a:pt x="3681061" y="133263"/>
                  <a:pt x="3681930" y="131527"/>
                </a:cubicBezTo>
                <a:cubicBezTo>
                  <a:pt x="3683666" y="129791"/>
                  <a:pt x="3686270" y="129357"/>
                  <a:pt x="3689743" y="130225"/>
                </a:cubicBezTo>
                <a:cubicBezTo>
                  <a:pt x="3696688" y="131093"/>
                  <a:pt x="3701897" y="132395"/>
                  <a:pt x="3705370" y="134131"/>
                </a:cubicBezTo>
                <a:cubicBezTo>
                  <a:pt x="3710579" y="132395"/>
                  <a:pt x="3723167" y="130225"/>
                  <a:pt x="3743135" y="127620"/>
                </a:cubicBezTo>
                <a:cubicBezTo>
                  <a:pt x="3741399" y="127620"/>
                  <a:pt x="3743569" y="127186"/>
                  <a:pt x="3749646" y="126318"/>
                </a:cubicBezTo>
                <a:cubicBezTo>
                  <a:pt x="3753119" y="121977"/>
                  <a:pt x="3757460" y="115900"/>
                  <a:pt x="3762669" y="108087"/>
                </a:cubicBezTo>
                <a:cubicBezTo>
                  <a:pt x="3767010" y="102010"/>
                  <a:pt x="3771351" y="95932"/>
                  <a:pt x="3775691" y="89855"/>
                </a:cubicBezTo>
                <a:cubicBezTo>
                  <a:pt x="3769614" y="92460"/>
                  <a:pt x="3762235" y="92894"/>
                  <a:pt x="3753553" y="91158"/>
                </a:cubicBezTo>
                <a:cubicBezTo>
                  <a:pt x="3735322" y="105916"/>
                  <a:pt x="3714051" y="117636"/>
                  <a:pt x="3689743" y="126318"/>
                </a:cubicBezTo>
                <a:cubicBezTo>
                  <a:pt x="3686270" y="128054"/>
                  <a:pt x="3684100" y="128488"/>
                  <a:pt x="3683232" y="127620"/>
                </a:cubicBezTo>
                <a:cubicBezTo>
                  <a:pt x="3683232" y="125884"/>
                  <a:pt x="3684534" y="123714"/>
                  <a:pt x="3687139" y="121109"/>
                </a:cubicBezTo>
                <a:cubicBezTo>
                  <a:pt x="3707106" y="102878"/>
                  <a:pt x="3723601" y="84212"/>
                  <a:pt x="3736624" y="65113"/>
                </a:cubicBezTo>
                <a:cubicBezTo>
                  <a:pt x="3749646" y="46013"/>
                  <a:pt x="3756158" y="32122"/>
                  <a:pt x="3756158" y="23441"/>
                </a:cubicBezTo>
                <a:cubicBezTo>
                  <a:pt x="3756158" y="18232"/>
                  <a:pt x="3758599" y="15708"/>
                  <a:pt x="3763483" y="15871"/>
                </a:cubicBezTo>
                <a:close/>
                <a:moveTo>
                  <a:pt x="6152774" y="13023"/>
                </a:moveTo>
                <a:cubicBezTo>
                  <a:pt x="6162324" y="16495"/>
                  <a:pt x="6171873" y="21704"/>
                  <a:pt x="6181423" y="28650"/>
                </a:cubicBezTo>
                <a:cubicBezTo>
                  <a:pt x="6185764" y="32991"/>
                  <a:pt x="6185330" y="37331"/>
                  <a:pt x="6180121" y="41672"/>
                </a:cubicBezTo>
                <a:cubicBezTo>
                  <a:pt x="6177517" y="42540"/>
                  <a:pt x="6170571" y="46881"/>
                  <a:pt x="6159285" y="54694"/>
                </a:cubicBezTo>
                <a:cubicBezTo>
                  <a:pt x="6144526" y="63376"/>
                  <a:pt x="6135410" y="68585"/>
                  <a:pt x="6131938" y="70322"/>
                </a:cubicBezTo>
                <a:cubicBezTo>
                  <a:pt x="6126729" y="73794"/>
                  <a:pt x="6123257" y="74662"/>
                  <a:pt x="6121520" y="72926"/>
                </a:cubicBezTo>
                <a:cubicBezTo>
                  <a:pt x="6119783" y="72058"/>
                  <a:pt x="6120652" y="69453"/>
                  <a:pt x="6124124" y="65113"/>
                </a:cubicBezTo>
                <a:cubicBezTo>
                  <a:pt x="6130201" y="57299"/>
                  <a:pt x="6134977" y="48617"/>
                  <a:pt x="6138449" y="39068"/>
                </a:cubicBezTo>
                <a:cubicBezTo>
                  <a:pt x="6140186" y="35595"/>
                  <a:pt x="6141922" y="29518"/>
                  <a:pt x="6143658" y="20836"/>
                </a:cubicBezTo>
                <a:cubicBezTo>
                  <a:pt x="6143658" y="19968"/>
                  <a:pt x="6143658" y="19100"/>
                  <a:pt x="6143658" y="18232"/>
                </a:cubicBezTo>
                <a:cubicBezTo>
                  <a:pt x="6144526" y="13891"/>
                  <a:pt x="6147565" y="12155"/>
                  <a:pt x="6152774" y="13023"/>
                </a:cubicBezTo>
                <a:close/>
                <a:moveTo>
                  <a:pt x="4412080" y="11720"/>
                </a:moveTo>
                <a:cubicBezTo>
                  <a:pt x="4413817" y="10852"/>
                  <a:pt x="4416421" y="10852"/>
                  <a:pt x="4419894" y="11720"/>
                </a:cubicBezTo>
                <a:cubicBezTo>
                  <a:pt x="4432916" y="15193"/>
                  <a:pt x="4442900" y="20836"/>
                  <a:pt x="4449846" y="28650"/>
                </a:cubicBezTo>
                <a:cubicBezTo>
                  <a:pt x="4455923" y="34727"/>
                  <a:pt x="4456791" y="40370"/>
                  <a:pt x="4452450" y="45579"/>
                </a:cubicBezTo>
                <a:cubicBezTo>
                  <a:pt x="4451582" y="46447"/>
                  <a:pt x="4450280" y="47749"/>
                  <a:pt x="4448543" y="49485"/>
                </a:cubicBezTo>
                <a:cubicBezTo>
                  <a:pt x="4493688" y="100707"/>
                  <a:pt x="4544476" y="131527"/>
                  <a:pt x="4600906" y="141945"/>
                </a:cubicBezTo>
                <a:cubicBezTo>
                  <a:pt x="4605247" y="142813"/>
                  <a:pt x="4607417" y="144115"/>
                  <a:pt x="4607417" y="145852"/>
                </a:cubicBezTo>
                <a:cubicBezTo>
                  <a:pt x="4607417" y="147588"/>
                  <a:pt x="4605247" y="148891"/>
                  <a:pt x="4600906" y="149759"/>
                </a:cubicBezTo>
                <a:cubicBezTo>
                  <a:pt x="4579202" y="152363"/>
                  <a:pt x="4557498" y="154533"/>
                  <a:pt x="4535794" y="156270"/>
                </a:cubicBezTo>
                <a:cubicBezTo>
                  <a:pt x="4525376" y="158006"/>
                  <a:pt x="4515826" y="155402"/>
                  <a:pt x="4507144" y="148456"/>
                </a:cubicBezTo>
                <a:cubicBezTo>
                  <a:pt x="4481968" y="130225"/>
                  <a:pt x="4461566" y="108521"/>
                  <a:pt x="4445939" y="83344"/>
                </a:cubicBezTo>
                <a:cubicBezTo>
                  <a:pt x="4445071" y="82476"/>
                  <a:pt x="4443334" y="79871"/>
                  <a:pt x="4440730" y="75530"/>
                </a:cubicBezTo>
                <a:cubicBezTo>
                  <a:pt x="4438125" y="72058"/>
                  <a:pt x="4436389" y="69453"/>
                  <a:pt x="4435521" y="67717"/>
                </a:cubicBezTo>
                <a:cubicBezTo>
                  <a:pt x="4434653" y="68585"/>
                  <a:pt x="4432916" y="70755"/>
                  <a:pt x="4430312" y="74228"/>
                </a:cubicBezTo>
                <a:cubicBezTo>
                  <a:pt x="4428576" y="76833"/>
                  <a:pt x="4426839" y="79003"/>
                  <a:pt x="4425103" y="80739"/>
                </a:cubicBezTo>
                <a:cubicBezTo>
                  <a:pt x="4389508" y="134566"/>
                  <a:pt x="4348270" y="167556"/>
                  <a:pt x="4301390" y="179710"/>
                </a:cubicBezTo>
                <a:cubicBezTo>
                  <a:pt x="4297049" y="180578"/>
                  <a:pt x="4294878" y="180578"/>
                  <a:pt x="4294878" y="179710"/>
                </a:cubicBezTo>
                <a:cubicBezTo>
                  <a:pt x="4294010" y="177974"/>
                  <a:pt x="4295312" y="176238"/>
                  <a:pt x="4298785" y="174501"/>
                </a:cubicBezTo>
                <a:cubicBezTo>
                  <a:pt x="4341325" y="140643"/>
                  <a:pt x="4375618" y="100273"/>
                  <a:pt x="4401662" y="53392"/>
                </a:cubicBezTo>
                <a:cubicBezTo>
                  <a:pt x="4409476" y="37765"/>
                  <a:pt x="4412514" y="26045"/>
                  <a:pt x="4410778" y="18232"/>
                </a:cubicBezTo>
                <a:cubicBezTo>
                  <a:pt x="4409910" y="14759"/>
                  <a:pt x="4410344" y="12589"/>
                  <a:pt x="4412080" y="11720"/>
                </a:cubicBezTo>
                <a:close/>
                <a:moveTo>
                  <a:pt x="6449277" y="9116"/>
                </a:moveTo>
                <a:cubicBezTo>
                  <a:pt x="6451013" y="9984"/>
                  <a:pt x="6453618" y="11720"/>
                  <a:pt x="6457090" y="14325"/>
                </a:cubicBezTo>
                <a:cubicBezTo>
                  <a:pt x="6469245" y="21270"/>
                  <a:pt x="6476624" y="27347"/>
                  <a:pt x="6479228" y="32556"/>
                </a:cubicBezTo>
                <a:cubicBezTo>
                  <a:pt x="6482701" y="37765"/>
                  <a:pt x="6481833" y="42974"/>
                  <a:pt x="6476624" y="48183"/>
                </a:cubicBezTo>
                <a:cubicBezTo>
                  <a:pt x="6476624" y="49051"/>
                  <a:pt x="6475322" y="50788"/>
                  <a:pt x="6472717" y="53392"/>
                </a:cubicBezTo>
                <a:cubicBezTo>
                  <a:pt x="6470981" y="56865"/>
                  <a:pt x="6469245" y="59904"/>
                  <a:pt x="6467508" y="62508"/>
                </a:cubicBezTo>
                <a:cubicBezTo>
                  <a:pt x="6474454" y="60772"/>
                  <a:pt x="6480531" y="58601"/>
                  <a:pt x="6485740" y="55997"/>
                </a:cubicBezTo>
                <a:cubicBezTo>
                  <a:pt x="6486608" y="55997"/>
                  <a:pt x="6487042" y="55997"/>
                  <a:pt x="6487042" y="55997"/>
                </a:cubicBezTo>
                <a:cubicBezTo>
                  <a:pt x="6491383" y="54260"/>
                  <a:pt x="6495290" y="54260"/>
                  <a:pt x="6498762" y="55997"/>
                </a:cubicBezTo>
                <a:cubicBezTo>
                  <a:pt x="6506576" y="59469"/>
                  <a:pt x="6514389" y="65113"/>
                  <a:pt x="6522202" y="72926"/>
                </a:cubicBezTo>
                <a:cubicBezTo>
                  <a:pt x="6525675" y="77267"/>
                  <a:pt x="6525241" y="81608"/>
                  <a:pt x="6520900" y="85948"/>
                </a:cubicBezTo>
                <a:cubicBezTo>
                  <a:pt x="6509614" y="100707"/>
                  <a:pt x="6498762" y="115900"/>
                  <a:pt x="6488344" y="131527"/>
                </a:cubicBezTo>
                <a:cubicBezTo>
                  <a:pt x="6486608" y="133263"/>
                  <a:pt x="6484872" y="135000"/>
                  <a:pt x="6483135" y="136736"/>
                </a:cubicBezTo>
                <a:cubicBezTo>
                  <a:pt x="6525675" y="161913"/>
                  <a:pt x="6562572" y="177974"/>
                  <a:pt x="6593826" y="184919"/>
                </a:cubicBezTo>
                <a:cubicBezTo>
                  <a:pt x="6595563" y="184919"/>
                  <a:pt x="6596431" y="185787"/>
                  <a:pt x="6596431" y="187524"/>
                </a:cubicBezTo>
                <a:cubicBezTo>
                  <a:pt x="6596431" y="189260"/>
                  <a:pt x="6595128" y="190128"/>
                  <a:pt x="6592524" y="190128"/>
                </a:cubicBezTo>
                <a:cubicBezTo>
                  <a:pt x="6580369" y="193601"/>
                  <a:pt x="6558665" y="197073"/>
                  <a:pt x="6527411" y="200546"/>
                </a:cubicBezTo>
                <a:cubicBezTo>
                  <a:pt x="6519598" y="202282"/>
                  <a:pt x="6512219" y="201414"/>
                  <a:pt x="6505273" y="197942"/>
                </a:cubicBezTo>
                <a:cubicBezTo>
                  <a:pt x="6506141" y="197942"/>
                  <a:pt x="6507010" y="198376"/>
                  <a:pt x="6507878" y="199244"/>
                </a:cubicBezTo>
                <a:cubicBezTo>
                  <a:pt x="6513087" y="203585"/>
                  <a:pt x="6516994" y="207492"/>
                  <a:pt x="6519598" y="210964"/>
                </a:cubicBezTo>
                <a:cubicBezTo>
                  <a:pt x="6523070" y="215305"/>
                  <a:pt x="6523505" y="220080"/>
                  <a:pt x="6520900" y="225289"/>
                </a:cubicBezTo>
                <a:cubicBezTo>
                  <a:pt x="6514823" y="233102"/>
                  <a:pt x="6510917" y="240482"/>
                  <a:pt x="6509180" y="247427"/>
                </a:cubicBezTo>
                <a:cubicBezTo>
                  <a:pt x="6510917" y="249163"/>
                  <a:pt x="6513087" y="252202"/>
                  <a:pt x="6515691" y="256543"/>
                </a:cubicBezTo>
                <a:cubicBezTo>
                  <a:pt x="6516559" y="257411"/>
                  <a:pt x="6516994" y="258279"/>
                  <a:pt x="6516994" y="259147"/>
                </a:cubicBezTo>
                <a:cubicBezTo>
                  <a:pt x="6518730" y="267829"/>
                  <a:pt x="6515691" y="272604"/>
                  <a:pt x="6507878" y="273472"/>
                </a:cubicBezTo>
                <a:cubicBezTo>
                  <a:pt x="6500064" y="274340"/>
                  <a:pt x="6488344" y="275208"/>
                  <a:pt x="6472717" y="276076"/>
                </a:cubicBezTo>
                <a:cubicBezTo>
                  <a:pt x="6457958" y="277813"/>
                  <a:pt x="6447107" y="278681"/>
                  <a:pt x="6440161" y="278681"/>
                </a:cubicBezTo>
                <a:cubicBezTo>
                  <a:pt x="6440161" y="283890"/>
                  <a:pt x="6439293" y="288665"/>
                  <a:pt x="6437557" y="293006"/>
                </a:cubicBezTo>
                <a:cubicBezTo>
                  <a:pt x="6433215" y="297346"/>
                  <a:pt x="6428441" y="297780"/>
                  <a:pt x="6423232" y="294308"/>
                </a:cubicBezTo>
                <a:cubicBezTo>
                  <a:pt x="6416286" y="292571"/>
                  <a:pt x="6411946" y="284758"/>
                  <a:pt x="6410209" y="270867"/>
                </a:cubicBezTo>
                <a:cubicBezTo>
                  <a:pt x="6406737" y="237009"/>
                  <a:pt x="6401528" y="215305"/>
                  <a:pt x="6394582" y="205755"/>
                </a:cubicBezTo>
                <a:cubicBezTo>
                  <a:pt x="6375483" y="217909"/>
                  <a:pt x="6355949" y="230498"/>
                  <a:pt x="6335981" y="243520"/>
                </a:cubicBezTo>
                <a:cubicBezTo>
                  <a:pt x="6333377" y="245257"/>
                  <a:pt x="6329470" y="247861"/>
                  <a:pt x="6324261" y="251334"/>
                </a:cubicBezTo>
                <a:cubicBezTo>
                  <a:pt x="6321657" y="253070"/>
                  <a:pt x="6317316" y="256543"/>
                  <a:pt x="6311239" y="261752"/>
                </a:cubicBezTo>
                <a:cubicBezTo>
                  <a:pt x="6306898" y="264356"/>
                  <a:pt x="6302557" y="264356"/>
                  <a:pt x="6298216" y="261752"/>
                </a:cubicBezTo>
                <a:cubicBezTo>
                  <a:pt x="6285194" y="253938"/>
                  <a:pt x="6276946" y="245257"/>
                  <a:pt x="6273473" y="235707"/>
                </a:cubicBezTo>
                <a:cubicBezTo>
                  <a:pt x="6272606" y="228761"/>
                  <a:pt x="6274341" y="225289"/>
                  <a:pt x="6278682" y="225289"/>
                </a:cubicBezTo>
                <a:cubicBezTo>
                  <a:pt x="6280419" y="226157"/>
                  <a:pt x="6286062" y="225723"/>
                  <a:pt x="6295612" y="223986"/>
                </a:cubicBezTo>
                <a:cubicBezTo>
                  <a:pt x="6299953" y="223118"/>
                  <a:pt x="6302991" y="222684"/>
                  <a:pt x="6304727" y="222684"/>
                </a:cubicBezTo>
                <a:cubicBezTo>
                  <a:pt x="6304727" y="219212"/>
                  <a:pt x="6304293" y="211398"/>
                  <a:pt x="6303425" y="199244"/>
                </a:cubicBezTo>
                <a:cubicBezTo>
                  <a:pt x="6302557" y="191431"/>
                  <a:pt x="6302123" y="186656"/>
                  <a:pt x="6302123" y="184919"/>
                </a:cubicBezTo>
                <a:cubicBezTo>
                  <a:pt x="6299518" y="164951"/>
                  <a:pt x="6295612" y="151495"/>
                  <a:pt x="6290403" y="144550"/>
                </a:cubicBezTo>
                <a:cubicBezTo>
                  <a:pt x="6289535" y="139341"/>
                  <a:pt x="6292139" y="136736"/>
                  <a:pt x="6298216" y="136736"/>
                </a:cubicBezTo>
                <a:cubicBezTo>
                  <a:pt x="6310371" y="136736"/>
                  <a:pt x="6320354" y="140643"/>
                  <a:pt x="6328168" y="148456"/>
                </a:cubicBezTo>
                <a:cubicBezTo>
                  <a:pt x="6332509" y="151929"/>
                  <a:pt x="6333811" y="156270"/>
                  <a:pt x="6332075" y="161479"/>
                </a:cubicBezTo>
                <a:cubicBezTo>
                  <a:pt x="6330338" y="164083"/>
                  <a:pt x="6329904" y="173199"/>
                  <a:pt x="6330772" y="188826"/>
                </a:cubicBezTo>
                <a:cubicBezTo>
                  <a:pt x="6330772" y="191431"/>
                  <a:pt x="6330772" y="193167"/>
                  <a:pt x="6330772" y="194035"/>
                </a:cubicBezTo>
                <a:cubicBezTo>
                  <a:pt x="6330772" y="202717"/>
                  <a:pt x="6330772" y="210096"/>
                  <a:pt x="6330772" y="216173"/>
                </a:cubicBezTo>
                <a:lnTo>
                  <a:pt x="6338586" y="214871"/>
                </a:lnTo>
                <a:lnTo>
                  <a:pt x="6341190" y="213569"/>
                </a:lnTo>
                <a:cubicBezTo>
                  <a:pt x="6341190" y="195337"/>
                  <a:pt x="6341190" y="178842"/>
                  <a:pt x="6341190" y="164083"/>
                </a:cubicBezTo>
                <a:cubicBezTo>
                  <a:pt x="6341190" y="159742"/>
                  <a:pt x="6340756" y="153665"/>
                  <a:pt x="6339888" y="145852"/>
                </a:cubicBezTo>
                <a:cubicBezTo>
                  <a:pt x="6339888" y="137170"/>
                  <a:pt x="6339454" y="131093"/>
                  <a:pt x="6338586" y="127620"/>
                </a:cubicBezTo>
                <a:cubicBezTo>
                  <a:pt x="6338586" y="127620"/>
                  <a:pt x="6338152" y="127620"/>
                  <a:pt x="6337284" y="127620"/>
                </a:cubicBezTo>
                <a:cubicBezTo>
                  <a:pt x="6336416" y="128488"/>
                  <a:pt x="6335547" y="128923"/>
                  <a:pt x="6334679" y="128923"/>
                </a:cubicBezTo>
                <a:cubicBezTo>
                  <a:pt x="6325129" y="129791"/>
                  <a:pt x="6319486" y="124148"/>
                  <a:pt x="6317750" y="111994"/>
                </a:cubicBezTo>
                <a:cubicBezTo>
                  <a:pt x="6309936" y="82476"/>
                  <a:pt x="6303859" y="66415"/>
                  <a:pt x="6299518" y="63810"/>
                </a:cubicBezTo>
                <a:cubicBezTo>
                  <a:pt x="6295177" y="56865"/>
                  <a:pt x="6296480" y="52524"/>
                  <a:pt x="6303425" y="50788"/>
                </a:cubicBezTo>
                <a:cubicBezTo>
                  <a:pt x="6310371" y="50788"/>
                  <a:pt x="6317316" y="52524"/>
                  <a:pt x="6324261" y="55997"/>
                </a:cubicBezTo>
                <a:cubicBezTo>
                  <a:pt x="6332075" y="54260"/>
                  <a:pt x="6339888" y="52958"/>
                  <a:pt x="6347702" y="52090"/>
                </a:cubicBezTo>
                <a:cubicBezTo>
                  <a:pt x="6351174" y="51222"/>
                  <a:pt x="6356383" y="49485"/>
                  <a:pt x="6363328" y="46881"/>
                </a:cubicBezTo>
                <a:cubicBezTo>
                  <a:pt x="6370274" y="45145"/>
                  <a:pt x="6374614" y="43842"/>
                  <a:pt x="6376351" y="42974"/>
                </a:cubicBezTo>
                <a:cubicBezTo>
                  <a:pt x="6379823" y="41238"/>
                  <a:pt x="6382862" y="41238"/>
                  <a:pt x="6385467" y="42974"/>
                </a:cubicBezTo>
                <a:cubicBezTo>
                  <a:pt x="6393280" y="48183"/>
                  <a:pt x="6399791" y="54260"/>
                  <a:pt x="6405000" y="61206"/>
                </a:cubicBezTo>
                <a:cubicBezTo>
                  <a:pt x="6408473" y="66415"/>
                  <a:pt x="6408907" y="71190"/>
                  <a:pt x="6406303" y="75530"/>
                </a:cubicBezTo>
                <a:cubicBezTo>
                  <a:pt x="6399357" y="83344"/>
                  <a:pt x="6394148" y="90724"/>
                  <a:pt x="6390676" y="97669"/>
                </a:cubicBezTo>
                <a:cubicBezTo>
                  <a:pt x="6392412" y="100273"/>
                  <a:pt x="6393714" y="102444"/>
                  <a:pt x="6394582" y="104180"/>
                </a:cubicBezTo>
                <a:cubicBezTo>
                  <a:pt x="6397187" y="107652"/>
                  <a:pt x="6395017" y="110691"/>
                  <a:pt x="6388071" y="113296"/>
                </a:cubicBezTo>
                <a:cubicBezTo>
                  <a:pt x="6385467" y="113296"/>
                  <a:pt x="6378087" y="114164"/>
                  <a:pt x="6365933" y="115900"/>
                </a:cubicBezTo>
                <a:cubicBezTo>
                  <a:pt x="6368537" y="117636"/>
                  <a:pt x="6371142" y="119807"/>
                  <a:pt x="6373746" y="122411"/>
                </a:cubicBezTo>
                <a:cubicBezTo>
                  <a:pt x="6378087" y="125016"/>
                  <a:pt x="6378955" y="129357"/>
                  <a:pt x="6376351" y="135434"/>
                </a:cubicBezTo>
                <a:cubicBezTo>
                  <a:pt x="6375483" y="138038"/>
                  <a:pt x="6374181" y="141945"/>
                  <a:pt x="6372444" y="147154"/>
                </a:cubicBezTo>
                <a:cubicBezTo>
                  <a:pt x="6378521" y="145418"/>
                  <a:pt x="6382862" y="143681"/>
                  <a:pt x="6385467" y="141945"/>
                </a:cubicBezTo>
                <a:cubicBezTo>
                  <a:pt x="6389808" y="140209"/>
                  <a:pt x="6393280" y="140209"/>
                  <a:pt x="6395885" y="141945"/>
                </a:cubicBezTo>
                <a:cubicBezTo>
                  <a:pt x="6398489" y="142813"/>
                  <a:pt x="6401094" y="144550"/>
                  <a:pt x="6403698" y="147154"/>
                </a:cubicBezTo>
                <a:cubicBezTo>
                  <a:pt x="6405435" y="148891"/>
                  <a:pt x="6406737" y="150193"/>
                  <a:pt x="6407605" y="151061"/>
                </a:cubicBezTo>
                <a:cubicBezTo>
                  <a:pt x="6410209" y="158874"/>
                  <a:pt x="6407605" y="163649"/>
                  <a:pt x="6399791" y="165385"/>
                </a:cubicBezTo>
                <a:cubicBezTo>
                  <a:pt x="6398923" y="165385"/>
                  <a:pt x="6397621" y="165820"/>
                  <a:pt x="6395885" y="166688"/>
                </a:cubicBezTo>
                <a:cubicBezTo>
                  <a:pt x="6385467" y="168424"/>
                  <a:pt x="6376785" y="169726"/>
                  <a:pt x="6369840" y="170595"/>
                </a:cubicBezTo>
                <a:cubicBezTo>
                  <a:pt x="6369840" y="175803"/>
                  <a:pt x="6369840" y="184051"/>
                  <a:pt x="6369840" y="195337"/>
                </a:cubicBezTo>
                <a:cubicBezTo>
                  <a:pt x="6394148" y="184051"/>
                  <a:pt x="6418023" y="164951"/>
                  <a:pt x="6441463" y="138038"/>
                </a:cubicBezTo>
                <a:cubicBezTo>
                  <a:pt x="6440595" y="137170"/>
                  <a:pt x="6439293" y="135434"/>
                  <a:pt x="6437557" y="132829"/>
                </a:cubicBezTo>
                <a:cubicBezTo>
                  <a:pt x="6433215" y="128488"/>
                  <a:pt x="6428875" y="122845"/>
                  <a:pt x="6424534" y="115900"/>
                </a:cubicBezTo>
                <a:cubicBezTo>
                  <a:pt x="6413248" y="124582"/>
                  <a:pt x="6400659" y="132395"/>
                  <a:pt x="6386769" y="139341"/>
                </a:cubicBezTo>
                <a:cubicBezTo>
                  <a:pt x="6384164" y="141077"/>
                  <a:pt x="6382428" y="141511"/>
                  <a:pt x="6381560" y="140643"/>
                </a:cubicBezTo>
                <a:cubicBezTo>
                  <a:pt x="6380692" y="139775"/>
                  <a:pt x="6381126" y="138038"/>
                  <a:pt x="6382862" y="135434"/>
                </a:cubicBezTo>
                <a:cubicBezTo>
                  <a:pt x="6396753" y="120675"/>
                  <a:pt x="6412380" y="95498"/>
                  <a:pt x="6429743" y="59904"/>
                </a:cubicBezTo>
                <a:cubicBezTo>
                  <a:pt x="6437557" y="42540"/>
                  <a:pt x="6440595" y="27781"/>
                  <a:pt x="6438859" y="15627"/>
                </a:cubicBezTo>
                <a:cubicBezTo>
                  <a:pt x="6437991" y="10418"/>
                  <a:pt x="6441463" y="8248"/>
                  <a:pt x="6449277" y="9116"/>
                </a:cubicBezTo>
                <a:close/>
                <a:moveTo>
                  <a:pt x="2163925" y="9116"/>
                </a:moveTo>
                <a:cubicBezTo>
                  <a:pt x="2177815" y="12589"/>
                  <a:pt x="2189536" y="18232"/>
                  <a:pt x="2199085" y="26045"/>
                </a:cubicBezTo>
                <a:cubicBezTo>
                  <a:pt x="2202559" y="30386"/>
                  <a:pt x="2202993" y="35161"/>
                  <a:pt x="2200387" y="40370"/>
                </a:cubicBezTo>
                <a:cubicBezTo>
                  <a:pt x="2199520" y="42974"/>
                  <a:pt x="2197783" y="53392"/>
                  <a:pt x="2195179" y="71624"/>
                </a:cubicBezTo>
                <a:cubicBezTo>
                  <a:pt x="2201256" y="70755"/>
                  <a:pt x="2206465" y="69019"/>
                  <a:pt x="2210806" y="66415"/>
                </a:cubicBezTo>
                <a:cubicBezTo>
                  <a:pt x="2217752" y="64678"/>
                  <a:pt x="2223395" y="65113"/>
                  <a:pt x="2227735" y="67717"/>
                </a:cubicBezTo>
                <a:cubicBezTo>
                  <a:pt x="2230339" y="68585"/>
                  <a:pt x="2232944" y="71190"/>
                  <a:pt x="2235549" y="75530"/>
                </a:cubicBezTo>
                <a:cubicBezTo>
                  <a:pt x="2236417" y="76399"/>
                  <a:pt x="2237285" y="77267"/>
                  <a:pt x="2238154" y="78135"/>
                </a:cubicBezTo>
                <a:cubicBezTo>
                  <a:pt x="2241625" y="85948"/>
                  <a:pt x="2240324" y="90289"/>
                  <a:pt x="2234247" y="91158"/>
                </a:cubicBezTo>
                <a:cubicBezTo>
                  <a:pt x="2226433" y="93762"/>
                  <a:pt x="2214713" y="96366"/>
                  <a:pt x="2199085" y="98971"/>
                </a:cubicBezTo>
                <a:cubicBezTo>
                  <a:pt x="2196481" y="99839"/>
                  <a:pt x="2194745" y="100273"/>
                  <a:pt x="2193877" y="100273"/>
                </a:cubicBezTo>
                <a:cubicBezTo>
                  <a:pt x="2193009" y="108087"/>
                  <a:pt x="2192575" y="115032"/>
                  <a:pt x="2192575" y="121109"/>
                </a:cubicBezTo>
                <a:cubicBezTo>
                  <a:pt x="2196916" y="119373"/>
                  <a:pt x="2200822" y="118505"/>
                  <a:pt x="2204295" y="118505"/>
                </a:cubicBezTo>
                <a:cubicBezTo>
                  <a:pt x="2206900" y="117636"/>
                  <a:pt x="2210372" y="116768"/>
                  <a:pt x="2214713" y="115900"/>
                </a:cubicBezTo>
                <a:cubicBezTo>
                  <a:pt x="2228603" y="114164"/>
                  <a:pt x="2237285" y="112427"/>
                  <a:pt x="2240757" y="110691"/>
                </a:cubicBezTo>
                <a:cubicBezTo>
                  <a:pt x="2246835" y="108955"/>
                  <a:pt x="2252478" y="109389"/>
                  <a:pt x="2257687" y="111994"/>
                </a:cubicBezTo>
                <a:cubicBezTo>
                  <a:pt x="2267237" y="116334"/>
                  <a:pt x="2275051" y="122411"/>
                  <a:pt x="2281127" y="130225"/>
                </a:cubicBezTo>
                <a:cubicBezTo>
                  <a:pt x="2282863" y="138906"/>
                  <a:pt x="2280259" y="142813"/>
                  <a:pt x="2273314" y="141945"/>
                </a:cubicBezTo>
                <a:cubicBezTo>
                  <a:pt x="2271577" y="141945"/>
                  <a:pt x="2268539" y="141945"/>
                  <a:pt x="2264198" y="141945"/>
                </a:cubicBezTo>
                <a:cubicBezTo>
                  <a:pt x="2246835" y="141077"/>
                  <a:pt x="2227301" y="141511"/>
                  <a:pt x="2205597" y="143247"/>
                </a:cubicBezTo>
                <a:cubicBezTo>
                  <a:pt x="2214279" y="149324"/>
                  <a:pt x="2217752" y="154533"/>
                  <a:pt x="2216016" y="158874"/>
                </a:cubicBezTo>
                <a:cubicBezTo>
                  <a:pt x="2216016" y="160611"/>
                  <a:pt x="2216016" y="161479"/>
                  <a:pt x="2216016" y="161479"/>
                </a:cubicBezTo>
                <a:cubicBezTo>
                  <a:pt x="2223829" y="160611"/>
                  <a:pt x="2230774" y="158874"/>
                  <a:pt x="2236850" y="156270"/>
                </a:cubicBezTo>
                <a:cubicBezTo>
                  <a:pt x="2242929" y="154533"/>
                  <a:pt x="2248138" y="155836"/>
                  <a:pt x="2252478" y="160176"/>
                </a:cubicBezTo>
                <a:cubicBezTo>
                  <a:pt x="2257687" y="163649"/>
                  <a:pt x="2262027" y="167122"/>
                  <a:pt x="2265500" y="170595"/>
                </a:cubicBezTo>
                <a:cubicBezTo>
                  <a:pt x="2269841" y="178408"/>
                  <a:pt x="2267671" y="183183"/>
                  <a:pt x="2258990" y="184919"/>
                </a:cubicBezTo>
                <a:cubicBezTo>
                  <a:pt x="2245967" y="184919"/>
                  <a:pt x="2231208" y="185353"/>
                  <a:pt x="2214713" y="186221"/>
                </a:cubicBezTo>
                <a:lnTo>
                  <a:pt x="2214713" y="203151"/>
                </a:lnTo>
                <a:cubicBezTo>
                  <a:pt x="2214713" y="217909"/>
                  <a:pt x="2215147" y="232668"/>
                  <a:pt x="2216016" y="247427"/>
                </a:cubicBezTo>
                <a:cubicBezTo>
                  <a:pt x="2216883" y="269999"/>
                  <a:pt x="2208201" y="286060"/>
                  <a:pt x="2189970" y="295610"/>
                </a:cubicBezTo>
                <a:cubicBezTo>
                  <a:pt x="2182156" y="299083"/>
                  <a:pt x="2176079" y="297780"/>
                  <a:pt x="2171739" y="291703"/>
                </a:cubicBezTo>
                <a:cubicBezTo>
                  <a:pt x="2164793" y="274340"/>
                  <a:pt x="2154809" y="260883"/>
                  <a:pt x="2141787" y="251334"/>
                </a:cubicBezTo>
                <a:cubicBezTo>
                  <a:pt x="2140050" y="249597"/>
                  <a:pt x="2139182" y="248295"/>
                  <a:pt x="2139182" y="247427"/>
                </a:cubicBezTo>
                <a:cubicBezTo>
                  <a:pt x="2139182" y="246559"/>
                  <a:pt x="2140485" y="246559"/>
                  <a:pt x="2143090" y="247427"/>
                </a:cubicBezTo>
                <a:cubicBezTo>
                  <a:pt x="2145693" y="247427"/>
                  <a:pt x="2150034" y="247861"/>
                  <a:pt x="2156112" y="248729"/>
                </a:cubicBezTo>
                <a:cubicBezTo>
                  <a:pt x="2165662" y="249597"/>
                  <a:pt x="2172173" y="250466"/>
                  <a:pt x="2175645" y="251334"/>
                </a:cubicBezTo>
                <a:cubicBezTo>
                  <a:pt x="2179118" y="252202"/>
                  <a:pt x="2181288" y="250900"/>
                  <a:pt x="2182156" y="247427"/>
                </a:cubicBezTo>
                <a:lnTo>
                  <a:pt x="2182156" y="188826"/>
                </a:lnTo>
                <a:cubicBezTo>
                  <a:pt x="2156112" y="192299"/>
                  <a:pt x="2138748" y="195337"/>
                  <a:pt x="2130067" y="197942"/>
                </a:cubicBezTo>
                <a:cubicBezTo>
                  <a:pt x="2143957" y="199678"/>
                  <a:pt x="2152639" y="202282"/>
                  <a:pt x="2156112" y="205755"/>
                </a:cubicBezTo>
                <a:cubicBezTo>
                  <a:pt x="2166529" y="214437"/>
                  <a:pt x="2168266" y="224421"/>
                  <a:pt x="2161321" y="235707"/>
                </a:cubicBezTo>
                <a:cubicBezTo>
                  <a:pt x="2156979" y="240048"/>
                  <a:pt x="2152639" y="240916"/>
                  <a:pt x="2148298" y="238311"/>
                </a:cubicBezTo>
                <a:cubicBezTo>
                  <a:pt x="2139616" y="232234"/>
                  <a:pt x="2131368" y="220080"/>
                  <a:pt x="2123555" y="201848"/>
                </a:cubicBezTo>
                <a:cubicBezTo>
                  <a:pt x="2122687" y="201848"/>
                  <a:pt x="2122253" y="200980"/>
                  <a:pt x="2122253" y="199244"/>
                </a:cubicBezTo>
                <a:cubicBezTo>
                  <a:pt x="2118780" y="199244"/>
                  <a:pt x="2115308" y="198810"/>
                  <a:pt x="2111835" y="197942"/>
                </a:cubicBezTo>
                <a:cubicBezTo>
                  <a:pt x="2110967" y="197073"/>
                  <a:pt x="2110099" y="196205"/>
                  <a:pt x="2109231" y="195337"/>
                </a:cubicBezTo>
                <a:cubicBezTo>
                  <a:pt x="2103154" y="190996"/>
                  <a:pt x="2099246" y="187524"/>
                  <a:pt x="2097511" y="184919"/>
                </a:cubicBezTo>
                <a:cubicBezTo>
                  <a:pt x="2094906" y="182315"/>
                  <a:pt x="2094037" y="180578"/>
                  <a:pt x="2094906" y="179710"/>
                </a:cubicBezTo>
                <a:cubicBezTo>
                  <a:pt x="2095774" y="177974"/>
                  <a:pt x="2097511" y="177106"/>
                  <a:pt x="2100115" y="177106"/>
                </a:cubicBezTo>
                <a:cubicBezTo>
                  <a:pt x="2115742" y="175369"/>
                  <a:pt x="2130067" y="173199"/>
                  <a:pt x="2143090" y="170595"/>
                </a:cubicBezTo>
                <a:cubicBezTo>
                  <a:pt x="2149167" y="169726"/>
                  <a:pt x="2157848" y="168858"/>
                  <a:pt x="2169134" y="167990"/>
                </a:cubicBezTo>
                <a:cubicBezTo>
                  <a:pt x="2175211" y="167122"/>
                  <a:pt x="2179551" y="166688"/>
                  <a:pt x="2182156" y="166688"/>
                </a:cubicBezTo>
                <a:cubicBezTo>
                  <a:pt x="2181288" y="158006"/>
                  <a:pt x="2179986" y="151495"/>
                  <a:pt x="2178250" y="147154"/>
                </a:cubicBezTo>
                <a:cubicBezTo>
                  <a:pt x="2172173" y="147588"/>
                  <a:pt x="2164577" y="148456"/>
                  <a:pt x="2155461" y="149759"/>
                </a:cubicBezTo>
                <a:lnTo>
                  <a:pt x="2127706" y="154290"/>
                </a:lnTo>
                <a:lnTo>
                  <a:pt x="2118346" y="156270"/>
                </a:lnTo>
                <a:cubicBezTo>
                  <a:pt x="2111400" y="158006"/>
                  <a:pt x="2105757" y="157572"/>
                  <a:pt x="2101417" y="154967"/>
                </a:cubicBezTo>
                <a:cubicBezTo>
                  <a:pt x="2097945" y="152363"/>
                  <a:pt x="2094037" y="149324"/>
                  <a:pt x="2089697" y="145852"/>
                </a:cubicBezTo>
                <a:cubicBezTo>
                  <a:pt x="2088829" y="146720"/>
                  <a:pt x="2087526" y="148022"/>
                  <a:pt x="2085791" y="149759"/>
                </a:cubicBezTo>
                <a:cubicBezTo>
                  <a:pt x="2084053" y="152363"/>
                  <a:pt x="2082752" y="154099"/>
                  <a:pt x="2081883" y="154967"/>
                </a:cubicBezTo>
                <a:cubicBezTo>
                  <a:pt x="2081883" y="188826"/>
                  <a:pt x="2081883" y="217909"/>
                  <a:pt x="2081883" y="242218"/>
                </a:cubicBezTo>
                <a:cubicBezTo>
                  <a:pt x="2084489" y="260449"/>
                  <a:pt x="2077976" y="274340"/>
                  <a:pt x="2062350" y="283890"/>
                </a:cubicBezTo>
                <a:cubicBezTo>
                  <a:pt x="2055403" y="287363"/>
                  <a:pt x="2049328" y="284324"/>
                  <a:pt x="2044118" y="274774"/>
                </a:cubicBezTo>
                <a:cubicBezTo>
                  <a:pt x="2035436" y="259147"/>
                  <a:pt x="2025452" y="246993"/>
                  <a:pt x="2014167" y="238311"/>
                </a:cubicBezTo>
                <a:cubicBezTo>
                  <a:pt x="2011562" y="237443"/>
                  <a:pt x="2010694" y="236575"/>
                  <a:pt x="2011562" y="235707"/>
                </a:cubicBezTo>
                <a:cubicBezTo>
                  <a:pt x="2012429" y="233970"/>
                  <a:pt x="2014167" y="233536"/>
                  <a:pt x="2016772" y="234405"/>
                </a:cubicBezTo>
                <a:cubicBezTo>
                  <a:pt x="2020243" y="234405"/>
                  <a:pt x="2027623" y="235273"/>
                  <a:pt x="2038908" y="237009"/>
                </a:cubicBezTo>
                <a:cubicBezTo>
                  <a:pt x="2041513" y="237877"/>
                  <a:pt x="2043250" y="238311"/>
                  <a:pt x="2044118" y="238311"/>
                </a:cubicBezTo>
                <a:cubicBezTo>
                  <a:pt x="2048459" y="237443"/>
                  <a:pt x="2050628" y="235707"/>
                  <a:pt x="2050628" y="233102"/>
                </a:cubicBezTo>
                <a:cubicBezTo>
                  <a:pt x="2050628" y="217475"/>
                  <a:pt x="2050628" y="202717"/>
                  <a:pt x="2050628" y="188826"/>
                </a:cubicBezTo>
                <a:cubicBezTo>
                  <a:pt x="2047157" y="193167"/>
                  <a:pt x="2042383" y="198810"/>
                  <a:pt x="2036305" y="205755"/>
                </a:cubicBezTo>
                <a:cubicBezTo>
                  <a:pt x="2032832" y="210096"/>
                  <a:pt x="2030228" y="213134"/>
                  <a:pt x="2028491" y="214871"/>
                </a:cubicBezTo>
                <a:cubicBezTo>
                  <a:pt x="2024151" y="217475"/>
                  <a:pt x="2020243" y="218344"/>
                  <a:pt x="2016772" y="217475"/>
                </a:cubicBezTo>
                <a:cubicBezTo>
                  <a:pt x="2004616" y="212266"/>
                  <a:pt x="1996370" y="204453"/>
                  <a:pt x="1992028" y="194035"/>
                </a:cubicBezTo>
                <a:cubicBezTo>
                  <a:pt x="1991160" y="187958"/>
                  <a:pt x="1992896" y="184051"/>
                  <a:pt x="1997238" y="182315"/>
                </a:cubicBezTo>
                <a:cubicBezTo>
                  <a:pt x="2003315" y="180578"/>
                  <a:pt x="2011128" y="177106"/>
                  <a:pt x="2020678" y="171897"/>
                </a:cubicBezTo>
                <a:cubicBezTo>
                  <a:pt x="2030228" y="166688"/>
                  <a:pt x="2040212" y="160611"/>
                  <a:pt x="2050628" y="153665"/>
                </a:cubicBezTo>
                <a:cubicBezTo>
                  <a:pt x="2051497" y="144984"/>
                  <a:pt x="2051931" y="135434"/>
                  <a:pt x="2051931" y="125016"/>
                </a:cubicBezTo>
                <a:cubicBezTo>
                  <a:pt x="2050196" y="125016"/>
                  <a:pt x="2047591" y="125884"/>
                  <a:pt x="2044118" y="127620"/>
                </a:cubicBezTo>
                <a:cubicBezTo>
                  <a:pt x="2040645" y="128488"/>
                  <a:pt x="2038040" y="129357"/>
                  <a:pt x="2036305" y="130225"/>
                </a:cubicBezTo>
                <a:cubicBezTo>
                  <a:pt x="2031096" y="131961"/>
                  <a:pt x="2026322" y="131527"/>
                  <a:pt x="2021980" y="128923"/>
                </a:cubicBezTo>
                <a:cubicBezTo>
                  <a:pt x="2014167" y="124582"/>
                  <a:pt x="2008958" y="120241"/>
                  <a:pt x="2006354" y="115900"/>
                </a:cubicBezTo>
                <a:cubicBezTo>
                  <a:pt x="2002880" y="108955"/>
                  <a:pt x="2004182" y="105048"/>
                  <a:pt x="2010260" y="104180"/>
                </a:cubicBezTo>
                <a:cubicBezTo>
                  <a:pt x="2011128" y="104180"/>
                  <a:pt x="2014167" y="103746"/>
                  <a:pt x="2019376" y="102878"/>
                </a:cubicBezTo>
                <a:cubicBezTo>
                  <a:pt x="2034134" y="100273"/>
                  <a:pt x="2044986" y="98103"/>
                  <a:pt x="2051931" y="96366"/>
                </a:cubicBezTo>
                <a:lnTo>
                  <a:pt x="2051931" y="87251"/>
                </a:lnTo>
                <a:cubicBezTo>
                  <a:pt x="2051931" y="49920"/>
                  <a:pt x="2049760" y="29518"/>
                  <a:pt x="2045420" y="26045"/>
                </a:cubicBezTo>
                <a:cubicBezTo>
                  <a:pt x="2043684" y="22572"/>
                  <a:pt x="2044118" y="19534"/>
                  <a:pt x="2046723" y="16929"/>
                </a:cubicBezTo>
                <a:cubicBezTo>
                  <a:pt x="2049328" y="15193"/>
                  <a:pt x="2052799" y="15193"/>
                  <a:pt x="2057140" y="16929"/>
                </a:cubicBezTo>
                <a:cubicBezTo>
                  <a:pt x="2067559" y="20402"/>
                  <a:pt x="2077976" y="27781"/>
                  <a:pt x="2088396" y="39068"/>
                </a:cubicBezTo>
                <a:cubicBezTo>
                  <a:pt x="2090998" y="43408"/>
                  <a:pt x="2091868" y="48183"/>
                  <a:pt x="2090998" y="53392"/>
                </a:cubicBezTo>
                <a:cubicBezTo>
                  <a:pt x="2086658" y="61206"/>
                  <a:pt x="2084053" y="72926"/>
                  <a:pt x="2083186" y="88553"/>
                </a:cubicBezTo>
                <a:cubicBezTo>
                  <a:pt x="2084922" y="88553"/>
                  <a:pt x="2085791" y="88119"/>
                  <a:pt x="2085791" y="87251"/>
                </a:cubicBezTo>
                <a:cubicBezTo>
                  <a:pt x="2093603" y="84646"/>
                  <a:pt x="2100549" y="84646"/>
                  <a:pt x="2106627" y="87251"/>
                </a:cubicBezTo>
                <a:cubicBezTo>
                  <a:pt x="2110967" y="88987"/>
                  <a:pt x="2114440" y="92894"/>
                  <a:pt x="2117044" y="98971"/>
                </a:cubicBezTo>
                <a:cubicBezTo>
                  <a:pt x="2119648" y="106784"/>
                  <a:pt x="2117479" y="111125"/>
                  <a:pt x="2110532" y="111994"/>
                </a:cubicBezTo>
                <a:cubicBezTo>
                  <a:pt x="2109665" y="111994"/>
                  <a:pt x="2107929" y="112427"/>
                  <a:pt x="2105324" y="113296"/>
                </a:cubicBezTo>
                <a:cubicBezTo>
                  <a:pt x="2101851" y="113296"/>
                  <a:pt x="2094037" y="115032"/>
                  <a:pt x="2081883" y="118505"/>
                </a:cubicBezTo>
                <a:lnTo>
                  <a:pt x="2081883" y="127620"/>
                </a:lnTo>
                <a:cubicBezTo>
                  <a:pt x="2081883" y="130225"/>
                  <a:pt x="2081883" y="133263"/>
                  <a:pt x="2081883" y="136736"/>
                </a:cubicBezTo>
                <a:cubicBezTo>
                  <a:pt x="2088829" y="132395"/>
                  <a:pt x="2094906" y="128488"/>
                  <a:pt x="2100115" y="125016"/>
                </a:cubicBezTo>
                <a:cubicBezTo>
                  <a:pt x="2104455" y="122411"/>
                  <a:pt x="2107060" y="121543"/>
                  <a:pt x="2107929" y="122411"/>
                </a:cubicBezTo>
                <a:cubicBezTo>
                  <a:pt x="2108797" y="123279"/>
                  <a:pt x="2107494" y="125884"/>
                  <a:pt x="2104022" y="130225"/>
                </a:cubicBezTo>
                <a:cubicBezTo>
                  <a:pt x="2103154" y="131093"/>
                  <a:pt x="2101851" y="132829"/>
                  <a:pt x="2100115" y="135434"/>
                </a:cubicBezTo>
                <a:cubicBezTo>
                  <a:pt x="2107929" y="133698"/>
                  <a:pt x="2116610" y="132395"/>
                  <a:pt x="2126160" y="131527"/>
                </a:cubicBezTo>
                <a:cubicBezTo>
                  <a:pt x="2129632" y="130659"/>
                  <a:pt x="2134842" y="129791"/>
                  <a:pt x="2141787" y="128923"/>
                </a:cubicBezTo>
                <a:cubicBezTo>
                  <a:pt x="2150468" y="127186"/>
                  <a:pt x="2156979" y="125884"/>
                  <a:pt x="2161321" y="125016"/>
                </a:cubicBezTo>
                <a:cubicBezTo>
                  <a:pt x="2161321" y="118071"/>
                  <a:pt x="2161321" y="111994"/>
                  <a:pt x="2161321" y="106784"/>
                </a:cubicBezTo>
                <a:cubicBezTo>
                  <a:pt x="2159584" y="106784"/>
                  <a:pt x="2156979" y="106784"/>
                  <a:pt x="2153507" y="106784"/>
                </a:cubicBezTo>
                <a:cubicBezTo>
                  <a:pt x="2149167" y="107652"/>
                  <a:pt x="2146128" y="108087"/>
                  <a:pt x="2144391" y="108087"/>
                </a:cubicBezTo>
                <a:cubicBezTo>
                  <a:pt x="2138313" y="109823"/>
                  <a:pt x="2130067" y="105048"/>
                  <a:pt x="2119648" y="93762"/>
                </a:cubicBezTo>
                <a:cubicBezTo>
                  <a:pt x="2116175" y="88553"/>
                  <a:pt x="2117479" y="85514"/>
                  <a:pt x="2123555" y="84646"/>
                </a:cubicBezTo>
                <a:cubicBezTo>
                  <a:pt x="2133105" y="83778"/>
                  <a:pt x="2145693" y="81608"/>
                  <a:pt x="2161321" y="78135"/>
                </a:cubicBezTo>
                <a:cubicBezTo>
                  <a:pt x="2161321" y="76399"/>
                  <a:pt x="2161754" y="73794"/>
                  <a:pt x="2162623" y="70322"/>
                </a:cubicBezTo>
                <a:cubicBezTo>
                  <a:pt x="2162623" y="67717"/>
                  <a:pt x="2162623" y="65547"/>
                  <a:pt x="2162623" y="63810"/>
                </a:cubicBezTo>
                <a:cubicBezTo>
                  <a:pt x="2162623" y="43842"/>
                  <a:pt x="2160018" y="28650"/>
                  <a:pt x="2154809" y="18232"/>
                </a:cubicBezTo>
                <a:cubicBezTo>
                  <a:pt x="2152204" y="12155"/>
                  <a:pt x="2155243" y="9116"/>
                  <a:pt x="2163925" y="9116"/>
                </a:cubicBezTo>
                <a:close/>
                <a:moveTo>
                  <a:pt x="2451721" y="7814"/>
                </a:moveTo>
                <a:cubicBezTo>
                  <a:pt x="2464743" y="11287"/>
                  <a:pt x="2476898" y="17798"/>
                  <a:pt x="2488184" y="27347"/>
                </a:cubicBezTo>
                <a:cubicBezTo>
                  <a:pt x="2491658" y="33425"/>
                  <a:pt x="2492525" y="38634"/>
                  <a:pt x="2490790" y="42974"/>
                </a:cubicBezTo>
                <a:cubicBezTo>
                  <a:pt x="2489053" y="48183"/>
                  <a:pt x="2487316" y="56865"/>
                  <a:pt x="2485580" y="69019"/>
                </a:cubicBezTo>
                <a:cubicBezTo>
                  <a:pt x="2487316" y="68151"/>
                  <a:pt x="2489921" y="67283"/>
                  <a:pt x="2493393" y="66415"/>
                </a:cubicBezTo>
                <a:cubicBezTo>
                  <a:pt x="2495998" y="65547"/>
                  <a:pt x="2498169" y="65113"/>
                  <a:pt x="2499904" y="65113"/>
                </a:cubicBezTo>
                <a:cubicBezTo>
                  <a:pt x="2508586" y="61640"/>
                  <a:pt x="2518136" y="66415"/>
                  <a:pt x="2528554" y="79437"/>
                </a:cubicBezTo>
                <a:cubicBezTo>
                  <a:pt x="2532895" y="87251"/>
                  <a:pt x="2530725" y="91591"/>
                  <a:pt x="2522043" y="92460"/>
                </a:cubicBezTo>
                <a:cubicBezTo>
                  <a:pt x="2517703" y="93328"/>
                  <a:pt x="2511624" y="94196"/>
                  <a:pt x="2503812" y="95064"/>
                </a:cubicBezTo>
                <a:cubicBezTo>
                  <a:pt x="2495130" y="96801"/>
                  <a:pt x="2488619" y="98103"/>
                  <a:pt x="2484277" y="98971"/>
                </a:cubicBezTo>
                <a:cubicBezTo>
                  <a:pt x="2484277" y="106784"/>
                  <a:pt x="2483844" y="114164"/>
                  <a:pt x="2482976" y="121109"/>
                </a:cubicBezTo>
                <a:cubicBezTo>
                  <a:pt x="2503812" y="117636"/>
                  <a:pt x="2520740" y="114598"/>
                  <a:pt x="2533763" y="111994"/>
                </a:cubicBezTo>
                <a:cubicBezTo>
                  <a:pt x="2540703" y="109389"/>
                  <a:pt x="2548082" y="109823"/>
                  <a:pt x="2555896" y="113296"/>
                </a:cubicBezTo>
                <a:cubicBezTo>
                  <a:pt x="2563709" y="116768"/>
                  <a:pt x="2569353" y="123279"/>
                  <a:pt x="2572825" y="132829"/>
                </a:cubicBezTo>
                <a:cubicBezTo>
                  <a:pt x="2576298" y="140643"/>
                  <a:pt x="2573693" y="144550"/>
                  <a:pt x="2565012" y="144550"/>
                </a:cubicBezTo>
                <a:cubicBezTo>
                  <a:pt x="2539835" y="143681"/>
                  <a:pt x="2510757" y="144984"/>
                  <a:pt x="2477766" y="148456"/>
                </a:cubicBezTo>
                <a:cubicBezTo>
                  <a:pt x="2482107" y="151061"/>
                  <a:pt x="2485580" y="154099"/>
                  <a:pt x="2488184" y="157572"/>
                </a:cubicBezTo>
                <a:cubicBezTo>
                  <a:pt x="2490790" y="161045"/>
                  <a:pt x="2491222" y="164951"/>
                  <a:pt x="2489486" y="169292"/>
                </a:cubicBezTo>
                <a:cubicBezTo>
                  <a:pt x="2488619" y="170160"/>
                  <a:pt x="2488184" y="171897"/>
                  <a:pt x="2488184" y="174501"/>
                </a:cubicBezTo>
                <a:cubicBezTo>
                  <a:pt x="2487316" y="177106"/>
                  <a:pt x="2486882" y="178842"/>
                  <a:pt x="2486882" y="179710"/>
                </a:cubicBezTo>
                <a:cubicBezTo>
                  <a:pt x="2493828" y="177974"/>
                  <a:pt x="2500773" y="175369"/>
                  <a:pt x="2507718" y="171897"/>
                </a:cubicBezTo>
                <a:cubicBezTo>
                  <a:pt x="2512928" y="169292"/>
                  <a:pt x="2519004" y="169726"/>
                  <a:pt x="2525950" y="173199"/>
                </a:cubicBezTo>
                <a:cubicBezTo>
                  <a:pt x="2532026" y="175803"/>
                  <a:pt x="2536802" y="180578"/>
                  <a:pt x="2540269" y="187524"/>
                </a:cubicBezTo>
                <a:cubicBezTo>
                  <a:pt x="2542873" y="192733"/>
                  <a:pt x="2541137" y="196205"/>
                  <a:pt x="2535065" y="197942"/>
                </a:cubicBezTo>
                <a:cubicBezTo>
                  <a:pt x="2522911" y="201414"/>
                  <a:pt x="2505982" y="204019"/>
                  <a:pt x="2484277" y="205755"/>
                </a:cubicBezTo>
                <a:cubicBezTo>
                  <a:pt x="2484277" y="208360"/>
                  <a:pt x="2484277" y="212266"/>
                  <a:pt x="2484277" y="217475"/>
                </a:cubicBezTo>
                <a:cubicBezTo>
                  <a:pt x="2483410" y="223552"/>
                  <a:pt x="2482976" y="228328"/>
                  <a:pt x="2482976" y="231800"/>
                </a:cubicBezTo>
                <a:cubicBezTo>
                  <a:pt x="2515965" y="250031"/>
                  <a:pt x="2558500" y="264790"/>
                  <a:pt x="2610590" y="276076"/>
                </a:cubicBezTo>
                <a:cubicBezTo>
                  <a:pt x="2615799" y="277813"/>
                  <a:pt x="2617969" y="279115"/>
                  <a:pt x="2617101" y="279983"/>
                </a:cubicBezTo>
                <a:cubicBezTo>
                  <a:pt x="2617101" y="280851"/>
                  <a:pt x="2614931" y="281719"/>
                  <a:pt x="2610590" y="282588"/>
                </a:cubicBezTo>
                <a:cubicBezTo>
                  <a:pt x="2585414" y="289533"/>
                  <a:pt x="2560237" y="294742"/>
                  <a:pt x="2535065" y="298215"/>
                </a:cubicBezTo>
                <a:cubicBezTo>
                  <a:pt x="2534197" y="298215"/>
                  <a:pt x="2532895" y="298215"/>
                  <a:pt x="2531158" y="298215"/>
                </a:cubicBezTo>
                <a:cubicBezTo>
                  <a:pt x="2525082" y="299083"/>
                  <a:pt x="2519873" y="297780"/>
                  <a:pt x="2515532" y="294308"/>
                </a:cubicBezTo>
                <a:cubicBezTo>
                  <a:pt x="2488619" y="278681"/>
                  <a:pt x="2465178" y="260015"/>
                  <a:pt x="2445211" y="238311"/>
                </a:cubicBezTo>
                <a:cubicBezTo>
                  <a:pt x="2441738" y="234839"/>
                  <a:pt x="2436529" y="228761"/>
                  <a:pt x="2429583" y="220080"/>
                </a:cubicBezTo>
                <a:cubicBezTo>
                  <a:pt x="2426110" y="215739"/>
                  <a:pt x="2423507" y="212700"/>
                  <a:pt x="2421770" y="210964"/>
                </a:cubicBezTo>
                <a:cubicBezTo>
                  <a:pt x="2411351" y="223118"/>
                  <a:pt x="2397462" y="235273"/>
                  <a:pt x="2380098" y="247427"/>
                </a:cubicBezTo>
                <a:cubicBezTo>
                  <a:pt x="2372284" y="253504"/>
                  <a:pt x="2359263" y="260883"/>
                  <a:pt x="2341030" y="269565"/>
                </a:cubicBezTo>
                <a:cubicBezTo>
                  <a:pt x="2334953" y="273038"/>
                  <a:pt x="2331047" y="275208"/>
                  <a:pt x="2329311" y="276076"/>
                </a:cubicBezTo>
                <a:cubicBezTo>
                  <a:pt x="2324970" y="277813"/>
                  <a:pt x="2322365" y="278247"/>
                  <a:pt x="2321496" y="277379"/>
                </a:cubicBezTo>
                <a:cubicBezTo>
                  <a:pt x="2320629" y="275642"/>
                  <a:pt x="2321931" y="273038"/>
                  <a:pt x="2325403" y="269565"/>
                </a:cubicBezTo>
                <a:cubicBezTo>
                  <a:pt x="2353186" y="243520"/>
                  <a:pt x="2374021" y="219646"/>
                  <a:pt x="2387911" y="197942"/>
                </a:cubicBezTo>
                <a:cubicBezTo>
                  <a:pt x="2396593" y="186656"/>
                  <a:pt x="2400500" y="176238"/>
                  <a:pt x="2399632" y="166688"/>
                </a:cubicBezTo>
                <a:cubicBezTo>
                  <a:pt x="2399632" y="164083"/>
                  <a:pt x="2400066" y="162347"/>
                  <a:pt x="2400933" y="161479"/>
                </a:cubicBezTo>
                <a:cubicBezTo>
                  <a:pt x="2394857" y="162347"/>
                  <a:pt x="2389647" y="163649"/>
                  <a:pt x="2385307" y="165385"/>
                </a:cubicBezTo>
                <a:cubicBezTo>
                  <a:pt x="2378362" y="165385"/>
                  <a:pt x="2373587" y="164517"/>
                  <a:pt x="2370982" y="162781"/>
                </a:cubicBezTo>
                <a:cubicBezTo>
                  <a:pt x="2366642" y="160176"/>
                  <a:pt x="2360564" y="154967"/>
                  <a:pt x="2352751" y="147154"/>
                </a:cubicBezTo>
                <a:cubicBezTo>
                  <a:pt x="2351014" y="143681"/>
                  <a:pt x="2352317" y="141511"/>
                  <a:pt x="2356658" y="140643"/>
                </a:cubicBezTo>
                <a:cubicBezTo>
                  <a:pt x="2359263" y="140643"/>
                  <a:pt x="2376625" y="138472"/>
                  <a:pt x="2408747" y="134131"/>
                </a:cubicBezTo>
                <a:cubicBezTo>
                  <a:pt x="2414824" y="133263"/>
                  <a:pt x="2418732" y="132829"/>
                  <a:pt x="2420468" y="132829"/>
                </a:cubicBezTo>
                <a:cubicBezTo>
                  <a:pt x="2423940" y="131961"/>
                  <a:pt x="2428281" y="131093"/>
                  <a:pt x="2433490" y="130225"/>
                </a:cubicBezTo>
                <a:cubicBezTo>
                  <a:pt x="2442172" y="128488"/>
                  <a:pt x="2448683" y="127186"/>
                  <a:pt x="2453023" y="126318"/>
                </a:cubicBezTo>
                <a:lnTo>
                  <a:pt x="2453023" y="104180"/>
                </a:lnTo>
                <a:cubicBezTo>
                  <a:pt x="2451288" y="104180"/>
                  <a:pt x="2448248" y="104614"/>
                  <a:pt x="2443909" y="105482"/>
                </a:cubicBezTo>
                <a:cubicBezTo>
                  <a:pt x="2440435" y="106350"/>
                  <a:pt x="2437397" y="107218"/>
                  <a:pt x="2434793" y="108087"/>
                </a:cubicBezTo>
                <a:cubicBezTo>
                  <a:pt x="2429583" y="108955"/>
                  <a:pt x="2424374" y="107652"/>
                  <a:pt x="2419165" y="104180"/>
                </a:cubicBezTo>
                <a:cubicBezTo>
                  <a:pt x="2415692" y="101575"/>
                  <a:pt x="2410484" y="97235"/>
                  <a:pt x="2403538" y="91158"/>
                </a:cubicBezTo>
                <a:cubicBezTo>
                  <a:pt x="2400933" y="87685"/>
                  <a:pt x="2400066" y="85514"/>
                  <a:pt x="2400933" y="84646"/>
                </a:cubicBezTo>
                <a:cubicBezTo>
                  <a:pt x="2400933" y="82910"/>
                  <a:pt x="2402671" y="82042"/>
                  <a:pt x="2406143" y="82042"/>
                </a:cubicBezTo>
                <a:cubicBezTo>
                  <a:pt x="2421770" y="80305"/>
                  <a:pt x="2436963" y="78135"/>
                  <a:pt x="2451721" y="75530"/>
                </a:cubicBezTo>
                <a:cubicBezTo>
                  <a:pt x="2449985" y="50354"/>
                  <a:pt x="2446513" y="31254"/>
                  <a:pt x="2441304" y="18232"/>
                </a:cubicBezTo>
                <a:cubicBezTo>
                  <a:pt x="2438699" y="10418"/>
                  <a:pt x="2442172" y="6945"/>
                  <a:pt x="2451721" y="7814"/>
                </a:cubicBezTo>
                <a:close/>
                <a:moveTo>
                  <a:pt x="789163" y="7814"/>
                </a:moveTo>
                <a:cubicBezTo>
                  <a:pt x="805658" y="11287"/>
                  <a:pt x="819114" y="18666"/>
                  <a:pt x="829532" y="29952"/>
                </a:cubicBezTo>
                <a:cubicBezTo>
                  <a:pt x="832136" y="33425"/>
                  <a:pt x="832570" y="36897"/>
                  <a:pt x="830834" y="40370"/>
                </a:cubicBezTo>
                <a:cubicBezTo>
                  <a:pt x="828229" y="44711"/>
                  <a:pt x="828664" y="61206"/>
                  <a:pt x="832136" y="89855"/>
                </a:cubicBezTo>
                <a:cubicBezTo>
                  <a:pt x="833872" y="97669"/>
                  <a:pt x="835175" y="105048"/>
                  <a:pt x="836044" y="111994"/>
                </a:cubicBezTo>
                <a:cubicBezTo>
                  <a:pt x="841253" y="110257"/>
                  <a:pt x="845159" y="108955"/>
                  <a:pt x="847763" y="108087"/>
                </a:cubicBezTo>
                <a:cubicBezTo>
                  <a:pt x="860785" y="102010"/>
                  <a:pt x="872506" y="105048"/>
                  <a:pt x="882924" y="117202"/>
                </a:cubicBezTo>
                <a:cubicBezTo>
                  <a:pt x="886397" y="122411"/>
                  <a:pt x="885094" y="126318"/>
                  <a:pt x="879018" y="128923"/>
                </a:cubicBezTo>
                <a:cubicBezTo>
                  <a:pt x="873808" y="130659"/>
                  <a:pt x="865561" y="133263"/>
                  <a:pt x="854275" y="136736"/>
                </a:cubicBezTo>
                <a:cubicBezTo>
                  <a:pt x="849066" y="137604"/>
                  <a:pt x="845159" y="138472"/>
                  <a:pt x="842554" y="139341"/>
                </a:cubicBezTo>
                <a:cubicBezTo>
                  <a:pt x="845159" y="149759"/>
                  <a:pt x="848197" y="159742"/>
                  <a:pt x="851671" y="169292"/>
                </a:cubicBezTo>
                <a:cubicBezTo>
                  <a:pt x="857747" y="159742"/>
                  <a:pt x="861220" y="151495"/>
                  <a:pt x="862088" y="144550"/>
                </a:cubicBezTo>
                <a:cubicBezTo>
                  <a:pt x="863824" y="137604"/>
                  <a:pt x="867731" y="135868"/>
                  <a:pt x="873808" y="139341"/>
                </a:cubicBezTo>
                <a:cubicBezTo>
                  <a:pt x="881621" y="143681"/>
                  <a:pt x="888567" y="150193"/>
                  <a:pt x="894644" y="158874"/>
                </a:cubicBezTo>
                <a:cubicBezTo>
                  <a:pt x="897249" y="163215"/>
                  <a:pt x="896380" y="167122"/>
                  <a:pt x="892040" y="170595"/>
                </a:cubicBezTo>
                <a:cubicBezTo>
                  <a:pt x="890303" y="172331"/>
                  <a:pt x="887699" y="175369"/>
                  <a:pt x="884226" y="179710"/>
                </a:cubicBezTo>
                <a:cubicBezTo>
                  <a:pt x="880753" y="183183"/>
                  <a:pt x="878149" y="186221"/>
                  <a:pt x="876413" y="188826"/>
                </a:cubicBezTo>
                <a:cubicBezTo>
                  <a:pt x="875545" y="189694"/>
                  <a:pt x="873808" y="191431"/>
                  <a:pt x="871204" y="194035"/>
                </a:cubicBezTo>
                <a:cubicBezTo>
                  <a:pt x="869468" y="196639"/>
                  <a:pt x="867731" y="198810"/>
                  <a:pt x="865996" y="200546"/>
                </a:cubicBezTo>
                <a:cubicBezTo>
                  <a:pt x="877281" y="221382"/>
                  <a:pt x="890738" y="238745"/>
                  <a:pt x="906365" y="252636"/>
                </a:cubicBezTo>
                <a:cubicBezTo>
                  <a:pt x="909838" y="255240"/>
                  <a:pt x="912441" y="254806"/>
                  <a:pt x="914177" y="251334"/>
                </a:cubicBezTo>
                <a:cubicBezTo>
                  <a:pt x="915046" y="249597"/>
                  <a:pt x="915481" y="246993"/>
                  <a:pt x="915481" y="243520"/>
                </a:cubicBezTo>
                <a:cubicBezTo>
                  <a:pt x="917216" y="237443"/>
                  <a:pt x="919387" y="230932"/>
                  <a:pt x="921992" y="223986"/>
                </a:cubicBezTo>
                <a:cubicBezTo>
                  <a:pt x="922859" y="222250"/>
                  <a:pt x="923728" y="220948"/>
                  <a:pt x="924596" y="220080"/>
                </a:cubicBezTo>
                <a:cubicBezTo>
                  <a:pt x="925463" y="220080"/>
                  <a:pt x="926333" y="220948"/>
                  <a:pt x="927201" y="222684"/>
                </a:cubicBezTo>
                <a:cubicBezTo>
                  <a:pt x="929804" y="233970"/>
                  <a:pt x="934580" y="249597"/>
                  <a:pt x="941524" y="269565"/>
                </a:cubicBezTo>
                <a:cubicBezTo>
                  <a:pt x="942393" y="272170"/>
                  <a:pt x="943262" y="273906"/>
                  <a:pt x="944129" y="274774"/>
                </a:cubicBezTo>
                <a:cubicBezTo>
                  <a:pt x="946735" y="279983"/>
                  <a:pt x="947602" y="284758"/>
                  <a:pt x="946735" y="289099"/>
                </a:cubicBezTo>
                <a:cubicBezTo>
                  <a:pt x="945866" y="296044"/>
                  <a:pt x="941090" y="299517"/>
                  <a:pt x="932410" y="299517"/>
                </a:cubicBezTo>
                <a:cubicBezTo>
                  <a:pt x="911573" y="297780"/>
                  <a:pt x="894210" y="289967"/>
                  <a:pt x="880320" y="276076"/>
                </a:cubicBezTo>
                <a:cubicBezTo>
                  <a:pt x="864693" y="260449"/>
                  <a:pt x="851671" y="242652"/>
                  <a:pt x="841253" y="222684"/>
                </a:cubicBezTo>
                <a:cubicBezTo>
                  <a:pt x="829966" y="232234"/>
                  <a:pt x="812169" y="241350"/>
                  <a:pt x="787860" y="250031"/>
                </a:cubicBezTo>
                <a:cubicBezTo>
                  <a:pt x="786124" y="250900"/>
                  <a:pt x="784822" y="250466"/>
                  <a:pt x="783954" y="248729"/>
                </a:cubicBezTo>
                <a:cubicBezTo>
                  <a:pt x="783954" y="247861"/>
                  <a:pt x="784388" y="246559"/>
                  <a:pt x="785255" y="244822"/>
                </a:cubicBezTo>
                <a:cubicBezTo>
                  <a:pt x="796541" y="234405"/>
                  <a:pt x="810432" y="220080"/>
                  <a:pt x="826928" y="201848"/>
                </a:cubicBezTo>
                <a:cubicBezTo>
                  <a:pt x="826059" y="203585"/>
                  <a:pt x="826928" y="202717"/>
                  <a:pt x="829532" y="199244"/>
                </a:cubicBezTo>
                <a:cubicBezTo>
                  <a:pt x="823455" y="183617"/>
                  <a:pt x="817812" y="166254"/>
                  <a:pt x="812603" y="147154"/>
                </a:cubicBezTo>
                <a:lnTo>
                  <a:pt x="778745" y="156270"/>
                </a:lnTo>
                <a:lnTo>
                  <a:pt x="778745" y="165385"/>
                </a:lnTo>
                <a:cubicBezTo>
                  <a:pt x="778745" y="168858"/>
                  <a:pt x="778745" y="172331"/>
                  <a:pt x="778745" y="175803"/>
                </a:cubicBezTo>
                <a:cubicBezTo>
                  <a:pt x="787427" y="173199"/>
                  <a:pt x="796976" y="170160"/>
                  <a:pt x="807393" y="166688"/>
                </a:cubicBezTo>
                <a:cubicBezTo>
                  <a:pt x="809131" y="165820"/>
                  <a:pt x="810432" y="166254"/>
                  <a:pt x="811301" y="167990"/>
                </a:cubicBezTo>
                <a:cubicBezTo>
                  <a:pt x="812169" y="169726"/>
                  <a:pt x="811735" y="171028"/>
                  <a:pt x="809998" y="171897"/>
                </a:cubicBezTo>
                <a:cubicBezTo>
                  <a:pt x="807393" y="173633"/>
                  <a:pt x="803922" y="175803"/>
                  <a:pt x="799581" y="178408"/>
                </a:cubicBezTo>
                <a:cubicBezTo>
                  <a:pt x="790900" y="183617"/>
                  <a:pt x="783954" y="187958"/>
                  <a:pt x="778745" y="191431"/>
                </a:cubicBezTo>
                <a:cubicBezTo>
                  <a:pt x="778745" y="196639"/>
                  <a:pt x="779179" y="205321"/>
                  <a:pt x="780048" y="217475"/>
                </a:cubicBezTo>
                <a:cubicBezTo>
                  <a:pt x="780048" y="227893"/>
                  <a:pt x="780048" y="235273"/>
                  <a:pt x="780048" y="239613"/>
                </a:cubicBezTo>
                <a:cubicBezTo>
                  <a:pt x="778311" y="263922"/>
                  <a:pt x="768761" y="277813"/>
                  <a:pt x="751398" y="281285"/>
                </a:cubicBezTo>
                <a:cubicBezTo>
                  <a:pt x="747057" y="281285"/>
                  <a:pt x="743585" y="278247"/>
                  <a:pt x="740980" y="272170"/>
                </a:cubicBezTo>
                <a:cubicBezTo>
                  <a:pt x="738375" y="260883"/>
                  <a:pt x="731430" y="249597"/>
                  <a:pt x="720144" y="238311"/>
                </a:cubicBezTo>
                <a:cubicBezTo>
                  <a:pt x="719276" y="237443"/>
                  <a:pt x="718841" y="236575"/>
                  <a:pt x="718841" y="235707"/>
                </a:cubicBezTo>
                <a:cubicBezTo>
                  <a:pt x="718841" y="234839"/>
                  <a:pt x="719710" y="234405"/>
                  <a:pt x="721445" y="234405"/>
                </a:cubicBezTo>
                <a:cubicBezTo>
                  <a:pt x="725786" y="235273"/>
                  <a:pt x="730996" y="236141"/>
                  <a:pt x="737072" y="237009"/>
                </a:cubicBezTo>
                <a:cubicBezTo>
                  <a:pt x="740545" y="237877"/>
                  <a:pt x="743150" y="238311"/>
                  <a:pt x="744886" y="238311"/>
                </a:cubicBezTo>
                <a:cubicBezTo>
                  <a:pt x="747491" y="238311"/>
                  <a:pt x="748793" y="236575"/>
                  <a:pt x="748793" y="233102"/>
                </a:cubicBezTo>
                <a:cubicBezTo>
                  <a:pt x="748793" y="225289"/>
                  <a:pt x="748793" y="217475"/>
                  <a:pt x="748793" y="209662"/>
                </a:cubicBezTo>
                <a:cubicBezTo>
                  <a:pt x="744452" y="212266"/>
                  <a:pt x="737507" y="216607"/>
                  <a:pt x="727957" y="222684"/>
                </a:cubicBezTo>
                <a:cubicBezTo>
                  <a:pt x="719276" y="228761"/>
                  <a:pt x="712330" y="233536"/>
                  <a:pt x="707122" y="237009"/>
                </a:cubicBezTo>
                <a:cubicBezTo>
                  <a:pt x="703649" y="239613"/>
                  <a:pt x="700176" y="240048"/>
                  <a:pt x="696703" y="238311"/>
                </a:cubicBezTo>
                <a:cubicBezTo>
                  <a:pt x="686285" y="231366"/>
                  <a:pt x="679775" y="222684"/>
                  <a:pt x="677170" y="212266"/>
                </a:cubicBezTo>
                <a:cubicBezTo>
                  <a:pt x="676301" y="207057"/>
                  <a:pt x="678037" y="204453"/>
                  <a:pt x="682379" y="204453"/>
                </a:cubicBezTo>
                <a:cubicBezTo>
                  <a:pt x="692797" y="204453"/>
                  <a:pt x="704951" y="201848"/>
                  <a:pt x="718841" y="196639"/>
                </a:cubicBezTo>
                <a:cubicBezTo>
                  <a:pt x="721445" y="195771"/>
                  <a:pt x="725353" y="194469"/>
                  <a:pt x="730562" y="192733"/>
                </a:cubicBezTo>
                <a:cubicBezTo>
                  <a:pt x="738375" y="190128"/>
                  <a:pt x="744019" y="187958"/>
                  <a:pt x="747491" y="186221"/>
                </a:cubicBezTo>
                <a:cubicBezTo>
                  <a:pt x="747491" y="179276"/>
                  <a:pt x="747491" y="172331"/>
                  <a:pt x="747491" y="165385"/>
                </a:cubicBezTo>
                <a:cubicBezTo>
                  <a:pt x="744886" y="166254"/>
                  <a:pt x="740545" y="167122"/>
                  <a:pt x="734469" y="167990"/>
                </a:cubicBezTo>
                <a:cubicBezTo>
                  <a:pt x="726655" y="169726"/>
                  <a:pt x="721445" y="171028"/>
                  <a:pt x="718841" y="171897"/>
                </a:cubicBezTo>
                <a:cubicBezTo>
                  <a:pt x="711896" y="175369"/>
                  <a:pt x="703215" y="170595"/>
                  <a:pt x="692797" y="157572"/>
                </a:cubicBezTo>
                <a:cubicBezTo>
                  <a:pt x="690193" y="155836"/>
                  <a:pt x="689324" y="153665"/>
                  <a:pt x="690193" y="151061"/>
                </a:cubicBezTo>
                <a:cubicBezTo>
                  <a:pt x="691061" y="149324"/>
                  <a:pt x="693231" y="148022"/>
                  <a:pt x="696703" y="147154"/>
                </a:cubicBezTo>
                <a:cubicBezTo>
                  <a:pt x="698440" y="147154"/>
                  <a:pt x="700610" y="146720"/>
                  <a:pt x="703215" y="145852"/>
                </a:cubicBezTo>
                <a:cubicBezTo>
                  <a:pt x="721445" y="142379"/>
                  <a:pt x="735771" y="139775"/>
                  <a:pt x="746189" y="138038"/>
                </a:cubicBezTo>
                <a:cubicBezTo>
                  <a:pt x="745320" y="125884"/>
                  <a:pt x="743150" y="116768"/>
                  <a:pt x="739677" y="110691"/>
                </a:cubicBezTo>
                <a:cubicBezTo>
                  <a:pt x="739677" y="109823"/>
                  <a:pt x="739677" y="109389"/>
                  <a:pt x="739677" y="109389"/>
                </a:cubicBezTo>
                <a:cubicBezTo>
                  <a:pt x="725786" y="112862"/>
                  <a:pt x="709725" y="115900"/>
                  <a:pt x="691494" y="118505"/>
                </a:cubicBezTo>
                <a:cubicBezTo>
                  <a:pt x="689757" y="119373"/>
                  <a:pt x="688455" y="118939"/>
                  <a:pt x="687588" y="117202"/>
                </a:cubicBezTo>
                <a:cubicBezTo>
                  <a:pt x="687588" y="115466"/>
                  <a:pt x="688455" y="114164"/>
                  <a:pt x="690193" y="113296"/>
                </a:cubicBezTo>
                <a:cubicBezTo>
                  <a:pt x="710161" y="102878"/>
                  <a:pt x="725353" y="92894"/>
                  <a:pt x="735771" y="83344"/>
                </a:cubicBezTo>
                <a:cubicBezTo>
                  <a:pt x="740111" y="79871"/>
                  <a:pt x="744452" y="75530"/>
                  <a:pt x="748793" y="70322"/>
                </a:cubicBezTo>
                <a:cubicBezTo>
                  <a:pt x="749661" y="69453"/>
                  <a:pt x="750529" y="68585"/>
                  <a:pt x="751398" y="67717"/>
                </a:cubicBezTo>
                <a:cubicBezTo>
                  <a:pt x="753133" y="64244"/>
                  <a:pt x="756607" y="62942"/>
                  <a:pt x="761815" y="63810"/>
                </a:cubicBezTo>
                <a:cubicBezTo>
                  <a:pt x="778311" y="69888"/>
                  <a:pt x="789163" y="75530"/>
                  <a:pt x="794371" y="80739"/>
                </a:cubicBezTo>
                <a:cubicBezTo>
                  <a:pt x="797845" y="85948"/>
                  <a:pt x="797410" y="89421"/>
                  <a:pt x="793070" y="91158"/>
                </a:cubicBezTo>
                <a:cubicBezTo>
                  <a:pt x="782651" y="94630"/>
                  <a:pt x="771800" y="98537"/>
                  <a:pt x="760514" y="102878"/>
                </a:cubicBezTo>
                <a:cubicBezTo>
                  <a:pt x="768327" y="105482"/>
                  <a:pt x="774404" y="109823"/>
                  <a:pt x="778745" y="115900"/>
                </a:cubicBezTo>
                <a:cubicBezTo>
                  <a:pt x="781349" y="118505"/>
                  <a:pt x="781783" y="122411"/>
                  <a:pt x="780048" y="127620"/>
                </a:cubicBezTo>
                <a:cubicBezTo>
                  <a:pt x="780048" y="127620"/>
                  <a:pt x="780048" y="128054"/>
                  <a:pt x="780048" y="128923"/>
                </a:cubicBezTo>
                <a:cubicBezTo>
                  <a:pt x="784388" y="128923"/>
                  <a:pt x="788294" y="128054"/>
                  <a:pt x="791767" y="126318"/>
                </a:cubicBezTo>
                <a:cubicBezTo>
                  <a:pt x="792636" y="126318"/>
                  <a:pt x="794371" y="125884"/>
                  <a:pt x="796976" y="125016"/>
                </a:cubicBezTo>
                <a:cubicBezTo>
                  <a:pt x="801317" y="123279"/>
                  <a:pt x="804357" y="122411"/>
                  <a:pt x="806092" y="122411"/>
                </a:cubicBezTo>
                <a:cubicBezTo>
                  <a:pt x="803488" y="106784"/>
                  <a:pt x="800884" y="89855"/>
                  <a:pt x="798278" y="71624"/>
                </a:cubicBezTo>
                <a:cubicBezTo>
                  <a:pt x="794806" y="52524"/>
                  <a:pt x="789597" y="34727"/>
                  <a:pt x="782651" y="18232"/>
                </a:cubicBezTo>
                <a:cubicBezTo>
                  <a:pt x="780048" y="10418"/>
                  <a:pt x="782218" y="6945"/>
                  <a:pt x="789163" y="7814"/>
                </a:cubicBezTo>
                <a:close/>
                <a:moveTo>
                  <a:pt x="8446513" y="2605"/>
                </a:moveTo>
                <a:cubicBezTo>
                  <a:pt x="8464744" y="6077"/>
                  <a:pt x="8478201" y="12155"/>
                  <a:pt x="8486882" y="20836"/>
                </a:cubicBezTo>
                <a:cubicBezTo>
                  <a:pt x="8491223" y="25177"/>
                  <a:pt x="8492526" y="29952"/>
                  <a:pt x="8490789" y="35161"/>
                </a:cubicBezTo>
                <a:cubicBezTo>
                  <a:pt x="8490789" y="36029"/>
                  <a:pt x="8489921" y="39936"/>
                  <a:pt x="8488185" y="46881"/>
                </a:cubicBezTo>
                <a:cubicBezTo>
                  <a:pt x="8487317" y="55563"/>
                  <a:pt x="8486449" y="62074"/>
                  <a:pt x="8485580" y="66415"/>
                </a:cubicBezTo>
                <a:cubicBezTo>
                  <a:pt x="8486449" y="66415"/>
                  <a:pt x="8487751" y="65981"/>
                  <a:pt x="8489487" y="65113"/>
                </a:cubicBezTo>
                <a:cubicBezTo>
                  <a:pt x="8491223" y="65113"/>
                  <a:pt x="8492526" y="65113"/>
                  <a:pt x="8493394" y="65113"/>
                </a:cubicBezTo>
                <a:cubicBezTo>
                  <a:pt x="8499471" y="63376"/>
                  <a:pt x="8504246" y="63376"/>
                  <a:pt x="8507718" y="65113"/>
                </a:cubicBezTo>
                <a:cubicBezTo>
                  <a:pt x="8513796" y="68585"/>
                  <a:pt x="8519005" y="72492"/>
                  <a:pt x="8523345" y="76833"/>
                </a:cubicBezTo>
                <a:cubicBezTo>
                  <a:pt x="8527686" y="83778"/>
                  <a:pt x="8525082" y="88553"/>
                  <a:pt x="8515532" y="91158"/>
                </a:cubicBezTo>
                <a:cubicBezTo>
                  <a:pt x="8511191" y="92026"/>
                  <a:pt x="8505548" y="92894"/>
                  <a:pt x="8498603" y="93762"/>
                </a:cubicBezTo>
                <a:cubicBezTo>
                  <a:pt x="8492526" y="95498"/>
                  <a:pt x="8487751" y="96366"/>
                  <a:pt x="8484278" y="96366"/>
                </a:cubicBezTo>
                <a:cubicBezTo>
                  <a:pt x="8483410" y="104180"/>
                  <a:pt x="8482976" y="110691"/>
                  <a:pt x="8482976" y="115900"/>
                </a:cubicBezTo>
                <a:cubicBezTo>
                  <a:pt x="8485580" y="115900"/>
                  <a:pt x="8488619" y="115466"/>
                  <a:pt x="8492091" y="114598"/>
                </a:cubicBezTo>
                <a:cubicBezTo>
                  <a:pt x="8512927" y="111125"/>
                  <a:pt x="8525950" y="108521"/>
                  <a:pt x="8531159" y="106784"/>
                </a:cubicBezTo>
                <a:cubicBezTo>
                  <a:pt x="8538104" y="106784"/>
                  <a:pt x="8543313" y="107218"/>
                  <a:pt x="8546786" y="108087"/>
                </a:cubicBezTo>
                <a:cubicBezTo>
                  <a:pt x="8559808" y="113296"/>
                  <a:pt x="8568056" y="119807"/>
                  <a:pt x="8571528" y="127620"/>
                </a:cubicBezTo>
                <a:cubicBezTo>
                  <a:pt x="8575001" y="135434"/>
                  <a:pt x="8572831" y="139775"/>
                  <a:pt x="8565017" y="140643"/>
                </a:cubicBezTo>
                <a:cubicBezTo>
                  <a:pt x="8549390" y="138906"/>
                  <a:pt x="8528554" y="138906"/>
                  <a:pt x="8502509" y="140643"/>
                </a:cubicBezTo>
                <a:cubicBezTo>
                  <a:pt x="8507718" y="145852"/>
                  <a:pt x="8509889" y="150627"/>
                  <a:pt x="8509021" y="154967"/>
                </a:cubicBezTo>
                <a:cubicBezTo>
                  <a:pt x="8510757" y="154967"/>
                  <a:pt x="8512494" y="154533"/>
                  <a:pt x="8514229" y="153665"/>
                </a:cubicBezTo>
                <a:cubicBezTo>
                  <a:pt x="8515966" y="153665"/>
                  <a:pt x="8517268" y="153665"/>
                  <a:pt x="8518136" y="153665"/>
                </a:cubicBezTo>
                <a:cubicBezTo>
                  <a:pt x="8528554" y="151061"/>
                  <a:pt x="8536368" y="151929"/>
                  <a:pt x="8541577" y="156270"/>
                </a:cubicBezTo>
                <a:cubicBezTo>
                  <a:pt x="8545918" y="158874"/>
                  <a:pt x="8550692" y="162781"/>
                  <a:pt x="8555901" y="167990"/>
                </a:cubicBezTo>
                <a:cubicBezTo>
                  <a:pt x="8561110" y="177540"/>
                  <a:pt x="8558940" y="182749"/>
                  <a:pt x="8549390" y="183617"/>
                </a:cubicBezTo>
                <a:cubicBezTo>
                  <a:pt x="8536368" y="183617"/>
                  <a:pt x="8521609" y="183617"/>
                  <a:pt x="8505114" y="183617"/>
                </a:cubicBezTo>
                <a:cubicBezTo>
                  <a:pt x="8505114" y="185353"/>
                  <a:pt x="8505114" y="187958"/>
                  <a:pt x="8505114" y="191431"/>
                </a:cubicBezTo>
                <a:cubicBezTo>
                  <a:pt x="8504246" y="198376"/>
                  <a:pt x="8504246" y="203151"/>
                  <a:pt x="8505114" y="205755"/>
                </a:cubicBezTo>
                <a:cubicBezTo>
                  <a:pt x="8505114" y="223986"/>
                  <a:pt x="8505114" y="242218"/>
                  <a:pt x="8505114" y="260449"/>
                </a:cubicBezTo>
                <a:cubicBezTo>
                  <a:pt x="8506850" y="277813"/>
                  <a:pt x="8499471" y="290835"/>
                  <a:pt x="8482976" y="299517"/>
                </a:cubicBezTo>
                <a:cubicBezTo>
                  <a:pt x="8475162" y="302989"/>
                  <a:pt x="8469953" y="302121"/>
                  <a:pt x="8467349" y="296912"/>
                </a:cubicBezTo>
                <a:cubicBezTo>
                  <a:pt x="8460404" y="277813"/>
                  <a:pt x="8448683" y="263922"/>
                  <a:pt x="8432188" y="255240"/>
                </a:cubicBezTo>
                <a:cubicBezTo>
                  <a:pt x="8430452" y="254372"/>
                  <a:pt x="8429583" y="253504"/>
                  <a:pt x="8429583" y="252636"/>
                </a:cubicBezTo>
                <a:cubicBezTo>
                  <a:pt x="8430452" y="250900"/>
                  <a:pt x="8432188" y="250031"/>
                  <a:pt x="8434792" y="250031"/>
                </a:cubicBezTo>
                <a:cubicBezTo>
                  <a:pt x="8448683" y="251768"/>
                  <a:pt x="8459101" y="252636"/>
                  <a:pt x="8466046" y="252636"/>
                </a:cubicBezTo>
                <a:cubicBezTo>
                  <a:pt x="8470387" y="253504"/>
                  <a:pt x="8472558" y="252202"/>
                  <a:pt x="8472558" y="248729"/>
                </a:cubicBezTo>
                <a:cubicBezTo>
                  <a:pt x="8472558" y="231366"/>
                  <a:pt x="8472558" y="210530"/>
                  <a:pt x="8472558" y="186221"/>
                </a:cubicBezTo>
                <a:cubicBezTo>
                  <a:pt x="8444777" y="188826"/>
                  <a:pt x="8426545" y="191864"/>
                  <a:pt x="8417863" y="195337"/>
                </a:cubicBezTo>
                <a:cubicBezTo>
                  <a:pt x="8413523" y="197073"/>
                  <a:pt x="8409182" y="196639"/>
                  <a:pt x="8404841" y="194035"/>
                </a:cubicBezTo>
                <a:cubicBezTo>
                  <a:pt x="8403973" y="193167"/>
                  <a:pt x="8402671" y="192299"/>
                  <a:pt x="8400934" y="191431"/>
                </a:cubicBezTo>
                <a:cubicBezTo>
                  <a:pt x="8395725" y="187958"/>
                  <a:pt x="8392253" y="184485"/>
                  <a:pt x="8390516" y="181012"/>
                </a:cubicBezTo>
                <a:cubicBezTo>
                  <a:pt x="8386176" y="175803"/>
                  <a:pt x="8386609" y="172765"/>
                  <a:pt x="8391818" y="171897"/>
                </a:cubicBezTo>
                <a:cubicBezTo>
                  <a:pt x="8404841" y="170160"/>
                  <a:pt x="8418732" y="168858"/>
                  <a:pt x="8433490" y="167990"/>
                </a:cubicBezTo>
                <a:cubicBezTo>
                  <a:pt x="8439568" y="167122"/>
                  <a:pt x="8446513" y="166254"/>
                  <a:pt x="8454326" y="165385"/>
                </a:cubicBezTo>
                <a:cubicBezTo>
                  <a:pt x="8460404" y="164517"/>
                  <a:pt x="8466046" y="163649"/>
                  <a:pt x="8471255" y="162781"/>
                </a:cubicBezTo>
                <a:cubicBezTo>
                  <a:pt x="8470387" y="155836"/>
                  <a:pt x="8469085" y="149759"/>
                  <a:pt x="8467349" y="144550"/>
                </a:cubicBezTo>
                <a:cubicBezTo>
                  <a:pt x="8460404" y="145418"/>
                  <a:pt x="8449986" y="147154"/>
                  <a:pt x="8436095" y="149759"/>
                </a:cubicBezTo>
                <a:cubicBezTo>
                  <a:pt x="8425677" y="151495"/>
                  <a:pt x="8417863" y="152797"/>
                  <a:pt x="8412654" y="153665"/>
                </a:cubicBezTo>
                <a:cubicBezTo>
                  <a:pt x="8406577" y="154533"/>
                  <a:pt x="8402236" y="154099"/>
                  <a:pt x="8399632" y="152363"/>
                </a:cubicBezTo>
                <a:cubicBezTo>
                  <a:pt x="8399632" y="152363"/>
                  <a:pt x="8399198" y="152797"/>
                  <a:pt x="8398330" y="153665"/>
                </a:cubicBezTo>
                <a:cubicBezTo>
                  <a:pt x="8388780" y="163215"/>
                  <a:pt x="8380967" y="170595"/>
                  <a:pt x="8374889" y="175803"/>
                </a:cubicBezTo>
                <a:cubicBezTo>
                  <a:pt x="8374889" y="213134"/>
                  <a:pt x="8375323" y="238745"/>
                  <a:pt x="8376191" y="252636"/>
                </a:cubicBezTo>
                <a:cubicBezTo>
                  <a:pt x="8377928" y="269999"/>
                  <a:pt x="8375323" y="281285"/>
                  <a:pt x="8368378" y="286494"/>
                </a:cubicBezTo>
                <a:cubicBezTo>
                  <a:pt x="8364037" y="290835"/>
                  <a:pt x="8358829" y="290401"/>
                  <a:pt x="8352751" y="285192"/>
                </a:cubicBezTo>
                <a:cubicBezTo>
                  <a:pt x="8348411" y="279983"/>
                  <a:pt x="8345372" y="274774"/>
                  <a:pt x="8343635" y="269565"/>
                </a:cubicBezTo>
                <a:cubicBezTo>
                  <a:pt x="8341031" y="261752"/>
                  <a:pt x="8340163" y="255675"/>
                  <a:pt x="8341031" y="251334"/>
                </a:cubicBezTo>
                <a:cubicBezTo>
                  <a:pt x="8343635" y="240916"/>
                  <a:pt x="8344938" y="225289"/>
                  <a:pt x="8344938" y="204453"/>
                </a:cubicBezTo>
                <a:lnTo>
                  <a:pt x="8344938" y="200546"/>
                </a:lnTo>
                <a:cubicBezTo>
                  <a:pt x="8330179" y="210964"/>
                  <a:pt x="8319327" y="220948"/>
                  <a:pt x="8312381" y="230498"/>
                </a:cubicBezTo>
                <a:cubicBezTo>
                  <a:pt x="8308909" y="234839"/>
                  <a:pt x="8303700" y="234839"/>
                  <a:pt x="8296754" y="230498"/>
                </a:cubicBezTo>
                <a:cubicBezTo>
                  <a:pt x="8288073" y="223552"/>
                  <a:pt x="8282430" y="215739"/>
                  <a:pt x="8279825" y="207057"/>
                </a:cubicBezTo>
                <a:cubicBezTo>
                  <a:pt x="8277221" y="199244"/>
                  <a:pt x="8278089" y="195771"/>
                  <a:pt x="8282430" y="196639"/>
                </a:cubicBezTo>
                <a:cubicBezTo>
                  <a:pt x="8287639" y="197508"/>
                  <a:pt x="8295886" y="195337"/>
                  <a:pt x="8307172" y="190128"/>
                </a:cubicBezTo>
                <a:cubicBezTo>
                  <a:pt x="8306304" y="190128"/>
                  <a:pt x="8307172" y="189694"/>
                  <a:pt x="8309777" y="188826"/>
                </a:cubicBezTo>
                <a:cubicBezTo>
                  <a:pt x="8313250" y="187090"/>
                  <a:pt x="8318459" y="184485"/>
                  <a:pt x="8325404" y="181012"/>
                </a:cubicBezTo>
                <a:cubicBezTo>
                  <a:pt x="8334086" y="176672"/>
                  <a:pt x="8340597" y="173199"/>
                  <a:pt x="8344938" y="170595"/>
                </a:cubicBezTo>
                <a:cubicBezTo>
                  <a:pt x="8345806" y="157572"/>
                  <a:pt x="8346240" y="145418"/>
                  <a:pt x="8346240" y="134131"/>
                </a:cubicBezTo>
                <a:cubicBezTo>
                  <a:pt x="8345372" y="134131"/>
                  <a:pt x="8344070" y="134131"/>
                  <a:pt x="8342333" y="134131"/>
                </a:cubicBezTo>
                <a:cubicBezTo>
                  <a:pt x="8339729" y="135000"/>
                  <a:pt x="8337558" y="135434"/>
                  <a:pt x="8335822" y="135434"/>
                </a:cubicBezTo>
                <a:cubicBezTo>
                  <a:pt x="8333217" y="135434"/>
                  <a:pt x="8328877" y="135434"/>
                  <a:pt x="8322799" y="135434"/>
                </a:cubicBezTo>
                <a:cubicBezTo>
                  <a:pt x="8315854" y="147588"/>
                  <a:pt x="8303700" y="161045"/>
                  <a:pt x="8286336" y="175803"/>
                </a:cubicBezTo>
                <a:cubicBezTo>
                  <a:pt x="8282864" y="178408"/>
                  <a:pt x="8280694" y="179710"/>
                  <a:pt x="8279825" y="179710"/>
                </a:cubicBezTo>
                <a:cubicBezTo>
                  <a:pt x="8278957" y="178842"/>
                  <a:pt x="8279392" y="176672"/>
                  <a:pt x="8281127" y="173199"/>
                </a:cubicBezTo>
                <a:cubicBezTo>
                  <a:pt x="8281996" y="171463"/>
                  <a:pt x="8283298" y="168858"/>
                  <a:pt x="8285034" y="165385"/>
                </a:cubicBezTo>
                <a:cubicBezTo>
                  <a:pt x="8293716" y="148022"/>
                  <a:pt x="8300227" y="131093"/>
                  <a:pt x="8304568" y="114598"/>
                </a:cubicBezTo>
                <a:cubicBezTo>
                  <a:pt x="8309777" y="93762"/>
                  <a:pt x="8311079" y="81174"/>
                  <a:pt x="8308475" y="76833"/>
                </a:cubicBezTo>
                <a:cubicBezTo>
                  <a:pt x="8306739" y="71624"/>
                  <a:pt x="8309777" y="69888"/>
                  <a:pt x="8317590" y="71624"/>
                </a:cubicBezTo>
                <a:cubicBezTo>
                  <a:pt x="8323668" y="72492"/>
                  <a:pt x="8331915" y="78135"/>
                  <a:pt x="8342333" y="88553"/>
                </a:cubicBezTo>
                <a:cubicBezTo>
                  <a:pt x="8345806" y="91158"/>
                  <a:pt x="8345806" y="95064"/>
                  <a:pt x="8342333" y="100273"/>
                </a:cubicBezTo>
                <a:cubicBezTo>
                  <a:pt x="8338861" y="103746"/>
                  <a:pt x="8336690" y="107218"/>
                  <a:pt x="8335822" y="110691"/>
                </a:cubicBezTo>
                <a:cubicBezTo>
                  <a:pt x="8338426" y="110691"/>
                  <a:pt x="8342333" y="109823"/>
                  <a:pt x="8347542" y="108087"/>
                </a:cubicBezTo>
                <a:cubicBezTo>
                  <a:pt x="8346674" y="64678"/>
                  <a:pt x="8343635" y="39502"/>
                  <a:pt x="8338426" y="32556"/>
                </a:cubicBezTo>
                <a:cubicBezTo>
                  <a:pt x="8335822" y="27347"/>
                  <a:pt x="8334954" y="23441"/>
                  <a:pt x="8335822" y="20836"/>
                </a:cubicBezTo>
                <a:cubicBezTo>
                  <a:pt x="8337558" y="18232"/>
                  <a:pt x="8341031" y="16929"/>
                  <a:pt x="8346240" y="16929"/>
                </a:cubicBezTo>
                <a:cubicBezTo>
                  <a:pt x="8357526" y="17798"/>
                  <a:pt x="8369246" y="24309"/>
                  <a:pt x="8381400" y="36463"/>
                </a:cubicBezTo>
                <a:cubicBezTo>
                  <a:pt x="8384873" y="40804"/>
                  <a:pt x="8385307" y="45579"/>
                  <a:pt x="8382703" y="50788"/>
                </a:cubicBezTo>
                <a:cubicBezTo>
                  <a:pt x="8380098" y="59469"/>
                  <a:pt x="8377928" y="75530"/>
                  <a:pt x="8376191" y="98971"/>
                </a:cubicBezTo>
                <a:cubicBezTo>
                  <a:pt x="8377060" y="98971"/>
                  <a:pt x="8378362" y="98537"/>
                  <a:pt x="8380098" y="97669"/>
                </a:cubicBezTo>
                <a:cubicBezTo>
                  <a:pt x="8381835" y="97669"/>
                  <a:pt x="8382703" y="97669"/>
                  <a:pt x="8382703" y="97669"/>
                </a:cubicBezTo>
                <a:cubicBezTo>
                  <a:pt x="8389648" y="95064"/>
                  <a:pt x="8394423" y="95498"/>
                  <a:pt x="8397027" y="98971"/>
                </a:cubicBezTo>
                <a:cubicBezTo>
                  <a:pt x="8400500" y="100707"/>
                  <a:pt x="8404407" y="103746"/>
                  <a:pt x="8408748" y="108087"/>
                </a:cubicBezTo>
                <a:cubicBezTo>
                  <a:pt x="8413089" y="113296"/>
                  <a:pt x="8411352" y="117636"/>
                  <a:pt x="8403539" y="121109"/>
                </a:cubicBezTo>
                <a:cubicBezTo>
                  <a:pt x="8395725" y="123714"/>
                  <a:pt x="8386176" y="125884"/>
                  <a:pt x="8374889" y="127620"/>
                </a:cubicBezTo>
                <a:cubicBezTo>
                  <a:pt x="8374889" y="136302"/>
                  <a:pt x="8374889" y="145852"/>
                  <a:pt x="8374889" y="156270"/>
                </a:cubicBezTo>
                <a:cubicBezTo>
                  <a:pt x="8377494" y="154533"/>
                  <a:pt x="8381400" y="152797"/>
                  <a:pt x="8386609" y="151061"/>
                </a:cubicBezTo>
                <a:cubicBezTo>
                  <a:pt x="8390082" y="149324"/>
                  <a:pt x="8392687" y="148022"/>
                  <a:pt x="8394423" y="147154"/>
                </a:cubicBezTo>
                <a:cubicBezTo>
                  <a:pt x="8390950" y="144550"/>
                  <a:pt x="8387044" y="141077"/>
                  <a:pt x="8382703" y="136736"/>
                </a:cubicBezTo>
                <a:cubicBezTo>
                  <a:pt x="8379230" y="132395"/>
                  <a:pt x="8380098" y="129357"/>
                  <a:pt x="8385307" y="127620"/>
                </a:cubicBezTo>
                <a:cubicBezTo>
                  <a:pt x="8398330" y="127620"/>
                  <a:pt x="8413089" y="126752"/>
                  <a:pt x="8429583" y="125016"/>
                </a:cubicBezTo>
                <a:cubicBezTo>
                  <a:pt x="8438266" y="123279"/>
                  <a:pt x="8445645" y="121977"/>
                  <a:pt x="8451722" y="121109"/>
                </a:cubicBezTo>
                <a:cubicBezTo>
                  <a:pt x="8451722" y="115032"/>
                  <a:pt x="8451722" y="108955"/>
                  <a:pt x="8451722" y="102878"/>
                </a:cubicBezTo>
                <a:cubicBezTo>
                  <a:pt x="8450854" y="102878"/>
                  <a:pt x="8448683" y="102878"/>
                  <a:pt x="8445210" y="102878"/>
                </a:cubicBezTo>
                <a:cubicBezTo>
                  <a:pt x="8442606" y="103746"/>
                  <a:pt x="8440436" y="104180"/>
                  <a:pt x="8438699" y="104180"/>
                </a:cubicBezTo>
                <a:cubicBezTo>
                  <a:pt x="8430018" y="105048"/>
                  <a:pt x="8420468" y="100273"/>
                  <a:pt x="8410050" y="89855"/>
                </a:cubicBezTo>
                <a:cubicBezTo>
                  <a:pt x="8407445" y="87251"/>
                  <a:pt x="8406577" y="85080"/>
                  <a:pt x="8407445" y="83344"/>
                </a:cubicBezTo>
                <a:cubicBezTo>
                  <a:pt x="8407445" y="81608"/>
                  <a:pt x="8409182" y="80739"/>
                  <a:pt x="8412654" y="80739"/>
                </a:cubicBezTo>
                <a:cubicBezTo>
                  <a:pt x="8417863" y="79871"/>
                  <a:pt x="8425677" y="79003"/>
                  <a:pt x="8436095" y="78135"/>
                </a:cubicBezTo>
                <a:cubicBezTo>
                  <a:pt x="8443040" y="76399"/>
                  <a:pt x="8448249" y="75530"/>
                  <a:pt x="8451722" y="75530"/>
                </a:cubicBezTo>
                <a:cubicBezTo>
                  <a:pt x="8451722" y="72926"/>
                  <a:pt x="8451722" y="69888"/>
                  <a:pt x="8451722" y="66415"/>
                </a:cubicBezTo>
                <a:cubicBezTo>
                  <a:pt x="8450854" y="62074"/>
                  <a:pt x="8450419" y="59035"/>
                  <a:pt x="8450419" y="57299"/>
                </a:cubicBezTo>
                <a:cubicBezTo>
                  <a:pt x="8449551" y="35595"/>
                  <a:pt x="8446079" y="20836"/>
                  <a:pt x="8440001" y="13023"/>
                </a:cubicBezTo>
                <a:cubicBezTo>
                  <a:pt x="8437397" y="6945"/>
                  <a:pt x="8439568" y="3473"/>
                  <a:pt x="8446513" y="2605"/>
                </a:cubicBezTo>
                <a:close/>
                <a:moveTo>
                  <a:pt x="3483988" y="2605"/>
                </a:moveTo>
                <a:cubicBezTo>
                  <a:pt x="3502220" y="6077"/>
                  <a:pt x="3515676" y="12155"/>
                  <a:pt x="3524358" y="20836"/>
                </a:cubicBezTo>
                <a:cubicBezTo>
                  <a:pt x="3528698" y="25177"/>
                  <a:pt x="3530001" y="29952"/>
                  <a:pt x="3528264" y="35161"/>
                </a:cubicBezTo>
                <a:cubicBezTo>
                  <a:pt x="3528264" y="36029"/>
                  <a:pt x="3527396" y="39936"/>
                  <a:pt x="3525660" y="46881"/>
                </a:cubicBezTo>
                <a:cubicBezTo>
                  <a:pt x="3524792" y="55563"/>
                  <a:pt x="3523924" y="62074"/>
                  <a:pt x="3523055" y="66415"/>
                </a:cubicBezTo>
                <a:cubicBezTo>
                  <a:pt x="3523924" y="66415"/>
                  <a:pt x="3525226" y="65981"/>
                  <a:pt x="3526962" y="65113"/>
                </a:cubicBezTo>
                <a:cubicBezTo>
                  <a:pt x="3528698" y="65113"/>
                  <a:pt x="3530001" y="65113"/>
                  <a:pt x="3530869" y="65113"/>
                </a:cubicBezTo>
                <a:cubicBezTo>
                  <a:pt x="3536946" y="63376"/>
                  <a:pt x="3541721" y="63376"/>
                  <a:pt x="3545194" y="65113"/>
                </a:cubicBezTo>
                <a:cubicBezTo>
                  <a:pt x="3551271" y="68585"/>
                  <a:pt x="3556480" y="72492"/>
                  <a:pt x="3560821" y="76833"/>
                </a:cubicBezTo>
                <a:cubicBezTo>
                  <a:pt x="3565161" y="83778"/>
                  <a:pt x="3562557" y="88553"/>
                  <a:pt x="3553007" y="91158"/>
                </a:cubicBezTo>
                <a:cubicBezTo>
                  <a:pt x="3548666" y="92026"/>
                  <a:pt x="3543023" y="92894"/>
                  <a:pt x="3536078" y="93762"/>
                </a:cubicBezTo>
                <a:cubicBezTo>
                  <a:pt x="3530001" y="95498"/>
                  <a:pt x="3525226" y="96366"/>
                  <a:pt x="3521753" y="96366"/>
                </a:cubicBezTo>
                <a:cubicBezTo>
                  <a:pt x="3520885" y="104180"/>
                  <a:pt x="3520451" y="110691"/>
                  <a:pt x="3520451" y="115900"/>
                </a:cubicBezTo>
                <a:cubicBezTo>
                  <a:pt x="3523055" y="115900"/>
                  <a:pt x="3526094" y="115466"/>
                  <a:pt x="3529567" y="114598"/>
                </a:cubicBezTo>
                <a:cubicBezTo>
                  <a:pt x="3550403" y="111125"/>
                  <a:pt x="3563425" y="108521"/>
                  <a:pt x="3568634" y="106784"/>
                </a:cubicBezTo>
                <a:cubicBezTo>
                  <a:pt x="3575579" y="106784"/>
                  <a:pt x="3580788" y="107218"/>
                  <a:pt x="3584261" y="108087"/>
                </a:cubicBezTo>
                <a:cubicBezTo>
                  <a:pt x="3597284" y="113296"/>
                  <a:pt x="3605531" y="119807"/>
                  <a:pt x="3609004" y="127620"/>
                </a:cubicBezTo>
                <a:cubicBezTo>
                  <a:pt x="3612476" y="135434"/>
                  <a:pt x="3610306" y="139775"/>
                  <a:pt x="3602493" y="140643"/>
                </a:cubicBezTo>
                <a:cubicBezTo>
                  <a:pt x="3586866" y="138906"/>
                  <a:pt x="3566030" y="138906"/>
                  <a:pt x="3539985" y="140643"/>
                </a:cubicBezTo>
                <a:cubicBezTo>
                  <a:pt x="3545194" y="145852"/>
                  <a:pt x="3547364" y="150627"/>
                  <a:pt x="3546496" y="154967"/>
                </a:cubicBezTo>
                <a:cubicBezTo>
                  <a:pt x="3548232" y="154967"/>
                  <a:pt x="3549969" y="154533"/>
                  <a:pt x="3551705" y="153665"/>
                </a:cubicBezTo>
                <a:cubicBezTo>
                  <a:pt x="3553441" y="153665"/>
                  <a:pt x="3554743" y="153665"/>
                  <a:pt x="3555612" y="153665"/>
                </a:cubicBezTo>
                <a:cubicBezTo>
                  <a:pt x="3566030" y="151061"/>
                  <a:pt x="3573843" y="151929"/>
                  <a:pt x="3579052" y="156270"/>
                </a:cubicBezTo>
                <a:cubicBezTo>
                  <a:pt x="3583393" y="158874"/>
                  <a:pt x="3588168" y="162781"/>
                  <a:pt x="3593377" y="167990"/>
                </a:cubicBezTo>
                <a:cubicBezTo>
                  <a:pt x="3598586" y="177540"/>
                  <a:pt x="3596415" y="182749"/>
                  <a:pt x="3586866" y="183617"/>
                </a:cubicBezTo>
                <a:cubicBezTo>
                  <a:pt x="3573843" y="183617"/>
                  <a:pt x="3559084" y="183617"/>
                  <a:pt x="3542589" y="183617"/>
                </a:cubicBezTo>
                <a:cubicBezTo>
                  <a:pt x="3542589" y="185353"/>
                  <a:pt x="3542589" y="187958"/>
                  <a:pt x="3542589" y="191431"/>
                </a:cubicBezTo>
                <a:cubicBezTo>
                  <a:pt x="3541721" y="198376"/>
                  <a:pt x="3541721" y="203151"/>
                  <a:pt x="3542589" y="205755"/>
                </a:cubicBezTo>
                <a:cubicBezTo>
                  <a:pt x="3542589" y="223986"/>
                  <a:pt x="3542589" y="242218"/>
                  <a:pt x="3542589" y="260449"/>
                </a:cubicBezTo>
                <a:cubicBezTo>
                  <a:pt x="3544325" y="277813"/>
                  <a:pt x="3536946" y="290835"/>
                  <a:pt x="3520451" y="299517"/>
                </a:cubicBezTo>
                <a:cubicBezTo>
                  <a:pt x="3512638" y="302989"/>
                  <a:pt x="3507429" y="302121"/>
                  <a:pt x="3504824" y="296912"/>
                </a:cubicBezTo>
                <a:cubicBezTo>
                  <a:pt x="3497879" y="277813"/>
                  <a:pt x="3486158" y="263922"/>
                  <a:pt x="3469663" y="255240"/>
                </a:cubicBezTo>
                <a:cubicBezTo>
                  <a:pt x="3467927" y="254372"/>
                  <a:pt x="3467059" y="253504"/>
                  <a:pt x="3467059" y="252636"/>
                </a:cubicBezTo>
                <a:cubicBezTo>
                  <a:pt x="3467927" y="250900"/>
                  <a:pt x="3469663" y="250031"/>
                  <a:pt x="3472268" y="250031"/>
                </a:cubicBezTo>
                <a:cubicBezTo>
                  <a:pt x="3486158" y="251768"/>
                  <a:pt x="3496576" y="252636"/>
                  <a:pt x="3503522" y="252636"/>
                </a:cubicBezTo>
                <a:cubicBezTo>
                  <a:pt x="3507863" y="253504"/>
                  <a:pt x="3510033" y="252202"/>
                  <a:pt x="3510033" y="248729"/>
                </a:cubicBezTo>
                <a:cubicBezTo>
                  <a:pt x="3510033" y="231366"/>
                  <a:pt x="3510033" y="210530"/>
                  <a:pt x="3510033" y="186221"/>
                </a:cubicBezTo>
                <a:cubicBezTo>
                  <a:pt x="3482252" y="188826"/>
                  <a:pt x="3464020" y="191864"/>
                  <a:pt x="3455339" y="195337"/>
                </a:cubicBezTo>
                <a:cubicBezTo>
                  <a:pt x="3450998" y="197073"/>
                  <a:pt x="3446657" y="196639"/>
                  <a:pt x="3442316" y="194035"/>
                </a:cubicBezTo>
                <a:cubicBezTo>
                  <a:pt x="3441448" y="193167"/>
                  <a:pt x="3440146" y="192299"/>
                  <a:pt x="3438409" y="191431"/>
                </a:cubicBezTo>
                <a:cubicBezTo>
                  <a:pt x="3433201" y="187958"/>
                  <a:pt x="3429728" y="184485"/>
                  <a:pt x="3427992" y="181012"/>
                </a:cubicBezTo>
                <a:cubicBezTo>
                  <a:pt x="3423651" y="175803"/>
                  <a:pt x="3424085" y="172765"/>
                  <a:pt x="3429294" y="171897"/>
                </a:cubicBezTo>
                <a:cubicBezTo>
                  <a:pt x="3442316" y="170160"/>
                  <a:pt x="3456207" y="168858"/>
                  <a:pt x="3470966" y="167990"/>
                </a:cubicBezTo>
                <a:cubicBezTo>
                  <a:pt x="3477043" y="167122"/>
                  <a:pt x="3483988" y="166254"/>
                  <a:pt x="3491802" y="165385"/>
                </a:cubicBezTo>
                <a:cubicBezTo>
                  <a:pt x="3497879" y="164517"/>
                  <a:pt x="3503522" y="163649"/>
                  <a:pt x="3508731" y="162781"/>
                </a:cubicBezTo>
                <a:cubicBezTo>
                  <a:pt x="3507863" y="155836"/>
                  <a:pt x="3506560" y="149759"/>
                  <a:pt x="3504824" y="144550"/>
                </a:cubicBezTo>
                <a:cubicBezTo>
                  <a:pt x="3497879" y="145418"/>
                  <a:pt x="3487461" y="147154"/>
                  <a:pt x="3473570" y="149759"/>
                </a:cubicBezTo>
                <a:cubicBezTo>
                  <a:pt x="3463152" y="151495"/>
                  <a:pt x="3455339" y="152797"/>
                  <a:pt x="3450130" y="153665"/>
                </a:cubicBezTo>
                <a:cubicBezTo>
                  <a:pt x="3444052" y="154533"/>
                  <a:pt x="3439712" y="154099"/>
                  <a:pt x="3437107" y="152363"/>
                </a:cubicBezTo>
                <a:cubicBezTo>
                  <a:pt x="3437107" y="152363"/>
                  <a:pt x="3436673" y="152797"/>
                  <a:pt x="3435805" y="153665"/>
                </a:cubicBezTo>
                <a:cubicBezTo>
                  <a:pt x="3426255" y="163215"/>
                  <a:pt x="3418442" y="170595"/>
                  <a:pt x="3412365" y="175803"/>
                </a:cubicBezTo>
                <a:cubicBezTo>
                  <a:pt x="3412365" y="213134"/>
                  <a:pt x="3412799" y="238745"/>
                  <a:pt x="3413667" y="252636"/>
                </a:cubicBezTo>
                <a:cubicBezTo>
                  <a:pt x="3415403" y="269999"/>
                  <a:pt x="3412799" y="281285"/>
                  <a:pt x="3405853" y="286494"/>
                </a:cubicBezTo>
                <a:cubicBezTo>
                  <a:pt x="3401513" y="290835"/>
                  <a:pt x="3396304" y="290401"/>
                  <a:pt x="3390226" y="285192"/>
                </a:cubicBezTo>
                <a:cubicBezTo>
                  <a:pt x="3385886" y="279983"/>
                  <a:pt x="3382847" y="274774"/>
                  <a:pt x="3381111" y="269565"/>
                </a:cubicBezTo>
                <a:cubicBezTo>
                  <a:pt x="3378506" y="261752"/>
                  <a:pt x="3377638" y="255675"/>
                  <a:pt x="3378506" y="251334"/>
                </a:cubicBezTo>
                <a:cubicBezTo>
                  <a:pt x="3381111" y="240916"/>
                  <a:pt x="3382413" y="225289"/>
                  <a:pt x="3382413" y="204453"/>
                </a:cubicBezTo>
                <a:lnTo>
                  <a:pt x="3382413" y="200546"/>
                </a:lnTo>
                <a:cubicBezTo>
                  <a:pt x="3367654" y="210964"/>
                  <a:pt x="3356802" y="220948"/>
                  <a:pt x="3349857" y="230498"/>
                </a:cubicBezTo>
                <a:cubicBezTo>
                  <a:pt x="3346384" y="234839"/>
                  <a:pt x="3341175" y="234839"/>
                  <a:pt x="3334230" y="230498"/>
                </a:cubicBezTo>
                <a:cubicBezTo>
                  <a:pt x="3325548" y="223552"/>
                  <a:pt x="3319905" y="215739"/>
                  <a:pt x="3317301" y="207057"/>
                </a:cubicBezTo>
                <a:cubicBezTo>
                  <a:pt x="3314696" y="199244"/>
                  <a:pt x="3315564" y="195771"/>
                  <a:pt x="3319905" y="196639"/>
                </a:cubicBezTo>
                <a:cubicBezTo>
                  <a:pt x="3325114" y="197508"/>
                  <a:pt x="3333362" y="195337"/>
                  <a:pt x="3344648" y="190128"/>
                </a:cubicBezTo>
                <a:cubicBezTo>
                  <a:pt x="3343780" y="190128"/>
                  <a:pt x="3344648" y="189694"/>
                  <a:pt x="3347252" y="188826"/>
                </a:cubicBezTo>
                <a:cubicBezTo>
                  <a:pt x="3350725" y="187090"/>
                  <a:pt x="3355934" y="184485"/>
                  <a:pt x="3362879" y="181012"/>
                </a:cubicBezTo>
                <a:cubicBezTo>
                  <a:pt x="3371561" y="176672"/>
                  <a:pt x="3378072" y="173199"/>
                  <a:pt x="3382413" y="170595"/>
                </a:cubicBezTo>
                <a:cubicBezTo>
                  <a:pt x="3383281" y="157572"/>
                  <a:pt x="3383715" y="145418"/>
                  <a:pt x="3383715" y="134131"/>
                </a:cubicBezTo>
                <a:cubicBezTo>
                  <a:pt x="3382847" y="134131"/>
                  <a:pt x="3381545" y="134131"/>
                  <a:pt x="3379808" y="134131"/>
                </a:cubicBezTo>
                <a:cubicBezTo>
                  <a:pt x="3377204" y="135000"/>
                  <a:pt x="3375033" y="135434"/>
                  <a:pt x="3373297" y="135434"/>
                </a:cubicBezTo>
                <a:cubicBezTo>
                  <a:pt x="3370693" y="135434"/>
                  <a:pt x="3366352" y="135434"/>
                  <a:pt x="3360275" y="135434"/>
                </a:cubicBezTo>
                <a:cubicBezTo>
                  <a:pt x="3353329" y="147588"/>
                  <a:pt x="3341175" y="161045"/>
                  <a:pt x="3323812" y="175803"/>
                </a:cubicBezTo>
                <a:cubicBezTo>
                  <a:pt x="3320339" y="178408"/>
                  <a:pt x="3318169" y="179710"/>
                  <a:pt x="3317301" y="179710"/>
                </a:cubicBezTo>
                <a:cubicBezTo>
                  <a:pt x="3316432" y="178842"/>
                  <a:pt x="3316866" y="176672"/>
                  <a:pt x="3318603" y="173199"/>
                </a:cubicBezTo>
                <a:cubicBezTo>
                  <a:pt x="3319471" y="171463"/>
                  <a:pt x="3320773" y="168858"/>
                  <a:pt x="3322510" y="165385"/>
                </a:cubicBezTo>
                <a:cubicBezTo>
                  <a:pt x="3331191" y="148022"/>
                  <a:pt x="3337702" y="131093"/>
                  <a:pt x="3342043" y="114598"/>
                </a:cubicBezTo>
                <a:cubicBezTo>
                  <a:pt x="3347252" y="93762"/>
                  <a:pt x="3348555" y="81174"/>
                  <a:pt x="3345950" y="76833"/>
                </a:cubicBezTo>
                <a:cubicBezTo>
                  <a:pt x="3344214" y="71624"/>
                  <a:pt x="3347252" y="69888"/>
                  <a:pt x="3355066" y="71624"/>
                </a:cubicBezTo>
                <a:cubicBezTo>
                  <a:pt x="3361143" y="72492"/>
                  <a:pt x="3369390" y="78135"/>
                  <a:pt x="3379808" y="88553"/>
                </a:cubicBezTo>
                <a:cubicBezTo>
                  <a:pt x="3383281" y="91158"/>
                  <a:pt x="3383281" y="95064"/>
                  <a:pt x="3379808" y="100273"/>
                </a:cubicBezTo>
                <a:cubicBezTo>
                  <a:pt x="3376336" y="103746"/>
                  <a:pt x="3374165" y="107218"/>
                  <a:pt x="3373297" y="110691"/>
                </a:cubicBezTo>
                <a:cubicBezTo>
                  <a:pt x="3375902" y="110691"/>
                  <a:pt x="3379808" y="109823"/>
                  <a:pt x="3385017" y="108087"/>
                </a:cubicBezTo>
                <a:cubicBezTo>
                  <a:pt x="3384149" y="64678"/>
                  <a:pt x="3381111" y="39502"/>
                  <a:pt x="3375902" y="32556"/>
                </a:cubicBezTo>
                <a:cubicBezTo>
                  <a:pt x="3373297" y="27347"/>
                  <a:pt x="3372429" y="23441"/>
                  <a:pt x="3373297" y="20836"/>
                </a:cubicBezTo>
                <a:cubicBezTo>
                  <a:pt x="3375033" y="18232"/>
                  <a:pt x="3378506" y="16929"/>
                  <a:pt x="3383715" y="16929"/>
                </a:cubicBezTo>
                <a:cubicBezTo>
                  <a:pt x="3395001" y="17798"/>
                  <a:pt x="3406722" y="24309"/>
                  <a:pt x="3418876" y="36463"/>
                </a:cubicBezTo>
                <a:cubicBezTo>
                  <a:pt x="3422349" y="40804"/>
                  <a:pt x="3422783" y="45579"/>
                  <a:pt x="3420178" y="50788"/>
                </a:cubicBezTo>
                <a:cubicBezTo>
                  <a:pt x="3417574" y="59469"/>
                  <a:pt x="3415403" y="75530"/>
                  <a:pt x="3413667" y="98971"/>
                </a:cubicBezTo>
                <a:cubicBezTo>
                  <a:pt x="3414535" y="98971"/>
                  <a:pt x="3415837" y="98537"/>
                  <a:pt x="3417574" y="97669"/>
                </a:cubicBezTo>
                <a:cubicBezTo>
                  <a:pt x="3419310" y="97669"/>
                  <a:pt x="3420178" y="97669"/>
                  <a:pt x="3420178" y="97669"/>
                </a:cubicBezTo>
                <a:cubicBezTo>
                  <a:pt x="3427123" y="95064"/>
                  <a:pt x="3431898" y="95498"/>
                  <a:pt x="3434503" y="98971"/>
                </a:cubicBezTo>
                <a:cubicBezTo>
                  <a:pt x="3437976" y="100707"/>
                  <a:pt x="3441882" y="103746"/>
                  <a:pt x="3446223" y="108087"/>
                </a:cubicBezTo>
                <a:cubicBezTo>
                  <a:pt x="3450564" y="113296"/>
                  <a:pt x="3448827" y="117636"/>
                  <a:pt x="3441014" y="121109"/>
                </a:cubicBezTo>
                <a:cubicBezTo>
                  <a:pt x="3433201" y="123714"/>
                  <a:pt x="3423651" y="125884"/>
                  <a:pt x="3412365" y="127620"/>
                </a:cubicBezTo>
                <a:cubicBezTo>
                  <a:pt x="3412365" y="136302"/>
                  <a:pt x="3412365" y="145852"/>
                  <a:pt x="3412365" y="156270"/>
                </a:cubicBezTo>
                <a:cubicBezTo>
                  <a:pt x="3414969" y="154533"/>
                  <a:pt x="3418876" y="152797"/>
                  <a:pt x="3424085" y="151061"/>
                </a:cubicBezTo>
                <a:cubicBezTo>
                  <a:pt x="3427558" y="149324"/>
                  <a:pt x="3430162" y="148022"/>
                  <a:pt x="3431898" y="147154"/>
                </a:cubicBezTo>
                <a:cubicBezTo>
                  <a:pt x="3428426" y="144550"/>
                  <a:pt x="3424519" y="141077"/>
                  <a:pt x="3420178" y="136736"/>
                </a:cubicBezTo>
                <a:cubicBezTo>
                  <a:pt x="3416705" y="132395"/>
                  <a:pt x="3417574" y="129357"/>
                  <a:pt x="3422783" y="127620"/>
                </a:cubicBezTo>
                <a:cubicBezTo>
                  <a:pt x="3435805" y="127620"/>
                  <a:pt x="3450564" y="126752"/>
                  <a:pt x="3467059" y="125016"/>
                </a:cubicBezTo>
                <a:cubicBezTo>
                  <a:pt x="3475740" y="123279"/>
                  <a:pt x="3483120" y="121977"/>
                  <a:pt x="3489197" y="121109"/>
                </a:cubicBezTo>
                <a:cubicBezTo>
                  <a:pt x="3489197" y="115032"/>
                  <a:pt x="3489197" y="108955"/>
                  <a:pt x="3489197" y="102878"/>
                </a:cubicBezTo>
                <a:cubicBezTo>
                  <a:pt x="3488329" y="102878"/>
                  <a:pt x="3486158" y="102878"/>
                  <a:pt x="3482686" y="102878"/>
                </a:cubicBezTo>
                <a:cubicBezTo>
                  <a:pt x="3480081" y="103746"/>
                  <a:pt x="3477911" y="104180"/>
                  <a:pt x="3476175" y="104180"/>
                </a:cubicBezTo>
                <a:cubicBezTo>
                  <a:pt x="3467493" y="105048"/>
                  <a:pt x="3457943" y="100273"/>
                  <a:pt x="3447525" y="89855"/>
                </a:cubicBezTo>
                <a:cubicBezTo>
                  <a:pt x="3444921" y="87251"/>
                  <a:pt x="3444052" y="85080"/>
                  <a:pt x="3444921" y="83344"/>
                </a:cubicBezTo>
                <a:cubicBezTo>
                  <a:pt x="3444921" y="81608"/>
                  <a:pt x="3446657" y="80739"/>
                  <a:pt x="3450130" y="80739"/>
                </a:cubicBezTo>
                <a:cubicBezTo>
                  <a:pt x="3455339" y="79871"/>
                  <a:pt x="3463152" y="79003"/>
                  <a:pt x="3473570" y="78135"/>
                </a:cubicBezTo>
                <a:cubicBezTo>
                  <a:pt x="3480515" y="76399"/>
                  <a:pt x="3485724" y="75530"/>
                  <a:pt x="3489197" y="75530"/>
                </a:cubicBezTo>
                <a:cubicBezTo>
                  <a:pt x="3489197" y="72926"/>
                  <a:pt x="3489197" y="69888"/>
                  <a:pt x="3489197" y="66415"/>
                </a:cubicBezTo>
                <a:cubicBezTo>
                  <a:pt x="3488329" y="62074"/>
                  <a:pt x="3487895" y="59035"/>
                  <a:pt x="3487895" y="57299"/>
                </a:cubicBezTo>
                <a:cubicBezTo>
                  <a:pt x="3487027" y="35595"/>
                  <a:pt x="3483554" y="20836"/>
                  <a:pt x="3477477" y="13023"/>
                </a:cubicBezTo>
                <a:cubicBezTo>
                  <a:pt x="3474872" y="6945"/>
                  <a:pt x="3477043" y="3473"/>
                  <a:pt x="3483988" y="2605"/>
                </a:cubicBezTo>
                <a:close/>
                <a:moveTo>
                  <a:pt x="7726370" y="1302"/>
                </a:moveTo>
                <a:cubicBezTo>
                  <a:pt x="7747206" y="3039"/>
                  <a:pt x="7763702" y="11720"/>
                  <a:pt x="7775856" y="27347"/>
                </a:cubicBezTo>
                <a:cubicBezTo>
                  <a:pt x="7778460" y="33425"/>
                  <a:pt x="7778460" y="39068"/>
                  <a:pt x="7775856" y="44277"/>
                </a:cubicBezTo>
                <a:cubicBezTo>
                  <a:pt x="7773252" y="53826"/>
                  <a:pt x="7771950" y="64244"/>
                  <a:pt x="7771950" y="75530"/>
                </a:cubicBezTo>
                <a:lnTo>
                  <a:pt x="7771950" y="78135"/>
                </a:lnTo>
                <a:cubicBezTo>
                  <a:pt x="7786708" y="76399"/>
                  <a:pt x="7799730" y="75096"/>
                  <a:pt x="7811016" y="74228"/>
                </a:cubicBezTo>
                <a:cubicBezTo>
                  <a:pt x="7817962" y="73360"/>
                  <a:pt x="7824040" y="71624"/>
                  <a:pt x="7829248" y="69019"/>
                </a:cubicBezTo>
                <a:cubicBezTo>
                  <a:pt x="7836194" y="65547"/>
                  <a:pt x="7842705" y="66415"/>
                  <a:pt x="7848782" y="71624"/>
                </a:cubicBezTo>
                <a:cubicBezTo>
                  <a:pt x="7856595" y="77701"/>
                  <a:pt x="7863975" y="85948"/>
                  <a:pt x="7870920" y="96366"/>
                </a:cubicBezTo>
                <a:cubicBezTo>
                  <a:pt x="7874393" y="101575"/>
                  <a:pt x="7873524" y="107218"/>
                  <a:pt x="7868316" y="113296"/>
                </a:cubicBezTo>
                <a:cubicBezTo>
                  <a:pt x="7857898" y="123714"/>
                  <a:pt x="7850084" y="135868"/>
                  <a:pt x="7844875" y="149759"/>
                </a:cubicBezTo>
                <a:cubicBezTo>
                  <a:pt x="7847480" y="151495"/>
                  <a:pt x="7849216" y="153665"/>
                  <a:pt x="7850084" y="156270"/>
                </a:cubicBezTo>
                <a:cubicBezTo>
                  <a:pt x="7852688" y="159742"/>
                  <a:pt x="7853123" y="162781"/>
                  <a:pt x="7851386" y="165385"/>
                </a:cubicBezTo>
                <a:cubicBezTo>
                  <a:pt x="7849650" y="167990"/>
                  <a:pt x="7846177" y="169292"/>
                  <a:pt x="7840969" y="169292"/>
                </a:cubicBezTo>
                <a:cubicBezTo>
                  <a:pt x="7822738" y="167556"/>
                  <a:pt x="7799296" y="167556"/>
                  <a:pt x="7770648" y="169292"/>
                </a:cubicBezTo>
                <a:lnTo>
                  <a:pt x="7770648" y="194035"/>
                </a:lnTo>
                <a:cubicBezTo>
                  <a:pt x="7770648" y="238311"/>
                  <a:pt x="7765004" y="273038"/>
                  <a:pt x="7753718" y="298215"/>
                </a:cubicBezTo>
                <a:cubicBezTo>
                  <a:pt x="7751982" y="301687"/>
                  <a:pt x="7750680" y="303423"/>
                  <a:pt x="7749811" y="303423"/>
                </a:cubicBezTo>
                <a:cubicBezTo>
                  <a:pt x="7748943" y="303423"/>
                  <a:pt x="7747641" y="302121"/>
                  <a:pt x="7745904" y="299517"/>
                </a:cubicBezTo>
                <a:cubicBezTo>
                  <a:pt x="7737223" y="283890"/>
                  <a:pt x="7732882" y="256977"/>
                  <a:pt x="7732882" y="218777"/>
                </a:cubicBezTo>
                <a:cubicBezTo>
                  <a:pt x="7732882" y="213569"/>
                  <a:pt x="7732882" y="205755"/>
                  <a:pt x="7732882" y="195337"/>
                </a:cubicBezTo>
                <a:cubicBezTo>
                  <a:pt x="7732014" y="184919"/>
                  <a:pt x="7731580" y="177106"/>
                  <a:pt x="7731580" y="171897"/>
                </a:cubicBezTo>
                <a:cubicBezTo>
                  <a:pt x="7715953" y="172765"/>
                  <a:pt x="7702496" y="174067"/>
                  <a:pt x="7691210" y="175803"/>
                </a:cubicBezTo>
                <a:cubicBezTo>
                  <a:pt x="7690342" y="187090"/>
                  <a:pt x="7686436" y="192733"/>
                  <a:pt x="7679490" y="192733"/>
                </a:cubicBezTo>
                <a:cubicBezTo>
                  <a:pt x="7669072" y="193601"/>
                  <a:pt x="7662560" y="185787"/>
                  <a:pt x="7659956" y="169292"/>
                </a:cubicBezTo>
                <a:cubicBezTo>
                  <a:pt x="7657352" y="131093"/>
                  <a:pt x="7652577" y="106350"/>
                  <a:pt x="7645632" y="95064"/>
                </a:cubicBezTo>
                <a:cubicBezTo>
                  <a:pt x="7643027" y="91591"/>
                  <a:pt x="7642593" y="88553"/>
                  <a:pt x="7644329" y="85948"/>
                </a:cubicBezTo>
                <a:cubicBezTo>
                  <a:pt x="7646066" y="83344"/>
                  <a:pt x="7649104" y="82476"/>
                  <a:pt x="7653445" y="83344"/>
                </a:cubicBezTo>
                <a:cubicBezTo>
                  <a:pt x="7657786" y="83344"/>
                  <a:pt x="7666468" y="85514"/>
                  <a:pt x="7679490" y="89855"/>
                </a:cubicBezTo>
                <a:cubicBezTo>
                  <a:pt x="7697721" y="87251"/>
                  <a:pt x="7699892" y="86817"/>
                  <a:pt x="7686001" y="88553"/>
                </a:cubicBezTo>
                <a:cubicBezTo>
                  <a:pt x="7699892" y="86817"/>
                  <a:pt x="7715084" y="85080"/>
                  <a:pt x="7731580" y="83344"/>
                </a:cubicBezTo>
                <a:lnTo>
                  <a:pt x="7731580" y="58601"/>
                </a:lnTo>
                <a:cubicBezTo>
                  <a:pt x="7732448" y="40370"/>
                  <a:pt x="7728542" y="24309"/>
                  <a:pt x="7719860" y="10418"/>
                </a:cubicBezTo>
                <a:cubicBezTo>
                  <a:pt x="7717256" y="4341"/>
                  <a:pt x="7719426" y="1302"/>
                  <a:pt x="7726370" y="1302"/>
                </a:cubicBezTo>
                <a:close/>
                <a:moveTo>
                  <a:pt x="2763846" y="1302"/>
                </a:moveTo>
                <a:cubicBezTo>
                  <a:pt x="2784682" y="3039"/>
                  <a:pt x="2801177" y="11720"/>
                  <a:pt x="2813331" y="27347"/>
                </a:cubicBezTo>
                <a:cubicBezTo>
                  <a:pt x="2815936" y="33425"/>
                  <a:pt x="2815936" y="39068"/>
                  <a:pt x="2813331" y="44277"/>
                </a:cubicBezTo>
                <a:cubicBezTo>
                  <a:pt x="2810727" y="53826"/>
                  <a:pt x="2809425" y="64244"/>
                  <a:pt x="2809425" y="75530"/>
                </a:cubicBezTo>
                <a:lnTo>
                  <a:pt x="2809425" y="78135"/>
                </a:lnTo>
                <a:cubicBezTo>
                  <a:pt x="2824183" y="76399"/>
                  <a:pt x="2837206" y="75096"/>
                  <a:pt x="2848492" y="74228"/>
                </a:cubicBezTo>
                <a:cubicBezTo>
                  <a:pt x="2855437" y="73360"/>
                  <a:pt x="2861514" y="71624"/>
                  <a:pt x="2866723" y="69019"/>
                </a:cubicBezTo>
                <a:cubicBezTo>
                  <a:pt x="2873669" y="65547"/>
                  <a:pt x="2880180" y="66415"/>
                  <a:pt x="2886257" y="71624"/>
                </a:cubicBezTo>
                <a:cubicBezTo>
                  <a:pt x="2894071" y="77701"/>
                  <a:pt x="2901450" y="85948"/>
                  <a:pt x="2908395" y="96366"/>
                </a:cubicBezTo>
                <a:cubicBezTo>
                  <a:pt x="2911868" y="101575"/>
                  <a:pt x="2911000" y="107218"/>
                  <a:pt x="2905791" y="113296"/>
                </a:cubicBezTo>
                <a:cubicBezTo>
                  <a:pt x="2895373" y="123714"/>
                  <a:pt x="2887559" y="135868"/>
                  <a:pt x="2882350" y="149759"/>
                </a:cubicBezTo>
                <a:cubicBezTo>
                  <a:pt x="2884955" y="151495"/>
                  <a:pt x="2886691" y="153665"/>
                  <a:pt x="2887559" y="156270"/>
                </a:cubicBezTo>
                <a:cubicBezTo>
                  <a:pt x="2890164" y="159742"/>
                  <a:pt x="2890598" y="162781"/>
                  <a:pt x="2888862" y="165385"/>
                </a:cubicBezTo>
                <a:cubicBezTo>
                  <a:pt x="2887125" y="167990"/>
                  <a:pt x="2883653" y="169292"/>
                  <a:pt x="2878444" y="169292"/>
                </a:cubicBezTo>
                <a:cubicBezTo>
                  <a:pt x="2860212" y="167556"/>
                  <a:pt x="2836772" y="167556"/>
                  <a:pt x="2808122" y="169292"/>
                </a:cubicBezTo>
                <a:lnTo>
                  <a:pt x="2808122" y="194035"/>
                </a:lnTo>
                <a:cubicBezTo>
                  <a:pt x="2808122" y="238311"/>
                  <a:pt x="2802479" y="273038"/>
                  <a:pt x="2791193" y="298215"/>
                </a:cubicBezTo>
                <a:cubicBezTo>
                  <a:pt x="2789457" y="301687"/>
                  <a:pt x="2788154" y="303423"/>
                  <a:pt x="2787286" y="303423"/>
                </a:cubicBezTo>
                <a:cubicBezTo>
                  <a:pt x="2786418" y="303423"/>
                  <a:pt x="2785116" y="302121"/>
                  <a:pt x="2783380" y="299517"/>
                </a:cubicBezTo>
                <a:cubicBezTo>
                  <a:pt x="2774698" y="283890"/>
                  <a:pt x="2770357" y="256977"/>
                  <a:pt x="2770357" y="218777"/>
                </a:cubicBezTo>
                <a:cubicBezTo>
                  <a:pt x="2770357" y="213569"/>
                  <a:pt x="2770357" y="205755"/>
                  <a:pt x="2770357" y="195337"/>
                </a:cubicBezTo>
                <a:cubicBezTo>
                  <a:pt x="2769489" y="184919"/>
                  <a:pt x="2769055" y="177106"/>
                  <a:pt x="2769055" y="171897"/>
                </a:cubicBezTo>
                <a:cubicBezTo>
                  <a:pt x="2753428" y="172765"/>
                  <a:pt x="2739972" y="174067"/>
                  <a:pt x="2728685" y="175803"/>
                </a:cubicBezTo>
                <a:cubicBezTo>
                  <a:pt x="2727817" y="187090"/>
                  <a:pt x="2723910" y="192733"/>
                  <a:pt x="2716965" y="192733"/>
                </a:cubicBezTo>
                <a:cubicBezTo>
                  <a:pt x="2706547" y="193601"/>
                  <a:pt x="2700036" y="185787"/>
                  <a:pt x="2697431" y="169292"/>
                </a:cubicBezTo>
                <a:cubicBezTo>
                  <a:pt x="2694827" y="131093"/>
                  <a:pt x="2690052" y="106350"/>
                  <a:pt x="2683107" y="95064"/>
                </a:cubicBezTo>
                <a:cubicBezTo>
                  <a:pt x="2680502" y="91591"/>
                  <a:pt x="2680068" y="88553"/>
                  <a:pt x="2681805" y="85948"/>
                </a:cubicBezTo>
                <a:cubicBezTo>
                  <a:pt x="2683541" y="83344"/>
                  <a:pt x="2686579" y="82476"/>
                  <a:pt x="2690920" y="83344"/>
                </a:cubicBezTo>
                <a:cubicBezTo>
                  <a:pt x="2695261" y="83344"/>
                  <a:pt x="2703943" y="85514"/>
                  <a:pt x="2716965" y="89855"/>
                </a:cubicBezTo>
                <a:cubicBezTo>
                  <a:pt x="2735197" y="87251"/>
                  <a:pt x="2737367" y="86817"/>
                  <a:pt x="2723476" y="88553"/>
                </a:cubicBezTo>
                <a:cubicBezTo>
                  <a:pt x="2737367" y="86817"/>
                  <a:pt x="2752560" y="85080"/>
                  <a:pt x="2769055" y="83344"/>
                </a:cubicBezTo>
                <a:lnTo>
                  <a:pt x="2769055" y="58601"/>
                </a:lnTo>
                <a:cubicBezTo>
                  <a:pt x="2769923" y="40370"/>
                  <a:pt x="2766017" y="24309"/>
                  <a:pt x="2757335" y="10418"/>
                </a:cubicBezTo>
                <a:cubicBezTo>
                  <a:pt x="2754730" y="4341"/>
                  <a:pt x="2756901" y="1302"/>
                  <a:pt x="2763846" y="1302"/>
                </a:cubicBezTo>
                <a:close/>
                <a:moveTo>
                  <a:pt x="7100400" y="0"/>
                </a:moveTo>
                <a:cubicBezTo>
                  <a:pt x="7111686" y="1737"/>
                  <a:pt x="7123406" y="6511"/>
                  <a:pt x="7135560" y="14325"/>
                </a:cubicBezTo>
                <a:cubicBezTo>
                  <a:pt x="7140769" y="16929"/>
                  <a:pt x="7142072" y="22138"/>
                  <a:pt x="7139467" y="29952"/>
                </a:cubicBezTo>
                <a:cubicBezTo>
                  <a:pt x="7135994" y="37765"/>
                  <a:pt x="7134258" y="46447"/>
                  <a:pt x="7134258" y="55997"/>
                </a:cubicBezTo>
                <a:cubicBezTo>
                  <a:pt x="7135126" y="55997"/>
                  <a:pt x="7136862" y="55563"/>
                  <a:pt x="7139467" y="54694"/>
                </a:cubicBezTo>
                <a:cubicBezTo>
                  <a:pt x="7149885" y="52090"/>
                  <a:pt x="7155962" y="49920"/>
                  <a:pt x="7157698" y="48183"/>
                </a:cubicBezTo>
                <a:cubicBezTo>
                  <a:pt x="7158567" y="48183"/>
                  <a:pt x="7159435" y="47749"/>
                  <a:pt x="7160303" y="46881"/>
                </a:cubicBezTo>
                <a:cubicBezTo>
                  <a:pt x="7164644" y="45145"/>
                  <a:pt x="7168985" y="45579"/>
                  <a:pt x="7173326" y="48183"/>
                </a:cubicBezTo>
                <a:cubicBezTo>
                  <a:pt x="7181139" y="54260"/>
                  <a:pt x="7187216" y="60338"/>
                  <a:pt x="7191556" y="66415"/>
                </a:cubicBezTo>
                <a:cubicBezTo>
                  <a:pt x="7193294" y="70755"/>
                  <a:pt x="7193294" y="74662"/>
                  <a:pt x="7191556" y="78135"/>
                </a:cubicBezTo>
                <a:cubicBezTo>
                  <a:pt x="7191556" y="78135"/>
                  <a:pt x="7191123" y="78569"/>
                  <a:pt x="7190254" y="79437"/>
                </a:cubicBezTo>
                <a:cubicBezTo>
                  <a:pt x="7190254" y="80305"/>
                  <a:pt x="7189821" y="81174"/>
                  <a:pt x="7188952" y="82042"/>
                </a:cubicBezTo>
                <a:cubicBezTo>
                  <a:pt x="7193294" y="82042"/>
                  <a:pt x="7196766" y="81174"/>
                  <a:pt x="7199370" y="79437"/>
                </a:cubicBezTo>
                <a:cubicBezTo>
                  <a:pt x="7206316" y="77701"/>
                  <a:pt x="7212392" y="78135"/>
                  <a:pt x="7217602" y="80739"/>
                </a:cubicBezTo>
                <a:cubicBezTo>
                  <a:pt x="7224547" y="83344"/>
                  <a:pt x="7229756" y="88553"/>
                  <a:pt x="7233228" y="96366"/>
                </a:cubicBezTo>
                <a:cubicBezTo>
                  <a:pt x="7235833" y="102444"/>
                  <a:pt x="7233228" y="105916"/>
                  <a:pt x="7225415" y="106784"/>
                </a:cubicBezTo>
                <a:cubicBezTo>
                  <a:pt x="7217602" y="106784"/>
                  <a:pt x="7202409" y="107652"/>
                  <a:pt x="7179836" y="109389"/>
                </a:cubicBezTo>
                <a:cubicBezTo>
                  <a:pt x="7178100" y="111994"/>
                  <a:pt x="7177232" y="115466"/>
                  <a:pt x="7177232" y="119807"/>
                </a:cubicBezTo>
                <a:cubicBezTo>
                  <a:pt x="7178100" y="119807"/>
                  <a:pt x="7178534" y="119807"/>
                  <a:pt x="7178534" y="119807"/>
                </a:cubicBezTo>
                <a:cubicBezTo>
                  <a:pt x="7183744" y="120675"/>
                  <a:pt x="7187650" y="124582"/>
                  <a:pt x="7190254" y="131527"/>
                </a:cubicBezTo>
                <a:cubicBezTo>
                  <a:pt x="7191991" y="137604"/>
                  <a:pt x="7189821" y="141511"/>
                  <a:pt x="7183744" y="143247"/>
                </a:cubicBezTo>
                <a:cubicBezTo>
                  <a:pt x="7174194" y="144115"/>
                  <a:pt x="7157264" y="146286"/>
                  <a:pt x="7132956" y="149759"/>
                </a:cubicBezTo>
                <a:lnTo>
                  <a:pt x="7132956" y="160176"/>
                </a:lnTo>
                <a:cubicBezTo>
                  <a:pt x="7134692" y="160176"/>
                  <a:pt x="7135994" y="160176"/>
                  <a:pt x="7136862" y="160176"/>
                </a:cubicBezTo>
                <a:cubicBezTo>
                  <a:pt x="7146412" y="157572"/>
                  <a:pt x="7154660" y="155402"/>
                  <a:pt x="7161605" y="153665"/>
                </a:cubicBezTo>
                <a:cubicBezTo>
                  <a:pt x="7167682" y="151929"/>
                  <a:pt x="7172023" y="151929"/>
                  <a:pt x="7174628" y="153665"/>
                </a:cubicBezTo>
                <a:cubicBezTo>
                  <a:pt x="7178100" y="155402"/>
                  <a:pt x="7183310" y="159742"/>
                  <a:pt x="7190254" y="166688"/>
                </a:cubicBezTo>
                <a:cubicBezTo>
                  <a:pt x="7192859" y="173633"/>
                  <a:pt x="7190689" y="177974"/>
                  <a:pt x="7183744" y="179710"/>
                </a:cubicBezTo>
                <a:cubicBezTo>
                  <a:pt x="7178534" y="179710"/>
                  <a:pt x="7170287" y="180578"/>
                  <a:pt x="7159000" y="182315"/>
                </a:cubicBezTo>
                <a:cubicBezTo>
                  <a:pt x="7147714" y="183183"/>
                  <a:pt x="7139033" y="184051"/>
                  <a:pt x="7132956" y="184919"/>
                </a:cubicBezTo>
                <a:lnTo>
                  <a:pt x="7132956" y="195337"/>
                </a:lnTo>
                <a:cubicBezTo>
                  <a:pt x="7134692" y="195337"/>
                  <a:pt x="7136428" y="195337"/>
                  <a:pt x="7138164" y="195337"/>
                </a:cubicBezTo>
                <a:cubicBezTo>
                  <a:pt x="7142506" y="194469"/>
                  <a:pt x="7150754" y="192733"/>
                  <a:pt x="7162908" y="190128"/>
                </a:cubicBezTo>
                <a:cubicBezTo>
                  <a:pt x="7167248" y="189260"/>
                  <a:pt x="7169853" y="188826"/>
                  <a:pt x="7170721" y="188826"/>
                </a:cubicBezTo>
                <a:cubicBezTo>
                  <a:pt x="7175062" y="187090"/>
                  <a:pt x="7179403" y="187090"/>
                  <a:pt x="7183744" y="188826"/>
                </a:cubicBezTo>
                <a:cubicBezTo>
                  <a:pt x="7195030" y="193167"/>
                  <a:pt x="7201974" y="198810"/>
                  <a:pt x="7204579" y="205755"/>
                </a:cubicBezTo>
                <a:cubicBezTo>
                  <a:pt x="7206316" y="211832"/>
                  <a:pt x="7203711" y="215305"/>
                  <a:pt x="7196766" y="216173"/>
                </a:cubicBezTo>
                <a:cubicBezTo>
                  <a:pt x="7188084" y="216173"/>
                  <a:pt x="7171590" y="217041"/>
                  <a:pt x="7147280" y="218777"/>
                </a:cubicBezTo>
                <a:cubicBezTo>
                  <a:pt x="7164644" y="217041"/>
                  <a:pt x="7162040" y="217041"/>
                  <a:pt x="7139467" y="218777"/>
                </a:cubicBezTo>
                <a:cubicBezTo>
                  <a:pt x="7137731" y="219646"/>
                  <a:pt x="7135994" y="220080"/>
                  <a:pt x="7134258" y="220080"/>
                </a:cubicBezTo>
                <a:cubicBezTo>
                  <a:pt x="7134258" y="233102"/>
                  <a:pt x="7132522" y="243086"/>
                  <a:pt x="7129049" y="250031"/>
                </a:cubicBezTo>
                <a:cubicBezTo>
                  <a:pt x="7164644" y="257845"/>
                  <a:pt x="7203277" y="262620"/>
                  <a:pt x="7244949" y="264356"/>
                </a:cubicBezTo>
                <a:cubicBezTo>
                  <a:pt x="7248422" y="265224"/>
                  <a:pt x="7250158" y="266093"/>
                  <a:pt x="7250158" y="266961"/>
                </a:cubicBezTo>
                <a:cubicBezTo>
                  <a:pt x="7251026" y="268697"/>
                  <a:pt x="7249724" y="270433"/>
                  <a:pt x="7246251" y="272170"/>
                </a:cubicBezTo>
                <a:cubicBezTo>
                  <a:pt x="7220206" y="283456"/>
                  <a:pt x="7195464" y="292571"/>
                  <a:pt x="7172023" y="299517"/>
                </a:cubicBezTo>
                <a:cubicBezTo>
                  <a:pt x="7165078" y="301253"/>
                  <a:pt x="7158132" y="301253"/>
                  <a:pt x="7151187" y="299517"/>
                </a:cubicBezTo>
                <a:cubicBezTo>
                  <a:pt x="7120802" y="292571"/>
                  <a:pt x="7094322" y="280851"/>
                  <a:pt x="7071750" y="264356"/>
                </a:cubicBezTo>
                <a:cubicBezTo>
                  <a:pt x="7060464" y="256543"/>
                  <a:pt x="7047876" y="248729"/>
                  <a:pt x="7033985" y="240916"/>
                </a:cubicBezTo>
                <a:cubicBezTo>
                  <a:pt x="7020962" y="258279"/>
                  <a:pt x="6995786" y="273906"/>
                  <a:pt x="6958454" y="287797"/>
                </a:cubicBezTo>
                <a:cubicBezTo>
                  <a:pt x="6954982" y="288665"/>
                  <a:pt x="6952812" y="288665"/>
                  <a:pt x="6951944" y="287797"/>
                </a:cubicBezTo>
                <a:cubicBezTo>
                  <a:pt x="6951944" y="286060"/>
                  <a:pt x="6953680" y="283890"/>
                  <a:pt x="6957152" y="281285"/>
                </a:cubicBezTo>
                <a:cubicBezTo>
                  <a:pt x="6980593" y="263922"/>
                  <a:pt x="6997522" y="245691"/>
                  <a:pt x="7007940" y="226591"/>
                </a:cubicBezTo>
                <a:cubicBezTo>
                  <a:pt x="7000995" y="222250"/>
                  <a:pt x="6996220" y="219646"/>
                  <a:pt x="6993616" y="218777"/>
                </a:cubicBezTo>
                <a:cubicBezTo>
                  <a:pt x="6985802" y="216173"/>
                  <a:pt x="6978857" y="215305"/>
                  <a:pt x="6972780" y="216173"/>
                </a:cubicBezTo>
                <a:cubicBezTo>
                  <a:pt x="6966702" y="216173"/>
                  <a:pt x="6963230" y="213569"/>
                  <a:pt x="6962362" y="208360"/>
                </a:cubicBezTo>
                <a:cubicBezTo>
                  <a:pt x="6962362" y="199678"/>
                  <a:pt x="6967570" y="195337"/>
                  <a:pt x="6977988" y="195337"/>
                </a:cubicBezTo>
                <a:cubicBezTo>
                  <a:pt x="6991880" y="196205"/>
                  <a:pt x="7002298" y="198376"/>
                  <a:pt x="7009242" y="201848"/>
                </a:cubicBezTo>
                <a:cubicBezTo>
                  <a:pt x="7011847" y="202717"/>
                  <a:pt x="7014886" y="204019"/>
                  <a:pt x="7018358" y="205755"/>
                </a:cubicBezTo>
                <a:cubicBezTo>
                  <a:pt x="7019226" y="202282"/>
                  <a:pt x="7020529" y="197942"/>
                  <a:pt x="7022264" y="192733"/>
                </a:cubicBezTo>
                <a:cubicBezTo>
                  <a:pt x="7024002" y="186656"/>
                  <a:pt x="7025304" y="182315"/>
                  <a:pt x="7026172" y="179710"/>
                </a:cubicBezTo>
                <a:cubicBezTo>
                  <a:pt x="7020962" y="181447"/>
                  <a:pt x="7015320" y="184051"/>
                  <a:pt x="7009242" y="187524"/>
                </a:cubicBezTo>
                <a:cubicBezTo>
                  <a:pt x="7005770" y="190128"/>
                  <a:pt x="7002298" y="189260"/>
                  <a:pt x="6998824" y="184919"/>
                </a:cubicBezTo>
                <a:cubicBezTo>
                  <a:pt x="6993616" y="179710"/>
                  <a:pt x="6990143" y="175369"/>
                  <a:pt x="6988406" y="171897"/>
                </a:cubicBezTo>
                <a:cubicBezTo>
                  <a:pt x="6985802" y="167556"/>
                  <a:pt x="6986670" y="164517"/>
                  <a:pt x="6991011" y="162781"/>
                </a:cubicBezTo>
                <a:cubicBezTo>
                  <a:pt x="6995352" y="158440"/>
                  <a:pt x="6998390" y="153231"/>
                  <a:pt x="7000126" y="147154"/>
                </a:cubicBezTo>
                <a:cubicBezTo>
                  <a:pt x="7002731" y="141077"/>
                  <a:pt x="7006638" y="130225"/>
                  <a:pt x="7011847" y="114598"/>
                </a:cubicBezTo>
                <a:cubicBezTo>
                  <a:pt x="7011847" y="112862"/>
                  <a:pt x="7010544" y="111994"/>
                  <a:pt x="7007940" y="111994"/>
                </a:cubicBezTo>
                <a:cubicBezTo>
                  <a:pt x="7003600" y="113730"/>
                  <a:pt x="6999258" y="115900"/>
                  <a:pt x="6994918" y="118505"/>
                </a:cubicBezTo>
                <a:cubicBezTo>
                  <a:pt x="6992313" y="119373"/>
                  <a:pt x="6989275" y="119373"/>
                  <a:pt x="6985802" y="118505"/>
                </a:cubicBezTo>
                <a:cubicBezTo>
                  <a:pt x="6984934" y="117636"/>
                  <a:pt x="6983198" y="116334"/>
                  <a:pt x="6980593" y="114598"/>
                </a:cubicBezTo>
                <a:cubicBezTo>
                  <a:pt x="6974516" y="110257"/>
                  <a:pt x="6970609" y="107218"/>
                  <a:pt x="6968872" y="105482"/>
                </a:cubicBezTo>
                <a:cubicBezTo>
                  <a:pt x="6966268" y="101141"/>
                  <a:pt x="6967570" y="98103"/>
                  <a:pt x="6972780" y="96366"/>
                </a:cubicBezTo>
                <a:cubicBezTo>
                  <a:pt x="6990143" y="91158"/>
                  <a:pt x="7006204" y="83778"/>
                  <a:pt x="7020962" y="74228"/>
                </a:cubicBezTo>
                <a:cubicBezTo>
                  <a:pt x="7025304" y="70755"/>
                  <a:pt x="7030078" y="70755"/>
                  <a:pt x="7035287" y="74228"/>
                </a:cubicBezTo>
                <a:cubicBezTo>
                  <a:pt x="7045705" y="80305"/>
                  <a:pt x="7051782" y="85080"/>
                  <a:pt x="7053518" y="88553"/>
                </a:cubicBezTo>
                <a:cubicBezTo>
                  <a:pt x="7056992" y="92894"/>
                  <a:pt x="7056992" y="97235"/>
                  <a:pt x="7053518" y="101575"/>
                </a:cubicBezTo>
                <a:cubicBezTo>
                  <a:pt x="7053518" y="102444"/>
                  <a:pt x="7053085" y="103312"/>
                  <a:pt x="7052216" y="104180"/>
                </a:cubicBezTo>
                <a:cubicBezTo>
                  <a:pt x="7051348" y="105916"/>
                  <a:pt x="7050480" y="107218"/>
                  <a:pt x="7049612" y="108087"/>
                </a:cubicBezTo>
                <a:cubicBezTo>
                  <a:pt x="7053085" y="107218"/>
                  <a:pt x="7059596" y="105916"/>
                  <a:pt x="7069146" y="104180"/>
                </a:cubicBezTo>
                <a:cubicBezTo>
                  <a:pt x="7078696" y="103312"/>
                  <a:pt x="7085207" y="102444"/>
                  <a:pt x="7088680" y="101575"/>
                </a:cubicBezTo>
                <a:cubicBezTo>
                  <a:pt x="7093888" y="99839"/>
                  <a:pt x="7099098" y="98971"/>
                  <a:pt x="7104306" y="98971"/>
                </a:cubicBezTo>
                <a:lnTo>
                  <a:pt x="7104306" y="85948"/>
                </a:lnTo>
                <a:cubicBezTo>
                  <a:pt x="7103438" y="85948"/>
                  <a:pt x="7102570" y="86382"/>
                  <a:pt x="7101702" y="87251"/>
                </a:cubicBezTo>
                <a:cubicBezTo>
                  <a:pt x="7098230" y="88119"/>
                  <a:pt x="7094757" y="88553"/>
                  <a:pt x="7091284" y="88553"/>
                </a:cubicBezTo>
                <a:cubicBezTo>
                  <a:pt x="7085207" y="90289"/>
                  <a:pt x="7080432" y="90289"/>
                  <a:pt x="7076959" y="88553"/>
                </a:cubicBezTo>
                <a:cubicBezTo>
                  <a:pt x="7071750" y="85948"/>
                  <a:pt x="7066976" y="81608"/>
                  <a:pt x="7062634" y="75530"/>
                </a:cubicBezTo>
                <a:cubicBezTo>
                  <a:pt x="7059162" y="70322"/>
                  <a:pt x="7060464" y="67283"/>
                  <a:pt x="7066541" y="66415"/>
                </a:cubicBezTo>
                <a:cubicBezTo>
                  <a:pt x="7070882" y="66415"/>
                  <a:pt x="7078262" y="65547"/>
                  <a:pt x="7088680" y="63810"/>
                </a:cubicBezTo>
                <a:cubicBezTo>
                  <a:pt x="7094757" y="62942"/>
                  <a:pt x="7099532" y="62508"/>
                  <a:pt x="7103004" y="62508"/>
                </a:cubicBezTo>
                <a:lnTo>
                  <a:pt x="7103004" y="58601"/>
                </a:lnTo>
                <a:cubicBezTo>
                  <a:pt x="7103004" y="34293"/>
                  <a:pt x="7099966" y="17798"/>
                  <a:pt x="7093888" y="9116"/>
                </a:cubicBezTo>
                <a:cubicBezTo>
                  <a:pt x="7093020" y="3039"/>
                  <a:pt x="7095190" y="0"/>
                  <a:pt x="7100400" y="0"/>
                </a:cubicBezTo>
                <a:close/>
              </a:path>
            </a:pathLst>
          </a:custGeom>
          <a:gradFill flip="none" rotWithShape="1">
            <a:gsLst>
              <a:gs pos="0">
                <a:schemeClr val="accent4">
                  <a:lumMod val="5000"/>
                  <a:lumOff val="95000"/>
                </a:schemeClr>
              </a:gs>
              <a:gs pos="100000">
                <a:schemeClr val="accent4">
                  <a:lumMod val="30000"/>
                  <a:lumOff val="70000"/>
                </a:schemeClr>
              </a:gs>
            </a:gsLst>
            <a:path path="circle">
              <a:fillToRect l="100000" t="100000"/>
            </a:path>
            <a:tileRect r="-100000" b="-100000"/>
          </a:gradFill>
          <a:ln>
            <a:noFill/>
          </a:ln>
          <a:effectLst>
            <a:outerShdw blurRad="38100" dist="38100" dir="2700000" algn="tl">
              <a:srgbClr val="000000">
                <a:alpha val="43137"/>
              </a:srgb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lgn="just">
              <a:lnSpc>
                <a:spcPct val="130000"/>
              </a:lnSpc>
              <a:defRPr sz="2600">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a:outerShdw blurRad="38100" dist="38100" dir="2700000" algn="tl">
                    <a:srgbClr val="000000">
                      <a:alpha val="43137"/>
                    </a:srgbClr>
                  </a:outerShdw>
                </a:effectLst>
                <a:latin typeface="方正粗楷简体" panose="02000000000000000000" pitchFamily="2" charset="-122"/>
                <a:ea typeface="方正粗楷简体" panose="02000000000000000000" pitchFamily="2" charset="-122"/>
              </a:defRPr>
            </a:lvl1pPr>
          </a:lstStyle>
          <a:p>
            <a:endParaRPr lang="zh-CN" altLang="zh-CN"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5400844"/>
            <a:ext cx="12192000" cy="1457156"/>
          </a:xfrm>
          <a:prstGeom prst="rect">
            <a:avLst/>
          </a:prstGeom>
        </p:spPr>
      </p:pic>
      <p:sp>
        <p:nvSpPr>
          <p:cNvPr id="7" name="矩形 6"/>
          <p:cNvSpPr/>
          <p:nvPr/>
        </p:nvSpPr>
        <p:spPr>
          <a:xfrm>
            <a:off x="1028400" y="2057844"/>
            <a:ext cx="10440000" cy="3600000"/>
          </a:xfrm>
          <a:prstGeom prst="rect">
            <a:avLst/>
          </a:prstGeom>
          <a:gradFill>
            <a:gsLst>
              <a:gs pos="0">
                <a:srgbClr val="B00000"/>
              </a:gs>
              <a:gs pos="100000">
                <a:srgbClr val="C00000"/>
              </a:gs>
            </a:gsLst>
            <a:lin ang="1800000" scaled="0"/>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 name="矩形 1"/>
          <p:cNvSpPr/>
          <p:nvPr/>
        </p:nvSpPr>
        <p:spPr>
          <a:xfrm>
            <a:off x="2251710" y="853757"/>
            <a:ext cx="7688580" cy="429895"/>
          </a:xfrm>
          <a:prstGeom prst="rect">
            <a:avLst/>
          </a:prstGeom>
          <a:noFill/>
        </p:spPr>
        <p:txBody>
          <a:bodyPr wrap="square" rtlCol="0">
            <a:spAutoFit/>
          </a:bodyPr>
          <a:lstStyle/>
          <a:p>
            <a:pPr algn="ctr">
              <a:buClr>
                <a:srgbClr val="C00000"/>
              </a:buClr>
              <a:buSzPct val="80000"/>
            </a:pPr>
            <a:r>
              <a:rPr lang="zh-CN" altLang="en-US" sz="2200" b="1" dirty="0">
                <a:solidFill>
                  <a:schemeClr val="tx1">
                    <a:lumMod val="95000"/>
                    <a:lumOff val="5000"/>
                  </a:schemeClr>
                </a:solidFill>
                <a:latin typeface="微软雅黑" panose="020B0503020204020204" charset="-122"/>
                <a:ea typeface="微软雅黑" panose="020B0503020204020204" charset="-122"/>
              </a:rPr>
              <a:t>（三）走中国特色社会主义法治道路必须坚持的基本原则</a:t>
            </a:r>
          </a:p>
        </p:txBody>
      </p:sp>
      <p:sp>
        <p:nvSpPr>
          <p:cNvPr id="10" name="矩形 9"/>
          <p:cNvSpPr/>
          <p:nvPr/>
        </p:nvSpPr>
        <p:spPr>
          <a:xfrm>
            <a:off x="876000" y="1905444"/>
            <a:ext cx="10440000" cy="3600000"/>
          </a:xfrm>
          <a:prstGeom prst="rect">
            <a:avLst/>
          </a:prstGeom>
          <a:solidFill>
            <a:schemeClr val="bg1"/>
          </a:solidFill>
          <a:ln>
            <a:solidFill>
              <a:srgbClr val="B00000"/>
            </a:solid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矩形 10"/>
          <p:cNvSpPr/>
          <p:nvPr/>
        </p:nvSpPr>
        <p:spPr>
          <a:xfrm>
            <a:off x="1776117" y="2645817"/>
            <a:ext cx="8639767" cy="2063835"/>
          </a:xfrm>
          <a:prstGeom prst="rect">
            <a:avLst/>
          </a:prstGeom>
        </p:spPr>
        <p:txBody>
          <a:bodyPr wrap="square">
            <a:spAutoFit/>
          </a:bodyPr>
          <a:lstStyle/>
          <a:p>
            <a:pPr algn="just">
              <a:lnSpc>
                <a:spcPct val="150000"/>
              </a:lnSpc>
            </a:pPr>
            <a:r>
              <a:rPr lang="zh-CN" altLang="en-US" sz="2200" dirty="0">
                <a:solidFill>
                  <a:prstClr val="black"/>
                </a:solidFill>
                <a:latin typeface="微软雅黑" panose="020B0503020204020204" charset="-122"/>
                <a:ea typeface="微软雅黑" panose="020B0503020204020204" charset="-122"/>
              </a:rPr>
              <a:t>　　走中国特色社会主义法治道路是一个重大课题，有许多东西需要深入探索，但基本的内容、基本的原则必须长期坚持。要在中国共产党领导下，坚持人民主体地位、法律面前人人平等、依法治国与以德治国相结合，从中国实际出发，坚持走好中国特色社会主义法治道路。</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4"/>
          <a:srcRect r="8676" b="22811"/>
          <a:stretch>
            <a:fillRect/>
          </a:stretch>
        </p:blipFill>
        <p:spPr>
          <a:xfrm>
            <a:off x="0" y="2458233"/>
            <a:ext cx="12192000" cy="4217747"/>
          </a:xfrm>
          <a:prstGeom prst="rect">
            <a:avLst/>
          </a:prstGeom>
        </p:spPr>
      </p:pic>
      <p:sp>
        <p:nvSpPr>
          <p:cNvPr id="5" name="矩形 4"/>
          <p:cNvSpPr/>
          <p:nvPr>
            <p:custDataLst>
              <p:tags r:id="rId1"/>
            </p:custDataLst>
          </p:nvPr>
        </p:nvSpPr>
        <p:spPr>
          <a:xfrm>
            <a:off x="2133430" y="2057439"/>
            <a:ext cx="9000000" cy="2880000"/>
          </a:xfrm>
          <a:prstGeom prst="rect">
            <a:avLst/>
          </a:prstGeom>
          <a:solidFill>
            <a:schemeClr val="bg1"/>
          </a:solidFill>
          <a:ln>
            <a:gradFill>
              <a:gsLst>
                <a:gs pos="0">
                  <a:srgbClr val="AF261E"/>
                </a:gs>
                <a:gs pos="84000">
                  <a:srgbClr val="D58C8A"/>
                </a:gs>
                <a:gs pos="100000">
                  <a:srgbClr val="C00000"/>
                </a:gs>
              </a:gsLst>
              <a:lin ang="5400000" scaled="1"/>
            </a:gradFill>
          </a:ln>
          <a:effectLst>
            <a:outerShdw blurRad="254000" dist="635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50000"/>
              </a:lnSpc>
              <a:spcBef>
                <a:spcPct val="0"/>
              </a:spcBef>
              <a:spcAft>
                <a:spcPts val="0"/>
              </a:spcAft>
              <a:buClr>
                <a:srgbClr val="C00000"/>
              </a:buClr>
              <a:buSzTx/>
              <a:buFontTx/>
              <a:buNone/>
              <a:defRPr/>
            </a:pPr>
            <a:endParaRPr lang="zh-CN" altLang="en-US" sz="2000" b="1" noProof="0" dirty="0">
              <a:ln>
                <a:noFill/>
              </a:ln>
              <a:solidFill>
                <a:schemeClr val="tx1">
                  <a:lumMod val="85000"/>
                  <a:lumOff val="15000"/>
                </a:schemeClr>
              </a:solidFill>
              <a:uLnTx/>
              <a:uFillTx/>
              <a:latin typeface="微软雅黑" panose="020B0503020204020204" charset="-122"/>
              <a:ea typeface="微软雅黑" panose="020B0503020204020204" charset="-122"/>
              <a:cs typeface="+mn-ea"/>
              <a:sym typeface="+mn-lt"/>
            </a:endParaRPr>
          </a:p>
        </p:txBody>
      </p:sp>
      <p:grpSp>
        <p:nvGrpSpPr>
          <p:cNvPr id="4" name="组合 3"/>
          <p:cNvGrpSpPr/>
          <p:nvPr/>
        </p:nvGrpSpPr>
        <p:grpSpPr>
          <a:xfrm>
            <a:off x="-972912" y="1657711"/>
            <a:ext cx="3938996" cy="5200289"/>
            <a:chOff x="5513983" y="1724571"/>
            <a:chExt cx="3654183" cy="4824277"/>
          </a:xfrm>
        </p:grpSpPr>
        <p:sp>
          <p:nvSpPr>
            <p:cNvPr id="6" name="矩形 1"/>
            <p:cNvSpPr/>
            <p:nvPr/>
          </p:nvSpPr>
          <p:spPr>
            <a:xfrm flipH="1">
              <a:off x="7333950" y="2497000"/>
              <a:ext cx="895438" cy="4051848"/>
            </a:xfrm>
            <a:custGeom>
              <a:avLst/>
              <a:gdLst>
                <a:gd name="connsiteX0" fmla="*/ 0 w 2771809"/>
                <a:gd name="connsiteY0" fmla="*/ 0 h 4574506"/>
                <a:gd name="connsiteX1" fmla="*/ 2771809 w 2771809"/>
                <a:gd name="connsiteY1" fmla="*/ 0 h 4574506"/>
                <a:gd name="connsiteX2" fmla="*/ 2771809 w 2771809"/>
                <a:gd name="connsiteY2" fmla="*/ 4574506 h 4574506"/>
                <a:gd name="connsiteX3" fmla="*/ 0 w 2771809"/>
                <a:gd name="connsiteY3" fmla="*/ 4574506 h 4574506"/>
                <a:gd name="connsiteX4" fmla="*/ 0 w 2771809"/>
                <a:gd name="connsiteY4" fmla="*/ 0 h 4574506"/>
                <a:gd name="connsiteX0-1" fmla="*/ 533400 w 2771809"/>
                <a:gd name="connsiteY0-2" fmla="*/ 825500 h 4574506"/>
                <a:gd name="connsiteX1-3" fmla="*/ 2771809 w 2771809"/>
                <a:gd name="connsiteY1-4" fmla="*/ 0 h 4574506"/>
                <a:gd name="connsiteX2-5" fmla="*/ 2771809 w 2771809"/>
                <a:gd name="connsiteY2-6" fmla="*/ 4574506 h 4574506"/>
                <a:gd name="connsiteX3-7" fmla="*/ 0 w 2771809"/>
                <a:gd name="connsiteY3-8" fmla="*/ 4574506 h 4574506"/>
                <a:gd name="connsiteX4-9" fmla="*/ 533400 w 2771809"/>
                <a:gd name="connsiteY4-10" fmla="*/ 825500 h 4574506"/>
                <a:gd name="connsiteX0-11" fmla="*/ 729963 w 2771809"/>
                <a:gd name="connsiteY0-12" fmla="*/ 554700 h 4574506"/>
                <a:gd name="connsiteX1-13" fmla="*/ 2771809 w 2771809"/>
                <a:gd name="connsiteY1-14" fmla="*/ 0 h 4574506"/>
                <a:gd name="connsiteX2-15" fmla="*/ 2771809 w 2771809"/>
                <a:gd name="connsiteY2-16" fmla="*/ 4574506 h 4574506"/>
                <a:gd name="connsiteX3-17" fmla="*/ 0 w 2771809"/>
                <a:gd name="connsiteY3-18" fmla="*/ 4574506 h 4574506"/>
                <a:gd name="connsiteX4-19" fmla="*/ 729963 w 2771809"/>
                <a:gd name="connsiteY4-20" fmla="*/ 554700 h 457450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71809" h="4574506">
                  <a:moveTo>
                    <a:pt x="729963" y="554700"/>
                  </a:moveTo>
                  <a:lnTo>
                    <a:pt x="2771809" y="0"/>
                  </a:lnTo>
                  <a:lnTo>
                    <a:pt x="2771809" y="4574506"/>
                  </a:lnTo>
                  <a:lnTo>
                    <a:pt x="0" y="4574506"/>
                  </a:lnTo>
                  <a:lnTo>
                    <a:pt x="729963" y="55470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1"/>
            <p:cNvSpPr/>
            <p:nvPr/>
          </p:nvSpPr>
          <p:spPr>
            <a:xfrm>
              <a:off x="6687259" y="2914260"/>
              <a:ext cx="653816" cy="3634588"/>
            </a:xfrm>
            <a:custGeom>
              <a:avLst/>
              <a:gdLst>
                <a:gd name="connsiteX0" fmla="*/ 0 w 2771809"/>
                <a:gd name="connsiteY0" fmla="*/ 0 h 4574506"/>
                <a:gd name="connsiteX1" fmla="*/ 2771809 w 2771809"/>
                <a:gd name="connsiteY1" fmla="*/ 0 h 4574506"/>
                <a:gd name="connsiteX2" fmla="*/ 2771809 w 2771809"/>
                <a:gd name="connsiteY2" fmla="*/ 4574506 h 4574506"/>
                <a:gd name="connsiteX3" fmla="*/ 0 w 2771809"/>
                <a:gd name="connsiteY3" fmla="*/ 4574506 h 4574506"/>
                <a:gd name="connsiteX4" fmla="*/ 0 w 2771809"/>
                <a:gd name="connsiteY4" fmla="*/ 0 h 4574506"/>
                <a:gd name="connsiteX0-1" fmla="*/ 533400 w 2771809"/>
                <a:gd name="connsiteY0-2" fmla="*/ 825500 h 4574506"/>
                <a:gd name="connsiteX1-3" fmla="*/ 2771809 w 2771809"/>
                <a:gd name="connsiteY1-4" fmla="*/ 0 h 4574506"/>
                <a:gd name="connsiteX2-5" fmla="*/ 2771809 w 2771809"/>
                <a:gd name="connsiteY2-6" fmla="*/ 4574506 h 4574506"/>
                <a:gd name="connsiteX3-7" fmla="*/ 0 w 2771809"/>
                <a:gd name="connsiteY3-8" fmla="*/ 4574506 h 4574506"/>
                <a:gd name="connsiteX4-9" fmla="*/ 533400 w 2771809"/>
                <a:gd name="connsiteY4-10" fmla="*/ 825500 h 4574506"/>
                <a:gd name="connsiteX0-11" fmla="*/ 729963 w 2771809"/>
                <a:gd name="connsiteY0-12" fmla="*/ 554700 h 4574506"/>
                <a:gd name="connsiteX1-13" fmla="*/ 2771809 w 2771809"/>
                <a:gd name="connsiteY1-14" fmla="*/ 0 h 4574506"/>
                <a:gd name="connsiteX2-15" fmla="*/ 2771809 w 2771809"/>
                <a:gd name="connsiteY2-16" fmla="*/ 4574506 h 4574506"/>
                <a:gd name="connsiteX3-17" fmla="*/ 0 w 2771809"/>
                <a:gd name="connsiteY3-18" fmla="*/ 4574506 h 4574506"/>
                <a:gd name="connsiteX4-19" fmla="*/ 729963 w 2771809"/>
                <a:gd name="connsiteY4-20" fmla="*/ 554700 h 457450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71809" h="4574506">
                  <a:moveTo>
                    <a:pt x="729963" y="554700"/>
                  </a:moveTo>
                  <a:lnTo>
                    <a:pt x="2771809" y="0"/>
                  </a:lnTo>
                  <a:lnTo>
                    <a:pt x="2771809" y="4574506"/>
                  </a:lnTo>
                  <a:lnTo>
                    <a:pt x="0" y="4574506"/>
                  </a:lnTo>
                  <a:lnTo>
                    <a:pt x="729963" y="55470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1"/>
            <p:cNvSpPr/>
            <p:nvPr/>
          </p:nvSpPr>
          <p:spPr>
            <a:xfrm>
              <a:off x="7142422" y="1724571"/>
              <a:ext cx="622695" cy="4824277"/>
            </a:xfrm>
            <a:custGeom>
              <a:avLst/>
              <a:gdLst>
                <a:gd name="connsiteX0" fmla="*/ 0 w 2771809"/>
                <a:gd name="connsiteY0" fmla="*/ 0 h 4574506"/>
                <a:gd name="connsiteX1" fmla="*/ 2771809 w 2771809"/>
                <a:gd name="connsiteY1" fmla="*/ 0 h 4574506"/>
                <a:gd name="connsiteX2" fmla="*/ 2771809 w 2771809"/>
                <a:gd name="connsiteY2" fmla="*/ 4574506 h 4574506"/>
                <a:gd name="connsiteX3" fmla="*/ 0 w 2771809"/>
                <a:gd name="connsiteY3" fmla="*/ 4574506 h 4574506"/>
                <a:gd name="connsiteX4" fmla="*/ 0 w 2771809"/>
                <a:gd name="connsiteY4" fmla="*/ 0 h 4574506"/>
                <a:gd name="connsiteX0-1" fmla="*/ 533400 w 2771809"/>
                <a:gd name="connsiteY0-2" fmla="*/ 825500 h 4574506"/>
                <a:gd name="connsiteX1-3" fmla="*/ 2771809 w 2771809"/>
                <a:gd name="connsiteY1-4" fmla="*/ 0 h 4574506"/>
                <a:gd name="connsiteX2-5" fmla="*/ 2771809 w 2771809"/>
                <a:gd name="connsiteY2-6" fmla="*/ 4574506 h 4574506"/>
                <a:gd name="connsiteX3-7" fmla="*/ 0 w 2771809"/>
                <a:gd name="connsiteY3-8" fmla="*/ 4574506 h 4574506"/>
                <a:gd name="connsiteX4-9" fmla="*/ 533400 w 2771809"/>
                <a:gd name="connsiteY4-10" fmla="*/ 825500 h 4574506"/>
                <a:gd name="connsiteX0-11" fmla="*/ 533400 w 3233435"/>
                <a:gd name="connsiteY0-12" fmla="*/ 825500 h 4574506"/>
                <a:gd name="connsiteX1-13" fmla="*/ 2771809 w 3233435"/>
                <a:gd name="connsiteY1-14" fmla="*/ 0 h 4574506"/>
                <a:gd name="connsiteX2-15" fmla="*/ 3233435 w 3233435"/>
                <a:gd name="connsiteY2-16" fmla="*/ 4574506 h 4574506"/>
                <a:gd name="connsiteX3-17" fmla="*/ 0 w 3233435"/>
                <a:gd name="connsiteY3-18" fmla="*/ 4574506 h 4574506"/>
                <a:gd name="connsiteX4-19" fmla="*/ 533400 w 3233435"/>
                <a:gd name="connsiteY4-20" fmla="*/ 825500 h 457450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233435" h="4574506">
                  <a:moveTo>
                    <a:pt x="533400" y="825500"/>
                  </a:moveTo>
                  <a:lnTo>
                    <a:pt x="2771809" y="0"/>
                  </a:lnTo>
                  <a:lnTo>
                    <a:pt x="3233435" y="4574506"/>
                  </a:lnTo>
                  <a:lnTo>
                    <a:pt x="0" y="4574506"/>
                  </a:lnTo>
                  <a:lnTo>
                    <a:pt x="533400" y="825500"/>
                  </a:lnTo>
                  <a:close/>
                </a:path>
              </a:pathLst>
            </a:custGeom>
            <a:gradFill flip="none" rotWithShape="1">
              <a:gsLst>
                <a:gs pos="6195">
                  <a:srgbClr val="B00000"/>
                </a:gs>
                <a:gs pos="39000">
                  <a:srgbClr val="C00000"/>
                </a:gs>
                <a:gs pos="92000">
                  <a:srgbClr val="FF0000"/>
                </a:gs>
              </a:gsLst>
              <a:lin ang="162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5513983" y="2888460"/>
              <a:ext cx="3654183" cy="2731797"/>
              <a:chOff x="5340035" y="3204841"/>
              <a:chExt cx="3654183" cy="2731797"/>
            </a:xfrm>
          </p:grpSpPr>
          <p:sp>
            <p:nvSpPr>
              <p:cNvPr id="10" name="矩形 6"/>
              <p:cNvSpPr/>
              <p:nvPr/>
            </p:nvSpPr>
            <p:spPr>
              <a:xfrm rot="19638404">
                <a:off x="5340035" y="3812951"/>
                <a:ext cx="3654183" cy="1188456"/>
              </a:xfrm>
              <a:custGeom>
                <a:avLst/>
                <a:gdLst>
                  <a:gd name="connsiteX0" fmla="*/ 0 w 2817864"/>
                  <a:gd name="connsiteY0" fmla="*/ 0 h 1430017"/>
                  <a:gd name="connsiteX1" fmla="*/ 2817864 w 2817864"/>
                  <a:gd name="connsiteY1" fmla="*/ 0 h 1430017"/>
                  <a:gd name="connsiteX2" fmla="*/ 2817864 w 2817864"/>
                  <a:gd name="connsiteY2" fmla="*/ 1430017 h 1430017"/>
                  <a:gd name="connsiteX3" fmla="*/ 0 w 2817864"/>
                  <a:gd name="connsiteY3" fmla="*/ 1430017 h 1430017"/>
                  <a:gd name="connsiteX4" fmla="*/ 0 w 2817864"/>
                  <a:gd name="connsiteY4" fmla="*/ 0 h 1430017"/>
                  <a:gd name="connsiteX0-1" fmla="*/ 0 w 3947967"/>
                  <a:gd name="connsiteY0-2" fmla="*/ 0 h 1430017"/>
                  <a:gd name="connsiteX1-3" fmla="*/ 3947967 w 3947967"/>
                  <a:gd name="connsiteY1-4" fmla="*/ 191245 h 1430017"/>
                  <a:gd name="connsiteX2-5" fmla="*/ 2817864 w 3947967"/>
                  <a:gd name="connsiteY2-6" fmla="*/ 1430017 h 1430017"/>
                  <a:gd name="connsiteX3-7" fmla="*/ 0 w 3947967"/>
                  <a:gd name="connsiteY3-8" fmla="*/ 1430017 h 1430017"/>
                  <a:gd name="connsiteX4-9" fmla="*/ 0 w 3947967"/>
                  <a:gd name="connsiteY4-10" fmla="*/ 0 h 1430017"/>
                  <a:gd name="connsiteX0-11" fmla="*/ 1172322 w 5120289"/>
                  <a:gd name="connsiteY0-12" fmla="*/ 0 h 1430017"/>
                  <a:gd name="connsiteX1-13" fmla="*/ 5120289 w 5120289"/>
                  <a:gd name="connsiteY1-14" fmla="*/ 191245 h 1430017"/>
                  <a:gd name="connsiteX2-15" fmla="*/ 3990186 w 5120289"/>
                  <a:gd name="connsiteY2-16" fmla="*/ 1430017 h 1430017"/>
                  <a:gd name="connsiteX3-17" fmla="*/ 0 w 5120289"/>
                  <a:gd name="connsiteY3-18" fmla="*/ 1359221 h 1430017"/>
                  <a:gd name="connsiteX4-19" fmla="*/ 1172322 w 5120289"/>
                  <a:gd name="connsiteY4-20" fmla="*/ 0 h 1430017"/>
                  <a:gd name="connsiteX0-21" fmla="*/ 1298980 w 5120289"/>
                  <a:gd name="connsiteY0-22" fmla="*/ 0 h 1791362"/>
                  <a:gd name="connsiteX1-23" fmla="*/ 5120289 w 5120289"/>
                  <a:gd name="connsiteY1-24" fmla="*/ 552590 h 1791362"/>
                  <a:gd name="connsiteX2-25" fmla="*/ 3990186 w 5120289"/>
                  <a:gd name="connsiteY2-26" fmla="*/ 1791362 h 1791362"/>
                  <a:gd name="connsiteX3-27" fmla="*/ 0 w 5120289"/>
                  <a:gd name="connsiteY3-28" fmla="*/ 1720566 h 1791362"/>
                  <a:gd name="connsiteX4-29" fmla="*/ 1298980 w 5120289"/>
                  <a:gd name="connsiteY4-30" fmla="*/ 0 h 17913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120289" h="1791362">
                    <a:moveTo>
                      <a:pt x="1298980" y="0"/>
                    </a:moveTo>
                    <a:lnTo>
                      <a:pt x="5120289" y="552590"/>
                    </a:lnTo>
                    <a:lnTo>
                      <a:pt x="3990186" y="1791362"/>
                    </a:lnTo>
                    <a:lnTo>
                      <a:pt x="0" y="1720566"/>
                    </a:lnTo>
                    <a:lnTo>
                      <a:pt x="1298980" y="0"/>
                    </a:lnTo>
                    <a:close/>
                  </a:path>
                </a:pathLst>
              </a:custGeom>
              <a:solidFill>
                <a:srgbClr val="C0000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7"/>
              <p:cNvSpPr/>
              <p:nvPr/>
            </p:nvSpPr>
            <p:spPr>
              <a:xfrm rot="5811926">
                <a:off x="6252277" y="4089073"/>
                <a:ext cx="1639231" cy="2055899"/>
              </a:xfrm>
              <a:custGeom>
                <a:avLst/>
                <a:gdLst>
                  <a:gd name="connsiteX0" fmla="*/ 0 w 439329"/>
                  <a:gd name="connsiteY0" fmla="*/ 914400 h 914400"/>
                  <a:gd name="connsiteX1" fmla="*/ 0 w 439329"/>
                  <a:gd name="connsiteY1" fmla="*/ 0 h 914400"/>
                  <a:gd name="connsiteX2" fmla="*/ 439329 w 439329"/>
                  <a:gd name="connsiteY2" fmla="*/ 914400 h 914400"/>
                  <a:gd name="connsiteX3" fmla="*/ 0 w 439329"/>
                  <a:gd name="connsiteY3" fmla="*/ 914400 h 914400"/>
                  <a:gd name="connsiteX0-1" fmla="*/ 680638 w 1119967"/>
                  <a:gd name="connsiteY0-2" fmla="*/ 1408078 h 1408078"/>
                  <a:gd name="connsiteX1-3" fmla="*/ 0 w 1119967"/>
                  <a:gd name="connsiteY1-4" fmla="*/ 0 h 1408078"/>
                  <a:gd name="connsiteX2-5" fmla="*/ 1119967 w 1119967"/>
                  <a:gd name="connsiteY2-6" fmla="*/ 1408078 h 1408078"/>
                  <a:gd name="connsiteX3-7" fmla="*/ 680638 w 1119967"/>
                  <a:gd name="connsiteY3-8" fmla="*/ 1408078 h 1408078"/>
                  <a:gd name="connsiteX0-9" fmla="*/ 891722 w 1119967"/>
                  <a:gd name="connsiteY0-10" fmla="*/ 1408247 h 1408247"/>
                  <a:gd name="connsiteX1-11" fmla="*/ 0 w 1119967"/>
                  <a:gd name="connsiteY1-12" fmla="*/ 0 h 1408247"/>
                  <a:gd name="connsiteX2-13" fmla="*/ 1119967 w 1119967"/>
                  <a:gd name="connsiteY2-14" fmla="*/ 1408078 h 1408247"/>
                  <a:gd name="connsiteX3-15" fmla="*/ 891722 w 1119967"/>
                  <a:gd name="connsiteY3-16" fmla="*/ 1408247 h 1408247"/>
                  <a:gd name="connsiteX0-17" fmla="*/ 1410986 w 1639231"/>
                  <a:gd name="connsiteY0-18" fmla="*/ 2055667 h 2055667"/>
                  <a:gd name="connsiteX1-19" fmla="*/ 0 w 1639231"/>
                  <a:gd name="connsiteY1-20" fmla="*/ 0 h 2055667"/>
                  <a:gd name="connsiteX2-21" fmla="*/ 1639231 w 1639231"/>
                  <a:gd name="connsiteY2-22" fmla="*/ 2055498 h 2055667"/>
                  <a:gd name="connsiteX3-23" fmla="*/ 1410986 w 1639231"/>
                  <a:gd name="connsiteY3-24" fmla="*/ 2055667 h 2055667"/>
                  <a:gd name="connsiteX0-25" fmla="*/ 1452724 w 1639231"/>
                  <a:gd name="connsiteY0-26" fmla="*/ 2057037 h 2057037"/>
                  <a:gd name="connsiteX1-27" fmla="*/ 0 w 1639231"/>
                  <a:gd name="connsiteY1-28" fmla="*/ 0 h 2057037"/>
                  <a:gd name="connsiteX2-29" fmla="*/ 1639231 w 1639231"/>
                  <a:gd name="connsiteY2-30" fmla="*/ 2055498 h 2057037"/>
                  <a:gd name="connsiteX3-31" fmla="*/ 1452724 w 1639231"/>
                  <a:gd name="connsiteY3-32" fmla="*/ 2057037 h 2057037"/>
                  <a:gd name="connsiteX0-33" fmla="*/ 1462181 w 1639231"/>
                  <a:gd name="connsiteY0-34" fmla="*/ 2055899 h 2055899"/>
                  <a:gd name="connsiteX1-35" fmla="*/ 0 w 1639231"/>
                  <a:gd name="connsiteY1-36" fmla="*/ 0 h 2055899"/>
                  <a:gd name="connsiteX2-37" fmla="*/ 1639231 w 1639231"/>
                  <a:gd name="connsiteY2-38" fmla="*/ 2055498 h 2055899"/>
                  <a:gd name="connsiteX3-39" fmla="*/ 1462181 w 1639231"/>
                  <a:gd name="connsiteY3-40" fmla="*/ 2055899 h 2055899"/>
                </a:gdLst>
                <a:ahLst/>
                <a:cxnLst>
                  <a:cxn ang="0">
                    <a:pos x="connsiteX0-1" y="connsiteY0-2"/>
                  </a:cxn>
                  <a:cxn ang="0">
                    <a:pos x="connsiteX1-3" y="connsiteY1-4"/>
                  </a:cxn>
                  <a:cxn ang="0">
                    <a:pos x="connsiteX2-5" y="connsiteY2-6"/>
                  </a:cxn>
                  <a:cxn ang="0">
                    <a:pos x="connsiteX3-7" y="connsiteY3-8"/>
                  </a:cxn>
                </a:cxnLst>
                <a:rect l="l" t="t" r="r" b="b"/>
                <a:pathLst>
                  <a:path w="1639231" h="2055899">
                    <a:moveTo>
                      <a:pt x="1462181" y="2055899"/>
                    </a:moveTo>
                    <a:lnTo>
                      <a:pt x="0" y="0"/>
                    </a:lnTo>
                    <a:lnTo>
                      <a:pt x="1639231" y="2055498"/>
                    </a:lnTo>
                    <a:lnTo>
                      <a:pt x="1462181" y="2055899"/>
                    </a:lnTo>
                    <a:close/>
                  </a:path>
                </a:pathLst>
              </a:custGeom>
              <a:solidFill>
                <a:srgbClr val="D49A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7"/>
              <p:cNvSpPr/>
              <p:nvPr/>
            </p:nvSpPr>
            <p:spPr>
              <a:xfrm rot="16710170">
                <a:off x="7900577" y="3083647"/>
                <a:ext cx="499377" cy="741766"/>
              </a:xfrm>
              <a:custGeom>
                <a:avLst/>
                <a:gdLst>
                  <a:gd name="connsiteX0" fmla="*/ 0 w 439329"/>
                  <a:gd name="connsiteY0" fmla="*/ 914400 h 914400"/>
                  <a:gd name="connsiteX1" fmla="*/ 0 w 439329"/>
                  <a:gd name="connsiteY1" fmla="*/ 0 h 914400"/>
                  <a:gd name="connsiteX2" fmla="*/ 439329 w 439329"/>
                  <a:gd name="connsiteY2" fmla="*/ 914400 h 914400"/>
                  <a:gd name="connsiteX3" fmla="*/ 0 w 439329"/>
                  <a:gd name="connsiteY3" fmla="*/ 914400 h 914400"/>
                  <a:gd name="connsiteX0-1" fmla="*/ 680638 w 1119967"/>
                  <a:gd name="connsiteY0-2" fmla="*/ 1408078 h 1408078"/>
                  <a:gd name="connsiteX1-3" fmla="*/ 0 w 1119967"/>
                  <a:gd name="connsiteY1-4" fmla="*/ 0 h 1408078"/>
                  <a:gd name="connsiteX2-5" fmla="*/ 1119967 w 1119967"/>
                  <a:gd name="connsiteY2-6" fmla="*/ 1408078 h 1408078"/>
                  <a:gd name="connsiteX3-7" fmla="*/ 680638 w 1119967"/>
                  <a:gd name="connsiteY3-8" fmla="*/ 1408078 h 1408078"/>
                  <a:gd name="connsiteX0-9" fmla="*/ 891722 w 1119967"/>
                  <a:gd name="connsiteY0-10" fmla="*/ 1408247 h 1408247"/>
                  <a:gd name="connsiteX1-11" fmla="*/ 0 w 1119967"/>
                  <a:gd name="connsiteY1-12" fmla="*/ 0 h 1408247"/>
                  <a:gd name="connsiteX2-13" fmla="*/ 1119967 w 1119967"/>
                  <a:gd name="connsiteY2-14" fmla="*/ 1408078 h 1408247"/>
                  <a:gd name="connsiteX3-15" fmla="*/ 891722 w 1119967"/>
                  <a:gd name="connsiteY3-16" fmla="*/ 1408247 h 1408247"/>
                  <a:gd name="connsiteX0-17" fmla="*/ 1410986 w 1639231"/>
                  <a:gd name="connsiteY0-18" fmla="*/ 2055667 h 2055667"/>
                  <a:gd name="connsiteX1-19" fmla="*/ 0 w 1639231"/>
                  <a:gd name="connsiteY1-20" fmla="*/ 0 h 2055667"/>
                  <a:gd name="connsiteX2-21" fmla="*/ 1639231 w 1639231"/>
                  <a:gd name="connsiteY2-22" fmla="*/ 2055498 h 2055667"/>
                  <a:gd name="connsiteX3-23" fmla="*/ 1410986 w 1639231"/>
                  <a:gd name="connsiteY3-24" fmla="*/ 2055667 h 2055667"/>
                  <a:gd name="connsiteX0-25" fmla="*/ 282909 w 511154"/>
                  <a:gd name="connsiteY0-26" fmla="*/ 2221543 h 2221543"/>
                  <a:gd name="connsiteX1-27" fmla="*/ 0 w 511154"/>
                  <a:gd name="connsiteY1-28" fmla="*/ 1 h 2221543"/>
                  <a:gd name="connsiteX2-29" fmla="*/ 511154 w 511154"/>
                  <a:gd name="connsiteY2-30" fmla="*/ 2221374 h 2221543"/>
                  <a:gd name="connsiteX3-31" fmla="*/ 282909 w 511154"/>
                  <a:gd name="connsiteY3-32" fmla="*/ 2221543 h 2221543"/>
                  <a:gd name="connsiteX0-33" fmla="*/ 370377 w 511154"/>
                  <a:gd name="connsiteY0-34" fmla="*/ 2172898 h 2221375"/>
                  <a:gd name="connsiteX1-35" fmla="*/ 0 w 511154"/>
                  <a:gd name="connsiteY1-36" fmla="*/ 1 h 2221375"/>
                  <a:gd name="connsiteX2-37" fmla="*/ 511154 w 511154"/>
                  <a:gd name="connsiteY2-38" fmla="*/ 2221374 h 2221375"/>
                  <a:gd name="connsiteX3-39" fmla="*/ 370377 w 511154"/>
                  <a:gd name="connsiteY3-40" fmla="*/ 2172898 h 2221375"/>
                  <a:gd name="connsiteX0-41" fmla="*/ 358600 w 499377"/>
                  <a:gd name="connsiteY0-42" fmla="*/ 2178151 h 2226628"/>
                  <a:gd name="connsiteX1-43" fmla="*/ 0 w 499377"/>
                  <a:gd name="connsiteY1-44" fmla="*/ -1 h 2226628"/>
                  <a:gd name="connsiteX2-45" fmla="*/ 499377 w 499377"/>
                  <a:gd name="connsiteY2-46" fmla="*/ 2226627 h 2226628"/>
                  <a:gd name="connsiteX3-47" fmla="*/ 358600 w 499377"/>
                  <a:gd name="connsiteY3-48" fmla="*/ 2178151 h 2226628"/>
                  <a:gd name="connsiteX0-49" fmla="*/ 362355 w 499377"/>
                  <a:gd name="connsiteY0-50" fmla="*/ 2205384 h 2226628"/>
                  <a:gd name="connsiteX1-51" fmla="*/ 0 w 499377"/>
                  <a:gd name="connsiteY1-52" fmla="*/ -1 h 2226628"/>
                  <a:gd name="connsiteX2-53" fmla="*/ 499377 w 499377"/>
                  <a:gd name="connsiteY2-54" fmla="*/ 2226627 h 2226628"/>
                  <a:gd name="connsiteX3-55" fmla="*/ 362355 w 499377"/>
                  <a:gd name="connsiteY3-56" fmla="*/ 2205384 h 2226628"/>
                  <a:gd name="connsiteX0-57" fmla="*/ 372476 w 499377"/>
                  <a:gd name="connsiteY0-58" fmla="*/ 2215322 h 2226628"/>
                  <a:gd name="connsiteX1-59" fmla="*/ 0 w 499377"/>
                  <a:gd name="connsiteY1-60" fmla="*/ -1 h 2226628"/>
                  <a:gd name="connsiteX2-61" fmla="*/ 499377 w 499377"/>
                  <a:gd name="connsiteY2-62" fmla="*/ 2226627 h 2226628"/>
                  <a:gd name="connsiteX3-63" fmla="*/ 372476 w 499377"/>
                  <a:gd name="connsiteY3-64" fmla="*/ 2215322 h 2226628"/>
                </a:gdLst>
                <a:ahLst/>
                <a:cxnLst>
                  <a:cxn ang="0">
                    <a:pos x="connsiteX0-1" y="connsiteY0-2"/>
                  </a:cxn>
                  <a:cxn ang="0">
                    <a:pos x="connsiteX1-3" y="connsiteY1-4"/>
                  </a:cxn>
                  <a:cxn ang="0">
                    <a:pos x="connsiteX2-5" y="connsiteY2-6"/>
                  </a:cxn>
                  <a:cxn ang="0">
                    <a:pos x="connsiteX3-7" y="connsiteY3-8"/>
                  </a:cxn>
                </a:cxnLst>
                <a:rect l="l" t="t" r="r" b="b"/>
                <a:pathLst>
                  <a:path w="499377" h="2226628">
                    <a:moveTo>
                      <a:pt x="372476" y="2215322"/>
                    </a:moveTo>
                    <a:lnTo>
                      <a:pt x="0" y="-1"/>
                    </a:lnTo>
                    <a:lnTo>
                      <a:pt x="499377" y="2226627"/>
                    </a:lnTo>
                    <a:lnTo>
                      <a:pt x="372476" y="221532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7"/>
              <p:cNvSpPr/>
              <p:nvPr/>
            </p:nvSpPr>
            <p:spPr>
              <a:xfrm rot="5811926">
                <a:off x="6230801" y="4212164"/>
                <a:ext cx="1522373" cy="1908208"/>
              </a:xfrm>
              <a:custGeom>
                <a:avLst/>
                <a:gdLst>
                  <a:gd name="connsiteX0" fmla="*/ 0 w 439329"/>
                  <a:gd name="connsiteY0" fmla="*/ 914400 h 914400"/>
                  <a:gd name="connsiteX1" fmla="*/ 0 w 439329"/>
                  <a:gd name="connsiteY1" fmla="*/ 0 h 914400"/>
                  <a:gd name="connsiteX2" fmla="*/ 439329 w 439329"/>
                  <a:gd name="connsiteY2" fmla="*/ 914400 h 914400"/>
                  <a:gd name="connsiteX3" fmla="*/ 0 w 439329"/>
                  <a:gd name="connsiteY3" fmla="*/ 914400 h 914400"/>
                  <a:gd name="connsiteX0-1" fmla="*/ 680638 w 1119967"/>
                  <a:gd name="connsiteY0-2" fmla="*/ 1408078 h 1408078"/>
                  <a:gd name="connsiteX1-3" fmla="*/ 0 w 1119967"/>
                  <a:gd name="connsiteY1-4" fmla="*/ 0 h 1408078"/>
                  <a:gd name="connsiteX2-5" fmla="*/ 1119967 w 1119967"/>
                  <a:gd name="connsiteY2-6" fmla="*/ 1408078 h 1408078"/>
                  <a:gd name="connsiteX3-7" fmla="*/ 680638 w 1119967"/>
                  <a:gd name="connsiteY3-8" fmla="*/ 1408078 h 1408078"/>
                  <a:gd name="connsiteX0-9" fmla="*/ 891722 w 1119967"/>
                  <a:gd name="connsiteY0-10" fmla="*/ 1408247 h 1408247"/>
                  <a:gd name="connsiteX1-11" fmla="*/ 0 w 1119967"/>
                  <a:gd name="connsiteY1-12" fmla="*/ 0 h 1408247"/>
                  <a:gd name="connsiteX2-13" fmla="*/ 1119967 w 1119967"/>
                  <a:gd name="connsiteY2-14" fmla="*/ 1408078 h 1408247"/>
                  <a:gd name="connsiteX3-15" fmla="*/ 891722 w 1119967"/>
                  <a:gd name="connsiteY3-16" fmla="*/ 1408247 h 1408247"/>
                  <a:gd name="connsiteX0-17" fmla="*/ 1410986 w 1639231"/>
                  <a:gd name="connsiteY0-18" fmla="*/ 2055667 h 2055667"/>
                  <a:gd name="connsiteX1-19" fmla="*/ 0 w 1639231"/>
                  <a:gd name="connsiteY1-20" fmla="*/ 0 h 2055667"/>
                  <a:gd name="connsiteX2-21" fmla="*/ 1639231 w 1639231"/>
                  <a:gd name="connsiteY2-22" fmla="*/ 2055498 h 2055667"/>
                  <a:gd name="connsiteX3-23" fmla="*/ 1410986 w 1639231"/>
                  <a:gd name="connsiteY3-24" fmla="*/ 2055667 h 2055667"/>
                  <a:gd name="connsiteX0-25" fmla="*/ 1452724 w 1639231"/>
                  <a:gd name="connsiteY0-26" fmla="*/ 2057037 h 2057037"/>
                  <a:gd name="connsiteX1-27" fmla="*/ 0 w 1639231"/>
                  <a:gd name="connsiteY1-28" fmla="*/ 0 h 2057037"/>
                  <a:gd name="connsiteX2-29" fmla="*/ 1639231 w 1639231"/>
                  <a:gd name="connsiteY2-30" fmla="*/ 2055498 h 2057037"/>
                  <a:gd name="connsiteX3-31" fmla="*/ 1452724 w 1639231"/>
                  <a:gd name="connsiteY3-32" fmla="*/ 2057037 h 2057037"/>
                  <a:gd name="connsiteX0-33" fmla="*/ 1462181 w 1639231"/>
                  <a:gd name="connsiteY0-34" fmla="*/ 2055899 h 2055899"/>
                  <a:gd name="connsiteX1-35" fmla="*/ 0 w 1639231"/>
                  <a:gd name="connsiteY1-36" fmla="*/ 0 h 2055899"/>
                  <a:gd name="connsiteX2-37" fmla="*/ 1639231 w 1639231"/>
                  <a:gd name="connsiteY2-38" fmla="*/ 2055498 h 2055899"/>
                  <a:gd name="connsiteX3-39" fmla="*/ 1462181 w 1639231"/>
                  <a:gd name="connsiteY3-40" fmla="*/ 2055899 h 2055899"/>
                  <a:gd name="connsiteX0-41" fmla="*/ 1945422 w 2122472"/>
                  <a:gd name="connsiteY0-42" fmla="*/ 1906245 h 1906245"/>
                  <a:gd name="connsiteX1-43" fmla="*/ 0 w 2122472"/>
                  <a:gd name="connsiteY1-44" fmla="*/ 0 h 1906245"/>
                  <a:gd name="connsiteX2-45" fmla="*/ 2122472 w 2122472"/>
                  <a:gd name="connsiteY2-46" fmla="*/ 1905844 h 1906245"/>
                  <a:gd name="connsiteX3-47" fmla="*/ 1945422 w 2122472"/>
                  <a:gd name="connsiteY3-48" fmla="*/ 1906245 h 1906245"/>
                  <a:gd name="connsiteX0-49" fmla="*/ 1945818 w 2122868"/>
                  <a:gd name="connsiteY0-50" fmla="*/ 1908609 h 1908609"/>
                  <a:gd name="connsiteX1-51" fmla="*/ 0 w 2122868"/>
                  <a:gd name="connsiteY1-52" fmla="*/ 0 h 1908609"/>
                  <a:gd name="connsiteX2-53" fmla="*/ 2122868 w 2122868"/>
                  <a:gd name="connsiteY2-54" fmla="*/ 1908208 h 1908609"/>
                  <a:gd name="connsiteX3-55" fmla="*/ 1945818 w 2122868"/>
                  <a:gd name="connsiteY3-56" fmla="*/ 1908609 h 1908609"/>
                  <a:gd name="connsiteX0-57" fmla="*/ 2041819 w 2122868"/>
                  <a:gd name="connsiteY0-58" fmla="*/ 1902718 h 1908208"/>
                  <a:gd name="connsiteX1-59" fmla="*/ 0 w 2122868"/>
                  <a:gd name="connsiteY1-60" fmla="*/ 0 h 1908208"/>
                  <a:gd name="connsiteX2-61" fmla="*/ 2122868 w 2122868"/>
                  <a:gd name="connsiteY2-62" fmla="*/ 1908208 h 1908208"/>
                  <a:gd name="connsiteX3-63" fmla="*/ 2041819 w 2122868"/>
                  <a:gd name="connsiteY3-64" fmla="*/ 1902718 h 1908208"/>
                </a:gdLst>
                <a:ahLst/>
                <a:cxnLst>
                  <a:cxn ang="0">
                    <a:pos x="connsiteX0-1" y="connsiteY0-2"/>
                  </a:cxn>
                  <a:cxn ang="0">
                    <a:pos x="connsiteX1-3" y="connsiteY1-4"/>
                  </a:cxn>
                  <a:cxn ang="0">
                    <a:pos x="connsiteX2-5" y="connsiteY2-6"/>
                  </a:cxn>
                  <a:cxn ang="0">
                    <a:pos x="connsiteX3-7" y="connsiteY3-8"/>
                  </a:cxn>
                </a:cxnLst>
                <a:rect l="l" t="t" r="r" b="b"/>
                <a:pathLst>
                  <a:path w="2122868" h="1908208">
                    <a:moveTo>
                      <a:pt x="2041819" y="1902718"/>
                    </a:moveTo>
                    <a:lnTo>
                      <a:pt x="0" y="0"/>
                    </a:lnTo>
                    <a:lnTo>
                      <a:pt x="2122868" y="1908208"/>
                    </a:lnTo>
                    <a:lnTo>
                      <a:pt x="2041819" y="1902718"/>
                    </a:lnTo>
                    <a:close/>
                  </a:path>
                </a:pathLst>
              </a:custGeom>
              <a:solidFill>
                <a:srgbClr val="AF65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 name="对角圆角矩形 2"/>
          <p:cNvSpPr/>
          <p:nvPr>
            <p:custDataLst>
              <p:tags r:id="rId2"/>
            </p:custDataLst>
          </p:nvPr>
        </p:nvSpPr>
        <p:spPr>
          <a:xfrm flipH="1">
            <a:off x="3192226" y="941747"/>
            <a:ext cx="5807548" cy="4610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1. </a:t>
            </a: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坚持党的领导是中国特色社会主义法治之魂</a:t>
            </a:r>
          </a:p>
        </p:txBody>
      </p:sp>
      <p:sp>
        <p:nvSpPr>
          <p:cNvPr id="19" name="文本框 18"/>
          <p:cNvSpPr txBox="1"/>
          <p:nvPr/>
        </p:nvSpPr>
        <p:spPr>
          <a:xfrm>
            <a:off x="2816688" y="2406082"/>
            <a:ext cx="7633484" cy="2134949"/>
          </a:xfrm>
          <a:prstGeom prst="rect">
            <a:avLst/>
          </a:prstGeom>
          <a:noFill/>
        </p:spPr>
        <p:txBody>
          <a:bodyPr wrap="square" rtlCol="0">
            <a:noAutofit/>
          </a:bodyPr>
          <a:lstStyle/>
          <a:p>
            <a:pPr algn="just">
              <a:lnSpc>
                <a:spcPct val="150000"/>
              </a:lnSpc>
              <a:spcAft>
                <a:spcPts val="0"/>
              </a:spcAft>
              <a:buClr>
                <a:srgbClr val="C00000"/>
              </a:buClr>
              <a:buSzTx/>
              <a:buFontTx/>
              <a:defRPr/>
            </a:pPr>
            <a:r>
              <a:rPr lang="zh-CN" altLang="en-US" sz="2200" b="1" noProof="0" dirty="0">
                <a:ln>
                  <a:noFill/>
                </a:ln>
                <a:solidFill>
                  <a:schemeClr val="tx1">
                    <a:lumMod val="85000"/>
                    <a:lumOff val="15000"/>
                  </a:schemeClr>
                </a:solidFill>
                <a:uLnTx/>
                <a:uFillTx/>
                <a:latin typeface="微软雅黑" panose="020B0503020204020204" charset="-122"/>
                <a:ea typeface="微软雅黑" panose="020B0503020204020204" charset="-122"/>
                <a:cs typeface="+mn-ea"/>
                <a:sym typeface="+mn-lt"/>
              </a:rPr>
              <a:t>　　全面依法治国决不是要削弱党的领导，而是要加强和改善党的领导。党的领导是实现全面推进依法治国总目标的最根本保证，必须始终坚持党总揽全局、协调各方的</a:t>
            </a:r>
            <a:r>
              <a:rPr lang="zh-CN" altLang="en-US" sz="2200" b="1" noProof="0" dirty="0">
                <a:ln>
                  <a:noFill/>
                </a:ln>
                <a:solidFill>
                  <a:srgbClr val="C00000"/>
                </a:solidFill>
                <a:uLnTx/>
                <a:uFillTx/>
                <a:latin typeface="微软雅黑" panose="020B0503020204020204" charset="-122"/>
                <a:ea typeface="微软雅黑" panose="020B0503020204020204" charset="-122"/>
                <a:cs typeface="+mn-ea"/>
                <a:sym typeface="+mn-lt"/>
              </a:rPr>
              <a:t>领导核心地位</a:t>
            </a:r>
            <a:r>
              <a:rPr lang="zh-CN" altLang="en-US" sz="2200" b="1" noProof="0" dirty="0">
                <a:ln>
                  <a:noFill/>
                </a:ln>
                <a:solidFill>
                  <a:schemeClr val="tx1">
                    <a:lumMod val="85000"/>
                    <a:lumOff val="15000"/>
                  </a:schemeClr>
                </a:solidFill>
                <a:uLnTx/>
                <a:uFillTx/>
                <a:latin typeface="微软雅黑" panose="020B0503020204020204" charset="-122"/>
                <a:ea typeface="微软雅黑" panose="020B0503020204020204" charset="-122"/>
                <a:cs typeface="+mn-ea"/>
                <a:sym typeface="+mn-lt"/>
              </a:rPr>
              <a:t>不动摇。</a:t>
            </a:r>
          </a:p>
          <a:p>
            <a:pPr algn="l">
              <a:buClrTx/>
              <a:buSzTx/>
              <a:buFontTx/>
            </a:pPr>
            <a:endParaRPr lang="zh-CN" altLang="en-US" sz="2200" b="1" noProof="0" dirty="0">
              <a:ln>
                <a:noFill/>
              </a:ln>
              <a:solidFill>
                <a:schemeClr val="tx1">
                  <a:lumMod val="85000"/>
                  <a:lumOff val="15000"/>
                </a:schemeClr>
              </a:solidFill>
              <a:uLnTx/>
              <a:uFillTx/>
              <a:latin typeface="微软雅黑" panose="020B0503020204020204" charset="-122"/>
              <a:ea typeface="微软雅黑" panose="020B0503020204020204" charset="-122"/>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preferRelativeResize="0"/>
          <p:nvPr/>
        </p:nvPicPr>
        <p:blipFill rotWithShape="1">
          <a:blip r:embed="rId3" cstate="print">
            <a:extLst>
              <a:ext uri="{28A0092B-C50C-407E-A947-70E740481C1C}">
                <a14:useLocalDpi xmlns:a14="http://schemas.microsoft.com/office/drawing/2010/main" val="0"/>
              </a:ext>
            </a:extLst>
          </a:blip>
          <a:srcRect t="26973" b="29938"/>
          <a:stretch>
            <a:fillRect/>
          </a:stretch>
        </p:blipFill>
        <p:spPr>
          <a:xfrm>
            <a:off x="0" y="4246126"/>
            <a:ext cx="12192000" cy="2612422"/>
          </a:xfrm>
          <a:prstGeom prst="cube">
            <a:avLst>
              <a:gd name="adj" fmla="val 0"/>
            </a:avLst>
          </a:prstGeom>
          <a:noFill/>
          <a:effectLst>
            <a:outerShdw blurRad="381000" dist="127000" dir="5400000" algn="t" rotWithShape="0">
              <a:prstClr val="black">
                <a:alpha val="15000"/>
              </a:prstClr>
            </a:outerShdw>
          </a:effectLst>
        </p:spPr>
      </p:pic>
      <p:grpSp>
        <p:nvGrpSpPr>
          <p:cNvPr id="16" name="组合 15"/>
          <p:cNvGrpSpPr/>
          <p:nvPr/>
        </p:nvGrpSpPr>
        <p:grpSpPr>
          <a:xfrm>
            <a:off x="8619183" y="1791832"/>
            <a:ext cx="3176681" cy="4908588"/>
            <a:chOff x="12478582" y="547407"/>
            <a:chExt cx="4238728" cy="6549656"/>
          </a:xfrm>
        </p:grpSpPr>
        <p:grpSp>
          <p:nvGrpSpPr>
            <p:cNvPr id="17" name="组合 16"/>
            <p:cNvGrpSpPr/>
            <p:nvPr/>
          </p:nvGrpSpPr>
          <p:grpSpPr>
            <a:xfrm>
              <a:off x="12478582" y="4425300"/>
              <a:ext cx="4025900" cy="2671763"/>
              <a:chOff x="6463712" y="3919153"/>
              <a:chExt cx="4025900" cy="2671763"/>
            </a:xfrm>
          </p:grpSpPr>
          <p:sp>
            <p:nvSpPr>
              <p:cNvPr id="25" name="i$1iďè"/>
              <p:cNvSpPr/>
              <p:nvPr/>
            </p:nvSpPr>
            <p:spPr bwMode="auto">
              <a:xfrm>
                <a:off x="6463712" y="4209666"/>
                <a:ext cx="3994150" cy="2381250"/>
              </a:xfrm>
              <a:custGeom>
                <a:avLst/>
                <a:gdLst>
                  <a:gd name="T0" fmla="*/ 2016 w 2017"/>
                  <a:gd name="T1" fmla="*/ 459 h 1204"/>
                  <a:gd name="T2" fmla="*/ 48 w 2017"/>
                  <a:gd name="T3" fmla="*/ 837 h 1204"/>
                  <a:gd name="T4" fmla="*/ 1191 w 2017"/>
                  <a:gd name="T5" fmla="*/ 21 h 1204"/>
                  <a:gd name="T6" fmla="*/ 36 w 2017"/>
                  <a:gd name="T7" fmla="*/ 689 h 1204"/>
                  <a:gd name="T8" fmla="*/ 18 w 2017"/>
                  <a:gd name="T9" fmla="*/ 707 h 1204"/>
                  <a:gd name="T10" fmla="*/ 11 w 2017"/>
                  <a:gd name="T11" fmla="*/ 717 h 1204"/>
                  <a:gd name="T12" fmla="*/ 8 w 2017"/>
                  <a:gd name="T13" fmla="*/ 722 h 1204"/>
                  <a:gd name="T14" fmla="*/ 4 w 2017"/>
                  <a:gd name="T15" fmla="*/ 732 h 1204"/>
                  <a:gd name="T16" fmla="*/ 2 w 2017"/>
                  <a:gd name="T17" fmla="*/ 737 h 1204"/>
                  <a:gd name="T18" fmla="*/ 1 w 2017"/>
                  <a:gd name="T19" fmla="*/ 743 h 1204"/>
                  <a:gd name="T20" fmla="*/ 0 w 2017"/>
                  <a:gd name="T21" fmla="*/ 751 h 1204"/>
                  <a:gd name="T22" fmla="*/ 0 w 2017"/>
                  <a:gd name="T23" fmla="*/ 770 h 1204"/>
                  <a:gd name="T24" fmla="*/ 2 w 2017"/>
                  <a:gd name="T25" fmla="*/ 782 h 1204"/>
                  <a:gd name="T26" fmla="*/ 9 w 2017"/>
                  <a:gd name="T27" fmla="*/ 799 h 1204"/>
                  <a:gd name="T28" fmla="*/ 15 w 2017"/>
                  <a:gd name="T29" fmla="*/ 809 h 1204"/>
                  <a:gd name="T30" fmla="*/ 48 w 2017"/>
                  <a:gd name="T31" fmla="*/ 837 h 1204"/>
                  <a:gd name="T32" fmla="*/ 48 w 2017"/>
                  <a:gd name="T33" fmla="*/ 837 h 1204"/>
                  <a:gd name="T34" fmla="*/ 286 w 2017"/>
                  <a:gd name="T35" fmla="*/ 974 h 1204"/>
                  <a:gd name="T36" fmla="*/ 525 w 2017"/>
                  <a:gd name="T37" fmla="*/ 1112 h 1204"/>
                  <a:gd name="T38" fmla="*/ 648 w 2017"/>
                  <a:gd name="T39" fmla="*/ 1183 h 1204"/>
                  <a:gd name="T40" fmla="*/ 654 w 2017"/>
                  <a:gd name="T41" fmla="*/ 1186 h 1204"/>
                  <a:gd name="T42" fmla="*/ 669 w 2017"/>
                  <a:gd name="T43" fmla="*/ 1193 h 1204"/>
                  <a:gd name="T44" fmla="*/ 680 w 2017"/>
                  <a:gd name="T45" fmla="*/ 1196 h 1204"/>
                  <a:gd name="T46" fmla="*/ 689 w 2017"/>
                  <a:gd name="T47" fmla="*/ 1198 h 1204"/>
                  <a:gd name="T48" fmla="*/ 791 w 2017"/>
                  <a:gd name="T49" fmla="*/ 1198 h 1204"/>
                  <a:gd name="T50" fmla="*/ 819 w 2017"/>
                  <a:gd name="T51" fmla="*/ 1189 h 1204"/>
                  <a:gd name="T52" fmla="*/ 836 w 2017"/>
                  <a:gd name="T53" fmla="*/ 1181 h 1204"/>
                  <a:gd name="T54" fmla="*/ 1289 w 2017"/>
                  <a:gd name="T55" fmla="*/ 917 h 1204"/>
                  <a:gd name="T56" fmla="*/ 1742 w 2017"/>
                  <a:gd name="T57" fmla="*/ 654 h 1204"/>
                  <a:gd name="T58" fmla="*/ 1978 w 2017"/>
                  <a:gd name="T59" fmla="*/ 517 h 1204"/>
                  <a:gd name="T60" fmla="*/ 1989 w 2017"/>
                  <a:gd name="T61" fmla="*/ 508 h 1204"/>
                  <a:gd name="T62" fmla="*/ 1995 w 2017"/>
                  <a:gd name="T63" fmla="*/ 502 h 1204"/>
                  <a:gd name="T64" fmla="*/ 2003 w 2017"/>
                  <a:gd name="T65" fmla="*/ 491 h 1204"/>
                  <a:gd name="T66" fmla="*/ 2007 w 2017"/>
                  <a:gd name="T67" fmla="*/ 484 h 1204"/>
                  <a:gd name="T68" fmla="*/ 2009 w 2017"/>
                  <a:gd name="T69" fmla="*/ 481 h 1204"/>
                  <a:gd name="T70" fmla="*/ 2011 w 2017"/>
                  <a:gd name="T71" fmla="*/ 476 h 1204"/>
                  <a:gd name="T72" fmla="*/ 2013 w 2017"/>
                  <a:gd name="T73" fmla="*/ 470 h 1204"/>
                  <a:gd name="T74" fmla="*/ 2015 w 2017"/>
                  <a:gd name="T75" fmla="*/ 462 h 1204"/>
                  <a:gd name="T76" fmla="*/ 2016 w 2017"/>
                  <a:gd name="T77" fmla="*/ 459 h 1204"/>
                  <a:gd name="T78" fmla="*/ 2016 w 2017"/>
                  <a:gd name="T79" fmla="*/ 452 h 1204"/>
                  <a:gd name="T80" fmla="*/ 2017 w 2017"/>
                  <a:gd name="T81" fmla="*/ 449 h 1204"/>
                  <a:gd name="T82" fmla="*/ 2017 w 2017"/>
                  <a:gd name="T83" fmla="*/ 442 h 1204"/>
                  <a:gd name="T84" fmla="*/ 2017 w 2017"/>
                  <a:gd name="T85" fmla="*/ 441 h 1204"/>
                  <a:gd name="T86" fmla="*/ 2016 w 2017"/>
                  <a:gd name="T87" fmla="*/ 437 h 1204"/>
                  <a:gd name="T88" fmla="*/ 2016 w 2017"/>
                  <a:gd name="T89" fmla="*/ 432 h 1204"/>
                  <a:gd name="T90" fmla="*/ 2013 w 2017"/>
                  <a:gd name="T91" fmla="*/ 420 h 1204"/>
                  <a:gd name="T92" fmla="*/ 2013 w 2017"/>
                  <a:gd name="T93" fmla="*/ 418 h 1204"/>
                  <a:gd name="T94" fmla="*/ 2011 w 2017"/>
                  <a:gd name="T95" fmla="*/ 414 h 1204"/>
                  <a:gd name="T96" fmla="*/ 2008 w 2017"/>
                  <a:gd name="T97" fmla="*/ 407 h 1204"/>
                  <a:gd name="T98" fmla="*/ 2004 w 2017"/>
                  <a:gd name="T99" fmla="*/ 400 h 1204"/>
                  <a:gd name="T100" fmla="*/ 2000 w 2017"/>
                  <a:gd name="T101" fmla="*/ 393 h 1204"/>
                  <a:gd name="T102" fmla="*/ 1991 w 2017"/>
                  <a:gd name="T103" fmla="*/ 384 h 1204"/>
                  <a:gd name="T104" fmla="*/ 1985 w 2017"/>
                  <a:gd name="T105" fmla="*/ 379 h 1204"/>
                  <a:gd name="T106" fmla="*/ 1281 w 2017"/>
                  <a:gd name="T107" fmla="*/ 0 h 1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17" h="1204">
                    <a:moveTo>
                      <a:pt x="2016" y="458"/>
                    </a:moveTo>
                    <a:cubicBezTo>
                      <a:pt x="2016" y="458"/>
                      <a:pt x="2016" y="458"/>
                      <a:pt x="2016" y="458"/>
                    </a:cubicBezTo>
                    <a:moveTo>
                      <a:pt x="2016" y="458"/>
                    </a:moveTo>
                    <a:cubicBezTo>
                      <a:pt x="2016" y="459"/>
                      <a:pt x="2016" y="459"/>
                      <a:pt x="2016" y="459"/>
                    </a:cubicBezTo>
                    <a:cubicBezTo>
                      <a:pt x="2016" y="459"/>
                      <a:pt x="2016" y="458"/>
                      <a:pt x="2016" y="458"/>
                    </a:cubicBezTo>
                    <a:moveTo>
                      <a:pt x="48" y="837"/>
                    </a:moveTo>
                    <a:cubicBezTo>
                      <a:pt x="48" y="837"/>
                      <a:pt x="48" y="837"/>
                      <a:pt x="48" y="837"/>
                    </a:cubicBezTo>
                    <a:cubicBezTo>
                      <a:pt x="48" y="837"/>
                      <a:pt x="48" y="837"/>
                      <a:pt x="48" y="837"/>
                    </a:cubicBezTo>
                    <a:cubicBezTo>
                      <a:pt x="48" y="837"/>
                      <a:pt x="48" y="837"/>
                      <a:pt x="48" y="837"/>
                    </a:cubicBezTo>
                    <a:cubicBezTo>
                      <a:pt x="48" y="837"/>
                      <a:pt x="48" y="837"/>
                      <a:pt x="48" y="837"/>
                    </a:cubicBezTo>
                    <a:moveTo>
                      <a:pt x="1281" y="0"/>
                    </a:moveTo>
                    <a:cubicBezTo>
                      <a:pt x="1248" y="0"/>
                      <a:pt x="1215" y="7"/>
                      <a:pt x="1191" y="21"/>
                    </a:cubicBezTo>
                    <a:cubicBezTo>
                      <a:pt x="813" y="241"/>
                      <a:pt x="428" y="461"/>
                      <a:pt x="50" y="680"/>
                    </a:cubicBezTo>
                    <a:cubicBezTo>
                      <a:pt x="47" y="682"/>
                      <a:pt x="43" y="684"/>
                      <a:pt x="40" y="686"/>
                    </a:cubicBezTo>
                    <a:cubicBezTo>
                      <a:pt x="40" y="686"/>
                      <a:pt x="40" y="686"/>
                      <a:pt x="40" y="686"/>
                    </a:cubicBezTo>
                    <a:cubicBezTo>
                      <a:pt x="39" y="687"/>
                      <a:pt x="37" y="688"/>
                      <a:pt x="36" y="689"/>
                    </a:cubicBezTo>
                    <a:cubicBezTo>
                      <a:pt x="35" y="690"/>
                      <a:pt x="34" y="691"/>
                      <a:pt x="33" y="692"/>
                    </a:cubicBezTo>
                    <a:cubicBezTo>
                      <a:pt x="32" y="692"/>
                      <a:pt x="31" y="693"/>
                      <a:pt x="30" y="694"/>
                    </a:cubicBezTo>
                    <a:cubicBezTo>
                      <a:pt x="25" y="699"/>
                      <a:pt x="25" y="699"/>
                      <a:pt x="25" y="699"/>
                    </a:cubicBezTo>
                    <a:cubicBezTo>
                      <a:pt x="24" y="700"/>
                      <a:pt x="21" y="703"/>
                      <a:pt x="18" y="707"/>
                    </a:cubicBezTo>
                    <a:cubicBezTo>
                      <a:pt x="18" y="707"/>
                      <a:pt x="18" y="707"/>
                      <a:pt x="18" y="707"/>
                    </a:cubicBezTo>
                    <a:cubicBezTo>
                      <a:pt x="18" y="707"/>
                      <a:pt x="18" y="707"/>
                      <a:pt x="18" y="707"/>
                    </a:cubicBezTo>
                    <a:cubicBezTo>
                      <a:pt x="16" y="709"/>
                      <a:pt x="14" y="711"/>
                      <a:pt x="13" y="713"/>
                    </a:cubicBezTo>
                    <a:cubicBezTo>
                      <a:pt x="12" y="714"/>
                      <a:pt x="12" y="715"/>
                      <a:pt x="11" y="717"/>
                    </a:cubicBezTo>
                    <a:cubicBezTo>
                      <a:pt x="10" y="718"/>
                      <a:pt x="10" y="718"/>
                      <a:pt x="10" y="718"/>
                    </a:cubicBezTo>
                    <a:cubicBezTo>
                      <a:pt x="10" y="718"/>
                      <a:pt x="10" y="718"/>
                      <a:pt x="10" y="718"/>
                    </a:cubicBezTo>
                    <a:cubicBezTo>
                      <a:pt x="9" y="719"/>
                      <a:pt x="9" y="720"/>
                      <a:pt x="8" y="722"/>
                    </a:cubicBezTo>
                    <a:cubicBezTo>
                      <a:pt x="8" y="722"/>
                      <a:pt x="8" y="722"/>
                      <a:pt x="8" y="722"/>
                    </a:cubicBezTo>
                    <a:cubicBezTo>
                      <a:pt x="8" y="722"/>
                      <a:pt x="8" y="722"/>
                      <a:pt x="8" y="722"/>
                    </a:cubicBezTo>
                    <a:cubicBezTo>
                      <a:pt x="6" y="725"/>
                      <a:pt x="5" y="728"/>
                      <a:pt x="4" y="732"/>
                    </a:cubicBezTo>
                    <a:cubicBezTo>
                      <a:pt x="4" y="732"/>
                      <a:pt x="4" y="732"/>
                      <a:pt x="4" y="732"/>
                    </a:cubicBezTo>
                    <a:cubicBezTo>
                      <a:pt x="4" y="732"/>
                      <a:pt x="4" y="732"/>
                      <a:pt x="4" y="732"/>
                    </a:cubicBezTo>
                    <a:cubicBezTo>
                      <a:pt x="3" y="733"/>
                      <a:pt x="3" y="733"/>
                      <a:pt x="3" y="733"/>
                    </a:cubicBezTo>
                    <a:cubicBezTo>
                      <a:pt x="3" y="733"/>
                      <a:pt x="3" y="734"/>
                      <a:pt x="3" y="735"/>
                    </a:cubicBezTo>
                    <a:cubicBezTo>
                      <a:pt x="3" y="735"/>
                      <a:pt x="3" y="735"/>
                      <a:pt x="3" y="735"/>
                    </a:cubicBezTo>
                    <a:cubicBezTo>
                      <a:pt x="3" y="735"/>
                      <a:pt x="3" y="736"/>
                      <a:pt x="2" y="737"/>
                    </a:cubicBezTo>
                    <a:cubicBezTo>
                      <a:pt x="2" y="737"/>
                      <a:pt x="2" y="737"/>
                      <a:pt x="2" y="737"/>
                    </a:cubicBezTo>
                    <a:cubicBezTo>
                      <a:pt x="2" y="738"/>
                      <a:pt x="2" y="738"/>
                      <a:pt x="2" y="738"/>
                    </a:cubicBezTo>
                    <a:cubicBezTo>
                      <a:pt x="2" y="740"/>
                      <a:pt x="1" y="742"/>
                      <a:pt x="1" y="742"/>
                    </a:cubicBezTo>
                    <a:cubicBezTo>
                      <a:pt x="1" y="743"/>
                      <a:pt x="1" y="743"/>
                      <a:pt x="1" y="743"/>
                    </a:cubicBezTo>
                    <a:cubicBezTo>
                      <a:pt x="1" y="744"/>
                      <a:pt x="1" y="746"/>
                      <a:pt x="0" y="747"/>
                    </a:cubicBezTo>
                    <a:cubicBezTo>
                      <a:pt x="0" y="747"/>
                      <a:pt x="0" y="747"/>
                      <a:pt x="0" y="747"/>
                    </a:cubicBezTo>
                    <a:cubicBezTo>
                      <a:pt x="0" y="749"/>
                      <a:pt x="0" y="749"/>
                      <a:pt x="0" y="750"/>
                    </a:cubicBezTo>
                    <a:cubicBezTo>
                      <a:pt x="0" y="751"/>
                      <a:pt x="0" y="751"/>
                      <a:pt x="0" y="751"/>
                    </a:cubicBezTo>
                    <a:cubicBezTo>
                      <a:pt x="0" y="752"/>
                      <a:pt x="0" y="752"/>
                      <a:pt x="0" y="752"/>
                    </a:cubicBezTo>
                    <a:cubicBezTo>
                      <a:pt x="0" y="753"/>
                      <a:pt x="0" y="755"/>
                      <a:pt x="0" y="756"/>
                    </a:cubicBezTo>
                    <a:cubicBezTo>
                      <a:pt x="0" y="762"/>
                      <a:pt x="0" y="762"/>
                      <a:pt x="0" y="762"/>
                    </a:cubicBezTo>
                    <a:cubicBezTo>
                      <a:pt x="0" y="765"/>
                      <a:pt x="0" y="767"/>
                      <a:pt x="0" y="770"/>
                    </a:cubicBezTo>
                    <a:cubicBezTo>
                      <a:pt x="0" y="770"/>
                      <a:pt x="0" y="770"/>
                      <a:pt x="0" y="770"/>
                    </a:cubicBezTo>
                    <a:cubicBezTo>
                      <a:pt x="1" y="773"/>
                      <a:pt x="1" y="776"/>
                      <a:pt x="1" y="778"/>
                    </a:cubicBezTo>
                    <a:cubicBezTo>
                      <a:pt x="1" y="778"/>
                      <a:pt x="1" y="778"/>
                      <a:pt x="1" y="778"/>
                    </a:cubicBezTo>
                    <a:cubicBezTo>
                      <a:pt x="2" y="779"/>
                      <a:pt x="2" y="781"/>
                      <a:pt x="2" y="782"/>
                    </a:cubicBezTo>
                    <a:cubicBezTo>
                      <a:pt x="2" y="782"/>
                      <a:pt x="3" y="783"/>
                      <a:pt x="3" y="783"/>
                    </a:cubicBezTo>
                    <a:cubicBezTo>
                      <a:pt x="3" y="785"/>
                      <a:pt x="4" y="786"/>
                      <a:pt x="4" y="788"/>
                    </a:cubicBezTo>
                    <a:cubicBezTo>
                      <a:pt x="4" y="788"/>
                      <a:pt x="5" y="789"/>
                      <a:pt x="5" y="789"/>
                    </a:cubicBezTo>
                    <a:cubicBezTo>
                      <a:pt x="6" y="793"/>
                      <a:pt x="8" y="796"/>
                      <a:pt x="9" y="799"/>
                    </a:cubicBezTo>
                    <a:cubicBezTo>
                      <a:pt x="10" y="800"/>
                      <a:pt x="11" y="801"/>
                      <a:pt x="11" y="802"/>
                    </a:cubicBezTo>
                    <a:cubicBezTo>
                      <a:pt x="12" y="803"/>
                      <a:pt x="12" y="804"/>
                      <a:pt x="13" y="805"/>
                    </a:cubicBezTo>
                    <a:cubicBezTo>
                      <a:pt x="13" y="806"/>
                      <a:pt x="14" y="807"/>
                      <a:pt x="15" y="808"/>
                    </a:cubicBezTo>
                    <a:cubicBezTo>
                      <a:pt x="15" y="809"/>
                      <a:pt x="15" y="809"/>
                      <a:pt x="15" y="809"/>
                    </a:cubicBezTo>
                    <a:cubicBezTo>
                      <a:pt x="18" y="813"/>
                      <a:pt x="22" y="817"/>
                      <a:pt x="27" y="821"/>
                    </a:cubicBezTo>
                    <a:cubicBezTo>
                      <a:pt x="29" y="824"/>
                      <a:pt x="32" y="826"/>
                      <a:pt x="34" y="828"/>
                    </a:cubicBezTo>
                    <a:cubicBezTo>
                      <a:pt x="36" y="829"/>
                      <a:pt x="39" y="831"/>
                      <a:pt x="41" y="833"/>
                    </a:cubicBezTo>
                    <a:cubicBezTo>
                      <a:pt x="44" y="834"/>
                      <a:pt x="46" y="836"/>
                      <a:pt x="48" y="837"/>
                    </a:cubicBezTo>
                    <a:cubicBezTo>
                      <a:pt x="47" y="836"/>
                      <a:pt x="47" y="836"/>
                      <a:pt x="47" y="836"/>
                    </a:cubicBezTo>
                    <a:cubicBezTo>
                      <a:pt x="47" y="836"/>
                      <a:pt x="47" y="836"/>
                      <a:pt x="48" y="837"/>
                    </a:cubicBezTo>
                    <a:cubicBezTo>
                      <a:pt x="48" y="837"/>
                      <a:pt x="48" y="837"/>
                      <a:pt x="48" y="837"/>
                    </a:cubicBezTo>
                    <a:cubicBezTo>
                      <a:pt x="48" y="837"/>
                      <a:pt x="48" y="837"/>
                      <a:pt x="48" y="837"/>
                    </a:cubicBezTo>
                    <a:cubicBezTo>
                      <a:pt x="107" y="871"/>
                      <a:pt x="107" y="871"/>
                      <a:pt x="107" y="871"/>
                    </a:cubicBezTo>
                    <a:cubicBezTo>
                      <a:pt x="167" y="906"/>
                      <a:pt x="167" y="906"/>
                      <a:pt x="167" y="906"/>
                    </a:cubicBezTo>
                    <a:cubicBezTo>
                      <a:pt x="227" y="940"/>
                      <a:pt x="227" y="940"/>
                      <a:pt x="227" y="940"/>
                    </a:cubicBezTo>
                    <a:cubicBezTo>
                      <a:pt x="286" y="974"/>
                      <a:pt x="286" y="974"/>
                      <a:pt x="286" y="974"/>
                    </a:cubicBezTo>
                    <a:cubicBezTo>
                      <a:pt x="346" y="1009"/>
                      <a:pt x="346" y="1009"/>
                      <a:pt x="346" y="1009"/>
                    </a:cubicBezTo>
                    <a:cubicBezTo>
                      <a:pt x="405" y="1043"/>
                      <a:pt x="405" y="1043"/>
                      <a:pt x="405" y="1043"/>
                    </a:cubicBezTo>
                    <a:cubicBezTo>
                      <a:pt x="465" y="1078"/>
                      <a:pt x="465" y="1078"/>
                      <a:pt x="465" y="1078"/>
                    </a:cubicBezTo>
                    <a:cubicBezTo>
                      <a:pt x="525" y="1112"/>
                      <a:pt x="525" y="1112"/>
                      <a:pt x="525" y="1112"/>
                    </a:cubicBezTo>
                    <a:cubicBezTo>
                      <a:pt x="584" y="1146"/>
                      <a:pt x="584" y="1146"/>
                      <a:pt x="584" y="1146"/>
                    </a:cubicBezTo>
                    <a:cubicBezTo>
                      <a:pt x="644" y="1181"/>
                      <a:pt x="644" y="1181"/>
                      <a:pt x="644" y="1181"/>
                    </a:cubicBezTo>
                    <a:cubicBezTo>
                      <a:pt x="644" y="1181"/>
                      <a:pt x="645" y="1182"/>
                      <a:pt x="646" y="1182"/>
                    </a:cubicBezTo>
                    <a:cubicBezTo>
                      <a:pt x="647" y="1182"/>
                      <a:pt x="647" y="1183"/>
                      <a:pt x="648" y="1183"/>
                    </a:cubicBezTo>
                    <a:cubicBezTo>
                      <a:pt x="648" y="1183"/>
                      <a:pt x="648" y="1183"/>
                      <a:pt x="648" y="1183"/>
                    </a:cubicBezTo>
                    <a:cubicBezTo>
                      <a:pt x="649" y="1184"/>
                      <a:pt x="650" y="1185"/>
                      <a:pt x="652" y="1185"/>
                    </a:cubicBezTo>
                    <a:cubicBezTo>
                      <a:pt x="652" y="1185"/>
                      <a:pt x="652" y="1185"/>
                      <a:pt x="653" y="1186"/>
                    </a:cubicBezTo>
                    <a:cubicBezTo>
                      <a:pt x="654" y="1186"/>
                      <a:pt x="654" y="1186"/>
                      <a:pt x="654" y="1186"/>
                    </a:cubicBezTo>
                    <a:cubicBezTo>
                      <a:pt x="656" y="1187"/>
                      <a:pt x="658" y="1188"/>
                      <a:pt x="660" y="1189"/>
                    </a:cubicBezTo>
                    <a:cubicBezTo>
                      <a:pt x="661" y="1189"/>
                      <a:pt x="661" y="1189"/>
                      <a:pt x="661" y="1189"/>
                    </a:cubicBezTo>
                    <a:cubicBezTo>
                      <a:pt x="662" y="1190"/>
                      <a:pt x="663" y="1190"/>
                      <a:pt x="664" y="1191"/>
                    </a:cubicBezTo>
                    <a:cubicBezTo>
                      <a:pt x="666" y="1191"/>
                      <a:pt x="668" y="1192"/>
                      <a:pt x="669" y="1193"/>
                    </a:cubicBezTo>
                    <a:cubicBezTo>
                      <a:pt x="670" y="1193"/>
                      <a:pt x="670" y="1193"/>
                      <a:pt x="670" y="1193"/>
                    </a:cubicBezTo>
                    <a:cubicBezTo>
                      <a:pt x="671" y="1193"/>
                      <a:pt x="671" y="1193"/>
                      <a:pt x="671" y="1193"/>
                    </a:cubicBezTo>
                    <a:cubicBezTo>
                      <a:pt x="674" y="1194"/>
                      <a:pt x="677" y="1195"/>
                      <a:pt x="679" y="1196"/>
                    </a:cubicBezTo>
                    <a:cubicBezTo>
                      <a:pt x="680" y="1196"/>
                      <a:pt x="680" y="1196"/>
                      <a:pt x="680" y="1196"/>
                    </a:cubicBezTo>
                    <a:cubicBezTo>
                      <a:pt x="680" y="1196"/>
                      <a:pt x="681" y="1196"/>
                      <a:pt x="681" y="1196"/>
                    </a:cubicBezTo>
                    <a:cubicBezTo>
                      <a:pt x="684" y="1197"/>
                      <a:pt x="687" y="1198"/>
                      <a:pt x="688" y="1198"/>
                    </a:cubicBezTo>
                    <a:cubicBezTo>
                      <a:pt x="689" y="1198"/>
                      <a:pt x="689" y="1198"/>
                      <a:pt x="689" y="1198"/>
                    </a:cubicBezTo>
                    <a:cubicBezTo>
                      <a:pt x="689" y="1198"/>
                      <a:pt x="689" y="1198"/>
                      <a:pt x="689" y="1198"/>
                    </a:cubicBezTo>
                    <a:cubicBezTo>
                      <a:pt x="690" y="1199"/>
                      <a:pt x="690" y="1199"/>
                      <a:pt x="690" y="1199"/>
                    </a:cubicBezTo>
                    <a:cubicBezTo>
                      <a:pt x="706" y="1202"/>
                      <a:pt x="722" y="1204"/>
                      <a:pt x="740" y="1204"/>
                    </a:cubicBezTo>
                    <a:cubicBezTo>
                      <a:pt x="753" y="1204"/>
                      <a:pt x="766" y="1203"/>
                      <a:pt x="779" y="1201"/>
                    </a:cubicBezTo>
                    <a:cubicBezTo>
                      <a:pt x="784" y="1200"/>
                      <a:pt x="788" y="1199"/>
                      <a:pt x="791" y="1198"/>
                    </a:cubicBezTo>
                    <a:cubicBezTo>
                      <a:pt x="794" y="1198"/>
                      <a:pt x="798" y="1197"/>
                      <a:pt x="801" y="1196"/>
                    </a:cubicBezTo>
                    <a:cubicBezTo>
                      <a:pt x="801" y="1196"/>
                      <a:pt x="801" y="1196"/>
                      <a:pt x="801" y="1196"/>
                    </a:cubicBezTo>
                    <a:cubicBezTo>
                      <a:pt x="804" y="1195"/>
                      <a:pt x="807" y="1194"/>
                      <a:pt x="810" y="1193"/>
                    </a:cubicBezTo>
                    <a:cubicBezTo>
                      <a:pt x="819" y="1189"/>
                      <a:pt x="819" y="1189"/>
                      <a:pt x="819" y="1189"/>
                    </a:cubicBezTo>
                    <a:cubicBezTo>
                      <a:pt x="820" y="1189"/>
                      <a:pt x="821" y="1188"/>
                      <a:pt x="822" y="1188"/>
                    </a:cubicBezTo>
                    <a:cubicBezTo>
                      <a:pt x="824" y="1187"/>
                      <a:pt x="825" y="1187"/>
                      <a:pt x="826" y="1186"/>
                    </a:cubicBezTo>
                    <a:cubicBezTo>
                      <a:pt x="827" y="1186"/>
                      <a:pt x="827" y="1185"/>
                      <a:pt x="828" y="1185"/>
                    </a:cubicBezTo>
                    <a:cubicBezTo>
                      <a:pt x="830" y="1184"/>
                      <a:pt x="834" y="1182"/>
                      <a:pt x="836" y="1181"/>
                    </a:cubicBezTo>
                    <a:cubicBezTo>
                      <a:pt x="949" y="1115"/>
                      <a:pt x="949" y="1115"/>
                      <a:pt x="949" y="1115"/>
                    </a:cubicBezTo>
                    <a:cubicBezTo>
                      <a:pt x="1063" y="1049"/>
                      <a:pt x="1063" y="1049"/>
                      <a:pt x="1063" y="1049"/>
                    </a:cubicBezTo>
                    <a:cubicBezTo>
                      <a:pt x="1176" y="983"/>
                      <a:pt x="1176" y="983"/>
                      <a:pt x="1176" y="983"/>
                    </a:cubicBezTo>
                    <a:cubicBezTo>
                      <a:pt x="1289" y="917"/>
                      <a:pt x="1289" y="917"/>
                      <a:pt x="1289" y="917"/>
                    </a:cubicBezTo>
                    <a:cubicBezTo>
                      <a:pt x="1403" y="852"/>
                      <a:pt x="1403" y="852"/>
                      <a:pt x="1403" y="852"/>
                    </a:cubicBezTo>
                    <a:cubicBezTo>
                      <a:pt x="1516" y="786"/>
                      <a:pt x="1516" y="786"/>
                      <a:pt x="1516" y="786"/>
                    </a:cubicBezTo>
                    <a:cubicBezTo>
                      <a:pt x="1629" y="720"/>
                      <a:pt x="1629" y="720"/>
                      <a:pt x="1629" y="720"/>
                    </a:cubicBezTo>
                    <a:cubicBezTo>
                      <a:pt x="1742" y="654"/>
                      <a:pt x="1742" y="654"/>
                      <a:pt x="1742" y="654"/>
                    </a:cubicBezTo>
                    <a:cubicBezTo>
                      <a:pt x="1856" y="588"/>
                      <a:pt x="1856" y="588"/>
                      <a:pt x="1856" y="588"/>
                    </a:cubicBezTo>
                    <a:cubicBezTo>
                      <a:pt x="1969" y="522"/>
                      <a:pt x="1969" y="522"/>
                      <a:pt x="1969" y="522"/>
                    </a:cubicBezTo>
                    <a:cubicBezTo>
                      <a:pt x="1972" y="520"/>
                      <a:pt x="1975" y="519"/>
                      <a:pt x="1978" y="517"/>
                    </a:cubicBezTo>
                    <a:cubicBezTo>
                      <a:pt x="1978" y="517"/>
                      <a:pt x="1978" y="517"/>
                      <a:pt x="1978" y="517"/>
                    </a:cubicBezTo>
                    <a:cubicBezTo>
                      <a:pt x="1978" y="517"/>
                      <a:pt x="1978" y="517"/>
                      <a:pt x="1978" y="517"/>
                    </a:cubicBezTo>
                    <a:cubicBezTo>
                      <a:pt x="1980" y="515"/>
                      <a:pt x="1982" y="514"/>
                      <a:pt x="1984" y="512"/>
                    </a:cubicBezTo>
                    <a:cubicBezTo>
                      <a:pt x="1984" y="512"/>
                      <a:pt x="1984" y="512"/>
                      <a:pt x="1984" y="512"/>
                    </a:cubicBezTo>
                    <a:cubicBezTo>
                      <a:pt x="1986" y="510"/>
                      <a:pt x="1987" y="509"/>
                      <a:pt x="1989" y="508"/>
                    </a:cubicBezTo>
                    <a:cubicBezTo>
                      <a:pt x="1989" y="507"/>
                      <a:pt x="1989" y="507"/>
                      <a:pt x="1989" y="507"/>
                    </a:cubicBezTo>
                    <a:cubicBezTo>
                      <a:pt x="1991" y="506"/>
                      <a:pt x="1992" y="505"/>
                      <a:pt x="1994" y="503"/>
                    </a:cubicBezTo>
                    <a:cubicBezTo>
                      <a:pt x="1994" y="503"/>
                      <a:pt x="1994" y="503"/>
                      <a:pt x="1994" y="503"/>
                    </a:cubicBezTo>
                    <a:cubicBezTo>
                      <a:pt x="1995" y="502"/>
                      <a:pt x="1995" y="502"/>
                      <a:pt x="1995" y="502"/>
                    </a:cubicBezTo>
                    <a:cubicBezTo>
                      <a:pt x="1996" y="501"/>
                      <a:pt x="1997" y="500"/>
                      <a:pt x="1998" y="498"/>
                    </a:cubicBezTo>
                    <a:cubicBezTo>
                      <a:pt x="1998" y="498"/>
                      <a:pt x="1998" y="498"/>
                      <a:pt x="1998" y="498"/>
                    </a:cubicBezTo>
                    <a:cubicBezTo>
                      <a:pt x="1999" y="498"/>
                      <a:pt x="1999" y="498"/>
                      <a:pt x="1999" y="498"/>
                    </a:cubicBezTo>
                    <a:cubicBezTo>
                      <a:pt x="2000" y="496"/>
                      <a:pt x="2002" y="493"/>
                      <a:pt x="2003" y="491"/>
                    </a:cubicBezTo>
                    <a:cubicBezTo>
                      <a:pt x="2004" y="490"/>
                      <a:pt x="2005" y="489"/>
                      <a:pt x="2006" y="488"/>
                    </a:cubicBezTo>
                    <a:cubicBezTo>
                      <a:pt x="2006" y="487"/>
                      <a:pt x="2006" y="487"/>
                      <a:pt x="2006" y="487"/>
                    </a:cubicBezTo>
                    <a:cubicBezTo>
                      <a:pt x="2007" y="486"/>
                      <a:pt x="2007" y="485"/>
                      <a:pt x="2007" y="485"/>
                    </a:cubicBezTo>
                    <a:cubicBezTo>
                      <a:pt x="2007" y="484"/>
                      <a:pt x="2007" y="484"/>
                      <a:pt x="2007" y="484"/>
                    </a:cubicBezTo>
                    <a:cubicBezTo>
                      <a:pt x="2008" y="483"/>
                      <a:pt x="2008" y="483"/>
                      <a:pt x="2008" y="483"/>
                    </a:cubicBezTo>
                    <a:cubicBezTo>
                      <a:pt x="2008" y="484"/>
                      <a:pt x="2008" y="484"/>
                      <a:pt x="2008" y="484"/>
                    </a:cubicBezTo>
                    <a:cubicBezTo>
                      <a:pt x="2008" y="483"/>
                      <a:pt x="2009" y="482"/>
                      <a:pt x="2009" y="481"/>
                    </a:cubicBezTo>
                    <a:cubicBezTo>
                      <a:pt x="2009" y="481"/>
                      <a:pt x="2009" y="481"/>
                      <a:pt x="2009" y="481"/>
                    </a:cubicBezTo>
                    <a:cubicBezTo>
                      <a:pt x="2009" y="481"/>
                      <a:pt x="2009" y="481"/>
                      <a:pt x="2009" y="481"/>
                    </a:cubicBezTo>
                    <a:cubicBezTo>
                      <a:pt x="2010" y="479"/>
                      <a:pt x="2011" y="478"/>
                      <a:pt x="2011" y="477"/>
                    </a:cubicBezTo>
                    <a:cubicBezTo>
                      <a:pt x="2011" y="476"/>
                      <a:pt x="2011" y="476"/>
                      <a:pt x="2011" y="476"/>
                    </a:cubicBezTo>
                    <a:cubicBezTo>
                      <a:pt x="2011" y="476"/>
                      <a:pt x="2011" y="476"/>
                      <a:pt x="2011" y="476"/>
                    </a:cubicBezTo>
                    <a:cubicBezTo>
                      <a:pt x="2012" y="474"/>
                      <a:pt x="2013" y="473"/>
                      <a:pt x="2013" y="471"/>
                    </a:cubicBezTo>
                    <a:cubicBezTo>
                      <a:pt x="2013" y="470"/>
                      <a:pt x="2013" y="470"/>
                      <a:pt x="2013" y="470"/>
                    </a:cubicBezTo>
                    <a:cubicBezTo>
                      <a:pt x="2013" y="470"/>
                      <a:pt x="2013" y="470"/>
                      <a:pt x="2013" y="470"/>
                    </a:cubicBezTo>
                    <a:cubicBezTo>
                      <a:pt x="2013" y="470"/>
                      <a:pt x="2013" y="470"/>
                      <a:pt x="2013" y="470"/>
                    </a:cubicBezTo>
                    <a:cubicBezTo>
                      <a:pt x="2014" y="469"/>
                      <a:pt x="2014" y="468"/>
                      <a:pt x="2014" y="467"/>
                    </a:cubicBezTo>
                    <a:cubicBezTo>
                      <a:pt x="2014" y="467"/>
                      <a:pt x="2014" y="467"/>
                      <a:pt x="2014" y="467"/>
                    </a:cubicBezTo>
                    <a:cubicBezTo>
                      <a:pt x="2014" y="467"/>
                      <a:pt x="2014" y="467"/>
                      <a:pt x="2014" y="467"/>
                    </a:cubicBezTo>
                    <a:cubicBezTo>
                      <a:pt x="2015" y="464"/>
                      <a:pt x="2015" y="462"/>
                      <a:pt x="2015" y="462"/>
                    </a:cubicBezTo>
                    <a:cubicBezTo>
                      <a:pt x="2015" y="461"/>
                      <a:pt x="2016" y="460"/>
                      <a:pt x="2016" y="460"/>
                    </a:cubicBezTo>
                    <a:cubicBezTo>
                      <a:pt x="2016" y="459"/>
                      <a:pt x="2016" y="459"/>
                      <a:pt x="2016" y="459"/>
                    </a:cubicBezTo>
                    <a:cubicBezTo>
                      <a:pt x="2016" y="459"/>
                      <a:pt x="2016" y="459"/>
                      <a:pt x="2016" y="459"/>
                    </a:cubicBezTo>
                    <a:cubicBezTo>
                      <a:pt x="2016" y="459"/>
                      <a:pt x="2016" y="459"/>
                      <a:pt x="2016" y="459"/>
                    </a:cubicBezTo>
                    <a:cubicBezTo>
                      <a:pt x="2016" y="457"/>
                      <a:pt x="2016" y="457"/>
                      <a:pt x="2016" y="457"/>
                    </a:cubicBezTo>
                    <a:cubicBezTo>
                      <a:pt x="2016" y="457"/>
                      <a:pt x="2016" y="457"/>
                      <a:pt x="2016" y="457"/>
                    </a:cubicBezTo>
                    <a:cubicBezTo>
                      <a:pt x="2016" y="456"/>
                      <a:pt x="2016" y="455"/>
                      <a:pt x="2016" y="453"/>
                    </a:cubicBezTo>
                    <a:cubicBezTo>
                      <a:pt x="2016" y="452"/>
                      <a:pt x="2016" y="452"/>
                      <a:pt x="2016" y="452"/>
                    </a:cubicBezTo>
                    <a:cubicBezTo>
                      <a:pt x="2016" y="452"/>
                      <a:pt x="2017" y="451"/>
                      <a:pt x="2017" y="450"/>
                    </a:cubicBezTo>
                    <a:cubicBezTo>
                      <a:pt x="2017" y="450"/>
                      <a:pt x="2017" y="450"/>
                      <a:pt x="2017" y="449"/>
                    </a:cubicBezTo>
                    <a:cubicBezTo>
                      <a:pt x="2017" y="449"/>
                      <a:pt x="2017" y="449"/>
                      <a:pt x="2017" y="449"/>
                    </a:cubicBezTo>
                    <a:cubicBezTo>
                      <a:pt x="2017" y="449"/>
                      <a:pt x="2017" y="449"/>
                      <a:pt x="2017" y="449"/>
                    </a:cubicBezTo>
                    <a:cubicBezTo>
                      <a:pt x="2017" y="449"/>
                      <a:pt x="2017" y="448"/>
                      <a:pt x="2017" y="448"/>
                    </a:cubicBezTo>
                    <a:cubicBezTo>
                      <a:pt x="2017" y="442"/>
                      <a:pt x="2017" y="442"/>
                      <a:pt x="2017" y="442"/>
                    </a:cubicBezTo>
                    <a:cubicBezTo>
                      <a:pt x="2017" y="442"/>
                      <a:pt x="2017" y="442"/>
                      <a:pt x="2017" y="442"/>
                    </a:cubicBezTo>
                    <a:cubicBezTo>
                      <a:pt x="2017" y="442"/>
                      <a:pt x="2017" y="442"/>
                      <a:pt x="2017" y="442"/>
                    </a:cubicBezTo>
                    <a:cubicBezTo>
                      <a:pt x="2017" y="441"/>
                      <a:pt x="2017" y="441"/>
                      <a:pt x="2017" y="441"/>
                    </a:cubicBezTo>
                    <a:cubicBezTo>
                      <a:pt x="2017" y="441"/>
                      <a:pt x="2017" y="441"/>
                      <a:pt x="2017" y="441"/>
                    </a:cubicBezTo>
                    <a:cubicBezTo>
                      <a:pt x="2017" y="441"/>
                      <a:pt x="2017" y="441"/>
                      <a:pt x="2017" y="441"/>
                    </a:cubicBezTo>
                    <a:cubicBezTo>
                      <a:pt x="2017" y="441"/>
                      <a:pt x="2017" y="441"/>
                      <a:pt x="2017" y="441"/>
                    </a:cubicBezTo>
                    <a:cubicBezTo>
                      <a:pt x="2017" y="441"/>
                      <a:pt x="2017" y="441"/>
                      <a:pt x="2017" y="441"/>
                    </a:cubicBezTo>
                    <a:cubicBezTo>
                      <a:pt x="2017" y="440"/>
                      <a:pt x="2017" y="440"/>
                      <a:pt x="2017" y="440"/>
                    </a:cubicBezTo>
                    <a:cubicBezTo>
                      <a:pt x="2017" y="439"/>
                      <a:pt x="2017" y="439"/>
                      <a:pt x="2016" y="438"/>
                    </a:cubicBezTo>
                    <a:cubicBezTo>
                      <a:pt x="2016" y="437"/>
                      <a:pt x="2016" y="437"/>
                      <a:pt x="2016" y="437"/>
                    </a:cubicBezTo>
                    <a:cubicBezTo>
                      <a:pt x="2016" y="436"/>
                      <a:pt x="2016" y="435"/>
                      <a:pt x="2016" y="433"/>
                    </a:cubicBezTo>
                    <a:cubicBezTo>
                      <a:pt x="2016" y="433"/>
                      <a:pt x="2016" y="433"/>
                      <a:pt x="2016" y="433"/>
                    </a:cubicBezTo>
                    <a:cubicBezTo>
                      <a:pt x="2016" y="432"/>
                      <a:pt x="2016" y="432"/>
                      <a:pt x="2016" y="432"/>
                    </a:cubicBezTo>
                    <a:cubicBezTo>
                      <a:pt x="2016" y="432"/>
                      <a:pt x="2016" y="432"/>
                      <a:pt x="2016" y="432"/>
                    </a:cubicBezTo>
                    <a:cubicBezTo>
                      <a:pt x="2016" y="432"/>
                      <a:pt x="2016" y="432"/>
                      <a:pt x="2016" y="432"/>
                    </a:cubicBezTo>
                    <a:cubicBezTo>
                      <a:pt x="2016" y="431"/>
                      <a:pt x="2016" y="431"/>
                      <a:pt x="2016" y="431"/>
                    </a:cubicBezTo>
                    <a:cubicBezTo>
                      <a:pt x="2015" y="427"/>
                      <a:pt x="2015" y="424"/>
                      <a:pt x="2014" y="422"/>
                    </a:cubicBezTo>
                    <a:cubicBezTo>
                      <a:pt x="2014" y="421"/>
                      <a:pt x="2014" y="421"/>
                      <a:pt x="2013" y="420"/>
                    </a:cubicBezTo>
                    <a:cubicBezTo>
                      <a:pt x="2013" y="419"/>
                      <a:pt x="2013" y="419"/>
                      <a:pt x="2013" y="419"/>
                    </a:cubicBezTo>
                    <a:cubicBezTo>
                      <a:pt x="2013" y="418"/>
                      <a:pt x="2013" y="418"/>
                      <a:pt x="2013" y="418"/>
                    </a:cubicBezTo>
                    <a:cubicBezTo>
                      <a:pt x="2013" y="418"/>
                      <a:pt x="2013" y="418"/>
                      <a:pt x="2013" y="418"/>
                    </a:cubicBezTo>
                    <a:cubicBezTo>
                      <a:pt x="2013" y="418"/>
                      <a:pt x="2013" y="418"/>
                      <a:pt x="2013" y="418"/>
                    </a:cubicBezTo>
                    <a:cubicBezTo>
                      <a:pt x="2013" y="418"/>
                      <a:pt x="2013" y="418"/>
                      <a:pt x="2013" y="418"/>
                    </a:cubicBezTo>
                    <a:cubicBezTo>
                      <a:pt x="2012" y="417"/>
                      <a:pt x="2012" y="417"/>
                      <a:pt x="2012" y="417"/>
                    </a:cubicBezTo>
                    <a:cubicBezTo>
                      <a:pt x="2012" y="416"/>
                      <a:pt x="2012" y="416"/>
                      <a:pt x="2012" y="416"/>
                    </a:cubicBezTo>
                    <a:cubicBezTo>
                      <a:pt x="2012" y="415"/>
                      <a:pt x="2012" y="415"/>
                      <a:pt x="2011" y="414"/>
                    </a:cubicBezTo>
                    <a:cubicBezTo>
                      <a:pt x="2011" y="413"/>
                      <a:pt x="2011" y="412"/>
                      <a:pt x="2010" y="411"/>
                    </a:cubicBezTo>
                    <a:cubicBezTo>
                      <a:pt x="2010" y="410"/>
                      <a:pt x="2009" y="409"/>
                      <a:pt x="2009" y="408"/>
                    </a:cubicBezTo>
                    <a:cubicBezTo>
                      <a:pt x="2009" y="408"/>
                      <a:pt x="2009" y="408"/>
                      <a:pt x="2009" y="408"/>
                    </a:cubicBezTo>
                    <a:cubicBezTo>
                      <a:pt x="2008" y="407"/>
                      <a:pt x="2008" y="407"/>
                      <a:pt x="2008" y="407"/>
                    </a:cubicBezTo>
                    <a:cubicBezTo>
                      <a:pt x="2008" y="407"/>
                      <a:pt x="2008" y="406"/>
                      <a:pt x="2008" y="406"/>
                    </a:cubicBezTo>
                    <a:cubicBezTo>
                      <a:pt x="2007" y="404"/>
                      <a:pt x="2006" y="402"/>
                      <a:pt x="2005" y="401"/>
                    </a:cubicBezTo>
                    <a:cubicBezTo>
                      <a:pt x="2005" y="401"/>
                      <a:pt x="2005" y="401"/>
                      <a:pt x="2005" y="401"/>
                    </a:cubicBezTo>
                    <a:cubicBezTo>
                      <a:pt x="2005" y="401"/>
                      <a:pt x="2004" y="400"/>
                      <a:pt x="2004" y="400"/>
                    </a:cubicBezTo>
                    <a:cubicBezTo>
                      <a:pt x="2004" y="400"/>
                      <a:pt x="2004" y="399"/>
                      <a:pt x="2003" y="399"/>
                    </a:cubicBezTo>
                    <a:cubicBezTo>
                      <a:pt x="2002" y="397"/>
                      <a:pt x="2002" y="397"/>
                      <a:pt x="2002" y="397"/>
                    </a:cubicBezTo>
                    <a:cubicBezTo>
                      <a:pt x="2002" y="397"/>
                      <a:pt x="2002" y="397"/>
                      <a:pt x="2002" y="397"/>
                    </a:cubicBezTo>
                    <a:cubicBezTo>
                      <a:pt x="2001" y="395"/>
                      <a:pt x="2000" y="394"/>
                      <a:pt x="2000" y="393"/>
                    </a:cubicBezTo>
                    <a:cubicBezTo>
                      <a:pt x="1999" y="392"/>
                      <a:pt x="1997" y="391"/>
                      <a:pt x="1996" y="389"/>
                    </a:cubicBezTo>
                    <a:cubicBezTo>
                      <a:pt x="1996" y="389"/>
                      <a:pt x="1996" y="389"/>
                      <a:pt x="1996" y="389"/>
                    </a:cubicBezTo>
                    <a:cubicBezTo>
                      <a:pt x="1996" y="389"/>
                      <a:pt x="1996" y="389"/>
                      <a:pt x="1996" y="389"/>
                    </a:cubicBezTo>
                    <a:cubicBezTo>
                      <a:pt x="1994" y="387"/>
                      <a:pt x="1993" y="386"/>
                      <a:pt x="1991" y="384"/>
                    </a:cubicBezTo>
                    <a:cubicBezTo>
                      <a:pt x="1990" y="383"/>
                      <a:pt x="1989" y="382"/>
                      <a:pt x="1988" y="381"/>
                    </a:cubicBezTo>
                    <a:cubicBezTo>
                      <a:pt x="1987" y="380"/>
                      <a:pt x="1987" y="380"/>
                      <a:pt x="1987" y="380"/>
                    </a:cubicBezTo>
                    <a:cubicBezTo>
                      <a:pt x="1987" y="380"/>
                      <a:pt x="1986" y="380"/>
                      <a:pt x="1986" y="379"/>
                    </a:cubicBezTo>
                    <a:cubicBezTo>
                      <a:pt x="1985" y="379"/>
                      <a:pt x="1985" y="379"/>
                      <a:pt x="1985" y="379"/>
                    </a:cubicBezTo>
                    <a:cubicBezTo>
                      <a:pt x="1985" y="378"/>
                      <a:pt x="1984" y="378"/>
                      <a:pt x="1983" y="377"/>
                    </a:cubicBezTo>
                    <a:cubicBezTo>
                      <a:pt x="1979" y="373"/>
                      <a:pt x="1973" y="369"/>
                      <a:pt x="1967" y="365"/>
                    </a:cubicBezTo>
                    <a:cubicBezTo>
                      <a:pt x="1768" y="251"/>
                      <a:pt x="1569" y="136"/>
                      <a:pt x="1371" y="21"/>
                    </a:cubicBezTo>
                    <a:cubicBezTo>
                      <a:pt x="1346" y="7"/>
                      <a:pt x="1313" y="0"/>
                      <a:pt x="1281" y="0"/>
                    </a:cubicBezTo>
                  </a:path>
                </a:pathLst>
              </a:custGeom>
              <a:solidFill>
                <a:srgbClr val="C8E3F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26" name="íšḻîḓe"/>
              <p:cNvSpPr/>
              <p:nvPr/>
            </p:nvSpPr>
            <p:spPr bwMode="auto">
              <a:xfrm>
                <a:off x="6495462" y="4658928"/>
                <a:ext cx="3994150" cy="1662113"/>
              </a:xfrm>
              <a:custGeom>
                <a:avLst/>
                <a:gdLst>
                  <a:gd name="T0" fmla="*/ 2017 w 2017"/>
                  <a:gd name="T1" fmla="*/ 74 h 840"/>
                  <a:gd name="T2" fmla="*/ 2016 w 2017"/>
                  <a:gd name="T3" fmla="*/ 66 h 840"/>
                  <a:gd name="T4" fmla="*/ 2013 w 2017"/>
                  <a:gd name="T5" fmla="*/ 53 h 840"/>
                  <a:gd name="T6" fmla="*/ 2012 w 2017"/>
                  <a:gd name="T7" fmla="*/ 50 h 840"/>
                  <a:gd name="T8" fmla="*/ 2008 w 2017"/>
                  <a:gd name="T9" fmla="*/ 40 h 840"/>
                  <a:gd name="T10" fmla="*/ 2002 w 2017"/>
                  <a:gd name="T11" fmla="*/ 30 h 840"/>
                  <a:gd name="T12" fmla="*/ 1991 w 2017"/>
                  <a:gd name="T13" fmla="*/ 17 h 840"/>
                  <a:gd name="T14" fmla="*/ 1981 w 2017"/>
                  <a:gd name="T15" fmla="*/ 9 h 840"/>
                  <a:gd name="T16" fmla="*/ 1975 w 2017"/>
                  <a:gd name="T17" fmla="*/ 4 h 840"/>
                  <a:gd name="T18" fmla="*/ 1969 w 2017"/>
                  <a:gd name="T19" fmla="*/ 0 h 840"/>
                  <a:gd name="T20" fmla="*/ 1968 w 2017"/>
                  <a:gd name="T21" fmla="*/ 0 h 840"/>
                  <a:gd name="T22" fmla="*/ 1967 w 2017"/>
                  <a:gd name="T23" fmla="*/ 0 h 840"/>
                  <a:gd name="T24" fmla="*/ 1966 w 2017"/>
                  <a:gd name="T25" fmla="*/ 0 h 840"/>
                  <a:gd name="T26" fmla="*/ 1966 w 2017"/>
                  <a:gd name="T27" fmla="*/ 0 h 840"/>
                  <a:gd name="T28" fmla="*/ 1965 w 2017"/>
                  <a:gd name="T29" fmla="*/ 0 h 840"/>
                  <a:gd name="T30" fmla="*/ 1976 w 2017"/>
                  <a:gd name="T31" fmla="*/ 10 h 840"/>
                  <a:gd name="T32" fmla="*/ 1981 w 2017"/>
                  <a:gd name="T33" fmla="*/ 92 h 840"/>
                  <a:gd name="T34" fmla="*/ 729 w 2017"/>
                  <a:gd name="T35" fmla="*/ 785 h 840"/>
                  <a:gd name="T36" fmla="*/ 24 w 2017"/>
                  <a:gd name="T37" fmla="*/ 341 h 840"/>
                  <a:gd name="T38" fmla="*/ 53 w 2017"/>
                  <a:gd name="T39" fmla="*/ 315 h 840"/>
                  <a:gd name="T40" fmla="*/ 52 w 2017"/>
                  <a:gd name="T41" fmla="*/ 315 h 840"/>
                  <a:gd name="T42" fmla="*/ 51 w 2017"/>
                  <a:gd name="T43" fmla="*/ 314 h 840"/>
                  <a:gd name="T44" fmla="*/ 51 w 2017"/>
                  <a:gd name="T45" fmla="*/ 314 h 840"/>
                  <a:gd name="T46" fmla="*/ 51 w 2017"/>
                  <a:gd name="T47" fmla="*/ 314 h 840"/>
                  <a:gd name="T48" fmla="*/ 50 w 2017"/>
                  <a:gd name="T49" fmla="*/ 314 h 840"/>
                  <a:gd name="T50" fmla="*/ 50 w 2017"/>
                  <a:gd name="T51" fmla="*/ 314 h 840"/>
                  <a:gd name="T52" fmla="*/ 49 w 2017"/>
                  <a:gd name="T53" fmla="*/ 314 h 840"/>
                  <a:gd name="T54" fmla="*/ 49 w 2017"/>
                  <a:gd name="T55" fmla="*/ 314 h 840"/>
                  <a:gd name="T56" fmla="*/ 48 w 2017"/>
                  <a:gd name="T57" fmla="*/ 314 h 840"/>
                  <a:gd name="T58" fmla="*/ 42 w 2017"/>
                  <a:gd name="T59" fmla="*/ 318 h 840"/>
                  <a:gd name="T60" fmla="*/ 25 w 2017"/>
                  <a:gd name="T61" fmla="*/ 332 h 840"/>
                  <a:gd name="T62" fmla="*/ 10 w 2017"/>
                  <a:gd name="T63" fmla="*/ 351 h 840"/>
                  <a:gd name="T64" fmla="*/ 4 w 2017"/>
                  <a:gd name="T65" fmla="*/ 365 h 840"/>
                  <a:gd name="T66" fmla="*/ 2 w 2017"/>
                  <a:gd name="T67" fmla="*/ 370 h 840"/>
                  <a:gd name="T68" fmla="*/ 0 w 2017"/>
                  <a:gd name="T69" fmla="*/ 383 h 840"/>
                  <a:gd name="T70" fmla="*/ 0 w 2017"/>
                  <a:gd name="T71" fmla="*/ 403 h 840"/>
                  <a:gd name="T72" fmla="*/ 5 w 2017"/>
                  <a:gd name="T73" fmla="*/ 422 h 840"/>
                  <a:gd name="T74" fmla="*/ 27 w 2017"/>
                  <a:gd name="T75" fmla="*/ 454 h 840"/>
                  <a:gd name="T76" fmla="*/ 107 w 2017"/>
                  <a:gd name="T77" fmla="*/ 504 h 840"/>
                  <a:gd name="T78" fmla="*/ 465 w 2017"/>
                  <a:gd name="T79" fmla="*/ 711 h 840"/>
                  <a:gd name="T80" fmla="*/ 648 w 2017"/>
                  <a:gd name="T81" fmla="*/ 816 h 840"/>
                  <a:gd name="T82" fmla="*/ 664 w 2017"/>
                  <a:gd name="T83" fmla="*/ 824 h 840"/>
                  <a:gd name="T84" fmla="*/ 681 w 2017"/>
                  <a:gd name="T85" fmla="*/ 829 h 840"/>
                  <a:gd name="T86" fmla="*/ 791 w 2017"/>
                  <a:gd name="T87" fmla="*/ 831 h 840"/>
                  <a:gd name="T88" fmla="*/ 826 w 2017"/>
                  <a:gd name="T89" fmla="*/ 819 h 840"/>
                  <a:gd name="T90" fmla="*/ 1289 w 2017"/>
                  <a:gd name="T91" fmla="*/ 550 h 840"/>
                  <a:gd name="T92" fmla="*/ 1969 w 2017"/>
                  <a:gd name="T93" fmla="*/ 155 h 840"/>
                  <a:gd name="T94" fmla="*/ 1989 w 2017"/>
                  <a:gd name="T95" fmla="*/ 141 h 840"/>
                  <a:gd name="T96" fmla="*/ 1998 w 2017"/>
                  <a:gd name="T97" fmla="*/ 131 h 840"/>
                  <a:gd name="T98" fmla="*/ 2007 w 2017"/>
                  <a:gd name="T99" fmla="*/ 117 h 840"/>
                  <a:gd name="T100" fmla="*/ 2011 w 2017"/>
                  <a:gd name="T101" fmla="*/ 110 h 840"/>
                  <a:gd name="T102" fmla="*/ 2013 w 2017"/>
                  <a:gd name="T103" fmla="*/ 103 h 840"/>
                  <a:gd name="T104" fmla="*/ 2016 w 2017"/>
                  <a:gd name="T105" fmla="*/ 91 h 840"/>
                  <a:gd name="T106" fmla="*/ 2016 w 2017"/>
                  <a:gd name="T107" fmla="*/ 85 h 840"/>
                  <a:gd name="T108" fmla="*/ 2017 w 2017"/>
                  <a:gd name="T109" fmla="*/ 75 h 840"/>
                  <a:gd name="T110" fmla="*/ 841 w 2017"/>
                  <a:gd name="T111" fmla="*/ 800 h 840"/>
                  <a:gd name="T112" fmla="*/ 42 w 2017"/>
                  <a:gd name="T113" fmla="*/ 457 h 840"/>
                  <a:gd name="T114" fmla="*/ 643 w 2017"/>
                  <a:gd name="T115" fmla="*/ 813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7" h="840">
                    <a:moveTo>
                      <a:pt x="2017" y="75"/>
                    </a:moveTo>
                    <a:cubicBezTo>
                      <a:pt x="2017" y="75"/>
                      <a:pt x="2017" y="75"/>
                      <a:pt x="2017" y="75"/>
                    </a:cubicBezTo>
                    <a:cubicBezTo>
                      <a:pt x="2017" y="74"/>
                      <a:pt x="2017" y="74"/>
                      <a:pt x="2017" y="74"/>
                    </a:cubicBezTo>
                    <a:cubicBezTo>
                      <a:pt x="2017" y="74"/>
                      <a:pt x="2017" y="74"/>
                      <a:pt x="2017" y="74"/>
                    </a:cubicBezTo>
                    <a:cubicBezTo>
                      <a:pt x="2017" y="74"/>
                      <a:pt x="2017" y="74"/>
                      <a:pt x="2017" y="74"/>
                    </a:cubicBezTo>
                    <a:cubicBezTo>
                      <a:pt x="2017" y="74"/>
                      <a:pt x="2017" y="74"/>
                      <a:pt x="2017" y="74"/>
                    </a:cubicBezTo>
                    <a:cubicBezTo>
                      <a:pt x="2017" y="74"/>
                      <a:pt x="2017" y="74"/>
                      <a:pt x="2017" y="74"/>
                    </a:cubicBezTo>
                    <a:cubicBezTo>
                      <a:pt x="2017" y="73"/>
                      <a:pt x="2017" y="73"/>
                      <a:pt x="2017" y="73"/>
                    </a:cubicBezTo>
                    <a:cubicBezTo>
                      <a:pt x="2017" y="72"/>
                      <a:pt x="2017" y="72"/>
                      <a:pt x="2017" y="71"/>
                    </a:cubicBezTo>
                    <a:cubicBezTo>
                      <a:pt x="2016" y="70"/>
                      <a:pt x="2016" y="70"/>
                      <a:pt x="2016" y="70"/>
                    </a:cubicBezTo>
                    <a:cubicBezTo>
                      <a:pt x="2016" y="69"/>
                      <a:pt x="2016" y="68"/>
                      <a:pt x="2016" y="66"/>
                    </a:cubicBezTo>
                    <a:cubicBezTo>
                      <a:pt x="2016" y="66"/>
                      <a:pt x="2016" y="66"/>
                      <a:pt x="2016" y="66"/>
                    </a:cubicBezTo>
                    <a:cubicBezTo>
                      <a:pt x="2016" y="65"/>
                      <a:pt x="2016" y="65"/>
                      <a:pt x="2016" y="65"/>
                    </a:cubicBezTo>
                    <a:cubicBezTo>
                      <a:pt x="2016" y="65"/>
                      <a:pt x="2016" y="65"/>
                      <a:pt x="2016" y="65"/>
                    </a:cubicBezTo>
                    <a:cubicBezTo>
                      <a:pt x="2016" y="65"/>
                      <a:pt x="2016" y="65"/>
                      <a:pt x="2016" y="65"/>
                    </a:cubicBezTo>
                    <a:cubicBezTo>
                      <a:pt x="2016" y="64"/>
                      <a:pt x="2016" y="64"/>
                      <a:pt x="2016" y="64"/>
                    </a:cubicBezTo>
                    <a:cubicBezTo>
                      <a:pt x="2015" y="60"/>
                      <a:pt x="2015" y="57"/>
                      <a:pt x="2014" y="55"/>
                    </a:cubicBezTo>
                    <a:cubicBezTo>
                      <a:pt x="2014" y="54"/>
                      <a:pt x="2014" y="54"/>
                      <a:pt x="2013" y="53"/>
                    </a:cubicBezTo>
                    <a:cubicBezTo>
                      <a:pt x="2013" y="52"/>
                      <a:pt x="2013" y="52"/>
                      <a:pt x="2013" y="52"/>
                    </a:cubicBezTo>
                    <a:cubicBezTo>
                      <a:pt x="2013" y="51"/>
                      <a:pt x="2013" y="51"/>
                      <a:pt x="2013" y="51"/>
                    </a:cubicBezTo>
                    <a:cubicBezTo>
                      <a:pt x="2013" y="51"/>
                      <a:pt x="2013" y="51"/>
                      <a:pt x="2013" y="51"/>
                    </a:cubicBezTo>
                    <a:cubicBezTo>
                      <a:pt x="2013" y="51"/>
                      <a:pt x="2013" y="51"/>
                      <a:pt x="2013" y="51"/>
                    </a:cubicBezTo>
                    <a:cubicBezTo>
                      <a:pt x="2013" y="51"/>
                      <a:pt x="2013" y="51"/>
                      <a:pt x="2013" y="51"/>
                    </a:cubicBezTo>
                    <a:cubicBezTo>
                      <a:pt x="2012" y="50"/>
                      <a:pt x="2012" y="50"/>
                      <a:pt x="2012" y="50"/>
                    </a:cubicBezTo>
                    <a:cubicBezTo>
                      <a:pt x="2012" y="49"/>
                      <a:pt x="2012" y="49"/>
                      <a:pt x="2012" y="49"/>
                    </a:cubicBezTo>
                    <a:cubicBezTo>
                      <a:pt x="2012" y="48"/>
                      <a:pt x="2012" y="47"/>
                      <a:pt x="2011" y="47"/>
                    </a:cubicBezTo>
                    <a:cubicBezTo>
                      <a:pt x="2011" y="46"/>
                      <a:pt x="2011" y="45"/>
                      <a:pt x="2010" y="44"/>
                    </a:cubicBezTo>
                    <a:cubicBezTo>
                      <a:pt x="2010" y="43"/>
                      <a:pt x="2009" y="42"/>
                      <a:pt x="2009" y="41"/>
                    </a:cubicBezTo>
                    <a:cubicBezTo>
                      <a:pt x="2009" y="41"/>
                      <a:pt x="2009" y="41"/>
                      <a:pt x="2009" y="41"/>
                    </a:cubicBezTo>
                    <a:cubicBezTo>
                      <a:pt x="2008" y="40"/>
                      <a:pt x="2008" y="40"/>
                      <a:pt x="2008" y="40"/>
                    </a:cubicBezTo>
                    <a:cubicBezTo>
                      <a:pt x="2008" y="40"/>
                      <a:pt x="2008" y="39"/>
                      <a:pt x="2008" y="39"/>
                    </a:cubicBezTo>
                    <a:cubicBezTo>
                      <a:pt x="2007" y="37"/>
                      <a:pt x="2006" y="35"/>
                      <a:pt x="2005" y="34"/>
                    </a:cubicBezTo>
                    <a:cubicBezTo>
                      <a:pt x="2005" y="34"/>
                      <a:pt x="2005" y="34"/>
                      <a:pt x="2005" y="34"/>
                    </a:cubicBezTo>
                    <a:cubicBezTo>
                      <a:pt x="2005" y="34"/>
                      <a:pt x="2004" y="33"/>
                      <a:pt x="2004" y="33"/>
                    </a:cubicBezTo>
                    <a:cubicBezTo>
                      <a:pt x="2004" y="32"/>
                      <a:pt x="2004" y="32"/>
                      <a:pt x="2003" y="32"/>
                    </a:cubicBezTo>
                    <a:cubicBezTo>
                      <a:pt x="2002" y="30"/>
                      <a:pt x="2002" y="30"/>
                      <a:pt x="2002" y="30"/>
                    </a:cubicBezTo>
                    <a:cubicBezTo>
                      <a:pt x="2002" y="30"/>
                      <a:pt x="2002" y="30"/>
                      <a:pt x="2002" y="30"/>
                    </a:cubicBezTo>
                    <a:cubicBezTo>
                      <a:pt x="2001" y="28"/>
                      <a:pt x="2000" y="27"/>
                      <a:pt x="2000" y="26"/>
                    </a:cubicBezTo>
                    <a:cubicBezTo>
                      <a:pt x="1999" y="25"/>
                      <a:pt x="1997" y="24"/>
                      <a:pt x="1996" y="22"/>
                    </a:cubicBezTo>
                    <a:cubicBezTo>
                      <a:pt x="1996" y="22"/>
                      <a:pt x="1996" y="22"/>
                      <a:pt x="1996" y="22"/>
                    </a:cubicBezTo>
                    <a:cubicBezTo>
                      <a:pt x="1996" y="22"/>
                      <a:pt x="1996" y="22"/>
                      <a:pt x="1996" y="22"/>
                    </a:cubicBezTo>
                    <a:cubicBezTo>
                      <a:pt x="1994" y="20"/>
                      <a:pt x="1993" y="19"/>
                      <a:pt x="1991" y="17"/>
                    </a:cubicBezTo>
                    <a:cubicBezTo>
                      <a:pt x="1990" y="16"/>
                      <a:pt x="1989" y="15"/>
                      <a:pt x="1988" y="14"/>
                    </a:cubicBezTo>
                    <a:cubicBezTo>
                      <a:pt x="1987" y="13"/>
                      <a:pt x="1987" y="13"/>
                      <a:pt x="1987" y="13"/>
                    </a:cubicBezTo>
                    <a:cubicBezTo>
                      <a:pt x="1987" y="13"/>
                      <a:pt x="1986" y="13"/>
                      <a:pt x="1986" y="12"/>
                    </a:cubicBezTo>
                    <a:cubicBezTo>
                      <a:pt x="1985" y="12"/>
                      <a:pt x="1985" y="12"/>
                      <a:pt x="1985" y="12"/>
                    </a:cubicBezTo>
                    <a:cubicBezTo>
                      <a:pt x="1984" y="11"/>
                      <a:pt x="1983" y="10"/>
                      <a:pt x="1982" y="9"/>
                    </a:cubicBezTo>
                    <a:cubicBezTo>
                      <a:pt x="1981" y="9"/>
                      <a:pt x="1981" y="9"/>
                      <a:pt x="1981" y="9"/>
                    </a:cubicBezTo>
                    <a:cubicBezTo>
                      <a:pt x="1980" y="8"/>
                      <a:pt x="1979" y="7"/>
                      <a:pt x="1977" y="6"/>
                    </a:cubicBezTo>
                    <a:cubicBezTo>
                      <a:pt x="1977" y="5"/>
                      <a:pt x="1976" y="5"/>
                      <a:pt x="1976" y="5"/>
                    </a:cubicBezTo>
                    <a:cubicBezTo>
                      <a:pt x="1976" y="5"/>
                      <a:pt x="1976" y="5"/>
                      <a:pt x="1976" y="5"/>
                    </a:cubicBezTo>
                    <a:cubicBezTo>
                      <a:pt x="1976" y="5"/>
                      <a:pt x="1976" y="5"/>
                      <a:pt x="1976" y="5"/>
                    </a:cubicBezTo>
                    <a:cubicBezTo>
                      <a:pt x="1976" y="5"/>
                      <a:pt x="1976" y="5"/>
                      <a:pt x="1976" y="5"/>
                    </a:cubicBezTo>
                    <a:cubicBezTo>
                      <a:pt x="1975" y="4"/>
                      <a:pt x="1975" y="4"/>
                      <a:pt x="1975" y="4"/>
                    </a:cubicBezTo>
                    <a:cubicBezTo>
                      <a:pt x="1974" y="3"/>
                      <a:pt x="1974" y="3"/>
                      <a:pt x="1974" y="3"/>
                    </a:cubicBezTo>
                    <a:cubicBezTo>
                      <a:pt x="1972" y="3"/>
                      <a:pt x="1970" y="1"/>
                      <a:pt x="1969" y="0"/>
                    </a:cubicBezTo>
                    <a:cubicBezTo>
                      <a:pt x="1971" y="2"/>
                      <a:pt x="1973" y="3"/>
                      <a:pt x="1975" y="4"/>
                    </a:cubicBezTo>
                    <a:cubicBezTo>
                      <a:pt x="1973" y="3"/>
                      <a:pt x="1971" y="2"/>
                      <a:pt x="1969" y="0"/>
                    </a:cubicBezTo>
                    <a:cubicBezTo>
                      <a:pt x="1969" y="0"/>
                      <a:pt x="1969" y="0"/>
                      <a:pt x="1969" y="0"/>
                    </a:cubicBezTo>
                    <a:cubicBezTo>
                      <a:pt x="1969" y="0"/>
                      <a:pt x="1969" y="0"/>
                      <a:pt x="1969" y="0"/>
                    </a:cubicBezTo>
                    <a:cubicBezTo>
                      <a:pt x="1969" y="0"/>
                      <a:pt x="1969" y="0"/>
                      <a:pt x="1969" y="0"/>
                    </a:cubicBezTo>
                    <a:cubicBezTo>
                      <a:pt x="1969" y="0"/>
                      <a:pt x="1969" y="0"/>
                      <a:pt x="1969" y="0"/>
                    </a:cubicBezTo>
                    <a:cubicBezTo>
                      <a:pt x="1969" y="0"/>
                      <a:pt x="1969" y="0"/>
                      <a:pt x="1969" y="0"/>
                    </a:cubicBezTo>
                    <a:cubicBezTo>
                      <a:pt x="1968" y="0"/>
                      <a:pt x="1968" y="0"/>
                      <a:pt x="1968" y="0"/>
                    </a:cubicBezTo>
                    <a:cubicBezTo>
                      <a:pt x="1968" y="0"/>
                      <a:pt x="1968" y="0"/>
                      <a:pt x="1968" y="0"/>
                    </a:cubicBezTo>
                    <a:cubicBezTo>
                      <a:pt x="1968" y="0"/>
                      <a:pt x="1968" y="0"/>
                      <a:pt x="1968" y="0"/>
                    </a:cubicBezTo>
                    <a:cubicBezTo>
                      <a:pt x="1967" y="0"/>
                      <a:pt x="1967" y="0"/>
                      <a:pt x="1967" y="0"/>
                    </a:cubicBezTo>
                    <a:cubicBezTo>
                      <a:pt x="1967" y="0"/>
                      <a:pt x="1967" y="0"/>
                      <a:pt x="1967" y="0"/>
                    </a:cubicBezTo>
                    <a:cubicBezTo>
                      <a:pt x="1967" y="0"/>
                      <a:pt x="1967" y="0"/>
                      <a:pt x="1967" y="0"/>
                    </a:cubicBezTo>
                    <a:cubicBezTo>
                      <a:pt x="1967" y="0"/>
                      <a:pt x="1967" y="0"/>
                      <a:pt x="1967" y="0"/>
                    </a:cubicBezTo>
                    <a:cubicBezTo>
                      <a:pt x="1967" y="0"/>
                      <a:pt x="1967" y="0"/>
                      <a:pt x="1967" y="0"/>
                    </a:cubicBezTo>
                    <a:cubicBezTo>
                      <a:pt x="1967" y="0"/>
                      <a:pt x="1967" y="0"/>
                      <a:pt x="1967" y="0"/>
                    </a:cubicBezTo>
                    <a:cubicBezTo>
                      <a:pt x="1967" y="0"/>
                      <a:pt x="1967" y="0"/>
                      <a:pt x="1967" y="0"/>
                    </a:cubicBezTo>
                    <a:cubicBezTo>
                      <a:pt x="1967" y="0"/>
                      <a:pt x="1967" y="0"/>
                      <a:pt x="1967" y="0"/>
                    </a:cubicBezTo>
                    <a:cubicBezTo>
                      <a:pt x="1967" y="0"/>
                      <a:pt x="1967" y="0"/>
                      <a:pt x="1967" y="0"/>
                    </a:cubicBezTo>
                    <a:cubicBezTo>
                      <a:pt x="1967" y="0"/>
                      <a:pt x="1967" y="0"/>
                      <a:pt x="1967" y="0"/>
                    </a:cubicBezTo>
                    <a:cubicBezTo>
                      <a:pt x="1967" y="0"/>
                      <a:pt x="1967" y="0"/>
                      <a:pt x="1967" y="0"/>
                    </a:cubicBezTo>
                    <a:cubicBezTo>
                      <a:pt x="1966" y="0"/>
                      <a:pt x="1966" y="0"/>
                      <a:pt x="1966" y="0"/>
                    </a:cubicBezTo>
                    <a:cubicBezTo>
                      <a:pt x="1966" y="0"/>
                      <a:pt x="1966" y="0"/>
                      <a:pt x="1966" y="0"/>
                    </a:cubicBezTo>
                    <a:cubicBezTo>
                      <a:pt x="1966" y="0"/>
                      <a:pt x="1966" y="0"/>
                      <a:pt x="1966" y="0"/>
                    </a:cubicBezTo>
                    <a:cubicBezTo>
                      <a:pt x="1966" y="0"/>
                      <a:pt x="1966" y="0"/>
                      <a:pt x="1966" y="0"/>
                    </a:cubicBezTo>
                    <a:cubicBezTo>
                      <a:pt x="1966" y="0"/>
                      <a:pt x="1966" y="0"/>
                      <a:pt x="1966" y="0"/>
                    </a:cubicBezTo>
                    <a:cubicBezTo>
                      <a:pt x="1966" y="0"/>
                      <a:pt x="1966" y="0"/>
                      <a:pt x="1966" y="0"/>
                    </a:cubicBezTo>
                    <a:cubicBezTo>
                      <a:pt x="1966" y="0"/>
                      <a:pt x="1966" y="0"/>
                      <a:pt x="1966" y="0"/>
                    </a:cubicBezTo>
                    <a:cubicBezTo>
                      <a:pt x="1965" y="0"/>
                      <a:pt x="1965" y="0"/>
                      <a:pt x="1965" y="0"/>
                    </a:cubicBezTo>
                    <a:cubicBezTo>
                      <a:pt x="1965" y="0"/>
                      <a:pt x="1965" y="0"/>
                      <a:pt x="1965" y="0"/>
                    </a:cubicBezTo>
                    <a:cubicBezTo>
                      <a:pt x="1965" y="0"/>
                      <a:pt x="1965" y="0"/>
                      <a:pt x="1965" y="0"/>
                    </a:cubicBezTo>
                    <a:cubicBezTo>
                      <a:pt x="1965" y="0"/>
                      <a:pt x="1965" y="0"/>
                      <a:pt x="1965" y="0"/>
                    </a:cubicBezTo>
                    <a:cubicBezTo>
                      <a:pt x="1965" y="0"/>
                      <a:pt x="1965" y="0"/>
                      <a:pt x="1965" y="0"/>
                    </a:cubicBezTo>
                    <a:cubicBezTo>
                      <a:pt x="1965" y="0"/>
                      <a:pt x="1965" y="0"/>
                      <a:pt x="1965" y="0"/>
                    </a:cubicBezTo>
                    <a:cubicBezTo>
                      <a:pt x="1964" y="0"/>
                      <a:pt x="1964" y="0"/>
                      <a:pt x="1964" y="0"/>
                    </a:cubicBezTo>
                    <a:cubicBezTo>
                      <a:pt x="1964" y="0"/>
                      <a:pt x="1964" y="0"/>
                      <a:pt x="1964" y="0"/>
                    </a:cubicBezTo>
                    <a:cubicBezTo>
                      <a:pt x="1964" y="0"/>
                      <a:pt x="1964" y="0"/>
                      <a:pt x="1964" y="0"/>
                    </a:cubicBezTo>
                    <a:cubicBezTo>
                      <a:pt x="1963" y="1"/>
                      <a:pt x="1963" y="1"/>
                      <a:pt x="1963" y="1"/>
                    </a:cubicBezTo>
                    <a:cubicBezTo>
                      <a:pt x="1964" y="2"/>
                      <a:pt x="1966" y="2"/>
                      <a:pt x="1967" y="3"/>
                    </a:cubicBezTo>
                    <a:cubicBezTo>
                      <a:pt x="1970" y="5"/>
                      <a:pt x="1973" y="8"/>
                      <a:pt x="1976" y="10"/>
                    </a:cubicBezTo>
                    <a:cubicBezTo>
                      <a:pt x="1977" y="11"/>
                      <a:pt x="1978" y="12"/>
                      <a:pt x="1979" y="12"/>
                    </a:cubicBezTo>
                    <a:cubicBezTo>
                      <a:pt x="1984" y="16"/>
                      <a:pt x="1987" y="20"/>
                      <a:pt x="1990" y="24"/>
                    </a:cubicBezTo>
                    <a:cubicBezTo>
                      <a:pt x="1995" y="32"/>
                      <a:pt x="2000" y="43"/>
                      <a:pt x="2000" y="54"/>
                    </a:cubicBezTo>
                    <a:cubicBezTo>
                      <a:pt x="2000" y="67"/>
                      <a:pt x="1994" y="79"/>
                      <a:pt x="1983" y="90"/>
                    </a:cubicBezTo>
                    <a:cubicBezTo>
                      <a:pt x="1983" y="91"/>
                      <a:pt x="1983" y="91"/>
                      <a:pt x="1983" y="91"/>
                    </a:cubicBezTo>
                    <a:cubicBezTo>
                      <a:pt x="1982" y="91"/>
                      <a:pt x="1981" y="92"/>
                      <a:pt x="1981" y="92"/>
                    </a:cubicBezTo>
                    <a:cubicBezTo>
                      <a:pt x="1977" y="96"/>
                      <a:pt x="1972" y="100"/>
                      <a:pt x="1966" y="103"/>
                    </a:cubicBezTo>
                    <a:cubicBezTo>
                      <a:pt x="1965" y="104"/>
                      <a:pt x="1964" y="104"/>
                      <a:pt x="1963" y="105"/>
                    </a:cubicBezTo>
                    <a:cubicBezTo>
                      <a:pt x="830" y="764"/>
                      <a:pt x="830" y="764"/>
                      <a:pt x="830" y="764"/>
                    </a:cubicBezTo>
                    <a:cubicBezTo>
                      <a:pt x="828" y="765"/>
                      <a:pt x="825" y="766"/>
                      <a:pt x="823" y="768"/>
                    </a:cubicBezTo>
                    <a:cubicBezTo>
                      <a:pt x="816" y="771"/>
                      <a:pt x="807" y="774"/>
                      <a:pt x="797" y="777"/>
                    </a:cubicBezTo>
                    <a:cubicBezTo>
                      <a:pt x="776" y="784"/>
                      <a:pt x="752" y="786"/>
                      <a:pt x="729" y="785"/>
                    </a:cubicBezTo>
                    <a:cubicBezTo>
                      <a:pt x="709" y="784"/>
                      <a:pt x="687" y="779"/>
                      <a:pt x="662" y="770"/>
                    </a:cubicBezTo>
                    <a:cubicBezTo>
                      <a:pt x="658" y="768"/>
                      <a:pt x="654" y="766"/>
                      <a:pt x="650" y="764"/>
                    </a:cubicBezTo>
                    <a:cubicBezTo>
                      <a:pt x="54" y="420"/>
                      <a:pt x="54" y="420"/>
                      <a:pt x="54" y="420"/>
                    </a:cubicBezTo>
                    <a:cubicBezTo>
                      <a:pt x="18" y="399"/>
                      <a:pt x="8" y="369"/>
                      <a:pt x="23" y="343"/>
                    </a:cubicBezTo>
                    <a:cubicBezTo>
                      <a:pt x="23" y="343"/>
                      <a:pt x="24" y="343"/>
                      <a:pt x="24" y="342"/>
                    </a:cubicBezTo>
                    <a:cubicBezTo>
                      <a:pt x="24" y="342"/>
                      <a:pt x="24" y="341"/>
                      <a:pt x="24" y="341"/>
                    </a:cubicBezTo>
                    <a:cubicBezTo>
                      <a:pt x="29" y="334"/>
                      <a:pt x="35" y="328"/>
                      <a:pt x="42" y="323"/>
                    </a:cubicBezTo>
                    <a:cubicBezTo>
                      <a:pt x="45" y="320"/>
                      <a:pt x="49" y="318"/>
                      <a:pt x="53" y="315"/>
                    </a:cubicBezTo>
                    <a:cubicBezTo>
                      <a:pt x="53" y="315"/>
                      <a:pt x="53" y="315"/>
                      <a:pt x="53" y="315"/>
                    </a:cubicBezTo>
                    <a:cubicBezTo>
                      <a:pt x="53" y="315"/>
                      <a:pt x="53" y="315"/>
                      <a:pt x="53" y="315"/>
                    </a:cubicBezTo>
                    <a:cubicBezTo>
                      <a:pt x="53" y="315"/>
                      <a:pt x="53" y="315"/>
                      <a:pt x="53" y="315"/>
                    </a:cubicBezTo>
                    <a:cubicBezTo>
                      <a:pt x="53" y="315"/>
                      <a:pt x="53" y="315"/>
                      <a:pt x="53" y="315"/>
                    </a:cubicBezTo>
                    <a:cubicBezTo>
                      <a:pt x="52" y="315"/>
                      <a:pt x="52" y="315"/>
                      <a:pt x="52" y="315"/>
                    </a:cubicBezTo>
                    <a:cubicBezTo>
                      <a:pt x="53" y="315"/>
                      <a:pt x="53" y="315"/>
                      <a:pt x="53" y="315"/>
                    </a:cubicBezTo>
                    <a:cubicBezTo>
                      <a:pt x="52" y="315"/>
                      <a:pt x="52" y="315"/>
                      <a:pt x="52" y="315"/>
                    </a:cubicBezTo>
                    <a:cubicBezTo>
                      <a:pt x="52" y="315"/>
                      <a:pt x="52" y="315"/>
                      <a:pt x="52" y="315"/>
                    </a:cubicBezTo>
                    <a:cubicBezTo>
                      <a:pt x="52" y="315"/>
                      <a:pt x="52" y="315"/>
                      <a:pt x="52" y="315"/>
                    </a:cubicBezTo>
                    <a:cubicBezTo>
                      <a:pt x="52" y="315"/>
                      <a:pt x="52" y="315"/>
                      <a:pt x="52" y="315"/>
                    </a:cubicBezTo>
                    <a:cubicBezTo>
                      <a:pt x="52" y="315"/>
                      <a:pt x="52" y="315"/>
                      <a:pt x="52" y="315"/>
                    </a:cubicBezTo>
                    <a:cubicBezTo>
                      <a:pt x="52" y="315"/>
                      <a:pt x="52" y="315"/>
                      <a:pt x="52" y="315"/>
                    </a:cubicBezTo>
                    <a:cubicBezTo>
                      <a:pt x="52" y="314"/>
                      <a:pt x="52" y="314"/>
                      <a:pt x="52" y="314"/>
                    </a:cubicBezTo>
                    <a:cubicBezTo>
                      <a:pt x="52" y="314"/>
                      <a:pt x="52" y="314"/>
                      <a:pt x="52" y="314"/>
                    </a:cubicBezTo>
                    <a:cubicBezTo>
                      <a:pt x="52" y="314"/>
                      <a:pt x="52" y="314"/>
                      <a:pt x="52" y="314"/>
                    </a:cubicBezTo>
                    <a:cubicBezTo>
                      <a:pt x="51" y="314"/>
                      <a:pt x="51" y="314"/>
                      <a:pt x="51" y="314"/>
                    </a:cubicBezTo>
                    <a:cubicBezTo>
                      <a:pt x="51" y="314"/>
                      <a:pt x="51" y="314"/>
                      <a:pt x="51" y="314"/>
                    </a:cubicBezTo>
                    <a:cubicBezTo>
                      <a:pt x="51" y="314"/>
                      <a:pt x="51" y="314"/>
                      <a:pt x="51" y="314"/>
                    </a:cubicBezTo>
                    <a:cubicBezTo>
                      <a:pt x="51" y="314"/>
                      <a:pt x="51" y="314"/>
                      <a:pt x="51" y="314"/>
                    </a:cubicBezTo>
                    <a:cubicBezTo>
                      <a:pt x="51" y="314"/>
                      <a:pt x="51" y="314"/>
                      <a:pt x="51" y="314"/>
                    </a:cubicBezTo>
                    <a:cubicBezTo>
                      <a:pt x="51" y="314"/>
                      <a:pt x="51" y="314"/>
                      <a:pt x="51" y="314"/>
                    </a:cubicBezTo>
                    <a:cubicBezTo>
                      <a:pt x="51" y="314"/>
                      <a:pt x="51" y="314"/>
                      <a:pt x="51" y="314"/>
                    </a:cubicBezTo>
                    <a:cubicBezTo>
                      <a:pt x="51" y="314"/>
                      <a:pt x="51" y="314"/>
                      <a:pt x="51" y="314"/>
                    </a:cubicBezTo>
                    <a:cubicBezTo>
                      <a:pt x="51" y="314"/>
                      <a:pt x="51" y="314"/>
                      <a:pt x="51" y="314"/>
                    </a:cubicBezTo>
                    <a:cubicBezTo>
                      <a:pt x="51" y="314"/>
                      <a:pt x="51" y="314"/>
                      <a:pt x="51" y="314"/>
                    </a:cubicBezTo>
                    <a:cubicBezTo>
                      <a:pt x="51" y="314"/>
                      <a:pt x="51" y="314"/>
                      <a:pt x="51" y="314"/>
                    </a:cubicBezTo>
                    <a:cubicBezTo>
                      <a:pt x="51" y="314"/>
                      <a:pt x="51" y="314"/>
                      <a:pt x="51" y="314"/>
                    </a:cubicBezTo>
                    <a:cubicBezTo>
                      <a:pt x="51" y="314"/>
                      <a:pt x="51" y="314"/>
                      <a:pt x="51" y="314"/>
                    </a:cubicBezTo>
                    <a:cubicBezTo>
                      <a:pt x="51" y="314"/>
                      <a:pt x="51" y="314"/>
                      <a:pt x="51" y="314"/>
                    </a:cubicBezTo>
                    <a:cubicBezTo>
                      <a:pt x="50" y="314"/>
                      <a:pt x="50" y="314"/>
                      <a:pt x="50" y="314"/>
                    </a:cubicBezTo>
                    <a:cubicBezTo>
                      <a:pt x="50" y="314"/>
                      <a:pt x="50" y="314"/>
                      <a:pt x="50" y="314"/>
                    </a:cubicBezTo>
                    <a:cubicBezTo>
                      <a:pt x="50" y="314"/>
                      <a:pt x="50" y="314"/>
                      <a:pt x="50" y="314"/>
                    </a:cubicBezTo>
                    <a:cubicBezTo>
                      <a:pt x="50" y="314"/>
                      <a:pt x="50" y="314"/>
                      <a:pt x="50" y="314"/>
                    </a:cubicBezTo>
                    <a:cubicBezTo>
                      <a:pt x="50" y="314"/>
                      <a:pt x="50" y="314"/>
                      <a:pt x="50" y="314"/>
                    </a:cubicBezTo>
                    <a:cubicBezTo>
                      <a:pt x="50" y="314"/>
                      <a:pt x="50" y="314"/>
                      <a:pt x="50" y="314"/>
                    </a:cubicBezTo>
                    <a:cubicBezTo>
                      <a:pt x="50" y="314"/>
                      <a:pt x="50" y="314"/>
                      <a:pt x="50" y="314"/>
                    </a:cubicBezTo>
                    <a:cubicBezTo>
                      <a:pt x="50" y="314"/>
                      <a:pt x="50" y="314"/>
                      <a:pt x="50" y="314"/>
                    </a:cubicBezTo>
                    <a:cubicBezTo>
                      <a:pt x="50" y="314"/>
                      <a:pt x="50" y="314"/>
                      <a:pt x="50" y="314"/>
                    </a:cubicBezTo>
                    <a:cubicBezTo>
                      <a:pt x="50" y="314"/>
                      <a:pt x="50" y="314"/>
                      <a:pt x="50" y="314"/>
                    </a:cubicBezTo>
                    <a:cubicBezTo>
                      <a:pt x="50" y="314"/>
                      <a:pt x="50" y="314"/>
                      <a:pt x="50" y="314"/>
                    </a:cubicBezTo>
                    <a:cubicBezTo>
                      <a:pt x="49" y="314"/>
                      <a:pt x="49" y="314"/>
                      <a:pt x="49" y="314"/>
                    </a:cubicBezTo>
                    <a:cubicBezTo>
                      <a:pt x="49" y="314"/>
                      <a:pt x="49" y="314"/>
                      <a:pt x="49" y="314"/>
                    </a:cubicBezTo>
                    <a:cubicBezTo>
                      <a:pt x="49" y="314"/>
                      <a:pt x="49" y="314"/>
                      <a:pt x="49" y="314"/>
                    </a:cubicBezTo>
                    <a:cubicBezTo>
                      <a:pt x="49" y="314"/>
                      <a:pt x="49" y="314"/>
                      <a:pt x="49" y="314"/>
                    </a:cubicBezTo>
                    <a:cubicBezTo>
                      <a:pt x="49" y="314"/>
                      <a:pt x="49" y="314"/>
                      <a:pt x="49" y="314"/>
                    </a:cubicBezTo>
                    <a:cubicBezTo>
                      <a:pt x="49" y="314"/>
                      <a:pt x="49" y="314"/>
                      <a:pt x="49" y="314"/>
                    </a:cubicBezTo>
                    <a:cubicBezTo>
                      <a:pt x="49" y="314"/>
                      <a:pt x="49" y="314"/>
                      <a:pt x="49" y="314"/>
                    </a:cubicBezTo>
                    <a:cubicBezTo>
                      <a:pt x="49" y="314"/>
                      <a:pt x="49" y="314"/>
                      <a:pt x="49" y="314"/>
                    </a:cubicBezTo>
                    <a:cubicBezTo>
                      <a:pt x="49" y="314"/>
                      <a:pt x="49" y="314"/>
                      <a:pt x="49" y="314"/>
                    </a:cubicBezTo>
                    <a:cubicBezTo>
                      <a:pt x="49" y="314"/>
                      <a:pt x="49" y="314"/>
                      <a:pt x="49" y="314"/>
                    </a:cubicBezTo>
                    <a:cubicBezTo>
                      <a:pt x="49" y="314"/>
                      <a:pt x="49" y="314"/>
                      <a:pt x="49" y="314"/>
                    </a:cubicBezTo>
                    <a:cubicBezTo>
                      <a:pt x="49" y="314"/>
                      <a:pt x="49" y="314"/>
                      <a:pt x="49" y="314"/>
                    </a:cubicBezTo>
                    <a:cubicBezTo>
                      <a:pt x="49" y="314"/>
                      <a:pt x="49" y="314"/>
                      <a:pt x="49" y="314"/>
                    </a:cubicBezTo>
                    <a:cubicBezTo>
                      <a:pt x="49" y="314"/>
                      <a:pt x="49" y="314"/>
                      <a:pt x="49" y="314"/>
                    </a:cubicBezTo>
                    <a:cubicBezTo>
                      <a:pt x="49" y="314"/>
                      <a:pt x="49" y="314"/>
                      <a:pt x="49" y="314"/>
                    </a:cubicBezTo>
                    <a:cubicBezTo>
                      <a:pt x="48" y="314"/>
                      <a:pt x="48" y="314"/>
                      <a:pt x="48" y="314"/>
                    </a:cubicBezTo>
                    <a:cubicBezTo>
                      <a:pt x="48" y="314"/>
                      <a:pt x="48" y="314"/>
                      <a:pt x="48" y="314"/>
                    </a:cubicBezTo>
                    <a:cubicBezTo>
                      <a:pt x="48" y="314"/>
                      <a:pt x="48" y="314"/>
                      <a:pt x="48" y="314"/>
                    </a:cubicBezTo>
                    <a:cubicBezTo>
                      <a:pt x="48" y="314"/>
                      <a:pt x="48" y="314"/>
                      <a:pt x="48" y="314"/>
                    </a:cubicBezTo>
                    <a:cubicBezTo>
                      <a:pt x="48" y="315"/>
                      <a:pt x="48" y="315"/>
                      <a:pt x="48" y="315"/>
                    </a:cubicBezTo>
                    <a:cubicBezTo>
                      <a:pt x="48" y="315"/>
                      <a:pt x="48" y="315"/>
                      <a:pt x="48" y="315"/>
                    </a:cubicBezTo>
                    <a:cubicBezTo>
                      <a:pt x="47" y="315"/>
                      <a:pt x="47" y="315"/>
                      <a:pt x="47" y="315"/>
                    </a:cubicBezTo>
                    <a:cubicBezTo>
                      <a:pt x="46" y="315"/>
                      <a:pt x="46" y="316"/>
                      <a:pt x="45" y="317"/>
                    </a:cubicBezTo>
                    <a:cubicBezTo>
                      <a:pt x="44" y="317"/>
                      <a:pt x="43" y="318"/>
                      <a:pt x="42" y="318"/>
                    </a:cubicBezTo>
                    <a:cubicBezTo>
                      <a:pt x="41" y="319"/>
                      <a:pt x="41" y="319"/>
                      <a:pt x="40" y="319"/>
                    </a:cubicBezTo>
                    <a:cubicBezTo>
                      <a:pt x="40" y="319"/>
                      <a:pt x="40" y="319"/>
                      <a:pt x="40" y="319"/>
                    </a:cubicBezTo>
                    <a:cubicBezTo>
                      <a:pt x="39" y="320"/>
                      <a:pt x="37" y="321"/>
                      <a:pt x="36" y="322"/>
                    </a:cubicBezTo>
                    <a:cubicBezTo>
                      <a:pt x="35" y="323"/>
                      <a:pt x="34" y="324"/>
                      <a:pt x="33" y="325"/>
                    </a:cubicBezTo>
                    <a:cubicBezTo>
                      <a:pt x="32" y="325"/>
                      <a:pt x="31" y="326"/>
                      <a:pt x="30" y="327"/>
                    </a:cubicBezTo>
                    <a:cubicBezTo>
                      <a:pt x="25" y="332"/>
                      <a:pt x="25" y="332"/>
                      <a:pt x="25" y="332"/>
                    </a:cubicBezTo>
                    <a:cubicBezTo>
                      <a:pt x="24" y="333"/>
                      <a:pt x="21" y="336"/>
                      <a:pt x="18" y="340"/>
                    </a:cubicBezTo>
                    <a:cubicBezTo>
                      <a:pt x="18" y="340"/>
                      <a:pt x="18" y="340"/>
                      <a:pt x="18" y="340"/>
                    </a:cubicBezTo>
                    <a:cubicBezTo>
                      <a:pt x="18" y="340"/>
                      <a:pt x="18" y="340"/>
                      <a:pt x="18" y="340"/>
                    </a:cubicBezTo>
                    <a:cubicBezTo>
                      <a:pt x="16" y="342"/>
                      <a:pt x="14" y="344"/>
                      <a:pt x="13" y="346"/>
                    </a:cubicBezTo>
                    <a:cubicBezTo>
                      <a:pt x="12" y="347"/>
                      <a:pt x="12" y="348"/>
                      <a:pt x="11" y="350"/>
                    </a:cubicBezTo>
                    <a:cubicBezTo>
                      <a:pt x="10" y="351"/>
                      <a:pt x="10" y="351"/>
                      <a:pt x="10" y="351"/>
                    </a:cubicBezTo>
                    <a:cubicBezTo>
                      <a:pt x="10" y="351"/>
                      <a:pt x="10" y="351"/>
                      <a:pt x="10" y="351"/>
                    </a:cubicBezTo>
                    <a:cubicBezTo>
                      <a:pt x="9" y="352"/>
                      <a:pt x="9" y="353"/>
                      <a:pt x="8" y="355"/>
                    </a:cubicBezTo>
                    <a:cubicBezTo>
                      <a:pt x="8" y="355"/>
                      <a:pt x="8" y="355"/>
                      <a:pt x="8" y="355"/>
                    </a:cubicBezTo>
                    <a:cubicBezTo>
                      <a:pt x="8" y="355"/>
                      <a:pt x="8" y="355"/>
                      <a:pt x="8" y="355"/>
                    </a:cubicBezTo>
                    <a:cubicBezTo>
                      <a:pt x="6" y="358"/>
                      <a:pt x="5" y="361"/>
                      <a:pt x="4" y="365"/>
                    </a:cubicBezTo>
                    <a:cubicBezTo>
                      <a:pt x="4" y="365"/>
                      <a:pt x="4" y="365"/>
                      <a:pt x="4" y="365"/>
                    </a:cubicBezTo>
                    <a:cubicBezTo>
                      <a:pt x="4" y="365"/>
                      <a:pt x="4" y="365"/>
                      <a:pt x="4" y="365"/>
                    </a:cubicBezTo>
                    <a:cubicBezTo>
                      <a:pt x="3" y="366"/>
                      <a:pt x="3" y="366"/>
                      <a:pt x="3" y="366"/>
                    </a:cubicBezTo>
                    <a:cubicBezTo>
                      <a:pt x="3" y="366"/>
                      <a:pt x="3" y="367"/>
                      <a:pt x="3" y="367"/>
                    </a:cubicBezTo>
                    <a:cubicBezTo>
                      <a:pt x="3" y="368"/>
                      <a:pt x="3" y="368"/>
                      <a:pt x="3" y="368"/>
                    </a:cubicBezTo>
                    <a:cubicBezTo>
                      <a:pt x="3" y="368"/>
                      <a:pt x="3" y="369"/>
                      <a:pt x="2" y="370"/>
                    </a:cubicBezTo>
                    <a:cubicBezTo>
                      <a:pt x="2" y="370"/>
                      <a:pt x="2" y="370"/>
                      <a:pt x="2" y="370"/>
                    </a:cubicBezTo>
                    <a:cubicBezTo>
                      <a:pt x="2" y="371"/>
                      <a:pt x="2" y="371"/>
                      <a:pt x="2" y="371"/>
                    </a:cubicBezTo>
                    <a:cubicBezTo>
                      <a:pt x="2" y="373"/>
                      <a:pt x="1" y="375"/>
                      <a:pt x="1" y="375"/>
                    </a:cubicBezTo>
                    <a:cubicBezTo>
                      <a:pt x="1" y="376"/>
                      <a:pt x="1" y="376"/>
                      <a:pt x="1" y="376"/>
                    </a:cubicBezTo>
                    <a:cubicBezTo>
                      <a:pt x="1" y="377"/>
                      <a:pt x="1" y="379"/>
                      <a:pt x="1" y="380"/>
                    </a:cubicBezTo>
                    <a:cubicBezTo>
                      <a:pt x="0" y="380"/>
                      <a:pt x="0" y="380"/>
                      <a:pt x="0" y="380"/>
                    </a:cubicBezTo>
                    <a:cubicBezTo>
                      <a:pt x="0" y="382"/>
                      <a:pt x="0" y="382"/>
                      <a:pt x="0" y="383"/>
                    </a:cubicBezTo>
                    <a:cubicBezTo>
                      <a:pt x="0" y="384"/>
                      <a:pt x="0" y="384"/>
                      <a:pt x="0" y="384"/>
                    </a:cubicBezTo>
                    <a:cubicBezTo>
                      <a:pt x="0" y="385"/>
                      <a:pt x="0" y="385"/>
                      <a:pt x="0" y="385"/>
                    </a:cubicBezTo>
                    <a:cubicBezTo>
                      <a:pt x="0" y="386"/>
                      <a:pt x="0" y="388"/>
                      <a:pt x="0" y="389"/>
                    </a:cubicBezTo>
                    <a:cubicBezTo>
                      <a:pt x="0" y="395"/>
                      <a:pt x="0" y="395"/>
                      <a:pt x="0" y="395"/>
                    </a:cubicBezTo>
                    <a:cubicBezTo>
                      <a:pt x="0" y="398"/>
                      <a:pt x="0" y="400"/>
                      <a:pt x="0" y="403"/>
                    </a:cubicBezTo>
                    <a:cubicBezTo>
                      <a:pt x="0" y="403"/>
                      <a:pt x="0" y="403"/>
                      <a:pt x="0" y="403"/>
                    </a:cubicBezTo>
                    <a:cubicBezTo>
                      <a:pt x="1" y="406"/>
                      <a:pt x="1" y="409"/>
                      <a:pt x="1" y="411"/>
                    </a:cubicBezTo>
                    <a:cubicBezTo>
                      <a:pt x="1" y="411"/>
                      <a:pt x="1" y="411"/>
                      <a:pt x="1" y="411"/>
                    </a:cubicBezTo>
                    <a:cubicBezTo>
                      <a:pt x="2" y="412"/>
                      <a:pt x="2" y="414"/>
                      <a:pt x="2" y="415"/>
                    </a:cubicBezTo>
                    <a:cubicBezTo>
                      <a:pt x="2" y="415"/>
                      <a:pt x="3" y="416"/>
                      <a:pt x="3" y="416"/>
                    </a:cubicBezTo>
                    <a:cubicBezTo>
                      <a:pt x="3" y="418"/>
                      <a:pt x="4" y="419"/>
                      <a:pt x="4" y="421"/>
                    </a:cubicBezTo>
                    <a:cubicBezTo>
                      <a:pt x="4" y="421"/>
                      <a:pt x="5" y="422"/>
                      <a:pt x="5" y="422"/>
                    </a:cubicBezTo>
                    <a:cubicBezTo>
                      <a:pt x="6" y="426"/>
                      <a:pt x="8" y="429"/>
                      <a:pt x="9" y="432"/>
                    </a:cubicBezTo>
                    <a:cubicBezTo>
                      <a:pt x="10" y="433"/>
                      <a:pt x="11" y="434"/>
                      <a:pt x="11" y="435"/>
                    </a:cubicBezTo>
                    <a:cubicBezTo>
                      <a:pt x="12" y="436"/>
                      <a:pt x="12" y="437"/>
                      <a:pt x="13" y="438"/>
                    </a:cubicBezTo>
                    <a:cubicBezTo>
                      <a:pt x="13" y="439"/>
                      <a:pt x="14" y="440"/>
                      <a:pt x="15" y="441"/>
                    </a:cubicBezTo>
                    <a:cubicBezTo>
                      <a:pt x="15" y="442"/>
                      <a:pt x="15" y="442"/>
                      <a:pt x="15" y="442"/>
                    </a:cubicBezTo>
                    <a:cubicBezTo>
                      <a:pt x="18" y="446"/>
                      <a:pt x="22" y="450"/>
                      <a:pt x="27" y="454"/>
                    </a:cubicBezTo>
                    <a:cubicBezTo>
                      <a:pt x="29" y="456"/>
                      <a:pt x="32" y="459"/>
                      <a:pt x="34" y="461"/>
                    </a:cubicBezTo>
                    <a:cubicBezTo>
                      <a:pt x="36" y="462"/>
                      <a:pt x="39" y="464"/>
                      <a:pt x="41" y="466"/>
                    </a:cubicBezTo>
                    <a:cubicBezTo>
                      <a:pt x="44" y="467"/>
                      <a:pt x="46" y="469"/>
                      <a:pt x="48" y="470"/>
                    </a:cubicBezTo>
                    <a:cubicBezTo>
                      <a:pt x="47" y="470"/>
                      <a:pt x="47" y="469"/>
                      <a:pt x="47" y="469"/>
                    </a:cubicBezTo>
                    <a:cubicBezTo>
                      <a:pt x="47" y="469"/>
                      <a:pt x="47" y="470"/>
                      <a:pt x="48" y="470"/>
                    </a:cubicBezTo>
                    <a:cubicBezTo>
                      <a:pt x="107" y="504"/>
                      <a:pt x="107" y="504"/>
                      <a:pt x="107" y="504"/>
                    </a:cubicBezTo>
                    <a:cubicBezTo>
                      <a:pt x="167" y="539"/>
                      <a:pt x="167" y="539"/>
                      <a:pt x="167" y="539"/>
                    </a:cubicBezTo>
                    <a:cubicBezTo>
                      <a:pt x="227" y="573"/>
                      <a:pt x="227" y="573"/>
                      <a:pt x="227" y="573"/>
                    </a:cubicBezTo>
                    <a:cubicBezTo>
                      <a:pt x="286" y="607"/>
                      <a:pt x="286" y="607"/>
                      <a:pt x="286" y="607"/>
                    </a:cubicBezTo>
                    <a:cubicBezTo>
                      <a:pt x="346" y="642"/>
                      <a:pt x="346" y="642"/>
                      <a:pt x="346" y="642"/>
                    </a:cubicBezTo>
                    <a:cubicBezTo>
                      <a:pt x="405" y="676"/>
                      <a:pt x="405" y="676"/>
                      <a:pt x="405" y="676"/>
                    </a:cubicBezTo>
                    <a:cubicBezTo>
                      <a:pt x="465" y="711"/>
                      <a:pt x="465" y="711"/>
                      <a:pt x="465" y="711"/>
                    </a:cubicBezTo>
                    <a:cubicBezTo>
                      <a:pt x="525" y="745"/>
                      <a:pt x="525" y="745"/>
                      <a:pt x="525" y="745"/>
                    </a:cubicBezTo>
                    <a:cubicBezTo>
                      <a:pt x="584" y="779"/>
                      <a:pt x="584" y="779"/>
                      <a:pt x="584" y="779"/>
                    </a:cubicBezTo>
                    <a:cubicBezTo>
                      <a:pt x="644" y="814"/>
                      <a:pt x="644" y="814"/>
                      <a:pt x="644" y="814"/>
                    </a:cubicBezTo>
                    <a:cubicBezTo>
                      <a:pt x="644" y="814"/>
                      <a:pt x="645" y="815"/>
                      <a:pt x="646" y="815"/>
                    </a:cubicBezTo>
                    <a:cubicBezTo>
                      <a:pt x="647" y="815"/>
                      <a:pt x="647" y="816"/>
                      <a:pt x="648" y="816"/>
                    </a:cubicBezTo>
                    <a:cubicBezTo>
                      <a:pt x="648" y="816"/>
                      <a:pt x="648" y="816"/>
                      <a:pt x="648" y="816"/>
                    </a:cubicBezTo>
                    <a:cubicBezTo>
                      <a:pt x="649" y="817"/>
                      <a:pt x="650" y="817"/>
                      <a:pt x="652" y="818"/>
                    </a:cubicBezTo>
                    <a:cubicBezTo>
                      <a:pt x="652" y="818"/>
                      <a:pt x="652" y="818"/>
                      <a:pt x="653" y="819"/>
                    </a:cubicBezTo>
                    <a:cubicBezTo>
                      <a:pt x="654" y="819"/>
                      <a:pt x="654" y="819"/>
                      <a:pt x="654" y="819"/>
                    </a:cubicBezTo>
                    <a:cubicBezTo>
                      <a:pt x="656" y="820"/>
                      <a:pt x="658" y="821"/>
                      <a:pt x="660" y="822"/>
                    </a:cubicBezTo>
                    <a:cubicBezTo>
                      <a:pt x="661" y="822"/>
                      <a:pt x="661" y="822"/>
                      <a:pt x="661" y="822"/>
                    </a:cubicBezTo>
                    <a:cubicBezTo>
                      <a:pt x="662" y="823"/>
                      <a:pt x="663" y="823"/>
                      <a:pt x="664" y="824"/>
                    </a:cubicBezTo>
                    <a:cubicBezTo>
                      <a:pt x="666" y="824"/>
                      <a:pt x="668" y="825"/>
                      <a:pt x="669" y="826"/>
                    </a:cubicBezTo>
                    <a:cubicBezTo>
                      <a:pt x="670" y="826"/>
                      <a:pt x="670" y="826"/>
                      <a:pt x="670" y="826"/>
                    </a:cubicBezTo>
                    <a:cubicBezTo>
                      <a:pt x="671" y="826"/>
                      <a:pt x="671" y="826"/>
                      <a:pt x="671" y="826"/>
                    </a:cubicBezTo>
                    <a:cubicBezTo>
                      <a:pt x="674" y="827"/>
                      <a:pt x="677" y="828"/>
                      <a:pt x="679" y="829"/>
                    </a:cubicBezTo>
                    <a:cubicBezTo>
                      <a:pt x="680" y="829"/>
                      <a:pt x="680" y="829"/>
                      <a:pt x="680" y="829"/>
                    </a:cubicBezTo>
                    <a:cubicBezTo>
                      <a:pt x="680" y="829"/>
                      <a:pt x="681" y="829"/>
                      <a:pt x="681" y="829"/>
                    </a:cubicBezTo>
                    <a:cubicBezTo>
                      <a:pt x="684" y="830"/>
                      <a:pt x="687" y="831"/>
                      <a:pt x="688" y="831"/>
                    </a:cubicBezTo>
                    <a:cubicBezTo>
                      <a:pt x="689" y="831"/>
                      <a:pt x="689" y="831"/>
                      <a:pt x="689" y="831"/>
                    </a:cubicBezTo>
                    <a:cubicBezTo>
                      <a:pt x="689" y="831"/>
                      <a:pt x="689" y="831"/>
                      <a:pt x="689" y="831"/>
                    </a:cubicBezTo>
                    <a:cubicBezTo>
                      <a:pt x="690" y="832"/>
                      <a:pt x="690" y="832"/>
                      <a:pt x="690" y="832"/>
                    </a:cubicBezTo>
                    <a:cubicBezTo>
                      <a:pt x="717" y="838"/>
                      <a:pt x="748" y="840"/>
                      <a:pt x="779" y="834"/>
                    </a:cubicBezTo>
                    <a:cubicBezTo>
                      <a:pt x="784" y="833"/>
                      <a:pt x="788" y="832"/>
                      <a:pt x="791" y="831"/>
                    </a:cubicBezTo>
                    <a:cubicBezTo>
                      <a:pt x="794" y="831"/>
                      <a:pt x="798" y="830"/>
                      <a:pt x="801" y="829"/>
                    </a:cubicBezTo>
                    <a:cubicBezTo>
                      <a:pt x="801" y="829"/>
                      <a:pt x="801" y="829"/>
                      <a:pt x="801" y="829"/>
                    </a:cubicBezTo>
                    <a:cubicBezTo>
                      <a:pt x="804" y="828"/>
                      <a:pt x="807" y="827"/>
                      <a:pt x="810" y="826"/>
                    </a:cubicBezTo>
                    <a:cubicBezTo>
                      <a:pt x="819" y="822"/>
                      <a:pt x="819" y="822"/>
                      <a:pt x="819" y="822"/>
                    </a:cubicBezTo>
                    <a:cubicBezTo>
                      <a:pt x="820" y="822"/>
                      <a:pt x="821" y="821"/>
                      <a:pt x="822" y="821"/>
                    </a:cubicBezTo>
                    <a:cubicBezTo>
                      <a:pt x="824" y="820"/>
                      <a:pt x="825" y="820"/>
                      <a:pt x="826" y="819"/>
                    </a:cubicBezTo>
                    <a:cubicBezTo>
                      <a:pt x="827" y="819"/>
                      <a:pt x="828" y="818"/>
                      <a:pt x="828" y="818"/>
                    </a:cubicBezTo>
                    <a:cubicBezTo>
                      <a:pt x="830" y="817"/>
                      <a:pt x="834" y="815"/>
                      <a:pt x="836" y="814"/>
                    </a:cubicBezTo>
                    <a:cubicBezTo>
                      <a:pt x="949" y="748"/>
                      <a:pt x="949" y="748"/>
                      <a:pt x="949" y="748"/>
                    </a:cubicBezTo>
                    <a:cubicBezTo>
                      <a:pt x="1063" y="682"/>
                      <a:pt x="1063" y="682"/>
                      <a:pt x="1063" y="682"/>
                    </a:cubicBezTo>
                    <a:cubicBezTo>
                      <a:pt x="1176" y="616"/>
                      <a:pt x="1176" y="616"/>
                      <a:pt x="1176" y="616"/>
                    </a:cubicBezTo>
                    <a:cubicBezTo>
                      <a:pt x="1289" y="550"/>
                      <a:pt x="1289" y="550"/>
                      <a:pt x="1289" y="550"/>
                    </a:cubicBezTo>
                    <a:cubicBezTo>
                      <a:pt x="1403" y="485"/>
                      <a:pt x="1403" y="485"/>
                      <a:pt x="1403" y="485"/>
                    </a:cubicBezTo>
                    <a:cubicBezTo>
                      <a:pt x="1516" y="419"/>
                      <a:pt x="1516" y="419"/>
                      <a:pt x="1516" y="419"/>
                    </a:cubicBezTo>
                    <a:cubicBezTo>
                      <a:pt x="1629" y="353"/>
                      <a:pt x="1629" y="353"/>
                      <a:pt x="1629" y="353"/>
                    </a:cubicBezTo>
                    <a:cubicBezTo>
                      <a:pt x="1742" y="287"/>
                      <a:pt x="1742" y="287"/>
                      <a:pt x="1742" y="287"/>
                    </a:cubicBezTo>
                    <a:cubicBezTo>
                      <a:pt x="1856" y="221"/>
                      <a:pt x="1856" y="221"/>
                      <a:pt x="1856" y="221"/>
                    </a:cubicBezTo>
                    <a:cubicBezTo>
                      <a:pt x="1969" y="155"/>
                      <a:pt x="1969" y="155"/>
                      <a:pt x="1969" y="155"/>
                    </a:cubicBezTo>
                    <a:cubicBezTo>
                      <a:pt x="1972" y="153"/>
                      <a:pt x="1975" y="152"/>
                      <a:pt x="1978" y="150"/>
                    </a:cubicBezTo>
                    <a:cubicBezTo>
                      <a:pt x="1978" y="150"/>
                      <a:pt x="1978" y="150"/>
                      <a:pt x="1978" y="150"/>
                    </a:cubicBezTo>
                    <a:cubicBezTo>
                      <a:pt x="1978" y="150"/>
                      <a:pt x="1978" y="150"/>
                      <a:pt x="1978" y="150"/>
                    </a:cubicBezTo>
                    <a:cubicBezTo>
                      <a:pt x="1980" y="148"/>
                      <a:pt x="1982" y="147"/>
                      <a:pt x="1984" y="145"/>
                    </a:cubicBezTo>
                    <a:cubicBezTo>
                      <a:pt x="1984" y="145"/>
                      <a:pt x="1984" y="145"/>
                      <a:pt x="1984" y="145"/>
                    </a:cubicBezTo>
                    <a:cubicBezTo>
                      <a:pt x="1986" y="143"/>
                      <a:pt x="1987" y="142"/>
                      <a:pt x="1989" y="141"/>
                    </a:cubicBezTo>
                    <a:cubicBezTo>
                      <a:pt x="1989" y="140"/>
                      <a:pt x="1989" y="140"/>
                      <a:pt x="1989" y="140"/>
                    </a:cubicBezTo>
                    <a:cubicBezTo>
                      <a:pt x="1991" y="139"/>
                      <a:pt x="1992" y="138"/>
                      <a:pt x="1994" y="136"/>
                    </a:cubicBezTo>
                    <a:cubicBezTo>
                      <a:pt x="1994" y="136"/>
                      <a:pt x="1994" y="136"/>
                      <a:pt x="1994" y="136"/>
                    </a:cubicBezTo>
                    <a:cubicBezTo>
                      <a:pt x="1995" y="135"/>
                      <a:pt x="1995" y="135"/>
                      <a:pt x="1995" y="135"/>
                    </a:cubicBezTo>
                    <a:cubicBezTo>
                      <a:pt x="1996" y="134"/>
                      <a:pt x="1997" y="133"/>
                      <a:pt x="1998" y="131"/>
                    </a:cubicBezTo>
                    <a:cubicBezTo>
                      <a:pt x="1998" y="131"/>
                      <a:pt x="1998" y="131"/>
                      <a:pt x="1998" y="131"/>
                    </a:cubicBezTo>
                    <a:cubicBezTo>
                      <a:pt x="1999" y="131"/>
                      <a:pt x="1999" y="131"/>
                      <a:pt x="1999" y="131"/>
                    </a:cubicBezTo>
                    <a:cubicBezTo>
                      <a:pt x="2000" y="129"/>
                      <a:pt x="2002" y="126"/>
                      <a:pt x="2003" y="124"/>
                    </a:cubicBezTo>
                    <a:cubicBezTo>
                      <a:pt x="2004" y="123"/>
                      <a:pt x="2005" y="122"/>
                      <a:pt x="2006" y="121"/>
                    </a:cubicBezTo>
                    <a:cubicBezTo>
                      <a:pt x="2006" y="120"/>
                      <a:pt x="2006" y="120"/>
                      <a:pt x="2006" y="120"/>
                    </a:cubicBezTo>
                    <a:cubicBezTo>
                      <a:pt x="2007" y="119"/>
                      <a:pt x="2007" y="118"/>
                      <a:pt x="2007" y="118"/>
                    </a:cubicBezTo>
                    <a:cubicBezTo>
                      <a:pt x="2007" y="117"/>
                      <a:pt x="2007" y="117"/>
                      <a:pt x="2007" y="117"/>
                    </a:cubicBezTo>
                    <a:cubicBezTo>
                      <a:pt x="2008" y="116"/>
                      <a:pt x="2008" y="116"/>
                      <a:pt x="2008" y="116"/>
                    </a:cubicBezTo>
                    <a:cubicBezTo>
                      <a:pt x="2008" y="117"/>
                      <a:pt x="2008" y="117"/>
                      <a:pt x="2008" y="117"/>
                    </a:cubicBezTo>
                    <a:cubicBezTo>
                      <a:pt x="2008" y="116"/>
                      <a:pt x="2009" y="115"/>
                      <a:pt x="2009" y="114"/>
                    </a:cubicBezTo>
                    <a:cubicBezTo>
                      <a:pt x="2009" y="114"/>
                      <a:pt x="2009" y="114"/>
                      <a:pt x="2009" y="114"/>
                    </a:cubicBezTo>
                    <a:cubicBezTo>
                      <a:pt x="2009" y="113"/>
                      <a:pt x="2009" y="113"/>
                      <a:pt x="2009" y="113"/>
                    </a:cubicBezTo>
                    <a:cubicBezTo>
                      <a:pt x="2010" y="112"/>
                      <a:pt x="2011" y="111"/>
                      <a:pt x="2011" y="110"/>
                    </a:cubicBezTo>
                    <a:cubicBezTo>
                      <a:pt x="2011" y="109"/>
                      <a:pt x="2011" y="109"/>
                      <a:pt x="2011" y="109"/>
                    </a:cubicBezTo>
                    <a:cubicBezTo>
                      <a:pt x="2011" y="109"/>
                      <a:pt x="2011" y="109"/>
                      <a:pt x="2011" y="109"/>
                    </a:cubicBezTo>
                    <a:cubicBezTo>
                      <a:pt x="2012" y="107"/>
                      <a:pt x="2013" y="106"/>
                      <a:pt x="2013" y="104"/>
                    </a:cubicBezTo>
                    <a:cubicBezTo>
                      <a:pt x="2013" y="103"/>
                      <a:pt x="2013" y="103"/>
                      <a:pt x="2013" y="103"/>
                    </a:cubicBezTo>
                    <a:cubicBezTo>
                      <a:pt x="2013" y="103"/>
                      <a:pt x="2013" y="103"/>
                      <a:pt x="2013" y="103"/>
                    </a:cubicBezTo>
                    <a:cubicBezTo>
                      <a:pt x="2013" y="103"/>
                      <a:pt x="2013" y="103"/>
                      <a:pt x="2013" y="103"/>
                    </a:cubicBezTo>
                    <a:cubicBezTo>
                      <a:pt x="2014" y="102"/>
                      <a:pt x="2014" y="101"/>
                      <a:pt x="2014" y="100"/>
                    </a:cubicBezTo>
                    <a:cubicBezTo>
                      <a:pt x="2014" y="100"/>
                      <a:pt x="2014" y="100"/>
                      <a:pt x="2014" y="100"/>
                    </a:cubicBezTo>
                    <a:cubicBezTo>
                      <a:pt x="2014" y="100"/>
                      <a:pt x="2014" y="100"/>
                      <a:pt x="2014" y="100"/>
                    </a:cubicBezTo>
                    <a:cubicBezTo>
                      <a:pt x="2015" y="97"/>
                      <a:pt x="2015" y="95"/>
                      <a:pt x="2015" y="95"/>
                    </a:cubicBezTo>
                    <a:cubicBezTo>
                      <a:pt x="2015" y="94"/>
                      <a:pt x="2016" y="93"/>
                      <a:pt x="2016" y="93"/>
                    </a:cubicBezTo>
                    <a:cubicBezTo>
                      <a:pt x="2016" y="91"/>
                      <a:pt x="2016" y="91"/>
                      <a:pt x="2016" y="91"/>
                    </a:cubicBezTo>
                    <a:cubicBezTo>
                      <a:pt x="2016" y="92"/>
                      <a:pt x="2016" y="92"/>
                      <a:pt x="2016" y="92"/>
                    </a:cubicBezTo>
                    <a:cubicBezTo>
                      <a:pt x="2016" y="92"/>
                      <a:pt x="2016" y="92"/>
                      <a:pt x="2016" y="92"/>
                    </a:cubicBezTo>
                    <a:cubicBezTo>
                      <a:pt x="2016" y="90"/>
                      <a:pt x="2016" y="90"/>
                      <a:pt x="2016" y="90"/>
                    </a:cubicBezTo>
                    <a:cubicBezTo>
                      <a:pt x="2016" y="90"/>
                      <a:pt x="2016" y="90"/>
                      <a:pt x="2016" y="90"/>
                    </a:cubicBezTo>
                    <a:cubicBezTo>
                      <a:pt x="2016" y="89"/>
                      <a:pt x="2016" y="88"/>
                      <a:pt x="2016" y="86"/>
                    </a:cubicBezTo>
                    <a:cubicBezTo>
                      <a:pt x="2016" y="85"/>
                      <a:pt x="2016" y="85"/>
                      <a:pt x="2016" y="85"/>
                    </a:cubicBezTo>
                    <a:cubicBezTo>
                      <a:pt x="2016" y="85"/>
                      <a:pt x="2017" y="84"/>
                      <a:pt x="2017" y="83"/>
                    </a:cubicBezTo>
                    <a:cubicBezTo>
                      <a:pt x="2017" y="83"/>
                      <a:pt x="2017" y="83"/>
                      <a:pt x="2017" y="82"/>
                    </a:cubicBezTo>
                    <a:cubicBezTo>
                      <a:pt x="2017" y="82"/>
                      <a:pt x="2017" y="82"/>
                      <a:pt x="2017" y="82"/>
                    </a:cubicBezTo>
                    <a:cubicBezTo>
                      <a:pt x="2017" y="82"/>
                      <a:pt x="2017" y="82"/>
                      <a:pt x="2017" y="82"/>
                    </a:cubicBezTo>
                    <a:cubicBezTo>
                      <a:pt x="2017" y="82"/>
                      <a:pt x="2017" y="81"/>
                      <a:pt x="2017" y="81"/>
                    </a:cubicBezTo>
                    <a:cubicBezTo>
                      <a:pt x="2017" y="75"/>
                      <a:pt x="2017" y="75"/>
                      <a:pt x="2017" y="75"/>
                    </a:cubicBezTo>
                    <a:close/>
                    <a:moveTo>
                      <a:pt x="841" y="801"/>
                    </a:moveTo>
                    <a:cubicBezTo>
                      <a:pt x="841" y="801"/>
                      <a:pt x="841" y="801"/>
                      <a:pt x="841" y="801"/>
                    </a:cubicBezTo>
                    <a:cubicBezTo>
                      <a:pt x="841" y="800"/>
                      <a:pt x="841" y="800"/>
                      <a:pt x="841" y="800"/>
                    </a:cubicBezTo>
                    <a:lnTo>
                      <a:pt x="841" y="801"/>
                    </a:lnTo>
                    <a:close/>
                    <a:moveTo>
                      <a:pt x="841" y="800"/>
                    </a:moveTo>
                    <a:cubicBezTo>
                      <a:pt x="841" y="800"/>
                      <a:pt x="841" y="800"/>
                      <a:pt x="841" y="800"/>
                    </a:cubicBezTo>
                    <a:cubicBezTo>
                      <a:pt x="841" y="800"/>
                      <a:pt x="841" y="800"/>
                      <a:pt x="841" y="800"/>
                    </a:cubicBezTo>
                    <a:cubicBezTo>
                      <a:pt x="841" y="800"/>
                      <a:pt x="841" y="800"/>
                      <a:pt x="841" y="800"/>
                    </a:cubicBezTo>
                    <a:close/>
                    <a:moveTo>
                      <a:pt x="842" y="798"/>
                    </a:moveTo>
                    <a:cubicBezTo>
                      <a:pt x="842" y="798"/>
                      <a:pt x="842" y="798"/>
                      <a:pt x="842" y="798"/>
                    </a:cubicBezTo>
                    <a:cubicBezTo>
                      <a:pt x="842" y="798"/>
                      <a:pt x="842" y="798"/>
                      <a:pt x="842" y="798"/>
                    </a:cubicBezTo>
                    <a:close/>
                    <a:moveTo>
                      <a:pt x="42" y="457"/>
                    </a:moveTo>
                    <a:cubicBezTo>
                      <a:pt x="43" y="459"/>
                      <a:pt x="43" y="461"/>
                      <a:pt x="43" y="463"/>
                    </a:cubicBezTo>
                    <a:cubicBezTo>
                      <a:pt x="43" y="461"/>
                      <a:pt x="43" y="459"/>
                      <a:pt x="42" y="457"/>
                    </a:cubicBezTo>
                    <a:close/>
                    <a:moveTo>
                      <a:pt x="638" y="798"/>
                    </a:moveTo>
                    <a:cubicBezTo>
                      <a:pt x="638" y="805"/>
                      <a:pt x="640" y="810"/>
                      <a:pt x="642" y="813"/>
                    </a:cubicBezTo>
                    <a:cubicBezTo>
                      <a:pt x="640" y="810"/>
                      <a:pt x="638" y="805"/>
                      <a:pt x="638" y="798"/>
                    </a:cubicBezTo>
                    <a:close/>
                    <a:moveTo>
                      <a:pt x="643" y="813"/>
                    </a:moveTo>
                    <a:cubicBezTo>
                      <a:pt x="643" y="813"/>
                      <a:pt x="643" y="813"/>
                      <a:pt x="643" y="813"/>
                    </a:cubicBezTo>
                    <a:close/>
                  </a:path>
                </a:pathLst>
              </a:custGeom>
              <a:solidFill>
                <a:srgbClr val="000D2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27" name="îṧḻîḋê"/>
              <p:cNvSpPr/>
              <p:nvPr/>
            </p:nvSpPr>
            <p:spPr bwMode="auto">
              <a:xfrm>
                <a:off x="6495462" y="3919153"/>
                <a:ext cx="3994150" cy="2314575"/>
              </a:xfrm>
              <a:custGeom>
                <a:avLst/>
                <a:gdLst>
                  <a:gd name="T0" fmla="*/ 1967 w 2017"/>
                  <a:gd name="T1" fmla="*/ 372 h 1170"/>
                  <a:gd name="T2" fmla="*/ 1967 w 2017"/>
                  <a:gd name="T3" fmla="*/ 477 h 1170"/>
                  <a:gd name="T4" fmla="*/ 823 w 2017"/>
                  <a:gd name="T5" fmla="*/ 1142 h 1170"/>
                  <a:gd name="T6" fmla="*/ 646 w 2017"/>
                  <a:gd name="T7" fmla="*/ 1135 h 1170"/>
                  <a:gd name="T8" fmla="*/ 51 w 2017"/>
                  <a:gd name="T9" fmla="*/ 791 h 1170"/>
                  <a:gd name="T10" fmla="*/ 50 w 2017"/>
                  <a:gd name="T11" fmla="*/ 687 h 1170"/>
                  <a:gd name="T12" fmla="*/ 1191 w 2017"/>
                  <a:gd name="T13" fmla="*/ 28 h 1170"/>
                  <a:gd name="T14" fmla="*/ 1371 w 2017"/>
                  <a:gd name="T15" fmla="*/ 28 h 1170"/>
                  <a:gd name="T16" fmla="*/ 1967 w 2017"/>
                  <a:gd name="T17" fmla="*/ 372 h 1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17" h="1170">
                    <a:moveTo>
                      <a:pt x="1967" y="372"/>
                    </a:moveTo>
                    <a:cubicBezTo>
                      <a:pt x="2017" y="401"/>
                      <a:pt x="2017" y="448"/>
                      <a:pt x="1967" y="477"/>
                    </a:cubicBezTo>
                    <a:cubicBezTo>
                      <a:pt x="1590" y="696"/>
                      <a:pt x="1200" y="922"/>
                      <a:pt x="823" y="1142"/>
                    </a:cubicBezTo>
                    <a:cubicBezTo>
                      <a:pt x="773" y="1170"/>
                      <a:pt x="696" y="1164"/>
                      <a:pt x="646" y="1135"/>
                    </a:cubicBezTo>
                    <a:cubicBezTo>
                      <a:pt x="448" y="1021"/>
                      <a:pt x="249" y="906"/>
                      <a:pt x="51" y="791"/>
                    </a:cubicBezTo>
                    <a:cubicBezTo>
                      <a:pt x="1" y="763"/>
                      <a:pt x="0" y="716"/>
                      <a:pt x="50" y="687"/>
                    </a:cubicBezTo>
                    <a:cubicBezTo>
                      <a:pt x="428" y="468"/>
                      <a:pt x="813" y="248"/>
                      <a:pt x="1191" y="28"/>
                    </a:cubicBezTo>
                    <a:cubicBezTo>
                      <a:pt x="1240" y="0"/>
                      <a:pt x="1321" y="0"/>
                      <a:pt x="1371" y="28"/>
                    </a:cubicBezTo>
                    <a:cubicBezTo>
                      <a:pt x="1569" y="143"/>
                      <a:pt x="1768" y="258"/>
                      <a:pt x="1967" y="37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28" name="íṣḷîdê"/>
              <p:cNvSpPr/>
              <p:nvPr/>
            </p:nvSpPr>
            <p:spPr bwMode="auto">
              <a:xfrm>
                <a:off x="7000287" y="4039803"/>
                <a:ext cx="3265488" cy="1890713"/>
              </a:xfrm>
              <a:custGeom>
                <a:avLst/>
                <a:gdLst>
                  <a:gd name="T0" fmla="*/ 1593 w 1649"/>
                  <a:gd name="T1" fmla="*/ 306 h 956"/>
                  <a:gd name="T2" fmla="*/ 1120 w 1649"/>
                  <a:gd name="T3" fmla="*/ 33 h 956"/>
                  <a:gd name="T4" fmla="*/ 917 w 1649"/>
                  <a:gd name="T5" fmla="*/ 33 h 956"/>
                  <a:gd name="T6" fmla="*/ 56 w 1649"/>
                  <a:gd name="T7" fmla="*/ 533 h 956"/>
                  <a:gd name="T8" fmla="*/ 56 w 1649"/>
                  <a:gd name="T9" fmla="*/ 651 h 956"/>
                  <a:gd name="T10" fmla="*/ 529 w 1649"/>
                  <a:gd name="T11" fmla="*/ 924 h 956"/>
                  <a:gd name="T12" fmla="*/ 732 w 1649"/>
                  <a:gd name="T13" fmla="*/ 924 h 956"/>
                  <a:gd name="T14" fmla="*/ 1593 w 1649"/>
                  <a:gd name="T15" fmla="*/ 423 h 956"/>
                  <a:gd name="T16" fmla="*/ 1593 w 1649"/>
                  <a:gd name="T17" fmla="*/ 30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9" h="956">
                    <a:moveTo>
                      <a:pt x="1593" y="306"/>
                    </a:moveTo>
                    <a:cubicBezTo>
                      <a:pt x="1120" y="33"/>
                      <a:pt x="1120" y="33"/>
                      <a:pt x="1120" y="33"/>
                    </a:cubicBezTo>
                    <a:cubicBezTo>
                      <a:pt x="1064" y="0"/>
                      <a:pt x="973" y="0"/>
                      <a:pt x="917" y="33"/>
                    </a:cubicBezTo>
                    <a:cubicBezTo>
                      <a:pt x="56" y="533"/>
                      <a:pt x="56" y="533"/>
                      <a:pt x="56" y="533"/>
                    </a:cubicBezTo>
                    <a:cubicBezTo>
                      <a:pt x="0" y="566"/>
                      <a:pt x="0" y="618"/>
                      <a:pt x="56" y="651"/>
                    </a:cubicBezTo>
                    <a:cubicBezTo>
                      <a:pt x="529" y="924"/>
                      <a:pt x="529" y="924"/>
                      <a:pt x="529" y="924"/>
                    </a:cubicBezTo>
                    <a:cubicBezTo>
                      <a:pt x="585" y="956"/>
                      <a:pt x="677" y="956"/>
                      <a:pt x="732" y="924"/>
                    </a:cubicBezTo>
                    <a:cubicBezTo>
                      <a:pt x="1593" y="423"/>
                      <a:pt x="1593" y="423"/>
                      <a:pt x="1593" y="423"/>
                    </a:cubicBezTo>
                    <a:cubicBezTo>
                      <a:pt x="1649" y="391"/>
                      <a:pt x="1649" y="338"/>
                      <a:pt x="1593" y="306"/>
                    </a:cubicBezTo>
                    <a:close/>
                  </a:path>
                </a:pathLst>
              </a:custGeom>
              <a:solidFill>
                <a:srgbClr val="000D2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pic>
          <p:nvPicPr>
            <p:cNvPr id="18" name="图片 17"/>
            <p:cNvPicPr>
              <a:picLocks noChangeAspect="1"/>
            </p:cNvPicPr>
            <p:nvPr/>
          </p:nvPicPr>
          <p:blipFill rotWithShape="1">
            <a:blip r:embed="rId4" cstate="print">
              <a:extLst>
                <a:ext uri="{28A0092B-C50C-407E-A947-70E740481C1C}">
                  <a14:useLocalDpi xmlns:a14="http://schemas.microsoft.com/office/drawing/2010/main" val="0"/>
                </a:ext>
              </a:extLst>
            </a:blip>
            <a:srcRect t="9786" b="14925"/>
            <a:stretch>
              <a:fillRect/>
            </a:stretch>
          </p:blipFill>
          <p:spPr>
            <a:xfrm>
              <a:off x="13975549" y="547407"/>
              <a:ext cx="2741761" cy="4472411"/>
            </a:xfrm>
            <a:prstGeom prst="roundRect">
              <a:avLst>
                <a:gd name="adj" fmla="val 6418"/>
              </a:avLst>
            </a:prstGeom>
            <a:noFill/>
            <a:ln w="12700">
              <a:solidFill>
                <a:schemeClr val="bg1">
                  <a:lumMod val="85000"/>
                </a:schemeClr>
              </a:solidFill>
              <a:miter lim="800000"/>
              <a:headEnd/>
              <a:tailEnd/>
            </a:ln>
            <a:effectLst>
              <a:outerShdw blurRad="50800" dist="38100" dir="2700000" algn="tl" rotWithShape="0">
                <a:prstClr val="black">
                  <a:alpha val="40000"/>
                </a:prstClr>
              </a:outerShdw>
              <a:reflection blurRad="6350" stA="38000" endPos="15000" dir="5400000" sy="-100000" algn="bl" rotWithShape="0"/>
            </a:effectLst>
            <a:scene3d>
              <a:camera prst="isometricLeftDown">
                <a:rot lat="1800000" lon="3000000" rev="0"/>
              </a:camera>
              <a:lightRig rig="threePt" dir="t"/>
            </a:scene3d>
          </p:spPr>
        </p:pic>
        <p:pic>
          <p:nvPicPr>
            <p:cNvPr id="19" name="图片 18"/>
            <p:cNvPicPr>
              <a:picLocks noChangeAspect="1"/>
            </p:cNvPicPr>
            <p:nvPr/>
          </p:nvPicPr>
          <p:blipFill rotWithShape="1">
            <a:blip r:embed="rId5" cstate="print">
              <a:extLst>
                <a:ext uri="{28A0092B-C50C-407E-A947-70E740481C1C}">
                  <a14:useLocalDpi xmlns:a14="http://schemas.microsoft.com/office/drawing/2010/main" val="0"/>
                </a:ext>
              </a:extLst>
            </a:blip>
            <a:srcRect t="7503" b="26099"/>
            <a:stretch>
              <a:fillRect/>
            </a:stretch>
          </p:blipFill>
          <p:spPr>
            <a:xfrm>
              <a:off x="12893656" y="1416908"/>
              <a:ext cx="3164001" cy="4551837"/>
            </a:xfrm>
            <a:prstGeom prst="roundRect">
              <a:avLst>
                <a:gd name="adj" fmla="val 6418"/>
              </a:avLst>
            </a:prstGeom>
            <a:noFill/>
            <a:ln w="12700">
              <a:solidFill>
                <a:schemeClr val="bg1">
                  <a:lumMod val="85000"/>
                </a:schemeClr>
              </a:solidFill>
              <a:miter lim="800000"/>
              <a:headEnd/>
              <a:tailEnd/>
            </a:ln>
            <a:effectLst>
              <a:outerShdw blurRad="50800" dist="38100" dir="2700000" algn="tl" rotWithShape="0">
                <a:prstClr val="black">
                  <a:alpha val="40000"/>
                </a:prstClr>
              </a:outerShdw>
              <a:reflection blurRad="6350" stA="38000" endPos="15000" dir="5400000" sy="-100000" algn="bl" rotWithShape="0"/>
            </a:effectLst>
            <a:scene3d>
              <a:camera prst="isometricLeftDown">
                <a:rot lat="1800000" lon="3000000" rev="0"/>
              </a:camera>
              <a:lightRig rig="threePt" dir="t"/>
            </a:scene3d>
          </p:spPr>
        </p:pic>
      </p:grpSp>
      <p:sp>
        <p:nvSpPr>
          <p:cNvPr id="3" name="矩形 2"/>
          <p:cNvSpPr/>
          <p:nvPr/>
        </p:nvSpPr>
        <p:spPr>
          <a:xfrm>
            <a:off x="3139939" y="1551022"/>
            <a:ext cx="5929313" cy="703206"/>
          </a:xfrm>
          <a:prstGeom prst="rect">
            <a:avLst/>
          </a:prstGeom>
        </p:spPr>
        <p:txBody>
          <a:bodyPr wrap="square">
            <a:spAutoFit/>
          </a:bodyPr>
          <a:lstStyle/>
          <a:p>
            <a:pPr indent="711200" fontAlgn="auto">
              <a:lnSpc>
                <a:spcPct val="150000"/>
              </a:lnSpc>
              <a:spcAft>
                <a:spcPts val="1200"/>
              </a:spcAft>
              <a:buClr>
                <a:schemeClr val="tx1">
                  <a:lumMod val="85000"/>
                  <a:lumOff val="15000"/>
                </a:schemeClr>
              </a:buClr>
            </a:pPr>
            <a:r>
              <a:rPr lang="zh-CN" altLang="en-US" sz="2000" b="1" dirty="0">
                <a:solidFill>
                  <a:srgbClr val="C00000"/>
                </a:solidFill>
                <a:latin typeface="微软雅黑" panose="020B0503020204020204" charset="-122"/>
                <a:ea typeface="微软雅黑" panose="020B0503020204020204" charset="-122"/>
                <a:cs typeface="微软雅黑" panose="020B0503020204020204" charset="-122"/>
              </a:rPr>
              <a:t>在中国</a:t>
            </a:r>
            <a:r>
              <a:rPr lang="zh-CN" altLang="en-US" sz="2000" b="1"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“党大还是法大”是一个</a:t>
            </a:r>
            <a:r>
              <a:rPr lang="zh-CN" altLang="en-US" sz="3000" b="1" dirty="0">
                <a:solidFill>
                  <a:srgbClr val="C00000"/>
                </a:solidFill>
                <a:latin typeface="华文中宋" panose="02010600040101010101" pitchFamily="2" charset="-122"/>
                <a:ea typeface="华文中宋" panose="02010600040101010101" pitchFamily="2" charset="-122"/>
                <a:cs typeface="华文中宋" panose="02010600040101010101" pitchFamily="2" charset="-122"/>
              </a:rPr>
              <a:t>伪命题</a:t>
            </a:r>
            <a:endParaRPr lang="zh-CN" altLang="en-US" sz="3000" b="1" dirty="0">
              <a:solidFill>
                <a:srgbClr val="C00000"/>
              </a:solidFill>
              <a:latin typeface="微软雅黑" panose="020B0503020204020204" charset="-122"/>
              <a:ea typeface="微软雅黑" panose="020B0503020204020204" charset="-122"/>
              <a:cs typeface="微软雅黑" panose="020B0503020204020204" charset="-122"/>
            </a:endParaRPr>
          </a:p>
        </p:txBody>
      </p:sp>
      <p:grpSp>
        <p:nvGrpSpPr>
          <p:cNvPr id="13" name="组合 12"/>
          <p:cNvGrpSpPr/>
          <p:nvPr/>
        </p:nvGrpSpPr>
        <p:grpSpPr>
          <a:xfrm>
            <a:off x="4549897" y="2643944"/>
            <a:ext cx="3949123" cy="3506124"/>
            <a:chOff x="7551997" y="2833716"/>
            <a:chExt cx="3949123" cy="3201324"/>
          </a:xfrm>
        </p:grpSpPr>
        <p:sp>
          <p:nvSpPr>
            <p:cNvPr id="10" name="işlídê"/>
            <p:cNvSpPr/>
            <p:nvPr/>
          </p:nvSpPr>
          <p:spPr>
            <a:xfrm>
              <a:off x="7551997" y="2833716"/>
              <a:ext cx="3949123" cy="3201324"/>
            </a:xfrm>
            <a:prstGeom prst="rect">
              <a:avLst/>
            </a:prstGeom>
            <a:solidFill>
              <a:schemeClr val="bg1"/>
            </a:solidFill>
            <a:ln>
              <a:noFill/>
            </a:ln>
            <a:effectLst>
              <a:outerShdw blurRad="508000" dist="127000" dir="4200000" algn="ctr" rotWithShape="0">
                <a:srgbClr val="000000">
                  <a:alpha val="15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10"/>
            <p:cNvSpPr/>
            <p:nvPr/>
          </p:nvSpPr>
          <p:spPr>
            <a:xfrm>
              <a:off x="7627590" y="2969416"/>
              <a:ext cx="3797936" cy="779363"/>
            </a:xfrm>
            <a:prstGeom prst="rect">
              <a:avLst/>
            </a:prstGeom>
          </p:spPr>
          <p:txBody>
            <a:bodyPr wrap="square">
              <a:spAutoFit/>
            </a:bodyPr>
            <a:lstStyle/>
            <a:p>
              <a:pPr algn="ctr">
                <a:lnSpc>
                  <a:spcPct val="130000"/>
                </a:lnSpc>
                <a:spcBef>
                  <a:spcPct val="0"/>
                </a:spcBef>
                <a:buClr>
                  <a:srgbClr val="C00000"/>
                </a:buClr>
                <a:defRPr/>
              </a:pPr>
              <a:r>
                <a:rPr lang="zh-CN" altLang="en-US" sz="2000" b="1" dirty="0">
                  <a:solidFill>
                    <a:srgbClr val="C00000"/>
                  </a:solidFill>
                  <a:latin typeface="微软雅黑" panose="020B0503020204020204" charset="-122"/>
                  <a:sym typeface="+mn-lt"/>
                </a:rPr>
                <a:t>党和法的关系是政治和法治关系的集中反映</a:t>
              </a:r>
              <a:endParaRPr lang="zh-CN" altLang="en-US" sz="2000" b="1" dirty="0">
                <a:solidFill>
                  <a:srgbClr val="C00000"/>
                </a:solidFill>
                <a:effectLst/>
                <a:latin typeface="微软雅黑" panose="020B0503020204020204" charset="-122"/>
                <a:ea typeface="微软雅黑" panose="020B0503020204020204" charset="-122"/>
                <a:sym typeface="+mn-lt"/>
              </a:endParaRPr>
            </a:p>
          </p:txBody>
        </p:sp>
        <p:cxnSp>
          <p:nvCxnSpPr>
            <p:cNvPr id="12" name="直接连接符 11"/>
            <p:cNvCxnSpPr/>
            <p:nvPr/>
          </p:nvCxnSpPr>
          <p:spPr>
            <a:xfrm>
              <a:off x="7791532" y="3758242"/>
              <a:ext cx="3470053" cy="0"/>
            </a:xfrm>
            <a:prstGeom prst="line">
              <a:avLst/>
            </a:prstGeom>
            <a:ln>
              <a:solidFill>
                <a:srgbClr val="B0000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7744391" y="3812662"/>
              <a:ext cx="3563727" cy="1981194"/>
            </a:xfrm>
            <a:prstGeom prst="rect">
              <a:avLst/>
            </a:prstGeom>
          </p:spPr>
          <p:txBody>
            <a:bodyPr wrap="square">
              <a:spAutoFit/>
            </a:bodyPr>
            <a:lstStyle/>
            <a:p>
              <a:pPr indent="457200" algn="just" fontAlgn="auto">
                <a:lnSpc>
                  <a:spcPct val="150000"/>
                </a:lnSpc>
                <a:spcBef>
                  <a:spcPct val="0"/>
                </a:spcBef>
                <a:buClr>
                  <a:srgbClr val="C00000"/>
                </a:buClr>
                <a:defRPr/>
              </a:pPr>
              <a:r>
                <a:rPr lang="zh-CN" altLang="en-US" dirty="0">
                  <a:solidFill>
                    <a:schemeClr val="tx1">
                      <a:lumMod val="85000"/>
                      <a:lumOff val="15000"/>
                    </a:schemeClr>
                  </a:solidFill>
                  <a:latin typeface="微软雅黑" panose="020B0503020204020204" charset="-122"/>
                  <a:sym typeface="+mn-lt"/>
                </a:rPr>
                <a:t>法治当中有政治，没有脱离政治的法治。全面依法治国，是为了进一步巩固党的执政地位、改善党的执政方式、提高党的执政能力，保证党和国家长治久安。</a:t>
              </a:r>
              <a:endParaRPr lang="zh-CN" altLang="en-US" dirty="0">
                <a:solidFill>
                  <a:schemeClr val="tx1">
                    <a:lumMod val="85000"/>
                    <a:lumOff val="15000"/>
                  </a:schemeClr>
                </a:solidFill>
                <a:latin typeface="微软雅黑" panose="020B0503020204020204" charset="-122"/>
                <a:ea typeface="微软雅黑" panose="020B0503020204020204" charset="-122"/>
                <a:sym typeface="+mn-lt"/>
              </a:endParaRPr>
            </a:p>
          </p:txBody>
        </p:sp>
      </p:grpSp>
      <p:grpSp>
        <p:nvGrpSpPr>
          <p:cNvPr id="14" name="组合 13"/>
          <p:cNvGrpSpPr/>
          <p:nvPr/>
        </p:nvGrpSpPr>
        <p:grpSpPr>
          <a:xfrm>
            <a:off x="379387" y="2643944"/>
            <a:ext cx="3949123" cy="3506124"/>
            <a:chOff x="3091757" y="2833716"/>
            <a:chExt cx="3949123" cy="3201324"/>
          </a:xfrm>
        </p:grpSpPr>
        <p:sp>
          <p:nvSpPr>
            <p:cNvPr id="4" name="işlídê"/>
            <p:cNvSpPr/>
            <p:nvPr/>
          </p:nvSpPr>
          <p:spPr>
            <a:xfrm>
              <a:off x="3091757" y="2833716"/>
              <a:ext cx="3949123" cy="3201324"/>
            </a:xfrm>
            <a:prstGeom prst="rect">
              <a:avLst/>
            </a:prstGeom>
            <a:solidFill>
              <a:schemeClr val="bg1"/>
            </a:solidFill>
            <a:ln>
              <a:noFill/>
            </a:ln>
            <a:effectLst>
              <a:outerShdw blurRad="508000" dist="127000" dir="4200000" algn="ctr" rotWithShape="0">
                <a:srgbClr val="000000">
                  <a:alpha val="15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4"/>
            <p:cNvSpPr/>
            <p:nvPr/>
          </p:nvSpPr>
          <p:spPr>
            <a:xfrm>
              <a:off x="3352750" y="3812662"/>
              <a:ext cx="3353879" cy="1981194"/>
            </a:xfrm>
            <a:prstGeom prst="rect">
              <a:avLst/>
            </a:prstGeom>
          </p:spPr>
          <p:txBody>
            <a:bodyPr wrap="square">
              <a:spAutoFit/>
            </a:bodyPr>
            <a:lstStyle/>
            <a:p>
              <a:pPr indent="457200" algn="just" fontAlgn="auto">
                <a:lnSpc>
                  <a:spcPct val="150000"/>
                </a:lnSpc>
                <a:spcBef>
                  <a:spcPct val="0"/>
                </a:spcBef>
                <a:buClr>
                  <a:srgbClr val="C00000"/>
                </a:buClr>
                <a:defRPr/>
              </a:pPr>
              <a:r>
                <a:rPr lang="zh-CN" altLang="en-US" dirty="0">
                  <a:solidFill>
                    <a:schemeClr val="tx1">
                      <a:lumMod val="85000"/>
                      <a:lumOff val="15000"/>
                    </a:schemeClr>
                  </a:solidFill>
                  <a:latin typeface="微软雅黑" panose="020B0503020204020204" charset="-122"/>
                  <a:sym typeface="+mn-lt"/>
                </a:rPr>
                <a:t>法是党的主张和人民意愿的统一体现，党既领导人民制定宪法法律，也领导人民实施宪法法律，党自身必须在宪法法律范围内活动。</a:t>
              </a:r>
              <a:endParaRPr lang="zh-CN" altLang="en-US" dirty="0">
                <a:solidFill>
                  <a:schemeClr val="tx1">
                    <a:lumMod val="85000"/>
                    <a:lumOff val="15000"/>
                  </a:schemeClr>
                </a:solidFill>
                <a:latin typeface="微软雅黑" panose="020B0503020204020204" charset="-122"/>
                <a:ea typeface="微软雅黑" panose="020B0503020204020204" charset="-122"/>
                <a:sym typeface="+mn-lt"/>
              </a:endParaRPr>
            </a:p>
          </p:txBody>
        </p:sp>
        <p:sp>
          <p:nvSpPr>
            <p:cNvPr id="7" name="矩形 6"/>
            <p:cNvSpPr/>
            <p:nvPr/>
          </p:nvSpPr>
          <p:spPr>
            <a:xfrm>
              <a:off x="3293745" y="2969416"/>
              <a:ext cx="3545147" cy="779363"/>
            </a:xfrm>
            <a:prstGeom prst="rect">
              <a:avLst/>
            </a:prstGeom>
          </p:spPr>
          <p:txBody>
            <a:bodyPr wrap="square">
              <a:spAutoFit/>
            </a:bodyPr>
            <a:lstStyle/>
            <a:p>
              <a:pPr algn="ctr">
                <a:lnSpc>
                  <a:spcPct val="130000"/>
                </a:lnSpc>
                <a:spcBef>
                  <a:spcPct val="0"/>
                </a:spcBef>
                <a:buClr>
                  <a:srgbClr val="C00000"/>
                </a:buClr>
                <a:defRPr/>
              </a:pPr>
              <a:r>
                <a:rPr lang="zh-CN" altLang="en-US" sz="2000" b="1" dirty="0">
                  <a:solidFill>
                    <a:srgbClr val="C00000"/>
                  </a:solidFill>
                  <a:latin typeface="微软雅黑" panose="020B0503020204020204" charset="-122"/>
                  <a:sym typeface="+mn-lt"/>
                </a:rPr>
                <a:t>党和法、党的领导和依法治国是高度统一的</a:t>
              </a:r>
              <a:endParaRPr lang="zh-CN" altLang="en-US" sz="2000" b="1" dirty="0">
                <a:solidFill>
                  <a:srgbClr val="C00000"/>
                </a:solidFill>
                <a:effectLst/>
                <a:latin typeface="微软雅黑" panose="020B0503020204020204" charset="-122"/>
                <a:ea typeface="微软雅黑" panose="020B0503020204020204" charset="-122"/>
                <a:sym typeface="+mn-lt"/>
              </a:endParaRPr>
            </a:p>
          </p:txBody>
        </p:sp>
        <p:cxnSp>
          <p:nvCxnSpPr>
            <p:cNvPr id="8" name="直接连接符 7"/>
            <p:cNvCxnSpPr/>
            <p:nvPr/>
          </p:nvCxnSpPr>
          <p:spPr>
            <a:xfrm>
              <a:off x="3331292" y="3758242"/>
              <a:ext cx="3470053" cy="0"/>
            </a:xfrm>
            <a:prstGeom prst="line">
              <a:avLst/>
            </a:prstGeom>
            <a:ln>
              <a:solidFill>
                <a:srgbClr val="B00000"/>
              </a:solidFill>
              <a:headEnd type="diamond"/>
              <a:tailEnd type="diamond"/>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4193587" y="872708"/>
            <a:ext cx="3804827" cy="468000"/>
            <a:chOff x="1195504" y="4601631"/>
            <a:chExt cx="3804827" cy="468000"/>
          </a:xfrm>
        </p:grpSpPr>
        <p:sp>
          <p:nvSpPr>
            <p:cNvPr id="20" name="对角圆角矩形 51"/>
            <p:cNvSpPr/>
            <p:nvPr/>
          </p:nvSpPr>
          <p:spPr>
            <a:xfrm>
              <a:off x="1195504" y="4601631"/>
              <a:ext cx="3804827"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charset="-122"/>
                  <a:ea typeface="微软雅黑" panose="020B0503020204020204" charset="-122"/>
                </a:rPr>
                <a:t>正确认识把握党和法的关系</a:t>
              </a:r>
            </a:p>
          </p:txBody>
        </p:sp>
        <p:sp>
          <p:nvSpPr>
            <p:cNvPr id="21" name="对角圆角矩形 53"/>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829518" y="3401738"/>
            <a:ext cx="10532964" cy="2913762"/>
            <a:chOff x="684490" y="872836"/>
            <a:chExt cx="2698791" cy="1640482"/>
          </a:xfrm>
        </p:grpSpPr>
        <p:sp>
          <p:nvSpPr>
            <p:cNvPr id="15" name="矩形 14"/>
            <p:cNvSpPr/>
            <p:nvPr/>
          </p:nvSpPr>
          <p:spPr>
            <a:xfrm flipV="1">
              <a:off x="684490" y="948509"/>
              <a:ext cx="2669399" cy="1564809"/>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flipV="1">
              <a:off x="713882" y="872836"/>
              <a:ext cx="2669399" cy="1564809"/>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1347986" y="1393288"/>
            <a:ext cx="9736574" cy="1749026"/>
            <a:chOff x="1347986" y="1292665"/>
            <a:chExt cx="9736574" cy="1749026"/>
          </a:xfrm>
        </p:grpSpPr>
        <p:sp>
          <p:nvSpPr>
            <p:cNvPr id="4" name="矩形 3"/>
            <p:cNvSpPr/>
            <p:nvPr/>
          </p:nvSpPr>
          <p:spPr>
            <a:xfrm>
              <a:off x="1347986" y="1292665"/>
              <a:ext cx="9736574" cy="1749026"/>
            </a:xfrm>
            <a:prstGeom prst="rect">
              <a:avLst/>
            </a:prstGeom>
            <a:solidFill>
              <a:srgbClr val="FFFDFD"/>
            </a:solidFill>
            <a:ln w="19050">
              <a:gradFill>
                <a:gsLst>
                  <a:gs pos="0">
                    <a:schemeClr val="accent4">
                      <a:lumMod val="75000"/>
                    </a:schemeClr>
                  </a:gs>
                  <a:gs pos="35398">
                    <a:srgbClr val="E55003">
                      <a:alpha val="0"/>
                      <a:lumMod val="0"/>
                      <a:lumOff val="100000"/>
                    </a:srgbClr>
                  </a:gs>
                  <a:gs pos="70000">
                    <a:srgbClr val="E55003">
                      <a:alpha val="0"/>
                      <a:lumMod val="0"/>
                      <a:lumOff val="100000"/>
                    </a:srgbClr>
                  </a:gs>
                  <a:gs pos="100000">
                    <a:schemeClr val="accent4">
                      <a:lumMod val="75000"/>
                    </a:schemeClr>
                  </a:gs>
                </a:gsLst>
                <a:lin ang="3600000" scaled="0"/>
              </a:gradFill>
            </a:ln>
            <a:effectLst>
              <a:outerShdw blurRad="101600" dist="127000" dir="2700000" algn="tl" rotWithShape="0">
                <a:schemeClr val="accent4">
                  <a:lumMod val="75000"/>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92559" y="1371467"/>
              <a:ext cx="8710609" cy="707886"/>
            </a:xfrm>
            <a:prstGeom prst="rect">
              <a:avLst/>
            </a:prstGeom>
            <a:noFill/>
          </p:spPr>
          <p:txBody>
            <a:bodyPr wrap="square" rtlCol="0">
              <a:spAutoFit/>
            </a:bodyPr>
            <a:lstStyle/>
            <a:p>
              <a:r>
                <a:rPr lang="en-US" altLang="zh-CN" sz="2200" b="1" dirty="0">
                  <a:solidFill>
                    <a:schemeClr val="tx1"/>
                  </a:solidFill>
                  <a:latin typeface="楷体" panose="02010609060101010101" pitchFamily="49" charset="-122"/>
                  <a:ea typeface="楷体" panose="02010609060101010101" pitchFamily="49" charset="-122"/>
                  <a:cs typeface="微软雅黑" panose="020B0503020204020204" charset="-122"/>
                </a:rPr>
                <a:t>    </a:t>
              </a:r>
              <a:r>
                <a:rPr lang="en-US" altLang="zh-CN" sz="2200" b="1" dirty="0">
                  <a:solidFill>
                    <a:schemeClr val="tx1"/>
                  </a:solidFill>
                  <a:latin typeface="楷体" panose="02010609060101010101" pitchFamily="49" charset="-122"/>
                  <a:ea typeface="楷体" panose="02010609060101010101" pitchFamily="49" charset="-122"/>
                  <a:cs typeface="华文中宋" panose="02010600040101010101" pitchFamily="2" charset="-122"/>
                </a:rPr>
                <a:t> </a:t>
              </a:r>
              <a:r>
                <a:rPr lang="zh-CN" altLang="en-US" sz="2200" b="1" dirty="0">
                  <a:solidFill>
                    <a:schemeClr val="tx1"/>
                  </a:solidFill>
                  <a:latin typeface="楷体" panose="02010609060101010101" pitchFamily="49" charset="-122"/>
                  <a:ea typeface="楷体" panose="02010609060101010101" pitchFamily="49" charset="-122"/>
                  <a:cs typeface="华文中宋" panose="02010600040101010101" pitchFamily="2" charset="-122"/>
                </a:rPr>
                <a:t>其所谓法者，一家之法，而非天下之法也。  </a:t>
              </a:r>
            </a:p>
            <a:p>
              <a:pPr algn="r"/>
              <a:r>
                <a:rPr lang="zh-CN" altLang="en-US" b="1" dirty="0">
                  <a:solidFill>
                    <a:schemeClr val="tx1"/>
                  </a:solidFill>
                  <a:latin typeface="楷体" panose="02010609060101010101" pitchFamily="49" charset="-122"/>
                  <a:ea typeface="楷体" panose="02010609060101010101" pitchFamily="49" charset="-122"/>
                  <a:cs typeface="华文中宋" panose="02010600040101010101" pitchFamily="2" charset="-122"/>
                </a:rPr>
                <a:t>         —— 黄宗羲：</a:t>
              </a:r>
              <a:r>
                <a:rPr lang="en-US" altLang="zh-CN" b="1" dirty="0">
                  <a:solidFill>
                    <a:schemeClr val="tx1"/>
                  </a:solidFill>
                  <a:latin typeface="楷体" panose="02010609060101010101" pitchFamily="49" charset="-122"/>
                  <a:ea typeface="楷体" panose="02010609060101010101" pitchFamily="49" charset="-122"/>
                  <a:cs typeface="华文中宋" panose="02010600040101010101" pitchFamily="2" charset="-122"/>
                </a:rPr>
                <a:t>《</a:t>
              </a:r>
              <a:r>
                <a:rPr lang="zh-CN" altLang="en-US" b="1" dirty="0">
                  <a:solidFill>
                    <a:schemeClr val="tx1"/>
                  </a:solidFill>
                  <a:latin typeface="楷体" panose="02010609060101010101" pitchFamily="49" charset="-122"/>
                  <a:ea typeface="楷体" panose="02010609060101010101" pitchFamily="49" charset="-122"/>
                  <a:cs typeface="华文中宋" panose="02010600040101010101" pitchFamily="2" charset="-122"/>
                </a:rPr>
                <a:t>明夷待访录</a:t>
              </a:r>
              <a:r>
                <a:rPr lang="en-US" altLang="zh-CN" b="1" dirty="0">
                  <a:solidFill>
                    <a:schemeClr val="tx1"/>
                  </a:solidFill>
                  <a:latin typeface="楷体" panose="02010609060101010101" pitchFamily="49" charset="-122"/>
                  <a:ea typeface="楷体" panose="02010609060101010101" pitchFamily="49" charset="-122"/>
                  <a:cs typeface="华文中宋" panose="02010600040101010101" pitchFamily="2" charset="-122"/>
                </a:rPr>
                <a:t>》</a:t>
              </a:r>
              <a:endParaRPr lang="zh-CN" altLang="en-US" b="1" dirty="0">
                <a:solidFill>
                  <a:schemeClr val="tx1"/>
                </a:solidFill>
                <a:latin typeface="楷体" panose="02010609060101010101" pitchFamily="49" charset="-122"/>
                <a:ea typeface="楷体" panose="02010609060101010101" pitchFamily="49" charset="-122"/>
                <a:cs typeface="华文中宋" panose="02010600040101010101" pitchFamily="2" charset="-122"/>
              </a:endParaRPr>
            </a:p>
          </p:txBody>
        </p:sp>
        <p:sp>
          <p:nvSpPr>
            <p:cNvPr id="6" name="文本框 5"/>
            <p:cNvSpPr txBox="1"/>
            <p:nvPr/>
          </p:nvSpPr>
          <p:spPr>
            <a:xfrm>
              <a:off x="2149235" y="2247673"/>
              <a:ext cx="8547053" cy="707886"/>
            </a:xfrm>
            <a:prstGeom prst="rect">
              <a:avLst/>
            </a:prstGeom>
            <a:noFill/>
          </p:spPr>
          <p:txBody>
            <a:bodyPr wrap="square" rtlCol="0">
              <a:spAutoFit/>
            </a:bodyPr>
            <a:lstStyle/>
            <a:p>
              <a:r>
                <a:rPr lang="zh-CN" altLang="en-US" sz="2200" b="1">
                  <a:latin typeface="楷体" panose="02010609060101010101" pitchFamily="49" charset="-122"/>
                  <a:ea typeface="楷体" panose="02010609060101010101" pitchFamily="49" charset="-122"/>
                  <a:cs typeface="华文中宋" panose="02010600040101010101" pitchFamily="2" charset="-122"/>
                </a:rPr>
                <a:t> </a:t>
              </a:r>
              <a:r>
                <a:rPr lang="zh-CN" altLang="en-US" sz="2200" b="1">
                  <a:solidFill>
                    <a:schemeClr val="tx1"/>
                  </a:solidFill>
                  <a:latin typeface="楷体" panose="02010609060101010101" pitchFamily="49" charset="-122"/>
                  <a:ea typeface="楷体" panose="02010609060101010101" pitchFamily="49" charset="-122"/>
                  <a:cs typeface="华文中宋" panose="02010600040101010101" pitchFamily="2" charset="-122"/>
                </a:rPr>
                <a:t>   </a:t>
              </a:r>
              <a:r>
                <a:rPr lang="zh-CN" altLang="en-US" sz="2200" b="1">
                  <a:latin typeface="楷体" panose="02010609060101010101" pitchFamily="49" charset="-122"/>
                  <a:ea typeface="楷体" panose="02010609060101010101" pitchFamily="49" charset="-122"/>
                  <a:cs typeface="华文中宋" panose="02010600040101010101" pitchFamily="2" charset="-122"/>
                </a:rPr>
                <a:t>礼</a:t>
              </a:r>
              <a:r>
                <a:rPr lang="zh-CN" altLang="en-US" sz="2200" b="1" dirty="0">
                  <a:latin typeface="楷体" panose="02010609060101010101" pitchFamily="49" charset="-122"/>
                  <a:ea typeface="楷体" panose="02010609060101010101" pitchFamily="49" charset="-122"/>
                  <a:cs typeface="华文中宋" panose="02010600040101010101" pitchFamily="2" charset="-122"/>
                </a:rPr>
                <a:t>不下庶人，</a:t>
              </a:r>
              <a:r>
                <a:rPr lang="zh-CN" altLang="en-US" sz="2200" b="1">
                  <a:latin typeface="楷体" panose="02010609060101010101" pitchFamily="49" charset="-122"/>
                  <a:ea typeface="楷体" panose="02010609060101010101" pitchFamily="49" charset="-122"/>
                  <a:cs typeface="华文中宋" panose="02010600040101010101" pitchFamily="2" charset="-122"/>
                </a:rPr>
                <a:t>刑不上大夫</a:t>
              </a:r>
              <a:r>
                <a:rPr lang="zh-CN" altLang="en-US" sz="2200" b="1">
                  <a:solidFill>
                    <a:schemeClr val="tx1"/>
                  </a:solidFill>
                  <a:latin typeface="楷体" panose="02010609060101010101" pitchFamily="49" charset="-122"/>
                  <a:ea typeface="楷体" panose="02010609060101010101" pitchFamily="49" charset="-122"/>
                  <a:cs typeface="华文中宋" panose="02010600040101010101" pitchFamily="2" charset="-122"/>
                </a:rPr>
                <a:t>。</a:t>
              </a:r>
              <a:endParaRPr lang="zh-CN" altLang="en-US" sz="2200" b="1" dirty="0">
                <a:solidFill>
                  <a:schemeClr val="tx1"/>
                </a:solidFill>
                <a:latin typeface="楷体" panose="02010609060101010101" pitchFamily="49" charset="-122"/>
                <a:ea typeface="楷体" panose="02010609060101010101" pitchFamily="49" charset="-122"/>
                <a:cs typeface="华文中宋" panose="02010600040101010101" pitchFamily="2" charset="-122"/>
              </a:endParaRPr>
            </a:p>
            <a:p>
              <a:pPr algn="r"/>
              <a:r>
                <a:rPr lang="zh-CN" altLang="en-US" b="1" dirty="0">
                  <a:solidFill>
                    <a:schemeClr val="tx1"/>
                  </a:solidFill>
                  <a:latin typeface="楷体" panose="02010609060101010101" pitchFamily="49" charset="-122"/>
                  <a:ea typeface="楷体" panose="02010609060101010101" pitchFamily="49" charset="-122"/>
                  <a:cs typeface="华文中宋" panose="02010600040101010101" pitchFamily="2" charset="-122"/>
                </a:rPr>
                <a:t>                 </a:t>
              </a:r>
              <a:r>
                <a:rPr lang="en-US" altLang="zh-CN" b="1" dirty="0">
                  <a:solidFill>
                    <a:schemeClr val="tx1"/>
                  </a:solidFill>
                  <a:latin typeface="楷体" panose="02010609060101010101" pitchFamily="49" charset="-122"/>
                  <a:ea typeface="楷体" panose="02010609060101010101" pitchFamily="49" charset="-122"/>
                  <a:cs typeface="华文中宋" panose="02010600040101010101" pitchFamily="2" charset="-122"/>
                </a:rPr>
                <a:t>      </a:t>
              </a:r>
              <a:r>
                <a:rPr lang="zh-CN" altLang="en-US" b="1">
                  <a:solidFill>
                    <a:schemeClr val="tx1"/>
                  </a:solidFill>
                  <a:latin typeface="楷体" panose="02010609060101010101" pitchFamily="49" charset="-122"/>
                  <a:ea typeface="楷体" panose="02010609060101010101" pitchFamily="49" charset="-122"/>
                  <a:cs typeface="华文中宋" panose="02010600040101010101" pitchFamily="2" charset="-122"/>
                </a:rPr>
                <a:t>——《礼记</a:t>
              </a:r>
              <a:r>
                <a:rPr lang="en-US" altLang="zh-CN" b="1">
                  <a:latin typeface="楷体" panose="02010609060101010101" pitchFamily="49" charset="-122"/>
                  <a:ea typeface="楷体" panose="02010609060101010101" pitchFamily="49" charset="-122"/>
                  <a:cs typeface="华文中宋" panose="02010600040101010101" pitchFamily="2" charset="-122"/>
                </a:rPr>
                <a:t>·</a:t>
              </a:r>
              <a:r>
                <a:rPr lang="zh-CN" altLang="en-US" b="1">
                  <a:latin typeface="楷体" panose="02010609060101010101" pitchFamily="49" charset="-122"/>
                  <a:ea typeface="楷体" panose="02010609060101010101" pitchFamily="49" charset="-122"/>
                  <a:cs typeface="华文中宋" panose="02010600040101010101" pitchFamily="2" charset="-122"/>
                </a:rPr>
                <a:t>曲礼》</a:t>
              </a:r>
              <a:endParaRPr lang="zh-CN" altLang="en-US" b="1" dirty="0">
                <a:latin typeface="楷体" panose="02010609060101010101" pitchFamily="49" charset="-122"/>
                <a:ea typeface="楷体" panose="02010609060101010101" pitchFamily="49" charset="-122"/>
                <a:cs typeface="华文中宋" panose="02010600040101010101" pitchFamily="2" charset="-122"/>
              </a:endParaRPr>
            </a:p>
          </p:txBody>
        </p:sp>
        <p:cxnSp>
          <p:nvCxnSpPr>
            <p:cNvPr id="8" name="直接连接符 7"/>
            <p:cNvCxnSpPr/>
            <p:nvPr/>
          </p:nvCxnSpPr>
          <p:spPr>
            <a:xfrm>
              <a:off x="1698752" y="2070451"/>
              <a:ext cx="8812937" cy="0"/>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698752" y="1420413"/>
              <a:ext cx="461665" cy="1444506"/>
            </a:xfrm>
            <a:prstGeom prst="rect">
              <a:avLst/>
            </a:prstGeom>
            <a:solidFill>
              <a:srgbClr val="FFFDFD"/>
            </a:solidFill>
            <a:ln w="19050">
              <a:gradFill>
                <a:gsLst>
                  <a:gs pos="0">
                    <a:schemeClr val="accent4">
                      <a:lumMod val="75000"/>
                    </a:schemeClr>
                  </a:gs>
                  <a:gs pos="35398">
                    <a:srgbClr val="E55003">
                      <a:alpha val="0"/>
                      <a:lumMod val="0"/>
                      <a:lumOff val="100000"/>
                    </a:srgbClr>
                  </a:gs>
                  <a:gs pos="70000">
                    <a:srgbClr val="E55003">
                      <a:alpha val="0"/>
                      <a:lumMod val="0"/>
                      <a:lumOff val="100000"/>
                    </a:srgbClr>
                  </a:gs>
                  <a:gs pos="100000">
                    <a:schemeClr val="accent4">
                      <a:lumMod val="75000"/>
                    </a:schemeClr>
                  </a:gs>
                </a:gsLst>
                <a:lin ang="3600000" scaled="0"/>
              </a:gradFill>
            </a:ln>
            <a:effectLst>
              <a:outerShdw blurRad="101600" dist="127000" dir="2700000" algn="tl" rotWithShape="0">
                <a:schemeClr val="accent4">
                  <a:lumMod val="75000"/>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zh-CN" sz="2200">
                  <a:solidFill>
                    <a:schemeClr val="accent4">
                      <a:lumMod val="50000"/>
                    </a:schemeClr>
                  </a:solidFill>
                  <a:latin typeface="隶书" panose="02010509060101010101" pitchFamily="49" charset="-122"/>
                  <a:ea typeface="隶书" panose="02010509060101010101" pitchFamily="49" charset="-122"/>
                </a:rPr>
                <a:t>中国古代</a:t>
              </a:r>
            </a:p>
          </p:txBody>
        </p:sp>
      </p:grpSp>
      <p:sp>
        <p:nvSpPr>
          <p:cNvPr id="13" name="文本框 12"/>
          <p:cNvSpPr txBox="1"/>
          <p:nvPr/>
        </p:nvSpPr>
        <p:spPr>
          <a:xfrm>
            <a:off x="1843087" y="3578510"/>
            <a:ext cx="8999355" cy="2399665"/>
          </a:xfrm>
          <a:prstGeom prst="rect">
            <a:avLst/>
          </a:prstGeom>
          <a:noFill/>
        </p:spPr>
        <p:txBody>
          <a:bodyPr wrap="square" rtlCol="0">
            <a:spAutoFit/>
          </a:bodyPr>
          <a:lstStyle/>
          <a:p>
            <a:pPr algn="just">
              <a:lnSpc>
                <a:spcPct val="150000"/>
              </a:lnSpc>
            </a:pPr>
            <a:r>
              <a:rPr lang="zh-CN" altLang="en-US" sz="2000" dirty="0">
                <a:solidFill>
                  <a:schemeClr val="tx1">
                    <a:lumMod val="85000"/>
                    <a:lumOff val="15000"/>
                  </a:schemeClr>
                </a:solidFill>
                <a:latin typeface="微软雅黑" panose="020B0503020204020204" charset="-122"/>
                <a:ea typeface="微软雅黑" panose="020B0503020204020204" charset="-122"/>
              </a:rPr>
              <a:t>　　</a:t>
            </a:r>
            <a:r>
              <a:rPr lang="zh-CN" altLang="en-US" sz="2000" b="1" dirty="0">
                <a:solidFill>
                  <a:srgbClr val="C00000"/>
                </a:solidFill>
                <a:latin typeface="微软雅黑" panose="020B0503020204020204" charset="-122"/>
                <a:ea typeface="微软雅黑" panose="020B0503020204020204" charset="-122"/>
              </a:rPr>
              <a:t>每个党政组织、每个领导干部必须服从和遵守宪法法律</a:t>
            </a:r>
            <a:r>
              <a:rPr lang="zh-CN" altLang="en-US" sz="2000" b="1" spc="100" dirty="0">
                <a:solidFill>
                  <a:srgbClr val="C00000"/>
                </a:solidFill>
                <a:latin typeface="微软雅黑" panose="020B0503020204020204" charset="-122"/>
                <a:ea typeface="微软雅黑" panose="020B0503020204020204" charset="-122"/>
              </a:rPr>
              <a:t>，</a:t>
            </a:r>
            <a:r>
              <a:rPr lang="zh-CN" altLang="en-US" sz="2000" dirty="0">
                <a:solidFill>
                  <a:schemeClr val="tx1">
                    <a:lumMod val="85000"/>
                    <a:lumOff val="15000"/>
                  </a:schemeClr>
                </a:solidFill>
                <a:latin typeface="微软雅黑" panose="020B0503020204020204" charset="-122"/>
                <a:ea typeface="微软雅黑" panose="020B0503020204020204" charset="-122"/>
              </a:rPr>
              <a:t>不能把党的领导作为个人以言代法、以权压法、徇私枉法的挡箭牌。 　　</a:t>
            </a:r>
          </a:p>
          <a:p>
            <a:pPr algn="just">
              <a:lnSpc>
                <a:spcPct val="150000"/>
              </a:lnSpc>
            </a:pPr>
            <a:r>
              <a:rPr lang="zh-CN" altLang="en-US" sz="2000" dirty="0">
                <a:solidFill>
                  <a:schemeClr val="tx1">
                    <a:lumMod val="85000"/>
                    <a:lumOff val="15000"/>
                  </a:schemeClr>
                </a:solidFill>
                <a:latin typeface="微软雅黑" panose="020B0503020204020204" charset="-122"/>
                <a:ea typeface="微软雅黑" panose="020B0503020204020204" charset="-122"/>
              </a:rPr>
              <a:t>       各级领导干部在全面推进依法治国的进程中，在行使人民所赋予的各项权力时，</a:t>
            </a:r>
            <a:r>
              <a:rPr lang="zh-CN" altLang="en-US" sz="2000" b="1" dirty="0">
                <a:solidFill>
                  <a:srgbClr val="C00000"/>
                </a:solidFill>
                <a:latin typeface="微软雅黑" panose="020B0503020204020204" charset="-122"/>
                <a:ea typeface="微软雅黑" panose="020B0503020204020204" charset="-122"/>
              </a:rPr>
              <a:t>必须牢牢树立“权不能大于法”基本行为准则</a:t>
            </a:r>
            <a:r>
              <a:rPr lang="zh-CN" altLang="en-US" sz="2000" b="1" spc="100" dirty="0">
                <a:solidFill>
                  <a:srgbClr val="C00000"/>
                </a:solidFill>
                <a:latin typeface="微软雅黑" panose="020B0503020204020204" charset="-122"/>
                <a:ea typeface="微软雅黑" panose="020B0503020204020204" charset="-122"/>
              </a:rPr>
              <a:t>，</a:t>
            </a:r>
            <a:r>
              <a:rPr lang="zh-CN" altLang="en-US" sz="2000" dirty="0">
                <a:solidFill>
                  <a:schemeClr val="tx1">
                    <a:lumMod val="85000"/>
                    <a:lumOff val="15000"/>
                  </a:schemeClr>
                </a:solidFill>
                <a:latin typeface="微软雅黑" panose="020B0503020204020204" charset="-122"/>
                <a:ea typeface="微软雅黑" panose="020B0503020204020204" charset="-122"/>
              </a:rPr>
              <a:t>牢记法律红线不可逾越、法律底线不可触碰。</a:t>
            </a:r>
          </a:p>
        </p:txBody>
      </p:sp>
      <p:sp>
        <p:nvSpPr>
          <p:cNvPr id="18" name="文本框 17"/>
          <p:cNvSpPr txBox="1"/>
          <p:nvPr/>
        </p:nvSpPr>
        <p:spPr>
          <a:xfrm rot="10800000" flipV="1">
            <a:off x="1162826" y="3627064"/>
            <a:ext cx="461665" cy="2328701"/>
          </a:xfrm>
          <a:prstGeom prst="rect">
            <a:avLst/>
          </a:prstGeom>
          <a:solidFill>
            <a:srgbClr val="FFFDFD"/>
          </a:solidFill>
          <a:ln w="19050">
            <a:gradFill>
              <a:gsLst>
                <a:gs pos="0">
                  <a:srgbClr val="C00000"/>
                </a:gs>
                <a:gs pos="35398">
                  <a:srgbClr val="E55003">
                    <a:alpha val="0"/>
                    <a:lumMod val="0"/>
                    <a:lumOff val="100000"/>
                  </a:srgbClr>
                </a:gs>
                <a:gs pos="70000">
                  <a:srgbClr val="E55003">
                    <a:alpha val="0"/>
                    <a:lumMod val="0"/>
                    <a:lumOff val="100000"/>
                  </a:srgbClr>
                </a:gs>
                <a:gs pos="100000">
                  <a:srgbClr val="FF0000"/>
                </a:gs>
              </a:gsLst>
              <a:lin ang="3600000" scaled="0"/>
            </a:gradFill>
          </a:ln>
          <a:effectLst>
            <a:outerShdw blurRad="101600" dist="127000" dir="2700000" algn="tl" rotWithShape="0">
              <a:schemeClr val="accent4">
                <a:lumMod val="75000"/>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200" dirty="0">
                <a:solidFill>
                  <a:srgbClr val="C00000"/>
                </a:solidFill>
                <a:latin typeface="隶书" panose="02010509060101010101" pitchFamily="49" charset="-122"/>
                <a:ea typeface="隶书" panose="02010509060101010101" pitchFamily="49" charset="-122"/>
              </a:rPr>
              <a:t>当代中国</a:t>
            </a:r>
            <a:endParaRPr lang="zh-CN" altLang="zh-CN" sz="2200" dirty="0">
              <a:solidFill>
                <a:srgbClr val="C00000"/>
              </a:solidFill>
              <a:latin typeface="隶书" panose="02010509060101010101" pitchFamily="49" charset="-122"/>
              <a:ea typeface="隶书" panose="02010509060101010101" pitchFamily="49" charset="-122"/>
            </a:endParaRPr>
          </a:p>
        </p:txBody>
      </p:sp>
      <p:grpSp>
        <p:nvGrpSpPr>
          <p:cNvPr id="2" name="组合 1"/>
          <p:cNvGrpSpPr/>
          <p:nvPr/>
        </p:nvGrpSpPr>
        <p:grpSpPr>
          <a:xfrm>
            <a:off x="4050285" y="678741"/>
            <a:ext cx="4091431" cy="468000"/>
            <a:chOff x="1195504" y="4601631"/>
            <a:chExt cx="4091431" cy="468000"/>
          </a:xfrm>
        </p:grpSpPr>
        <p:sp>
          <p:nvSpPr>
            <p:cNvPr id="3" name="对角圆角矩形 51"/>
            <p:cNvSpPr/>
            <p:nvPr/>
          </p:nvSpPr>
          <p:spPr>
            <a:xfrm>
              <a:off x="1195504" y="4601631"/>
              <a:ext cx="4091431"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charset="-122"/>
                  <a:ea typeface="微软雅黑" panose="020B0503020204020204" charset="-122"/>
                </a:rPr>
                <a:t>“权大还是法大”是个真命题</a:t>
              </a:r>
            </a:p>
          </p:txBody>
        </p:sp>
        <p:sp>
          <p:nvSpPr>
            <p:cNvPr id="7" name="对角圆角矩形 53"/>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tretch>
            <a:fillRect/>
          </a:stretch>
        </p:blipFill>
        <p:spPr>
          <a:xfrm flipH="1">
            <a:off x="10965" y="691283"/>
            <a:ext cx="12181035" cy="6090517"/>
          </a:xfrm>
          <a:prstGeom prst="rect">
            <a:avLst/>
          </a:prstGeom>
        </p:spPr>
      </p:pic>
      <p:sp>
        <p:nvSpPr>
          <p:cNvPr id="12" name="对角圆角矩形 11"/>
          <p:cNvSpPr/>
          <p:nvPr/>
        </p:nvSpPr>
        <p:spPr>
          <a:xfrm flipH="1">
            <a:off x="4214987" y="875125"/>
            <a:ext cx="3762027" cy="4610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2. </a:t>
            </a: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坚持人民主体地位</a:t>
            </a:r>
          </a:p>
        </p:txBody>
      </p:sp>
      <p:pic>
        <p:nvPicPr>
          <p:cNvPr id="6" name="图片 5"/>
          <p:cNvPicPr>
            <a:picLocks noChangeAspect="1"/>
          </p:cNvPicPr>
          <p:nvPr/>
        </p:nvPicPr>
        <p:blipFill rotWithShape="1">
          <a:blip r:embed="rId4" cstate="print">
            <a:extLst>
              <a:ext uri="{28A0092B-C50C-407E-A947-70E740481C1C}">
                <a14:useLocalDpi xmlns:a14="http://schemas.microsoft.com/office/drawing/2010/main" val="0"/>
              </a:ext>
            </a:extLst>
          </a:blip>
          <a:srcRect l="59024"/>
          <a:stretch>
            <a:fillRect/>
          </a:stretch>
        </p:blipFill>
        <p:spPr>
          <a:xfrm rot="21015871">
            <a:off x="11115596" y="4322605"/>
            <a:ext cx="873209" cy="1219827"/>
          </a:xfrm>
          <a:prstGeom prst="rect">
            <a:avLst/>
          </a:prstGeom>
        </p:spPr>
      </p:pic>
      <p:sp>
        <p:nvSpPr>
          <p:cNvPr id="10" name="矩形 9"/>
          <p:cNvSpPr/>
          <p:nvPr/>
        </p:nvSpPr>
        <p:spPr>
          <a:xfrm rot="16200000">
            <a:off x="4997686" y="-983147"/>
            <a:ext cx="2988000" cy="9054122"/>
          </a:xfrm>
          <a:prstGeom prst="rect">
            <a:avLst/>
          </a:prstGeom>
          <a:gradFill>
            <a:gsLst>
              <a:gs pos="0">
                <a:schemeClr val="accent4">
                  <a:lumMod val="20000"/>
                  <a:lumOff val="80000"/>
                </a:schemeClr>
              </a:gs>
              <a:gs pos="100000">
                <a:srgbClr val="EED1B7"/>
              </a:gs>
            </a:gsLst>
            <a:lin ang="5400000" scaled="0"/>
          </a:gradFill>
          <a:ln w="19050">
            <a:noFill/>
          </a:ln>
          <a:effectLst>
            <a:outerShdw blurRad="2540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tx1"/>
              </a:solidFill>
            </a:endParaRPr>
          </a:p>
        </p:txBody>
      </p:sp>
      <p:sp>
        <p:nvSpPr>
          <p:cNvPr id="2" name="矩形 1"/>
          <p:cNvSpPr/>
          <p:nvPr/>
        </p:nvSpPr>
        <p:spPr>
          <a:xfrm>
            <a:off x="1346282" y="1916055"/>
            <a:ext cx="9530080" cy="2988000"/>
          </a:xfrm>
          <a:prstGeom prst="rect">
            <a:avLst/>
          </a:prstGeom>
          <a:solidFill>
            <a:schemeClr val="bg1"/>
          </a:solidFill>
          <a:ln>
            <a:gradFill>
              <a:gsLst>
                <a:gs pos="0">
                  <a:srgbClr val="AF261E"/>
                </a:gs>
                <a:gs pos="84000">
                  <a:srgbClr val="D58C8A"/>
                </a:gs>
                <a:gs pos="100000">
                  <a:srgbClr val="C00000"/>
                </a:gs>
              </a:gsLst>
              <a:lin ang="5400000" scaled="1"/>
            </a:gradFill>
          </a:ln>
          <a:effectLst>
            <a:outerShdw blurRad="254000" dist="635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custDataLst>
              <p:tags r:id="rId1"/>
            </p:custDataLst>
          </p:nvPr>
        </p:nvPicPr>
        <p:blipFill rotWithShape="1">
          <a:blip r:embed="rId3" cstate="print">
            <a:extLst>
              <a:ext uri="{28A0092B-C50C-407E-A947-70E740481C1C}">
                <a14:useLocalDpi xmlns:a14="http://schemas.microsoft.com/office/drawing/2010/main" val="0"/>
              </a:ext>
            </a:extLst>
          </a:blip>
          <a:srcRect l="59877"/>
          <a:stretch>
            <a:fillRect/>
          </a:stretch>
        </p:blipFill>
        <p:spPr>
          <a:xfrm flipH="1">
            <a:off x="0" y="691283"/>
            <a:ext cx="4887359" cy="6090517"/>
          </a:xfrm>
          <a:prstGeom prst="rect">
            <a:avLst/>
          </a:prstGeom>
        </p:spPr>
      </p:pic>
      <p:sp>
        <p:nvSpPr>
          <p:cNvPr id="20" name="矩形 19"/>
          <p:cNvSpPr/>
          <p:nvPr/>
        </p:nvSpPr>
        <p:spPr>
          <a:xfrm>
            <a:off x="2412406" y="2183845"/>
            <a:ext cx="7589603" cy="2399665"/>
          </a:xfrm>
          <a:prstGeom prst="rect">
            <a:avLst/>
          </a:prstGeom>
        </p:spPr>
        <p:txBody>
          <a:bodyPr wrap="square">
            <a:spAutoFit/>
          </a:bodyPr>
          <a:lstStyle/>
          <a:p>
            <a:pPr marL="0" marR="0" lvl="0" indent="0" algn="just" defTabSz="914400" rtl="0" eaLnBrk="1" fontAlgn="auto" latinLnBrk="0" hangingPunct="1">
              <a:lnSpc>
                <a:spcPct val="150000"/>
              </a:lnSpc>
              <a:spcBef>
                <a:spcPct val="0"/>
              </a:spcBef>
              <a:spcAft>
                <a:spcPts val="0"/>
              </a:spcAft>
              <a:buClr>
                <a:srgbClr val="C00000"/>
              </a:buClr>
              <a:buSzTx/>
              <a:buFontTx/>
              <a:buNone/>
              <a:defRPr/>
            </a:pPr>
            <a:r>
              <a:rPr kumimoji="0" lang="zh-CN" altLang="en-US" sz="2000" b="1" i="0" u="none" strike="noStrike" kern="1200" cap="none" spc="0" normalizeH="0" baseline="0" noProof="0" dirty="0">
                <a:ln>
                  <a:noFill/>
                </a:ln>
                <a:solidFill>
                  <a:schemeClr val="tx1">
                    <a:lumMod val="85000"/>
                    <a:lumOff val="15000"/>
                  </a:schemeClr>
                </a:solidFill>
                <a:uLnTx/>
                <a:uFillTx/>
                <a:latin typeface="微软雅黑" panose="020B0503020204020204" charset="-122"/>
                <a:ea typeface="微软雅黑" panose="020B0503020204020204" charset="-122"/>
                <a:cs typeface="+mn-ea"/>
                <a:sym typeface="+mn-lt"/>
              </a:rPr>
              <a:t>　　我国社会主义制度保证了人民当家作主的主体地位，也保证了人民在全面推进依法治国中的主体地位。坚持人民主体地位，必须坚持法治为了人民、依靠人民、造福人民、保护人民。人民权益要靠法律保障，法律权威要靠人民维护。</a:t>
            </a:r>
            <a:r>
              <a:rPr kumimoji="0" lang="zh-CN" altLang="en-US" sz="2000" b="1" i="0" u="none" strike="noStrike" kern="1200" cap="none" spc="0" normalizeH="0" baseline="0" noProof="0" dirty="0">
                <a:ln>
                  <a:noFill/>
                </a:ln>
                <a:solidFill>
                  <a:srgbClr val="C00000"/>
                </a:solidFill>
                <a:uLnTx/>
                <a:uFillTx/>
                <a:latin typeface="微软雅黑" panose="020B0503020204020204" charset="-122"/>
                <a:ea typeface="微软雅黑" panose="020B0503020204020204" charset="-122"/>
                <a:cs typeface="+mn-ea"/>
                <a:sym typeface="+mn-lt"/>
              </a:rPr>
              <a:t>依法治国的根本目的是实现人民幸福，尊重和保障人权。</a:t>
            </a:r>
          </a:p>
        </p:txBody>
      </p:sp>
      <p:pic>
        <p:nvPicPr>
          <p:cNvPr id="8" name="图片 7"/>
          <p:cNvPicPr>
            <a:picLocks noChangeAspect="1"/>
          </p:cNvPicPr>
          <p:nvPr/>
        </p:nvPicPr>
        <p:blipFill rotWithShape="1">
          <a:blip r:embed="rId5" cstate="print">
            <a:extLst>
              <a:ext uri="{28A0092B-C50C-407E-A947-70E740481C1C}">
                <a14:useLocalDpi xmlns:a14="http://schemas.microsoft.com/office/drawing/2010/main" val="0"/>
              </a:ext>
            </a:extLst>
          </a:blip>
          <a:srcRect l="62710" b="46294"/>
          <a:stretch>
            <a:fillRect/>
          </a:stretch>
        </p:blipFill>
        <p:spPr>
          <a:xfrm>
            <a:off x="558800" y="4379282"/>
            <a:ext cx="731510" cy="764218"/>
          </a:xfrm>
          <a:prstGeom prst="rect">
            <a:avLst/>
          </a:prstGeom>
        </p:spPr>
      </p:pic>
      <p:pic>
        <p:nvPicPr>
          <p:cNvPr id="13" name="图片 12"/>
          <p:cNvPicPr>
            <a:picLocks noChangeAspect="1"/>
          </p:cNvPicPr>
          <p:nvPr/>
        </p:nvPicPr>
        <p:blipFill rotWithShape="1">
          <a:blip r:embed="rId6" cstate="print">
            <a:extLst>
              <a:ext uri="{28A0092B-C50C-407E-A947-70E740481C1C}">
                <a14:useLocalDpi xmlns:a14="http://schemas.microsoft.com/office/drawing/2010/main" val="0"/>
              </a:ext>
            </a:extLst>
          </a:blip>
          <a:srcRect t="46361" r="58056"/>
          <a:stretch>
            <a:fillRect/>
          </a:stretch>
        </p:blipFill>
        <p:spPr>
          <a:xfrm rot="755140">
            <a:off x="10294369" y="5470379"/>
            <a:ext cx="762790" cy="558378"/>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rotWithShape="1">
          <a:blip r:embed="rId4"/>
          <a:srcRect r="8676" b="22811"/>
          <a:stretch>
            <a:fillRect/>
          </a:stretch>
        </p:blipFill>
        <p:spPr>
          <a:xfrm>
            <a:off x="0" y="2458233"/>
            <a:ext cx="12192000" cy="4217747"/>
          </a:xfrm>
          <a:prstGeom prst="rect">
            <a:avLst/>
          </a:prstGeom>
        </p:spPr>
      </p:pic>
      <p:sp>
        <p:nvSpPr>
          <p:cNvPr id="17" name="矩形 16"/>
          <p:cNvSpPr/>
          <p:nvPr>
            <p:custDataLst>
              <p:tags r:id="rId1"/>
            </p:custDataLst>
          </p:nvPr>
        </p:nvSpPr>
        <p:spPr>
          <a:xfrm>
            <a:off x="2133430" y="2057439"/>
            <a:ext cx="9000000" cy="2880000"/>
          </a:xfrm>
          <a:prstGeom prst="rect">
            <a:avLst/>
          </a:prstGeom>
          <a:solidFill>
            <a:schemeClr val="bg1"/>
          </a:solidFill>
          <a:ln>
            <a:gradFill>
              <a:gsLst>
                <a:gs pos="0">
                  <a:srgbClr val="AF261E"/>
                </a:gs>
                <a:gs pos="84000">
                  <a:srgbClr val="D58C8A"/>
                </a:gs>
                <a:gs pos="100000">
                  <a:srgbClr val="C00000"/>
                </a:gs>
              </a:gsLst>
              <a:lin ang="5400000" scaled="1"/>
            </a:gradFill>
          </a:ln>
          <a:effectLst>
            <a:outerShdw blurRad="254000" dist="635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50000"/>
              </a:lnSpc>
              <a:spcBef>
                <a:spcPct val="0"/>
              </a:spcBef>
              <a:spcAft>
                <a:spcPts val="0"/>
              </a:spcAft>
              <a:buClr>
                <a:srgbClr val="C00000"/>
              </a:buClr>
              <a:buSzTx/>
              <a:buFontTx/>
              <a:buNone/>
              <a:defRPr/>
            </a:pPr>
            <a:endParaRPr lang="zh-CN" altLang="en-US" sz="2000" b="1" noProof="0" dirty="0">
              <a:ln>
                <a:noFill/>
              </a:ln>
              <a:solidFill>
                <a:schemeClr val="tx1">
                  <a:lumMod val="85000"/>
                  <a:lumOff val="15000"/>
                </a:schemeClr>
              </a:solidFill>
              <a:uLnTx/>
              <a:uFillTx/>
              <a:latin typeface="微软雅黑" panose="020B0503020204020204" charset="-122"/>
              <a:ea typeface="微软雅黑" panose="020B0503020204020204" charset="-122"/>
              <a:cs typeface="+mn-ea"/>
              <a:sym typeface="+mn-lt"/>
            </a:endParaRPr>
          </a:p>
        </p:txBody>
      </p:sp>
      <p:grpSp>
        <p:nvGrpSpPr>
          <p:cNvPr id="18" name="组合 17"/>
          <p:cNvGrpSpPr/>
          <p:nvPr/>
        </p:nvGrpSpPr>
        <p:grpSpPr>
          <a:xfrm>
            <a:off x="-972912" y="1657711"/>
            <a:ext cx="3938996" cy="5200289"/>
            <a:chOff x="5513983" y="1724571"/>
            <a:chExt cx="3654183" cy="4824277"/>
          </a:xfrm>
        </p:grpSpPr>
        <p:sp>
          <p:nvSpPr>
            <p:cNvPr id="20" name="矩形 1"/>
            <p:cNvSpPr/>
            <p:nvPr/>
          </p:nvSpPr>
          <p:spPr>
            <a:xfrm flipH="1">
              <a:off x="7333950" y="2497000"/>
              <a:ext cx="895438" cy="4051848"/>
            </a:xfrm>
            <a:custGeom>
              <a:avLst/>
              <a:gdLst>
                <a:gd name="connsiteX0" fmla="*/ 0 w 2771809"/>
                <a:gd name="connsiteY0" fmla="*/ 0 h 4574506"/>
                <a:gd name="connsiteX1" fmla="*/ 2771809 w 2771809"/>
                <a:gd name="connsiteY1" fmla="*/ 0 h 4574506"/>
                <a:gd name="connsiteX2" fmla="*/ 2771809 w 2771809"/>
                <a:gd name="connsiteY2" fmla="*/ 4574506 h 4574506"/>
                <a:gd name="connsiteX3" fmla="*/ 0 w 2771809"/>
                <a:gd name="connsiteY3" fmla="*/ 4574506 h 4574506"/>
                <a:gd name="connsiteX4" fmla="*/ 0 w 2771809"/>
                <a:gd name="connsiteY4" fmla="*/ 0 h 4574506"/>
                <a:gd name="connsiteX0-1" fmla="*/ 533400 w 2771809"/>
                <a:gd name="connsiteY0-2" fmla="*/ 825500 h 4574506"/>
                <a:gd name="connsiteX1-3" fmla="*/ 2771809 w 2771809"/>
                <a:gd name="connsiteY1-4" fmla="*/ 0 h 4574506"/>
                <a:gd name="connsiteX2-5" fmla="*/ 2771809 w 2771809"/>
                <a:gd name="connsiteY2-6" fmla="*/ 4574506 h 4574506"/>
                <a:gd name="connsiteX3-7" fmla="*/ 0 w 2771809"/>
                <a:gd name="connsiteY3-8" fmla="*/ 4574506 h 4574506"/>
                <a:gd name="connsiteX4-9" fmla="*/ 533400 w 2771809"/>
                <a:gd name="connsiteY4-10" fmla="*/ 825500 h 4574506"/>
                <a:gd name="connsiteX0-11" fmla="*/ 729963 w 2771809"/>
                <a:gd name="connsiteY0-12" fmla="*/ 554700 h 4574506"/>
                <a:gd name="connsiteX1-13" fmla="*/ 2771809 w 2771809"/>
                <a:gd name="connsiteY1-14" fmla="*/ 0 h 4574506"/>
                <a:gd name="connsiteX2-15" fmla="*/ 2771809 w 2771809"/>
                <a:gd name="connsiteY2-16" fmla="*/ 4574506 h 4574506"/>
                <a:gd name="connsiteX3-17" fmla="*/ 0 w 2771809"/>
                <a:gd name="connsiteY3-18" fmla="*/ 4574506 h 4574506"/>
                <a:gd name="connsiteX4-19" fmla="*/ 729963 w 2771809"/>
                <a:gd name="connsiteY4-20" fmla="*/ 554700 h 457450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71809" h="4574506">
                  <a:moveTo>
                    <a:pt x="729963" y="554700"/>
                  </a:moveTo>
                  <a:lnTo>
                    <a:pt x="2771809" y="0"/>
                  </a:lnTo>
                  <a:lnTo>
                    <a:pt x="2771809" y="4574506"/>
                  </a:lnTo>
                  <a:lnTo>
                    <a:pt x="0" y="4574506"/>
                  </a:lnTo>
                  <a:lnTo>
                    <a:pt x="729963" y="55470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1"/>
            <p:cNvSpPr/>
            <p:nvPr/>
          </p:nvSpPr>
          <p:spPr>
            <a:xfrm>
              <a:off x="6687259" y="2914260"/>
              <a:ext cx="653816" cy="3634588"/>
            </a:xfrm>
            <a:custGeom>
              <a:avLst/>
              <a:gdLst>
                <a:gd name="connsiteX0" fmla="*/ 0 w 2771809"/>
                <a:gd name="connsiteY0" fmla="*/ 0 h 4574506"/>
                <a:gd name="connsiteX1" fmla="*/ 2771809 w 2771809"/>
                <a:gd name="connsiteY1" fmla="*/ 0 h 4574506"/>
                <a:gd name="connsiteX2" fmla="*/ 2771809 w 2771809"/>
                <a:gd name="connsiteY2" fmla="*/ 4574506 h 4574506"/>
                <a:gd name="connsiteX3" fmla="*/ 0 w 2771809"/>
                <a:gd name="connsiteY3" fmla="*/ 4574506 h 4574506"/>
                <a:gd name="connsiteX4" fmla="*/ 0 w 2771809"/>
                <a:gd name="connsiteY4" fmla="*/ 0 h 4574506"/>
                <a:gd name="connsiteX0-1" fmla="*/ 533400 w 2771809"/>
                <a:gd name="connsiteY0-2" fmla="*/ 825500 h 4574506"/>
                <a:gd name="connsiteX1-3" fmla="*/ 2771809 w 2771809"/>
                <a:gd name="connsiteY1-4" fmla="*/ 0 h 4574506"/>
                <a:gd name="connsiteX2-5" fmla="*/ 2771809 w 2771809"/>
                <a:gd name="connsiteY2-6" fmla="*/ 4574506 h 4574506"/>
                <a:gd name="connsiteX3-7" fmla="*/ 0 w 2771809"/>
                <a:gd name="connsiteY3-8" fmla="*/ 4574506 h 4574506"/>
                <a:gd name="connsiteX4-9" fmla="*/ 533400 w 2771809"/>
                <a:gd name="connsiteY4-10" fmla="*/ 825500 h 4574506"/>
                <a:gd name="connsiteX0-11" fmla="*/ 729963 w 2771809"/>
                <a:gd name="connsiteY0-12" fmla="*/ 554700 h 4574506"/>
                <a:gd name="connsiteX1-13" fmla="*/ 2771809 w 2771809"/>
                <a:gd name="connsiteY1-14" fmla="*/ 0 h 4574506"/>
                <a:gd name="connsiteX2-15" fmla="*/ 2771809 w 2771809"/>
                <a:gd name="connsiteY2-16" fmla="*/ 4574506 h 4574506"/>
                <a:gd name="connsiteX3-17" fmla="*/ 0 w 2771809"/>
                <a:gd name="connsiteY3-18" fmla="*/ 4574506 h 4574506"/>
                <a:gd name="connsiteX4-19" fmla="*/ 729963 w 2771809"/>
                <a:gd name="connsiteY4-20" fmla="*/ 554700 h 457450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71809" h="4574506">
                  <a:moveTo>
                    <a:pt x="729963" y="554700"/>
                  </a:moveTo>
                  <a:lnTo>
                    <a:pt x="2771809" y="0"/>
                  </a:lnTo>
                  <a:lnTo>
                    <a:pt x="2771809" y="4574506"/>
                  </a:lnTo>
                  <a:lnTo>
                    <a:pt x="0" y="4574506"/>
                  </a:lnTo>
                  <a:lnTo>
                    <a:pt x="729963" y="55470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1"/>
            <p:cNvSpPr/>
            <p:nvPr/>
          </p:nvSpPr>
          <p:spPr>
            <a:xfrm>
              <a:off x="7142422" y="1724571"/>
              <a:ext cx="622695" cy="4824277"/>
            </a:xfrm>
            <a:custGeom>
              <a:avLst/>
              <a:gdLst>
                <a:gd name="connsiteX0" fmla="*/ 0 w 2771809"/>
                <a:gd name="connsiteY0" fmla="*/ 0 h 4574506"/>
                <a:gd name="connsiteX1" fmla="*/ 2771809 w 2771809"/>
                <a:gd name="connsiteY1" fmla="*/ 0 h 4574506"/>
                <a:gd name="connsiteX2" fmla="*/ 2771809 w 2771809"/>
                <a:gd name="connsiteY2" fmla="*/ 4574506 h 4574506"/>
                <a:gd name="connsiteX3" fmla="*/ 0 w 2771809"/>
                <a:gd name="connsiteY3" fmla="*/ 4574506 h 4574506"/>
                <a:gd name="connsiteX4" fmla="*/ 0 w 2771809"/>
                <a:gd name="connsiteY4" fmla="*/ 0 h 4574506"/>
                <a:gd name="connsiteX0-1" fmla="*/ 533400 w 2771809"/>
                <a:gd name="connsiteY0-2" fmla="*/ 825500 h 4574506"/>
                <a:gd name="connsiteX1-3" fmla="*/ 2771809 w 2771809"/>
                <a:gd name="connsiteY1-4" fmla="*/ 0 h 4574506"/>
                <a:gd name="connsiteX2-5" fmla="*/ 2771809 w 2771809"/>
                <a:gd name="connsiteY2-6" fmla="*/ 4574506 h 4574506"/>
                <a:gd name="connsiteX3-7" fmla="*/ 0 w 2771809"/>
                <a:gd name="connsiteY3-8" fmla="*/ 4574506 h 4574506"/>
                <a:gd name="connsiteX4-9" fmla="*/ 533400 w 2771809"/>
                <a:gd name="connsiteY4-10" fmla="*/ 825500 h 4574506"/>
                <a:gd name="connsiteX0-11" fmla="*/ 533400 w 3233435"/>
                <a:gd name="connsiteY0-12" fmla="*/ 825500 h 4574506"/>
                <a:gd name="connsiteX1-13" fmla="*/ 2771809 w 3233435"/>
                <a:gd name="connsiteY1-14" fmla="*/ 0 h 4574506"/>
                <a:gd name="connsiteX2-15" fmla="*/ 3233435 w 3233435"/>
                <a:gd name="connsiteY2-16" fmla="*/ 4574506 h 4574506"/>
                <a:gd name="connsiteX3-17" fmla="*/ 0 w 3233435"/>
                <a:gd name="connsiteY3-18" fmla="*/ 4574506 h 4574506"/>
                <a:gd name="connsiteX4-19" fmla="*/ 533400 w 3233435"/>
                <a:gd name="connsiteY4-20" fmla="*/ 825500 h 457450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233435" h="4574506">
                  <a:moveTo>
                    <a:pt x="533400" y="825500"/>
                  </a:moveTo>
                  <a:lnTo>
                    <a:pt x="2771809" y="0"/>
                  </a:lnTo>
                  <a:lnTo>
                    <a:pt x="3233435" y="4574506"/>
                  </a:lnTo>
                  <a:lnTo>
                    <a:pt x="0" y="4574506"/>
                  </a:lnTo>
                  <a:lnTo>
                    <a:pt x="533400" y="825500"/>
                  </a:lnTo>
                  <a:close/>
                </a:path>
              </a:pathLst>
            </a:custGeom>
            <a:gradFill flip="none" rotWithShape="1">
              <a:gsLst>
                <a:gs pos="6195">
                  <a:srgbClr val="B00000"/>
                </a:gs>
                <a:gs pos="39000">
                  <a:srgbClr val="C00000"/>
                </a:gs>
                <a:gs pos="92000">
                  <a:srgbClr val="FF0000"/>
                </a:gs>
              </a:gsLst>
              <a:lin ang="162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5513983" y="2888460"/>
              <a:ext cx="3654183" cy="2731797"/>
              <a:chOff x="5340035" y="3204841"/>
              <a:chExt cx="3654183" cy="2731797"/>
            </a:xfrm>
          </p:grpSpPr>
          <p:sp>
            <p:nvSpPr>
              <p:cNvPr id="24" name="矩形 6"/>
              <p:cNvSpPr/>
              <p:nvPr/>
            </p:nvSpPr>
            <p:spPr>
              <a:xfrm rot="19638404">
                <a:off x="5340035" y="3812951"/>
                <a:ext cx="3654183" cy="1188456"/>
              </a:xfrm>
              <a:custGeom>
                <a:avLst/>
                <a:gdLst>
                  <a:gd name="connsiteX0" fmla="*/ 0 w 2817864"/>
                  <a:gd name="connsiteY0" fmla="*/ 0 h 1430017"/>
                  <a:gd name="connsiteX1" fmla="*/ 2817864 w 2817864"/>
                  <a:gd name="connsiteY1" fmla="*/ 0 h 1430017"/>
                  <a:gd name="connsiteX2" fmla="*/ 2817864 w 2817864"/>
                  <a:gd name="connsiteY2" fmla="*/ 1430017 h 1430017"/>
                  <a:gd name="connsiteX3" fmla="*/ 0 w 2817864"/>
                  <a:gd name="connsiteY3" fmla="*/ 1430017 h 1430017"/>
                  <a:gd name="connsiteX4" fmla="*/ 0 w 2817864"/>
                  <a:gd name="connsiteY4" fmla="*/ 0 h 1430017"/>
                  <a:gd name="connsiteX0-1" fmla="*/ 0 w 3947967"/>
                  <a:gd name="connsiteY0-2" fmla="*/ 0 h 1430017"/>
                  <a:gd name="connsiteX1-3" fmla="*/ 3947967 w 3947967"/>
                  <a:gd name="connsiteY1-4" fmla="*/ 191245 h 1430017"/>
                  <a:gd name="connsiteX2-5" fmla="*/ 2817864 w 3947967"/>
                  <a:gd name="connsiteY2-6" fmla="*/ 1430017 h 1430017"/>
                  <a:gd name="connsiteX3-7" fmla="*/ 0 w 3947967"/>
                  <a:gd name="connsiteY3-8" fmla="*/ 1430017 h 1430017"/>
                  <a:gd name="connsiteX4-9" fmla="*/ 0 w 3947967"/>
                  <a:gd name="connsiteY4-10" fmla="*/ 0 h 1430017"/>
                  <a:gd name="connsiteX0-11" fmla="*/ 1172322 w 5120289"/>
                  <a:gd name="connsiteY0-12" fmla="*/ 0 h 1430017"/>
                  <a:gd name="connsiteX1-13" fmla="*/ 5120289 w 5120289"/>
                  <a:gd name="connsiteY1-14" fmla="*/ 191245 h 1430017"/>
                  <a:gd name="connsiteX2-15" fmla="*/ 3990186 w 5120289"/>
                  <a:gd name="connsiteY2-16" fmla="*/ 1430017 h 1430017"/>
                  <a:gd name="connsiteX3-17" fmla="*/ 0 w 5120289"/>
                  <a:gd name="connsiteY3-18" fmla="*/ 1359221 h 1430017"/>
                  <a:gd name="connsiteX4-19" fmla="*/ 1172322 w 5120289"/>
                  <a:gd name="connsiteY4-20" fmla="*/ 0 h 1430017"/>
                  <a:gd name="connsiteX0-21" fmla="*/ 1298980 w 5120289"/>
                  <a:gd name="connsiteY0-22" fmla="*/ 0 h 1791362"/>
                  <a:gd name="connsiteX1-23" fmla="*/ 5120289 w 5120289"/>
                  <a:gd name="connsiteY1-24" fmla="*/ 552590 h 1791362"/>
                  <a:gd name="connsiteX2-25" fmla="*/ 3990186 w 5120289"/>
                  <a:gd name="connsiteY2-26" fmla="*/ 1791362 h 1791362"/>
                  <a:gd name="connsiteX3-27" fmla="*/ 0 w 5120289"/>
                  <a:gd name="connsiteY3-28" fmla="*/ 1720566 h 1791362"/>
                  <a:gd name="connsiteX4-29" fmla="*/ 1298980 w 5120289"/>
                  <a:gd name="connsiteY4-30" fmla="*/ 0 h 17913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120289" h="1791362">
                    <a:moveTo>
                      <a:pt x="1298980" y="0"/>
                    </a:moveTo>
                    <a:lnTo>
                      <a:pt x="5120289" y="552590"/>
                    </a:lnTo>
                    <a:lnTo>
                      <a:pt x="3990186" y="1791362"/>
                    </a:lnTo>
                    <a:lnTo>
                      <a:pt x="0" y="1720566"/>
                    </a:lnTo>
                    <a:lnTo>
                      <a:pt x="1298980" y="0"/>
                    </a:lnTo>
                    <a:close/>
                  </a:path>
                </a:pathLst>
              </a:custGeom>
              <a:solidFill>
                <a:srgbClr val="C0000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7"/>
              <p:cNvSpPr/>
              <p:nvPr/>
            </p:nvSpPr>
            <p:spPr>
              <a:xfrm rot="5811926">
                <a:off x="6252277" y="4089073"/>
                <a:ext cx="1639231" cy="2055899"/>
              </a:xfrm>
              <a:custGeom>
                <a:avLst/>
                <a:gdLst>
                  <a:gd name="connsiteX0" fmla="*/ 0 w 439329"/>
                  <a:gd name="connsiteY0" fmla="*/ 914400 h 914400"/>
                  <a:gd name="connsiteX1" fmla="*/ 0 w 439329"/>
                  <a:gd name="connsiteY1" fmla="*/ 0 h 914400"/>
                  <a:gd name="connsiteX2" fmla="*/ 439329 w 439329"/>
                  <a:gd name="connsiteY2" fmla="*/ 914400 h 914400"/>
                  <a:gd name="connsiteX3" fmla="*/ 0 w 439329"/>
                  <a:gd name="connsiteY3" fmla="*/ 914400 h 914400"/>
                  <a:gd name="connsiteX0-1" fmla="*/ 680638 w 1119967"/>
                  <a:gd name="connsiteY0-2" fmla="*/ 1408078 h 1408078"/>
                  <a:gd name="connsiteX1-3" fmla="*/ 0 w 1119967"/>
                  <a:gd name="connsiteY1-4" fmla="*/ 0 h 1408078"/>
                  <a:gd name="connsiteX2-5" fmla="*/ 1119967 w 1119967"/>
                  <a:gd name="connsiteY2-6" fmla="*/ 1408078 h 1408078"/>
                  <a:gd name="connsiteX3-7" fmla="*/ 680638 w 1119967"/>
                  <a:gd name="connsiteY3-8" fmla="*/ 1408078 h 1408078"/>
                  <a:gd name="connsiteX0-9" fmla="*/ 891722 w 1119967"/>
                  <a:gd name="connsiteY0-10" fmla="*/ 1408247 h 1408247"/>
                  <a:gd name="connsiteX1-11" fmla="*/ 0 w 1119967"/>
                  <a:gd name="connsiteY1-12" fmla="*/ 0 h 1408247"/>
                  <a:gd name="connsiteX2-13" fmla="*/ 1119967 w 1119967"/>
                  <a:gd name="connsiteY2-14" fmla="*/ 1408078 h 1408247"/>
                  <a:gd name="connsiteX3-15" fmla="*/ 891722 w 1119967"/>
                  <a:gd name="connsiteY3-16" fmla="*/ 1408247 h 1408247"/>
                  <a:gd name="connsiteX0-17" fmla="*/ 1410986 w 1639231"/>
                  <a:gd name="connsiteY0-18" fmla="*/ 2055667 h 2055667"/>
                  <a:gd name="connsiteX1-19" fmla="*/ 0 w 1639231"/>
                  <a:gd name="connsiteY1-20" fmla="*/ 0 h 2055667"/>
                  <a:gd name="connsiteX2-21" fmla="*/ 1639231 w 1639231"/>
                  <a:gd name="connsiteY2-22" fmla="*/ 2055498 h 2055667"/>
                  <a:gd name="connsiteX3-23" fmla="*/ 1410986 w 1639231"/>
                  <a:gd name="connsiteY3-24" fmla="*/ 2055667 h 2055667"/>
                  <a:gd name="connsiteX0-25" fmla="*/ 1452724 w 1639231"/>
                  <a:gd name="connsiteY0-26" fmla="*/ 2057037 h 2057037"/>
                  <a:gd name="connsiteX1-27" fmla="*/ 0 w 1639231"/>
                  <a:gd name="connsiteY1-28" fmla="*/ 0 h 2057037"/>
                  <a:gd name="connsiteX2-29" fmla="*/ 1639231 w 1639231"/>
                  <a:gd name="connsiteY2-30" fmla="*/ 2055498 h 2057037"/>
                  <a:gd name="connsiteX3-31" fmla="*/ 1452724 w 1639231"/>
                  <a:gd name="connsiteY3-32" fmla="*/ 2057037 h 2057037"/>
                  <a:gd name="connsiteX0-33" fmla="*/ 1462181 w 1639231"/>
                  <a:gd name="connsiteY0-34" fmla="*/ 2055899 h 2055899"/>
                  <a:gd name="connsiteX1-35" fmla="*/ 0 w 1639231"/>
                  <a:gd name="connsiteY1-36" fmla="*/ 0 h 2055899"/>
                  <a:gd name="connsiteX2-37" fmla="*/ 1639231 w 1639231"/>
                  <a:gd name="connsiteY2-38" fmla="*/ 2055498 h 2055899"/>
                  <a:gd name="connsiteX3-39" fmla="*/ 1462181 w 1639231"/>
                  <a:gd name="connsiteY3-40" fmla="*/ 2055899 h 2055899"/>
                </a:gdLst>
                <a:ahLst/>
                <a:cxnLst>
                  <a:cxn ang="0">
                    <a:pos x="connsiteX0-1" y="connsiteY0-2"/>
                  </a:cxn>
                  <a:cxn ang="0">
                    <a:pos x="connsiteX1-3" y="connsiteY1-4"/>
                  </a:cxn>
                  <a:cxn ang="0">
                    <a:pos x="connsiteX2-5" y="connsiteY2-6"/>
                  </a:cxn>
                  <a:cxn ang="0">
                    <a:pos x="connsiteX3-7" y="connsiteY3-8"/>
                  </a:cxn>
                </a:cxnLst>
                <a:rect l="l" t="t" r="r" b="b"/>
                <a:pathLst>
                  <a:path w="1639231" h="2055899">
                    <a:moveTo>
                      <a:pt x="1462181" y="2055899"/>
                    </a:moveTo>
                    <a:lnTo>
                      <a:pt x="0" y="0"/>
                    </a:lnTo>
                    <a:lnTo>
                      <a:pt x="1639231" y="2055498"/>
                    </a:lnTo>
                    <a:lnTo>
                      <a:pt x="1462181" y="2055899"/>
                    </a:lnTo>
                    <a:close/>
                  </a:path>
                </a:pathLst>
              </a:custGeom>
              <a:solidFill>
                <a:srgbClr val="D49A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7"/>
              <p:cNvSpPr/>
              <p:nvPr/>
            </p:nvSpPr>
            <p:spPr>
              <a:xfrm rot="16710170">
                <a:off x="7900577" y="3083647"/>
                <a:ext cx="499377" cy="741766"/>
              </a:xfrm>
              <a:custGeom>
                <a:avLst/>
                <a:gdLst>
                  <a:gd name="connsiteX0" fmla="*/ 0 w 439329"/>
                  <a:gd name="connsiteY0" fmla="*/ 914400 h 914400"/>
                  <a:gd name="connsiteX1" fmla="*/ 0 w 439329"/>
                  <a:gd name="connsiteY1" fmla="*/ 0 h 914400"/>
                  <a:gd name="connsiteX2" fmla="*/ 439329 w 439329"/>
                  <a:gd name="connsiteY2" fmla="*/ 914400 h 914400"/>
                  <a:gd name="connsiteX3" fmla="*/ 0 w 439329"/>
                  <a:gd name="connsiteY3" fmla="*/ 914400 h 914400"/>
                  <a:gd name="connsiteX0-1" fmla="*/ 680638 w 1119967"/>
                  <a:gd name="connsiteY0-2" fmla="*/ 1408078 h 1408078"/>
                  <a:gd name="connsiteX1-3" fmla="*/ 0 w 1119967"/>
                  <a:gd name="connsiteY1-4" fmla="*/ 0 h 1408078"/>
                  <a:gd name="connsiteX2-5" fmla="*/ 1119967 w 1119967"/>
                  <a:gd name="connsiteY2-6" fmla="*/ 1408078 h 1408078"/>
                  <a:gd name="connsiteX3-7" fmla="*/ 680638 w 1119967"/>
                  <a:gd name="connsiteY3-8" fmla="*/ 1408078 h 1408078"/>
                  <a:gd name="connsiteX0-9" fmla="*/ 891722 w 1119967"/>
                  <a:gd name="connsiteY0-10" fmla="*/ 1408247 h 1408247"/>
                  <a:gd name="connsiteX1-11" fmla="*/ 0 w 1119967"/>
                  <a:gd name="connsiteY1-12" fmla="*/ 0 h 1408247"/>
                  <a:gd name="connsiteX2-13" fmla="*/ 1119967 w 1119967"/>
                  <a:gd name="connsiteY2-14" fmla="*/ 1408078 h 1408247"/>
                  <a:gd name="connsiteX3-15" fmla="*/ 891722 w 1119967"/>
                  <a:gd name="connsiteY3-16" fmla="*/ 1408247 h 1408247"/>
                  <a:gd name="connsiteX0-17" fmla="*/ 1410986 w 1639231"/>
                  <a:gd name="connsiteY0-18" fmla="*/ 2055667 h 2055667"/>
                  <a:gd name="connsiteX1-19" fmla="*/ 0 w 1639231"/>
                  <a:gd name="connsiteY1-20" fmla="*/ 0 h 2055667"/>
                  <a:gd name="connsiteX2-21" fmla="*/ 1639231 w 1639231"/>
                  <a:gd name="connsiteY2-22" fmla="*/ 2055498 h 2055667"/>
                  <a:gd name="connsiteX3-23" fmla="*/ 1410986 w 1639231"/>
                  <a:gd name="connsiteY3-24" fmla="*/ 2055667 h 2055667"/>
                  <a:gd name="connsiteX0-25" fmla="*/ 282909 w 511154"/>
                  <a:gd name="connsiteY0-26" fmla="*/ 2221543 h 2221543"/>
                  <a:gd name="connsiteX1-27" fmla="*/ 0 w 511154"/>
                  <a:gd name="connsiteY1-28" fmla="*/ 1 h 2221543"/>
                  <a:gd name="connsiteX2-29" fmla="*/ 511154 w 511154"/>
                  <a:gd name="connsiteY2-30" fmla="*/ 2221374 h 2221543"/>
                  <a:gd name="connsiteX3-31" fmla="*/ 282909 w 511154"/>
                  <a:gd name="connsiteY3-32" fmla="*/ 2221543 h 2221543"/>
                  <a:gd name="connsiteX0-33" fmla="*/ 370377 w 511154"/>
                  <a:gd name="connsiteY0-34" fmla="*/ 2172898 h 2221375"/>
                  <a:gd name="connsiteX1-35" fmla="*/ 0 w 511154"/>
                  <a:gd name="connsiteY1-36" fmla="*/ 1 h 2221375"/>
                  <a:gd name="connsiteX2-37" fmla="*/ 511154 w 511154"/>
                  <a:gd name="connsiteY2-38" fmla="*/ 2221374 h 2221375"/>
                  <a:gd name="connsiteX3-39" fmla="*/ 370377 w 511154"/>
                  <a:gd name="connsiteY3-40" fmla="*/ 2172898 h 2221375"/>
                  <a:gd name="connsiteX0-41" fmla="*/ 358600 w 499377"/>
                  <a:gd name="connsiteY0-42" fmla="*/ 2178151 h 2226628"/>
                  <a:gd name="connsiteX1-43" fmla="*/ 0 w 499377"/>
                  <a:gd name="connsiteY1-44" fmla="*/ -1 h 2226628"/>
                  <a:gd name="connsiteX2-45" fmla="*/ 499377 w 499377"/>
                  <a:gd name="connsiteY2-46" fmla="*/ 2226627 h 2226628"/>
                  <a:gd name="connsiteX3-47" fmla="*/ 358600 w 499377"/>
                  <a:gd name="connsiteY3-48" fmla="*/ 2178151 h 2226628"/>
                  <a:gd name="connsiteX0-49" fmla="*/ 362355 w 499377"/>
                  <a:gd name="connsiteY0-50" fmla="*/ 2205384 h 2226628"/>
                  <a:gd name="connsiteX1-51" fmla="*/ 0 w 499377"/>
                  <a:gd name="connsiteY1-52" fmla="*/ -1 h 2226628"/>
                  <a:gd name="connsiteX2-53" fmla="*/ 499377 w 499377"/>
                  <a:gd name="connsiteY2-54" fmla="*/ 2226627 h 2226628"/>
                  <a:gd name="connsiteX3-55" fmla="*/ 362355 w 499377"/>
                  <a:gd name="connsiteY3-56" fmla="*/ 2205384 h 2226628"/>
                  <a:gd name="connsiteX0-57" fmla="*/ 372476 w 499377"/>
                  <a:gd name="connsiteY0-58" fmla="*/ 2215322 h 2226628"/>
                  <a:gd name="connsiteX1-59" fmla="*/ 0 w 499377"/>
                  <a:gd name="connsiteY1-60" fmla="*/ -1 h 2226628"/>
                  <a:gd name="connsiteX2-61" fmla="*/ 499377 w 499377"/>
                  <a:gd name="connsiteY2-62" fmla="*/ 2226627 h 2226628"/>
                  <a:gd name="connsiteX3-63" fmla="*/ 372476 w 499377"/>
                  <a:gd name="connsiteY3-64" fmla="*/ 2215322 h 2226628"/>
                </a:gdLst>
                <a:ahLst/>
                <a:cxnLst>
                  <a:cxn ang="0">
                    <a:pos x="connsiteX0-1" y="connsiteY0-2"/>
                  </a:cxn>
                  <a:cxn ang="0">
                    <a:pos x="connsiteX1-3" y="connsiteY1-4"/>
                  </a:cxn>
                  <a:cxn ang="0">
                    <a:pos x="connsiteX2-5" y="connsiteY2-6"/>
                  </a:cxn>
                  <a:cxn ang="0">
                    <a:pos x="connsiteX3-7" y="connsiteY3-8"/>
                  </a:cxn>
                </a:cxnLst>
                <a:rect l="l" t="t" r="r" b="b"/>
                <a:pathLst>
                  <a:path w="499377" h="2226628">
                    <a:moveTo>
                      <a:pt x="372476" y="2215322"/>
                    </a:moveTo>
                    <a:lnTo>
                      <a:pt x="0" y="-1"/>
                    </a:lnTo>
                    <a:lnTo>
                      <a:pt x="499377" y="2226627"/>
                    </a:lnTo>
                    <a:lnTo>
                      <a:pt x="372476" y="221532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7"/>
              <p:cNvSpPr/>
              <p:nvPr/>
            </p:nvSpPr>
            <p:spPr>
              <a:xfrm rot="5811926">
                <a:off x="6230801" y="4212164"/>
                <a:ext cx="1522373" cy="1908208"/>
              </a:xfrm>
              <a:custGeom>
                <a:avLst/>
                <a:gdLst>
                  <a:gd name="connsiteX0" fmla="*/ 0 w 439329"/>
                  <a:gd name="connsiteY0" fmla="*/ 914400 h 914400"/>
                  <a:gd name="connsiteX1" fmla="*/ 0 w 439329"/>
                  <a:gd name="connsiteY1" fmla="*/ 0 h 914400"/>
                  <a:gd name="connsiteX2" fmla="*/ 439329 w 439329"/>
                  <a:gd name="connsiteY2" fmla="*/ 914400 h 914400"/>
                  <a:gd name="connsiteX3" fmla="*/ 0 w 439329"/>
                  <a:gd name="connsiteY3" fmla="*/ 914400 h 914400"/>
                  <a:gd name="connsiteX0-1" fmla="*/ 680638 w 1119967"/>
                  <a:gd name="connsiteY0-2" fmla="*/ 1408078 h 1408078"/>
                  <a:gd name="connsiteX1-3" fmla="*/ 0 w 1119967"/>
                  <a:gd name="connsiteY1-4" fmla="*/ 0 h 1408078"/>
                  <a:gd name="connsiteX2-5" fmla="*/ 1119967 w 1119967"/>
                  <a:gd name="connsiteY2-6" fmla="*/ 1408078 h 1408078"/>
                  <a:gd name="connsiteX3-7" fmla="*/ 680638 w 1119967"/>
                  <a:gd name="connsiteY3-8" fmla="*/ 1408078 h 1408078"/>
                  <a:gd name="connsiteX0-9" fmla="*/ 891722 w 1119967"/>
                  <a:gd name="connsiteY0-10" fmla="*/ 1408247 h 1408247"/>
                  <a:gd name="connsiteX1-11" fmla="*/ 0 w 1119967"/>
                  <a:gd name="connsiteY1-12" fmla="*/ 0 h 1408247"/>
                  <a:gd name="connsiteX2-13" fmla="*/ 1119967 w 1119967"/>
                  <a:gd name="connsiteY2-14" fmla="*/ 1408078 h 1408247"/>
                  <a:gd name="connsiteX3-15" fmla="*/ 891722 w 1119967"/>
                  <a:gd name="connsiteY3-16" fmla="*/ 1408247 h 1408247"/>
                  <a:gd name="connsiteX0-17" fmla="*/ 1410986 w 1639231"/>
                  <a:gd name="connsiteY0-18" fmla="*/ 2055667 h 2055667"/>
                  <a:gd name="connsiteX1-19" fmla="*/ 0 w 1639231"/>
                  <a:gd name="connsiteY1-20" fmla="*/ 0 h 2055667"/>
                  <a:gd name="connsiteX2-21" fmla="*/ 1639231 w 1639231"/>
                  <a:gd name="connsiteY2-22" fmla="*/ 2055498 h 2055667"/>
                  <a:gd name="connsiteX3-23" fmla="*/ 1410986 w 1639231"/>
                  <a:gd name="connsiteY3-24" fmla="*/ 2055667 h 2055667"/>
                  <a:gd name="connsiteX0-25" fmla="*/ 1452724 w 1639231"/>
                  <a:gd name="connsiteY0-26" fmla="*/ 2057037 h 2057037"/>
                  <a:gd name="connsiteX1-27" fmla="*/ 0 w 1639231"/>
                  <a:gd name="connsiteY1-28" fmla="*/ 0 h 2057037"/>
                  <a:gd name="connsiteX2-29" fmla="*/ 1639231 w 1639231"/>
                  <a:gd name="connsiteY2-30" fmla="*/ 2055498 h 2057037"/>
                  <a:gd name="connsiteX3-31" fmla="*/ 1452724 w 1639231"/>
                  <a:gd name="connsiteY3-32" fmla="*/ 2057037 h 2057037"/>
                  <a:gd name="connsiteX0-33" fmla="*/ 1462181 w 1639231"/>
                  <a:gd name="connsiteY0-34" fmla="*/ 2055899 h 2055899"/>
                  <a:gd name="connsiteX1-35" fmla="*/ 0 w 1639231"/>
                  <a:gd name="connsiteY1-36" fmla="*/ 0 h 2055899"/>
                  <a:gd name="connsiteX2-37" fmla="*/ 1639231 w 1639231"/>
                  <a:gd name="connsiteY2-38" fmla="*/ 2055498 h 2055899"/>
                  <a:gd name="connsiteX3-39" fmla="*/ 1462181 w 1639231"/>
                  <a:gd name="connsiteY3-40" fmla="*/ 2055899 h 2055899"/>
                  <a:gd name="connsiteX0-41" fmla="*/ 1945422 w 2122472"/>
                  <a:gd name="connsiteY0-42" fmla="*/ 1906245 h 1906245"/>
                  <a:gd name="connsiteX1-43" fmla="*/ 0 w 2122472"/>
                  <a:gd name="connsiteY1-44" fmla="*/ 0 h 1906245"/>
                  <a:gd name="connsiteX2-45" fmla="*/ 2122472 w 2122472"/>
                  <a:gd name="connsiteY2-46" fmla="*/ 1905844 h 1906245"/>
                  <a:gd name="connsiteX3-47" fmla="*/ 1945422 w 2122472"/>
                  <a:gd name="connsiteY3-48" fmla="*/ 1906245 h 1906245"/>
                  <a:gd name="connsiteX0-49" fmla="*/ 1945818 w 2122868"/>
                  <a:gd name="connsiteY0-50" fmla="*/ 1908609 h 1908609"/>
                  <a:gd name="connsiteX1-51" fmla="*/ 0 w 2122868"/>
                  <a:gd name="connsiteY1-52" fmla="*/ 0 h 1908609"/>
                  <a:gd name="connsiteX2-53" fmla="*/ 2122868 w 2122868"/>
                  <a:gd name="connsiteY2-54" fmla="*/ 1908208 h 1908609"/>
                  <a:gd name="connsiteX3-55" fmla="*/ 1945818 w 2122868"/>
                  <a:gd name="connsiteY3-56" fmla="*/ 1908609 h 1908609"/>
                  <a:gd name="connsiteX0-57" fmla="*/ 2041819 w 2122868"/>
                  <a:gd name="connsiteY0-58" fmla="*/ 1902718 h 1908208"/>
                  <a:gd name="connsiteX1-59" fmla="*/ 0 w 2122868"/>
                  <a:gd name="connsiteY1-60" fmla="*/ 0 h 1908208"/>
                  <a:gd name="connsiteX2-61" fmla="*/ 2122868 w 2122868"/>
                  <a:gd name="connsiteY2-62" fmla="*/ 1908208 h 1908208"/>
                  <a:gd name="connsiteX3-63" fmla="*/ 2041819 w 2122868"/>
                  <a:gd name="connsiteY3-64" fmla="*/ 1902718 h 1908208"/>
                </a:gdLst>
                <a:ahLst/>
                <a:cxnLst>
                  <a:cxn ang="0">
                    <a:pos x="connsiteX0-1" y="connsiteY0-2"/>
                  </a:cxn>
                  <a:cxn ang="0">
                    <a:pos x="connsiteX1-3" y="connsiteY1-4"/>
                  </a:cxn>
                  <a:cxn ang="0">
                    <a:pos x="connsiteX2-5" y="connsiteY2-6"/>
                  </a:cxn>
                  <a:cxn ang="0">
                    <a:pos x="connsiteX3-7" y="connsiteY3-8"/>
                  </a:cxn>
                </a:cxnLst>
                <a:rect l="l" t="t" r="r" b="b"/>
                <a:pathLst>
                  <a:path w="2122868" h="1908208">
                    <a:moveTo>
                      <a:pt x="2041819" y="1902718"/>
                    </a:moveTo>
                    <a:lnTo>
                      <a:pt x="0" y="0"/>
                    </a:lnTo>
                    <a:lnTo>
                      <a:pt x="2122868" y="1908208"/>
                    </a:lnTo>
                    <a:lnTo>
                      <a:pt x="2041819" y="1902718"/>
                    </a:lnTo>
                    <a:close/>
                  </a:path>
                </a:pathLst>
              </a:custGeom>
              <a:solidFill>
                <a:srgbClr val="AF65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 name="对角圆角矩形 2"/>
          <p:cNvSpPr/>
          <p:nvPr>
            <p:custDataLst>
              <p:tags r:id="rId2"/>
            </p:custDataLst>
          </p:nvPr>
        </p:nvSpPr>
        <p:spPr>
          <a:xfrm flipH="1">
            <a:off x="4034513" y="903574"/>
            <a:ext cx="4122974" cy="4610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3. </a:t>
            </a: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坚持法律面前人人平等</a:t>
            </a:r>
          </a:p>
        </p:txBody>
      </p:sp>
      <p:sp>
        <p:nvSpPr>
          <p:cNvPr id="19" name="文本框 18"/>
          <p:cNvSpPr txBox="1"/>
          <p:nvPr/>
        </p:nvSpPr>
        <p:spPr>
          <a:xfrm>
            <a:off x="2805799" y="2411133"/>
            <a:ext cx="7655262" cy="2155973"/>
          </a:xfrm>
          <a:prstGeom prst="rect">
            <a:avLst/>
          </a:prstGeom>
          <a:noFill/>
        </p:spPr>
        <p:txBody>
          <a:bodyPr wrap="square" rtlCol="0">
            <a:noAutofit/>
          </a:bodyPr>
          <a:lstStyle/>
          <a:p>
            <a:pPr algn="just">
              <a:lnSpc>
                <a:spcPct val="150000"/>
              </a:lnSpc>
              <a:spcAft>
                <a:spcPts val="0"/>
              </a:spcAft>
              <a:buClr>
                <a:srgbClr val="C00000"/>
              </a:buClr>
              <a:buSzTx/>
              <a:buFontTx/>
              <a:defRPr/>
            </a:pPr>
            <a:r>
              <a:rPr lang="zh-CN" altLang="en-US" sz="2200" b="1" noProof="0" dirty="0">
                <a:ln>
                  <a:noFill/>
                </a:ln>
                <a:solidFill>
                  <a:srgbClr val="C00000"/>
                </a:solidFill>
                <a:uLnTx/>
                <a:uFillTx/>
                <a:latin typeface="微软雅黑" panose="020B0503020204020204" charset="-122"/>
                <a:ea typeface="微软雅黑" panose="020B0503020204020204" charset="-122"/>
                <a:cs typeface="+mn-ea"/>
                <a:sym typeface="+mn-lt"/>
              </a:rPr>
              <a:t>　　平等是社会主义法律的基本属性。</a:t>
            </a:r>
            <a:r>
              <a:rPr lang="zh-CN" altLang="en-US" sz="2200" b="1" noProof="0" dirty="0">
                <a:ln>
                  <a:noFill/>
                </a:ln>
                <a:solidFill>
                  <a:schemeClr val="tx1">
                    <a:lumMod val="85000"/>
                    <a:lumOff val="15000"/>
                  </a:schemeClr>
                </a:solidFill>
                <a:uLnTx/>
                <a:uFillTx/>
                <a:latin typeface="微软雅黑" panose="020B0503020204020204" charset="-122"/>
                <a:ea typeface="微软雅黑" panose="020B0503020204020204" charset="-122"/>
                <a:cs typeface="+mn-ea"/>
                <a:sym typeface="+mn-lt"/>
              </a:rPr>
              <a:t>任何组织和个人都必须尊重宪法法律权威，都必须在宪法法律范围内活动，都必须依照宪法法律行使权力或权利、履行职责或义务，都不得有超越宪法法律的特权。</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preferRelativeResize="0"/>
          <p:nvPr/>
        </p:nvPicPr>
        <p:blipFill rotWithShape="1">
          <a:blip r:embed="rId2" cstate="print">
            <a:extLst>
              <a:ext uri="{28A0092B-C50C-407E-A947-70E740481C1C}">
                <a14:useLocalDpi xmlns:a14="http://schemas.microsoft.com/office/drawing/2010/main" val="0"/>
              </a:ext>
            </a:extLst>
          </a:blip>
          <a:srcRect t="26973" b="48018"/>
          <a:stretch>
            <a:fillRect/>
          </a:stretch>
        </p:blipFill>
        <p:spPr>
          <a:xfrm>
            <a:off x="0" y="4692316"/>
            <a:ext cx="12192000" cy="2177259"/>
          </a:xfrm>
          <a:prstGeom prst="cube">
            <a:avLst>
              <a:gd name="adj" fmla="val 0"/>
            </a:avLst>
          </a:prstGeom>
          <a:noFill/>
          <a:effectLst>
            <a:outerShdw blurRad="381000" dist="127000" dir="5400000" algn="t" rotWithShape="0">
              <a:prstClr val="black">
                <a:alpha val="15000"/>
              </a:prstClr>
            </a:outerShdw>
          </a:effectLst>
        </p:spPr>
      </p:pic>
      <p:grpSp>
        <p:nvGrpSpPr>
          <p:cNvPr id="17" name="组合 16"/>
          <p:cNvGrpSpPr/>
          <p:nvPr/>
        </p:nvGrpSpPr>
        <p:grpSpPr>
          <a:xfrm>
            <a:off x="1283905" y="4073118"/>
            <a:ext cx="10260002" cy="2160001"/>
            <a:chOff x="1330662" y="2342472"/>
            <a:chExt cx="9117941" cy="3572345"/>
          </a:xfrm>
        </p:grpSpPr>
        <p:sp>
          <p:nvSpPr>
            <p:cNvPr id="18" name="矩形 17"/>
            <p:cNvSpPr/>
            <p:nvPr/>
          </p:nvSpPr>
          <p:spPr>
            <a:xfrm>
              <a:off x="1330662" y="2342474"/>
              <a:ext cx="9117939" cy="3572343"/>
            </a:xfrm>
            <a:prstGeom prst="rect">
              <a:avLst/>
            </a:prstGeom>
            <a:solidFill>
              <a:schemeClr val="bg1"/>
            </a:solidFill>
            <a:ln>
              <a:noFill/>
            </a:ln>
            <a:effectLst>
              <a:outerShdw blurRad="3556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dirty="0"/>
            </a:p>
          </p:txBody>
        </p:sp>
        <p:sp>
          <p:nvSpPr>
            <p:cNvPr id="19" name="矩形 18"/>
            <p:cNvSpPr/>
            <p:nvPr/>
          </p:nvSpPr>
          <p:spPr>
            <a:xfrm flipV="1">
              <a:off x="1330664" y="2342472"/>
              <a:ext cx="9117939" cy="3572343"/>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701877" y="1619169"/>
            <a:ext cx="10260000" cy="2165068"/>
            <a:chOff x="1544319" y="2369100"/>
            <a:chExt cx="9117939" cy="3580725"/>
          </a:xfrm>
        </p:grpSpPr>
        <p:sp>
          <p:nvSpPr>
            <p:cNvPr id="15" name="矩形 14"/>
            <p:cNvSpPr/>
            <p:nvPr/>
          </p:nvSpPr>
          <p:spPr>
            <a:xfrm>
              <a:off x="1544319" y="2377482"/>
              <a:ext cx="9117939" cy="3572343"/>
            </a:xfrm>
            <a:prstGeom prst="rect">
              <a:avLst/>
            </a:prstGeom>
            <a:solidFill>
              <a:schemeClr val="bg1"/>
            </a:solidFill>
            <a:ln>
              <a:noFill/>
            </a:ln>
            <a:effectLst>
              <a:outerShdw blurRad="3556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dirty="0"/>
            </a:p>
          </p:txBody>
        </p:sp>
        <p:sp>
          <p:nvSpPr>
            <p:cNvPr id="16" name="矩形 15"/>
            <p:cNvSpPr/>
            <p:nvPr/>
          </p:nvSpPr>
          <p:spPr>
            <a:xfrm flipV="1">
              <a:off x="1544319" y="2369100"/>
              <a:ext cx="9117939" cy="3572343"/>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对角圆角矩形 55"/>
          <p:cNvSpPr/>
          <p:nvPr/>
        </p:nvSpPr>
        <p:spPr>
          <a:xfrm flipH="1">
            <a:off x="3778252" y="865667"/>
            <a:ext cx="4635497"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4. </a:t>
            </a:r>
            <a:r>
              <a:rPr lang="zh-CN" altLang="en-US" sz="2000" b="1" dirty="0">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坚持依法治国和以德治国相结合</a:t>
            </a:r>
            <a:endPar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4" name="文本框 3"/>
          <p:cNvSpPr txBox="1"/>
          <p:nvPr/>
        </p:nvSpPr>
        <p:spPr>
          <a:xfrm>
            <a:off x="1182711" y="1963039"/>
            <a:ext cx="9298332" cy="1477328"/>
          </a:xfrm>
          <a:prstGeom prst="rect">
            <a:avLst/>
          </a:prstGeom>
          <a:noFill/>
        </p:spPr>
        <p:txBody>
          <a:bodyPr wrap="square">
            <a:spAutoFit/>
          </a:bodyPr>
          <a:lstStyle/>
          <a:p>
            <a:pPr lvl="0" indent="457200" algn="just" fontAlgn="auto">
              <a:lnSpc>
                <a:spcPct val="150000"/>
              </a:lnSpc>
            </a:pPr>
            <a:r>
              <a:rPr lang="zh-CN" altLang="en-US" sz="2000" b="1" dirty="0">
                <a:solidFill>
                  <a:schemeClr val="tx1">
                    <a:lumMod val="85000"/>
                    <a:lumOff val="15000"/>
                  </a:schemeClr>
                </a:solidFill>
                <a:latin typeface="微软雅黑" panose="020B0503020204020204" charset="-122"/>
                <a:ea typeface="微软雅黑" panose="020B0503020204020204" charset="-122"/>
                <a:sym typeface="+mn-ea"/>
              </a:rPr>
              <a:t>坚持依法治国和以德治国相结合，是中国特色社会主义法治道路的鲜明特点。</a:t>
            </a:r>
            <a:r>
              <a:rPr lang="zh-CN" altLang="en-US" sz="2000" b="1" dirty="0">
                <a:solidFill>
                  <a:srgbClr val="C00000"/>
                </a:solidFill>
                <a:latin typeface="微软雅黑" panose="020B0503020204020204" charset="-122"/>
                <a:ea typeface="微软雅黑" panose="020B0503020204020204" charset="-122"/>
                <a:sym typeface="+mn-ea"/>
              </a:rPr>
              <a:t>法律是成文的道德，道德是内心的法律</a:t>
            </a:r>
            <a:r>
              <a:rPr lang="zh-CN" altLang="en-US" sz="2000" b="1" dirty="0">
                <a:solidFill>
                  <a:schemeClr val="tx1">
                    <a:lumMod val="85000"/>
                    <a:lumOff val="15000"/>
                  </a:schemeClr>
                </a:solidFill>
                <a:latin typeface="微软雅黑" panose="020B0503020204020204" charset="-122"/>
                <a:ea typeface="微软雅黑" panose="020B0503020204020204" charset="-122"/>
                <a:sym typeface="+mn-ea"/>
              </a:rPr>
              <a:t>。法律和道德都具有规范社会行为、调节社会关系、维护社会秩序的作用，在国家治理中都有重要地位和功能。</a:t>
            </a:r>
          </a:p>
        </p:txBody>
      </p:sp>
      <p:sp>
        <p:nvSpPr>
          <p:cNvPr id="6" name="文本框 5"/>
          <p:cNvSpPr txBox="1"/>
          <p:nvPr/>
        </p:nvSpPr>
        <p:spPr>
          <a:xfrm>
            <a:off x="1764741" y="4210809"/>
            <a:ext cx="9298331" cy="1884618"/>
          </a:xfrm>
          <a:prstGeom prst="rect">
            <a:avLst/>
          </a:prstGeom>
          <a:noFill/>
        </p:spPr>
        <p:txBody>
          <a:bodyPr wrap="square">
            <a:spAutoFit/>
          </a:bodyPr>
          <a:lstStyle/>
          <a:p>
            <a:pPr lvl="0" indent="457200" algn="just" fontAlgn="auto">
              <a:lnSpc>
                <a:spcPct val="150000"/>
              </a:lnSpc>
            </a:pPr>
            <a:r>
              <a:rPr lang="zh-CN" altLang="en-US" sz="2000" b="1" dirty="0">
                <a:solidFill>
                  <a:schemeClr val="tx1">
                    <a:lumMod val="85000"/>
                    <a:lumOff val="15000"/>
                  </a:schemeClr>
                </a:solidFill>
                <a:latin typeface="微软雅黑" panose="020B0503020204020204" charset="-122"/>
                <a:ea typeface="微软雅黑" panose="020B0503020204020204" charset="-122"/>
                <a:sym typeface="+mn-ea"/>
              </a:rPr>
              <a:t>法安天下，德润人心。实现法律和道德相辅相成、法治和德治相得益彰，既要强化道德对法治的支撑作用，又要把道德要求贯彻到法治建设中。以法治承载道德理念，道德才有可靠制度支撑。立法、执法、司法都要体现社会主义道德要求，使社会主义法治成为良法善治。</a:t>
            </a:r>
            <a:endParaRPr lang="zh-CN" altLang="en-US" sz="2000" b="1" dirty="0">
              <a:solidFill>
                <a:schemeClr val="tx1">
                  <a:lumMod val="85000"/>
                  <a:lumOff val="15000"/>
                </a:schemeClr>
              </a:solidFill>
              <a:latin typeface="微软雅黑" panose="020B0503020204020204" charset="-122"/>
              <a:ea typeface="微软雅黑" panose="020B0503020204020204" charset="-122"/>
              <a:cs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896" y="1066800"/>
            <a:ext cx="12198896" cy="5791201"/>
            <a:chOff x="-6896" y="1066800"/>
            <a:chExt cx="12198896" cy="5791201"/>
          </a:xfrm>
        </p:grpSpPr>
        <p:pic>
          <p:nvPicPr>
            <p:cNvPr id="8" name="图片 7"/>
            <p:cNvPicPr>
              <a:picLocks noChangeAspect="1"/>
            </p:cNvPicPr>
            <p:nvPr>
              <p:custDataLst>
                <p:tags r:id="rId1"/>
              </p:custDataLst>
            </p:nvPr>
          </p:nvPicPr>
          <p:blipFill rotWithShape="1">
            <a:blip r:embed="rId3">
              <a:extLst>
                <a:ext uri="{28A0092B-C50C-407E-A947-70E740481C1C}">
                  <a14:useLocalDpi xmlns:a14="http://schemas.microsoft.com/office/drawing/2010/main" val="0"/>
                </a:ext>
              </a:extLst>
            </a:blip>
            <a:srcRect t="-2438" b="34186"/>
            <a:stretch>
              <a:fillRect/>
            </a:stretch>
          </p:blipFill>
          <p:spPr>
            <a:xfrm>
              <a:off x="0" y="1312125"/>
              <a:ext cx="12192000" cy="5545876"/>
            </a:xfrm>
            <a:prstGeom prst="rect">
              <a:avLst/>
            </a:prstGeom>
          </p:spPr>
        </p:pic>
        <p:sp>
          <p:nvSpPr>
            <p:cNvPr id="9" name="矩形 8"/>
            <p:cNvSpPr/>
            <p:nvPr/>
          </p:nvSpPr>
          <p:spPr>
            <a:xfrm>
              <a:off x="-6896" y="1066800"/>
              <a:ext cx="12192000" cy="4811620"/>
            </a:xfrm>
            <a:prstGeom prst="rect">
              <a:avLst/>
            </a:prstGeom>
            <a:gradFill>
              <a:gsLst>
                <a:gs pos="16000">
                  <a:schemeClr val="bg1"/>
                </a:gs>
                <a:gs pos="100000">
                  <a:srgbClr val="FDFCFA">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a:off x="528035" y="1620644"/>
            <a:ext cx="11160000" cy="3708000"/>
            <a:chOff x="1544320" y="2369102"/>
            <a:chExt cx="9103360" cy="2888380"/>
          </a:xfrm>
        </p:grpSpPr>
        <p:sp>
          <p:nvSpPr>
            <p:cNvPr id="5" name="矩形 4"/>
            <p:cNvSpPr/>
            <p:nvPr/>
          </p:nvSpPr>
          <p:spPr>
            <a:xfrm>
              <a:off x="1544320" y="2377482"/>
              <a:ext cx="9103360" cy="2880000"/>
            </a:xfrm>
            <a:prstGeom prst="rect">
              <a:avLst/>
            </a:prstGeom>
            <a:solidFill>
              <a:schemeClr val="bg1"/>
            </a:solidFill>
            <a:ln>
              <a:noFill/>
            </a:ln>
            <a:effectLst>
              <a:outerShdw blurRad="3556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dirty="0"/>
            </a:p>
          </p:txBody>
        </p:sp>
        <p:sp>
          <p:nvSpPr>
            <p:cNvPr id="6" name="矩形 5"/>
            <p:cNvSpPr/>
            <p:nvPr/>
          </p:nvSpPr>
          <p:spPr>
            <a:xfrm flipV="1">
              <a:off x="1544320" y="2369102"/>
              <a:ext cx="9103360" cy="2879998"/>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对角圆角矩形 55"/>
          <p:cNvSpPr/>
          <p:nvPr/>
        </p:nvSpPr>
        <p:spPr>
          <a:xfrm flipH="1">
            <a:off x="4278000" y="844124"/>
            <a:ext cx="3636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5. </a:t>
            </a:r>
            <a:r>
              <a:rPr lang="zh-CN" altLang="en-US" sz="2000" b="1" dirty="0">
                <a:effectLst>
                  <a:outerShdw blurRad="38100" dist="38100" dir="2700000" algn="tl">
                    <a:srgbClr val="000000">
                      <a:alpha val="43137"/>
                    </a:srgbClr>
                  </a:outerShdw>
                </a:effectLst>
                <a:latin typeface="Helvetica" pitchFamily="34" charset="0"/>
                <a:ea typeface="微软雅黑" panose="020B0503020204020204" charset="-122"/>
                <a:sym typeface="+mn-ea"/>
              </a:rPr>
              <a:t>坚持从中国实际出发</a:t>
            </a:r>
            <a:endParaRPr kumimoji="1" lang="en-US" altLang="zh-CN"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3" name="矩形 2"/>
          <p:cNvSpPr/>
          <p:nvPr/>
        </p:nvSpPr>
        <p:spPr>
          <a:xfrm>
            <a:off x="796997" y="1815688"/>
            <a:ext cx="10598007" cy="3317913"/>
          </a:xfrm>
          <a:prstGeom prst="rect">
            <a:avLst/>
          </a:prstGeom>
        </p:spPr>
        <p:txBody>
          <a:bodyPr wrap="square">
            <a:noAutofit/>
          </a:bodyPr>
          <a:lstStyle/>
          <a:p>
            <a:pPr indent="457200" algn="just" fontAlgn="auto">
              <a:lnSpc>
                <a:spcPct val="150000"/>
              </a:lnSpc>
            </a:pPr>
            <a:r>
              <a:rPr lang="zh-CN" altLang="en-US" sz="2000" b="1" dirty="0">
                <a:solidFill>
                  <a:schemeClr val="tx1">
                    <a:lumMod val="85000"/>
                    <a:lumOff val="15000"/>
                  </a:schemeClr>
                </a:solidFill>
                <a:latin typeface="微软雅黑" panose="020B0503020204020204" charset="-122"/>
                <a:ea typeface="微软雅黑" panose="020B0503020204020204" charset="-122"/>
              </a:rPr>
              <a:t> 坚持从中国实际出发，就是要突出法治道路的</a:t>
            </a:r>
            <a:r>
              <a:rPr lang="zh-CN" altLang="en-US" sz="2000" b="1" dirty="0">
                <a:solidFill>
                  <a:srgbClr val="C00000"/>
                </a:solidFill>
                <a:latin typeface="微软雅黑" panose="020B0503020204020204" charset="-122"/>
                <a:ea typeface="微软雅黑" panose="020B0503020204020204" charset="-122"/>
              </a:rPr>
              <a:t>中国特色、实践特色、时代特色</a:t>
            </a:r>
            <a:r>
              <a:rPr lang="zh-CN" altLang="en-US" sz="2000" b="1" dirty="0">
                <a:solidFill>
                  <a:schemeClr val="tx1">
                    <a:lumMod val="85000"/>
                    <a:lumOff val="15000"/>
                  </a:schemeClr>
                </a:solidFill>
                <a:latin typeface="微软雅黑" panose="020B0503020204020204" charset="-122"/>
                <a:ea typeface="微软雅黑" panose="020B0503020204020204" charset="-122"/>
              </a:rPr>
              <a:t>。要汲取中华传统法律文化精华，总结和运用党领导人民探索社会主义法治道路的成功经验，围绕社会主义法治建设重大理论和实践问题，推进法治理论创新。</a:t>
            </a:r>
          </a:p>
          <a:p>
            <a:pPr indent="457200" algn="just" fontAlgn="auto">
              <a:lnSpc>
                <a:spcPct val="150000"/>
              </a:lnSpc>
            </a:pPr>
            <a:r>
              <a:rPr lang="zh-CN" altLang="en-US" sz="2000" b="1" dirty="0">
                <a:solidFill>
                  <a:schemeClr val="tx1">
                    <a:lumMod val="85000"/>
                    <a:lumOff val="15000"/>
                  </a:schemeClr>
                </a:solidFill>
                <a:latin typeface="微软雅黑" panose="020B0503020204020204" charset="-122"/>
                <a:ea typeface="微软雅黑" panose="020B0503020204020204" charset="-122"/>
              </a:rPr>
              <a:t> 注重学习借鉴世界上优秀的法治文明成果不等于简单的拿来主义，必须坚持以我为主、为我所用，认真鉴别、合理吸收，</a:t>
            </a:r>
            <a:r>
              <a:rPr lang="zh-CN" altLang="en-US" sz="2000" b="1" dirty="0">
                <a:solidFill>
                  <a:srgbClr val="C00000"/>
                </a:solidFill>
                <a:latin typeface="微软雅黑" panose="020B0503020204020204" charset="-122"/>
                <a:ea typeface="微软雅黑" panose="020B0503020204020204" charset="-122"/>
              </a:rPr>
              <a:t>不能搞“全盘西化”“全面移植”，不能照搬照抄。</a:t>
            </a:r>
          </a:p>
          <a:p>
            <a:pPr indent="457200" algn="just" fontAlgn="auto">
              <a:lnSpc>
                <a:spcPct val="150000"/>
              </a:lnSpc>
            </a:pPr>
            <a:r>
              <a:rPr lang="zh-CN" altLang="en-US" sz="2000" b="1" dirty="0">
                <a:solidFill>
                  <a:schemeClr val="tx1">
                    <a:lumMod val="85000"/>
                    <a:lumOff val="15000"/>
                  </a:schemeClr>
                </a:solidFill>
                <a:latin typeface="微软雅黑" panose="020B0503020204020204" charset="-122"/>
                <a:ea typeface="微软雅黑" panose="020B0503020204020204" charset="-122"/>
              </a:rPr>
              <a:t> 要警惕</a:t>
            </a:r>
            <a:r>
              <a:rPr lang="en-US" altLang="zh-CN" sz="2000" b="1" dirty="0">
                <a:solidFill>
                  <a:schemeClr val="tx1">
                    <a:lumMod val="85000"/>
                    <a:lumOff val="15000"/>
                  </a:schemeClr>
                </a:solidFill>
                <a:latin typeface="微软雅黑" panose="020B0503020204020204" charset="-122"/>
                <a:ea typeface="微软雅黑" panose="020B0503020204020204" charset="-122"/>
              </a:rPr>
              <a:t>“</a:t>
            </a:r>
            <a:r>
              <a:rPr lang="zh-CN" altLang="en-US" sz="2000" b="1" dirty="0">
                <a:solidFill>
                  <a:schemeClr val="tx1">
                    <a:lumMod val="85000"/>
                    <a:lumOff val="15000"/>
                  </a:schemeClr>
                </a:solidFill>
                <a:latin typeface="微软雅黑" panose="020B0503020204020204" charset="-122"/>
                <a:ea typeface="微软雅黑" panose="020B0503020204020204" charset="-122"/>
              </a:rPr>
              <a:t>宪政</a:t>
            </a:r>
            <a:r>
              <a:rPr lang="en-US" altLang="zh-CN" sz="2000" b="1" dirty="0">
                <a:solidFill>
                  <a:schemeClr val="tx1">
                    <a:lumMod val="85000"/>
                    <a:lumOff val="15000"/>
                  </a:schemeClr>
                </a:solidFill>
                <a:latin typeface="微软雅黑" panose="020B0503020204020204" charset="-122"/>
                <a:ea typeface="微软雅黑" panose="020B0503020204020204" charset="-122"/>
              </a:rPr>
              <a:t>”</a:t>
            </a:r>
            <a:r>
              <a:rPr lang="zh-CN" altLang="en-US" sz="2000" b="1" dirty="0">
                <a:solidFill>
                  <a:schemeClr val="tx1">
                    <a:lumMod val="85000"/>
                    <a:lumOff val="15000"/>
                  </a:schemeClr>
                </a:solidFill>
                <a:latin typeface="微软雅黑" panose="020B0503020204020204" charset="-122"/>
                <a:ea typeface="微软雅黑" panose="020B0503020204020204" charset="-122"/>
              </a:rPr>
              <a:t>概念的出现：我们坚持的依宪治国、依宪执政依据的是中华人民共和国宪法，而不是其他国家的宪法。盲目地跟着西方所谓“宪政”跑，无异于削足适履，自毁长城。</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000" y="-1494"/>
            <a:ext cx="12420000" cy="6860989"/>
            <a:chOff x="-114000" y="-1494"/>
            <a:chExt cx="12420000" cy="6860989"/>
          </a:xfrm>
        </p:grpSpPr>
        <p:pic>
          <p:nvPicPr>
            <p:cNvPr id="3" name="图片 2"/>
            <p:cNvPicPr>
              <a:picLocks noChangeAspect="1"/>
            </p:cNvPicPr>
            <p:nvPr/>
          </p:nvPicPr>
          <p:blipFill rotWithShape="1">
            <a:blip r:embed="rId2"/>
            <a:srcRect l="126"/>
            <a:stretch>
              <a:fillRect/>
            </a:stretch>
          </p:blipFill>
          <p:spPr>
            <a:xfrm>
              <a:off x="0" y="-1494"/>
              <a:ext cx="12191999" cy="6860989"/>
            </a:xfrm>
            <a:prstGeom prst="rect">
              <a:avLst/>
            </a:prstGeom>
          </p:spPr>
        </p:pic>
        <p:sp>
          <p:nvSpPr>
            <p:cNvPr id="4" name="矩形 3"/>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5" name="图片 4"/>
            <p:cNvPicPr>
              <a:picLocks noChangeAspect="1"/>
            </p:cNvPicPr>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6" name="图片 5"/>
            <p:cNvPicPr preferRelativeResize="0"/>
            <p:nvPr/>
          </p:nvPicPr>
          <p:blipFill rotWithShape="1">
            <a:blip r:embed="rId4"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grpSp>
      <p:sp>
        <p:nvSpPr>
          <p:cNvPr id="7" name="文本框 6"/>
          <p:cNvSpPr txBox="1"/>
          <p:nvPr/>
        </p:nvSpPr>
        <p:spPr>
          <a:xfrm>
            <a:off x="2310341" y="2592000"/>
            <a:ext cx="7571304" cy="646331"/>
          </a:xfrm>
          <a:prstGeom prst="rect">
            <a:avLst/>
          </a:prstGeom>
          <a:noFill/>
        </p:spPr>
        <p:txBody>
          <a:bodyPr wrap="non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三、如何理解全面依法治国的总目标</a:t>
            </a:r>
          </a:p>
        </p:txBody>
      </p:sp>
      <p:cxnSp>
        <p:nvCxnSpPr>
          <p:cNvPr id="8" name="直接连接符 7"/>
          <p:cNvCxnSpPr/>
          <p:nvPr/>
        </p:nvCxnSpPr>
        <p:spPr>
          <a:xfrm>
            <a:off x="1416000"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3517406" y="3672000"/>
            <a:ext cx="5157181" cy="461665"/>
          </a:xfrm>
          <a:prstGeom prst="rect">
            <a:avLst/>
          </a:prstGeom>
          <a:noFill/>
        </p:spPr>
        <p:txBody>
          <a:bodyPr wrap="none" rtlCol="0">
            <a:spAutoFit/>
          </a:bodyPr>
          <a:lstStyle/>
          <a:p>
            <a:pPr algn="ctr"/>
            <a:r>
              <a:rPr lang="en-US" altLang="zh-CN" sz="2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a:t>
            </a:r>
            <a:r>
              <a:rPr lang="zh-CN" altLang="en-US" sz="2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建设中国特色社会主义法治体系</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56000" y="995980"/>
            <a:ext cx="16200000" cy="5112635"/>
            <a:chOff x="-1656000" y="560041"/>
            <a:chExt cx="16200000" cy="5112635"/>
          </a:xfrm>
        </p:grpSpPr>
        <p:sp>
          <p:nvSpPr>
            <p:cNvPr id="3" name="平行四边形 2"/>
            <p:cNvSpPr/>
            <p:nvPr/>
          </p:nvSpPr>
          <p:spPr>
            <a:xfrm>
              <a:off x="-1656000" y="4160676"/>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立方体 3"/>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0" y="1764000"/>
              <a:ext cx="1800000" cy="624176"/>
              <a:chOff x="11762383" y="4254174"/>
              <a:chExt cx="1800000" cy="624176"/>
            </a:xfrm>
          </p:grpSpPr>
          <p:sp>
            <p:nvSpPr>
              <p:cNvPr id="7" name="矩形 6"/>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矩形 7"/>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矩形 8"/>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6" name="立方体 5"/>
            <p:cNvSpPr/>
            <p:nvPr/>
          </p:nvSpPr>
          <p:spPr>
            <a:xfrm>
              <a:off x="876000" y="930240"/>
              <a:ext cx="10440000" cy="4320000"/>
            </a:xfrm>
            <a:prstGeom prst="cube">
              <a:avLst>
                <a:gd name="adj" fmla="val 1590"/>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1845233" y="2235939"/>
            <a:ext cx="7565113" cy="568907"/>
            <a:chOff x="1416000" y="1780152"/>
            <a:chExt cx="7565113" cy="568907"/>
          </a:xfrm>
        </p:grpSpPr>
        <p:cxnSp>
          <p:nvCxnSpPr>
            <p:cNvPr id="11" name="直接连接符 10"/>
            <p:cNvCxnSpPr/>
            <p:nvPr/>
          </p:nvCxnSpPr>
          <p:spPr>
            <a:xfrm>
              <a:off x="1416000" y="2349059"/>
              <a:ext cx="75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421113" y="1780152"/>
              <a:ext cx="75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（一）</a:t>
              </a:r>
              <a:r>
                <a:rPr lang="zh-CN" altLang="en-US" sz="2200" dirty="0">
                  <a:solidFill>
                    <a:schemeClr val="bg1"/>
                  </a:solidFill>
                  <a:effectLst>
                    <a:outerShdw blurRad="38100" dist="38100" dir="2700000" algn="tl">
                      <a:srgbClr val="000000">
                        <a:alpha val="43137"/>
                      </a:srgbClr>
                    </a:outerShdw>
                  </a:effectLst>
                  <a:sym typeface="+mn-ea"/>
                </a:rPr>
                <a:t>全面依法治国的总抓手</a:t>
              </a:r>
              <a:endParaRPr sz="2200" dirty="0">
                <a:solidFill>
                  <a:schemeClr val="bg1"/>
                </a:solidFill>
                <a:effectLst>
                  <a:outerShdw blurRad="38100" dist="38100" dir="2700000" algn="tl">
                    <a:srgbClr val="000000">
                      <a:alpha val="43137"/>
                    </a:srgbClr>
                  </a:outerShdw>
                </a:effectLst>
              </a:endParaRPr>
            </a:p>
          </p:txBody>
        </p:sp>
      </p:grpSp>
      <p:grpSp>
        <p:nvGrpSpPr>
          <p:cNvPr id="13" name="组合 12"/>
          <p:cNvGrpSpPr/>
          <p:nvPr/>
        </p:nvGrpSpPr>
        <p:grpSpPr>
          <a:xfrm>
            <a:off x="1845233" y="3147939"/>
            <a:ext cx="7565113" cy="568907"/>
            <a:chOff x="1416000" y="1780152"/>
            <a:chExt cx="7565113" cy="568907"/>
          </a:xfrm>
        </p:grpSpPr>
        <p:cxnSp>
          <p:nvCxnSpPr>
            <p:cNvPr id="14" name="直接连接符 13"/>
            <p:cNvCxnSpPr/>
            <p:nvPr/>
          </p:nvCxnSpPr>
          <p:spPr>
            <a:xfrm>
              <a:off x="1416000" y="2349059"/>
              <a:ext cx="75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421113" y="1780152"/>
              <a:ext cx="75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（二）</a:t>
              </a:r>
              <a:r>
                <a:rPr lang="zh-CN" altLang="en-US" sz="2200" dirty="0">
                  <a:solidFill>
                    <a:schemeClr val="bg1"/>
                  </a:solidFill>
                  <a:effectLst>
                    <a:outerShdw blurRad="38100" dist="38100" dir="2700000" algn="tl">
                      <a:srgbClr val="000000">
                        <a:alpha val="43137"/>
                      </a:srgbClr>
                    </a:outerShdw>
                  </a:effectLst>
                  <a:sym typeface="+mn-ea"/>
                </a:rPr>
                <a:t>中国特色社会主义法治体系的基本框架</a:t>
              </a:r>
              <a:endParaRPr lang="zh-CN" altLang="en-US" sz="2200" dirty="0">
                <a:solidFill>
                  <a:schemeClr val="bg1"/>
                </a:solidFill>
                <a:effectLst>
                  <a:outerShdw blurRad="38100" dist="38100" dir="2700000" algn="tl">
                    <a:srgbClr val="000000">
                      <a:alpha val="43137"/>
                    </a:srgbClr>
                  </a:outerShdw>
                </a:effectLst>
              </a:endParaRPr>
            </a:p>
          </p:txBody>
        </p:sp>
      </p:grpSp>
      <p:grpSp>
        <p:nvGrpSpPr>
          <p:cNvPr id="16" name="组合 15"/>
          <p:cNvGrpSpPr/>
          <p:nvPr/>
        </p:nvGrpSpPr>
        <p:grpSpPr>
          <a:xfrm>
            <a:off x="1845233" y="4059939"/>
            <a:ext cx="7565113" cy="768350"/>
            <a:chOff x="1416000" y="1780152"/>
            <a:chExt cx="7565113" cy="768350"/>
          </a:xfrm>
        </p:grpSpPr>
        <p:cxnSp>
          <p:nvCxnSpPr>
            <p:cNvPr id="17" name="直接连接符 16"/>
            <p:cNvCxnSpPr/>
            <p:nvPr/>
          </p:nvCxnSpPr>
          <p:spPr>
            <a:xfrm>
              <a:off x="1416000" y="2349059"/>
              <a:ext cx="75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1421113" y="1780152"/>
              <a:ext cx="7560000" cy="768350"/>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（三）</a:t>
              </a:r>
              <a:r>
                <a:rPr lang="zh-CN" altLang="en-US" sz="2200" dirty="0">
                  <a:solidFill>
                    <a:schemeClr val="bg1"/>
                  </a:solidFill>
                  <a:effectLst>
                    <a:outerShdw blurRad="38100" dist="38100" dir="2700000" algn="tl">
                      <a:srgbClr val="000000">
                        <a:alpha val="43137"/>
                      </a:srgbClr>
                    </a:outerShdw>
                  </a:effectLst>
                  <a:sym typeface="+mn-ea"/>
                </a:rPr>
                <a:t>坚持和完善中国特色社会主义法治体系</a:t>
              </a:r>
              <a:endParaRPr lang="zh-CN" altLang="en-US" sz="2200" dirty="0">
                <a:solidFill>
                  <a:schemeClr val="bg1"/>
                </a:solidFill>
                <a:effectLst>
                  <a:outerShdw blurRad="38100" dist="38100" dir="2700000" algn="tl">
                    <a:srgbClr val="000000">
                      <a:alpha val="43137"/>
                    </a:srgbClr>
                  </a:outerShdw>
                </a:effectLst>
              </a:endParaRPr>
            </a:p>
            <a:p>
              <a:endParaRPr lang="zh-CN" altLang="en-US" sz="2200" dirty="0">
                <a:solidFill>
                  <a:schemeClr val="bg1"/>
                </a:solidFill>
                <a:effectLst>
                  <a:outerShdw blurRad="38100" dist="38100" dir="2700000" algn="tl">
                    <a:srgbClr val="000000">
                      <a:alpha val="43137"/>
                    </a:srgbClr>
                  </a:outerShdw>
                </a:effectLst>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stretch>
            <a:fillRect/>
          </a:stretch>
        </p:blipFill>
        <p:spPr>
          <a:xfrm>
            <a:off x="1" y="0"/>
            <a:ext cx="12192000" cy="6858000"/>
          </a:xfrm>
          <a:prstGeom prst="rect">
            <a:avLst/>
          </a:prstGeom>
          <a:noFill/>
        </p:spPr>
      </p:pic>
      <p:grpSp>
        <p:nvGrpSpPr>
          <p:cNvPr id="15" name="组合 14"/>
          <p:cNvGrpSpPr/>
          <p:nvPr/>
        </p:nvGrpSpPr>
        <p:grpSpPr>
          <a:xfrm>
            <a:off x="3704100" y="621022"/>
            <a:ext cx="4783801" cy="375588"/>
            <a:chOff x="3704100" y="621022"/>
            <a:chExt cx="4783801" cy="375588"/>
          </a:xfrm>
        </p:grpSpPr>
        <p:grpSp>
          <p:nvGrpSpPr>
            <p:cNvPr id="2" name="组合 1"/>
            <p:cNvGrpSpPr/>
            <p:nvPr/>
          </p:nvGrpSpPr>
          <p:grpSpPr>
            <a:xfrm>
              <a:off x="3704100" y="688219"/>
              <a:ext cx="4783801" cy="252000"/>
              <a:chOff x="3704100" y="688219"/>
              <a:chExt cx="4783801" cy="252000"/>
            </a:xfrm>
          </p:grpSpPr>
          <p:grpSp>
            <p:nvGrpSpPr>
              <p:cNvPr id="4" name="组合 3"/>
              <p:cNvGrpSpPr/>
              <p:nvPr/>
            </p:nvGrpSpPr>
            <p:grpSpPr>
              <a:xfrm>
                <a:off x="3704100" y="688219"/>
                <a:ext cx="369525" cy="252000"/>
                <a:chOff x="3704100" y="703626"/>
                <a:chExt cx="369525" cy="252000"/>
              </a:xfrm>
            </p:grpSpPr>
            <p:sp>
              <p:nvSpPr>
                <p:cNvPr id="8" name="燕尾形 10"/>
                <p:cNvSpPr/>
                <p:nvPr/>
              </p:nvSpPr>
              <p:spPr>
                <a:xfrm>
                  <a:off x="3857625" y="703626"/>
                  <a:ext cx="216000" cy="252000"/>
                </a:xfrm>
                <a:prstGeom prst="chevron">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燕尾形 13"/>
                <p:cNvSpPr/>
                <p:nvPr/>
              </p:nvSpPr>
              <p:spPr>
                <a:xfrm>
                  <a:off x="3704100" y="739626"/>
                  <a:ext cx="144000" cy="180000"/>
                </a:xfrm>
                <a:prstGeom prst="chevron">
                  <a:avLst>
                    <a:gd name="adj" fmla="val 58967"/>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5" name="组合 4"/>
              <p:cNvGrpSpPr/>
              <p:nvPr/>
            </p:nvGrpSpPr>
            <p:grpSpPr>
              <a:xfrm flipH="1">
                <a:off x="8118376" y="688219"/>
                <a:ext cx="369525" cy="252000"/>
                <a:chOff x="3704100" y="703626"/>
                <a:chExt cx="369525" cy="252000"/>
              </a:xfrm>
            </p:grpSpPr>
            <p:sp>
              <p:nvSpPr>
                <p:cNvPr id="6" name="燕尾形 16"/>
                <p:cNvSpPr/>
                <p:nvPr/>
              </p:nvSpPr>
              <p:spPr>
                <a:xfrm>
                  <a:off x="3857625" y="703626"/>
                  <a:ext cx="216000" cy="252000"/>
                </a:xfrm>
                <a:prstGeom prst="chevron">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燕尾形 17"/>
                <p:cNvSpPr/>
                <p:nvPr/>
              </p:nvSpPr>
              <p:spPr>
                <a:xfrm>
                  <a:off x="3704100" y="739626"/>
                  <a:ext cx="144000" cy="180000"/>
                </a:xfrm>
                <a:prstGeom prst="chevron">
                  <a:avLst>
                    <a:gd name="adj" fmla="val 58967"/>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14" name="文本框 13"/>
            <p:cNvSpPr txBox="1"/>
            <p:nvPr/>
          </p:nvSpPr>
          <p:spPr>
            <a:xfrm>
              <a:off x="4664918" y="621022"/>
              <a:ext cx="2844131" cy="375588"/>
            </a:xfrm>
            <a:custGeom>
              <a:avLst/>
              <a:gdLst/>
              <a:ahLst/>
              <a:cxnLst/>
              <a:rect l="l" t="t" r="r" b="b"/>
              <a:pathLst>
                <a:path w="2844131" h="375588">
                  <a:moveTo>
                    <a:pt x="2757563" y="260077"/>
                  </a:moveTo>
                  <a:cubicBezTo>
                    <a:pt x="2758555" y="259829"/>
                    <a:pt x="2759795" y="259953"/>
                    <a:pt x="2761283" y="260449"/>
                  </a:cubicBezTo>
                  <a:cubicBezTo>
                    <a:pt x="2798987" y="261441"/>
                    <a:pt x="2825279" y="273348"/>
                    <a:pt x="2840162" y="296168"/>
                  </a:cubicBezTo>
                  <a:cubicBezTo>
                    <a:pt x="2848100" y="314027"/>
                    <a:pt x="2844131" y="328414"/>
                    <a:pt x="2828256" y="339328"/>
                  </a:cubicBezTo>
                  <a:cubicBezTo>
                    <a:pt x="2808412" y="347266"/>
                    <a:pt x="2795514" y="342801"/>
                    <a:pt x="2789561" y="325934"/>
                  </a:cubicBezTo>
                  <a:cubicBezTo>
                    <a:pt x="2783608" y="302121"/>
                    <a:pt x="2773190" y="282277"/>
                    <a:pt x="2758307" y="266402"/>
                  </a:cubicBezTo>
                  <a:cubicBezTo>
                    <a:pt x="2755330" y="264418"/>
                    <a:pt x="2754338" y="262930"/>
                    <a:pt x="2755330" y="261937"/>
                  </a:cubicBezTo>
                  <a:cubicBezTo>
                    <a:pt x="2755826" y="260945"/>
                    <a:pt x="2756571" y="260325"/>
                    <a:pt x="2757563" y="260077"/>
                  </a:cubicBezTo>
                  <a:close/>
                  <a:moveTo>
                    <a:pt x="2527623" y="254496"/>
                  </a:moveTo>
                  <a:cubicBezTo>
                    <a:pt x="2528615" y="253504"/>
                    <a:pt x="2530104" y="254496"/>
                    <a:pt x="2532088" y="257473"/>
                  </a:cubicBezTo>
                  <a:cubicBezTo>
                    <a:pt x="2551932" y="291207"/>
                    <a:pt x="2556397" y="318988"/>
                    <a:pt x="2545483" y="340816"/>
                  </a:cubicBezTo>
                  <a:cubicBezTo>
                    <a:pt x="2534568" y="357684"/>
                    <a:pt x="2520182" y="363141"/>
                    <a:pt x="2502322" y="357187"/>
                  </a:cubicBezTo>
                  <a:cubicBezTo>
                    <a:pt x="2483471" y="346273"/>
                    <a:pt x="2479502" y="333871"/>
                    <a:pt x="2490416" y="319980"/>
                  </a:cubicBezTo>
                  <a:cubicBezTo>
                    <a:pt x="2508275" y="301129"/>
                    <a:pt x="2519686" y="280789"/>
                    <a:pt x="2524647" y="258961"/>
                  </a:cubicBezTo>
                  <a:cubicBezTo>
                    <a:pt x="2525639" y="255984"/>
                    <a:pt x="2526631" y="254496"/>
                    <a:pt x="2527623" y="254496"/>
                  </a:cubicBezTo>
                  <a:close/>
                  <a:moveTo>
                    <a:pt x="2569481" y="252450"/>
                  </a:moveTo>
                  <a:cubicBezTo>
                    <a:pt x="2571093" y="252326"/>
                    <a:pt x="2573016" y="252512"/>
                    <a:pt x="2575248" y="253008"/>
                  </a:cubicBezTo>
                  <a:cubicBezTo>
                    <a:pt x="2591123" y="253008"/>
                    <a:pt x="2607990" y="255488"/>
                    <a:pt x="2625850" y="260449"/>
                  </a:cubicBezTo>
                  <a:cubicBezTo>
                    <a:pt x="2634779" y="264418"/>
                    <a:pt x="2635276" y="269875"/>
                    <a:pt x="2627338" y="276820"/>
                  </a:cubicBezTo>
                  <a:cubicBezTo>
                    <a:pt x="2623369" y="278805"/>
                    <a:pt x="2621385" y="282773"/>
                    <a:pt x="2621385" y="288727"/>
                  </a:cubicBezTo>
                  <a:lnTo>
                    <a:pt x="2621385" y="311051"/>
                  </a:lnTo>
                  <a:cubicBezTo>
                    <a:pt x="2621385" y="318988"/>
                    <a:pt x="2627834" y="322957"/>
                    <a:pt x="2640733" y="322957"/>
                  </a:cubicBezTo>
                  <a:lnTo>
                    <a:pt x="2691334" y="322957"/>
                  </a:lnTo>
                  <a:cubicBezTo>
                    <a:pt x="2706217" y="322957"/>
                    <a:pt x="2717627" y="306090"/>
                    <a:pt x="2725565" y="272355"/>
                  </a:cubicBezTo>
                  <a:cubicBezTo>
                    <a:pt x="2727549" y="263426"/>
                    <a:pt x="2730029" y="259457"/>
                    <a:pt x="2733006" y="260449"/>
                  </a:cubicBezTo>
                  <a:cubicBezTo>
                    <a:pt x="2735983" y="261441"/>
                    <a:pt x="2737967" y="265410"/>
                    <a:pt x="2738959" y="272355"/>
                  </a:cubicBezTo>
                  <a:cubicBezTo>
                    <a:pt x="2738959" y="295176"/>
                    <a:pt x="2745905" y="309066"/>
                    <a:pt x="2759795" y="314027"/>
                  </a:cubicBezTo>
                  <a:cubicBezTo>
                    <a:pt x="2768725" y="318988"/>
                    <a:pt x="2773686" y="324445"/>
                    <a:pt x="2774678" y="330398"/>
                  </a:cubicBezTo>
                  <a:cubicBezTo>
                    <a:pt x="2774678" y="340320"/>
                    <a:pt x="2769717" y="348258"/>
                    <a:pt x="2759795" y="354211"/>
                  </a:cubicBezTo>
                  <a:cubicBezTo>
                    <a:pt x="2741936" y="363141"/>
                    <a:pt x="2722588" y="367605"/>
                    <a:pt x="2701752" y="367605"/>
                  </a:cubicBezTo>
                  <a:lnTo>
                    <a:pt x="2609479" y="367605"/>
                  </a:lnTo>
                  <a:cubicBezTo>
                    <a:pt x="2581697" y="366613"/>
                    <a:pt x="2567311" y="351730"/>
                    <a:pt x="2566318" y="322957"/>
                  </a:cubicBezTo>
                  <a:lnTo>
                    <a:pt x="2566318" y="306586"/>
                  </a:lnTo>
                  <a:cubicBezTo>
                    <a:pt x="2566318" y="282773"/>
                    <a:pt x="2565326" y="267891"/>
                    <a:pt x="2563342" y="261937"/>
                  </a:cubicBezTo>
                  <a:cubicBezTo>
                    <a:pt x="2562598" y="255984"/>
                    <a:pt x="2564644" y="252822"/>
                    <a:pt x="2569481" y="252450"/>
                  </a:cubicBezTo>
                  <a:close/>
                  <a:moveTo>
                    <a:pt x="2105547" y="224730"/>
                  </a:moveTo>
                  <a:cubicBezTo>
                    <a:pt x="2107531" y="224730"/>
                    <a:pt x="2109515" y="226715"/>
                    <a:pt x="2111500" y="230684"/>
                  </a:cubicBezTo>
                  <a:cubicBezTo>
                    <a:pt x="2128367" y="265410"/>
                    <a:pt x="2131839" y="295672"/>
                    <a:pt x="2121918" y="321469"/>
                  </a:cubicBezTo>
                  <a:cubicBezTo>
                    <a:pt x="2111004" y="337344"/>
                    <a:pt x="2095625" y="342305"/>
                    <a:pt x="2075781" y="336352"/>
                  </a:cubicBezTo>
                  <a:cubicBezTo>
                    <a:pt x="2058914" y="325437"/>
                    <a:pt x="2056433" y="311051"/>
                    <a:pt x="2068340" y="293191"/>
                  </a:cubicBezTo>
                  <a:cubicBezTo>
                    <a:pt x="2087191" y="275332"/>
                    <a:pt x="2098105" y="254496"/>
                    <a:pt x="2101082" y="230684"/>
                  </a:cubicBezTo>
                  <a:cubicBezTo>
                    <a:pt x="2101082" y="226715"/>
                    <a:pt x="2102570" y="224730"/>
                    <a:pt x="2105547" y="224730"/>
                  </a:cubicBezTo>
                  <a:close/>
                  <a:moveTo>
                    <a:pt x="2333998" y="224358"/>
                  </a:moveTo>
                  <a:cubicBezTo>
                    <a:pt x="2335486" y="224110"/>
                    <a:pt x="2337222" y="224234"/>
                    <a:pt x="2339207" y="224730"/>
                  </a:cubicBezTo>
                  <a:cubicBezTo>
                    <a:pt x="2379887" y="235644"/>
                    <a:pt x="2406676" y="255488"/>
                    <a:pt x="2419574" y="284262"/>
                  </a:cubicBezTo>
                  <a:cubicBezTo>
                    <a:pt x="2427512" y="303113"/>
                    <a:pt x="2424039" y="317996"/>
                    <a:pt x="2409156" y="328910"/>
                  </a:cubicBezTo>
                  <a:cubicBezTo>
                    <a:pt x="2386336" y="337840"/>
                    <a:pt x="2371453" y="330895"/>
                    <a:pt x="2364508" y="308074"/>
                  </a:cubicBezTo>
                  <a:cubicBezTo>
                    <a:pt x="2360539" y="277316"/>
                    <a:pt x="2349625" y="252512"/>
                    <a:pt x="2331765" y="233660"/>
                  </a:cubicBezTo>
                  <a:cubicBezTo>
                    <a:pt x="2329781" y="230684"/>
                    <a:pt x="2329285" y="228203"/>
                    <a:pt x="2330277" y="226219"/>
                  </a:cubicBezTo>
                  <a:cubicBezTo>
                    <a:pt x="2331269" y="225227"/>
                    <a:pt x="2332509" y="224606"/>
                    <a:pt x="2333998" y="224358"/>
                  </a:cubicBezTo>
                  <a:close/>
                  <a:moveTo>
                    <a:pt x="1842716" y="218777"/>
                  </a:moveTo>
                  <a:cubicBezTo>
                    <a:pt x="1836763" y="218777"/>
                    <a:pt x="1833786" y="221754"/>
                    <a:pt x="1833786" y="227707"/>
                  </a:cubicBezTo>
                  <a:lnTo>
                    <a:pt x="1833786" y="324445"/>
                  </a:lnTo>
                  <a:lnTo>
                    <a:pt x="1908201" y="324445"/>
                  </a:lnTo>
                  <a:lnTo>
                    <a:pt x="1908201" y="218777"/>
                  </a:lnTo>
                  <a:close/>
                  <a:moveTo>
                    <a:pt x="2151683" y="214312"/>
                  </a:moveTo>
                  <a:cubicBezTo>
                    <a:pt x="2174504" y="217289"/>
                    <a:pt x="2191867" y="220266"/>
                    <a:pt x="2203773" y="223242"/>
                  </a:cubicBezTo>
                  <a:cubicBezTo>
                    <a:pt x="2215679" y="228203"/>
                    <a:pt x="2217168" y="234652"/>
                    <a:pt x="2208238" y="242590"/>
                  </a:cubicBezTo>
                  <a:cubicBezTo>
                    <a:pt x="2204269" y="245566"/>
                    <a:pt x="2202285" y="250527"/>
                    <a:pt x="2202285" y="257473"/>
                  </a:cubicBezTo>
                  <a:lnTo>
                    <a:pt x="2202285" y="296168"/>
                  </a:lnTo>
                  <a:cubicBezTo>
                    <a:pt x="2200300" y="312043"/>
                    <a:pt x="2208734" y="319484"/>
                    <a:pt x="2227586" y="318492"/>
                  </a:cubicBezTo>
                  <a:lnTo>
                    <a:pt x="2267769" y="318492"/>
                  </a:lnTo>
                  <a:cubicBezTo>
                    <a:pt x="2291582" y="321469"/>
                    <a:pt x="2306465" y="304105"/>
                    <a:pt x="2312418" y="266402"/>
                  </a:cubicBezTo>
                  <a:cubicBezTo>
                    <a:pt x="2314402" y="257473"/>
                    <a:pt x="2317379" y="254000"/>
                    <a:pt x="2321347" y="255984"/>
                  </a:cubicBezTo>
                  <a:cubicBezTo>
                    <a:pt x="2324324" y="254992"/>
                    <a:pt x="2325812" y="258961"/>
                    <a:pt x="2325812" y="267891"/>
                  </a:cubicBezTo>
                  <a:cubicBezTo>
                    <a:pt x="2325812" y="288727"/>
                    <a:pt x="2331765" y="302617"/>
                    <a:pt x="2343672" y="309562"/>
                  </a:cubicBezTo>
                  <a:cubicBezTo>
                    <a:pt x="2354586" y="314523"/>
                    <a:pt x="2359546" y="320973"/>
                    <a:pt x="2358554" y="328910"/>
                  </a:cubicBezTo>
                  <a:cubicBezTo>
                    <a:pt x="2359546" y="337840"/>
                    <a:pt x="2354090" y="345777"/>
                    <a:pt x="2342183" y="352723"/>
                  </a:cubicBezTo>
                  <a:cubicBezTo>
                    <a:pt x="2332262" y="360660"/>
                    <a:pt x="2315394" y="364629"/>
                    <a:pt x="2291582" y="364629"/>
                  </a:cubicBezTo>
                  <a:lnTo>
                    <a:pt x="2200797" y="364629"/>
                  </a:lnTo>
                  <a:cubicBezTo>
                    <a:pt x="2162101" y="365621"/>
                    <a:pt x="2143250" y="349250"/>
                    <a:pt x="2144242" y="315516"/>
                  </a:cubicBezTo>
                  <a:lnTo>
                    <a:pt x="2144242" y="281285"/>
                  </a:lnTo>
                  <a:cubicBezTo>
                    <a:pt x="2144242" y="259457"/>
                    <a:pt x="2142754" y="241598"/>
                    <a:pt x="2139777" y="227707"/>
                  </a:cubicBezTo>
                  <a:cubicBezTo>
                    <a:pt x="2137793" y="217785"/>
                    <a:pt x="2141762" y="213320"/>
                    <a:pt x="2151683" y="214312"/>
                  </a:cubicBezTo>
                  <a:close/>
                  <a:moveTo>
                    <a:pt x="2212703" y="202406"/>
                  </a:moveTo>
                  <a:cubicBezTo>
                    <a:pt x="2247429" y="206375"/>
                    <a:pt x="2269754" y="217289"/>
                    <a:pt x="2279675" y="235148"/>
                  </a:cubicBezTo>
                  <a:cubicBezTo>
                    <a:pt x="2284637" y="254000"/>
                    <a:pt x="2279675" y="268387"/>
                    <a:pt x="2264793" y="278309"/>
                  </a:cubicBezTo>
                  <a:cubicBezTo>
                    <a:pt x="2244949" y="286246"/>
                    <a:pt x="2233043" y="280789"/>
                    <a:pt x="2229074" y="261937"/>
                  </a:cubicBezTo>
                  <a:cubicBezTo>
                    <a:pt x="2226097" y="240109"/>
                    <a:pt x="2219152" y="223242"/>
                    <a:pt x="2208238" y="211336"/>
                  </a:cubicBezTo>
                  <a:cubicBezTo>
                    <a:pt x="2206254" y="209352"/>
                    <a:pt x="2205758" y="207367"/>
                    <a:pt x="2206750" y="205383"/>
                  </a:cubicBezTo>
                  <a:cubicBezTo>
                    <a:pt x="2206750" y="203398"/>
                    <a:pt x="2208734" y="202406"/>
                    <a:pt x="2212703" y="202406"/>
                  </a:cubicBezTo>
                  <a:close/>
                  <a:moveTo>
                    <a:pt x="1014934" y="199430"/>
                  </a:moveTo>
                  <a:lnTo>
                    <a:pt x="1014934" y="200918"/>
                  </a:lnTo>
                  <a:lnTo>
                    <a:pt x="1016422" y="200918"/>
                  </a:lnTo>
                  <a:close/>
                  <a:moveTo>
                    <a:pt x="2701752" y="151805"/>
                  </a:moveTo>
                  <a:lnTo>
                    <a:pt x="2701752" y="194965"/>
                  </a:lnTo>
                  <a:lnTo>
                    <a:pt x="2764260" y="194965"/>
                  </a:lnTo>
                  <a:lnTo>
                    <a:pt x="2764260" y="151805"/>
                  </a:lnTo>
                  <a:close/>
                  <a:moveTo>
                    <a:pt x="2269258" y="117574"/>
                  </a:moveTo>
                  <a:lnTo>
                    <a:pt x="2269258" y="178594"/>
                  </a:lnTo>
                  <a:lnTo>
                    <a:pt x="2316883" y="178594"/>
                  </a:lnTo>
                  <a:lnTo>
                    <a:pt x="2316883" y="117574"/>
                  </a:lnTo>
                  <a:close/>
                  <a:moveTo>
                    <a:pt x="2163590" y="117574"/>
                  </a:moveTo>
                  <a:lnTo>
                    <a:pt x="2163590" y="178594"/>
                  </a:lnTo>
                  <a:lnTo>
                    <a:pt x="2211215" y="178594"/>
                  </a:lnTo>
                  <a:lnTo>
                    <a:pt x="2211215" y="117574"/>
                  </a:lnTo>
                  <a:close/>
                  <a:moveTo>
                    <a:pt x="1641798" y="110133"/>
                  </a:moveTo>
                  <a:cubicBezTo>
                    <a:pt x="1681486" y="109141"/>
                    <a:pt x="1706290" y="118566"/>
                    <a:pt x="1716212" y="138410"/>
                  </a:cubicBezTo>
                  <a:cubicBezTo>
                    <a:pt x="1723157" y="159246"/>
                    <a:pt x="1715716" y="175121"/>
                    <a:pt x="1693888" y="186035"/>
                  </a:cubicBezTo>
                  <a:cubicBezTo>
                    <a:pt x="1679997" y="190004"/>
                    <a:pt x="1669083" y="184547"/>
                    <a:pt x="1661146" y="169664"/>
                  </a:cubicBezTo>
                  <a:cubicBezTo>
                    <a:pt x="1655193" y="147836"/>
                    <a:pt x="1647255" y="130473"/>
                    <a:pt x="1637333" y="117574"/>
                  </a:cubicBezTo>
                  <a:cubicBezTo>
                    <a:pt x="1635349" y="115590"/>
                    <a:pt x="1634853" y="113605"/>
                    <a:pt x="1635845" y="111621"/>
                  </a:cubicBezTo>
                  <a:cubicBezTo>
                    <a:pt x="1636837" y="110629"/>
                    <a:pt x="1638822" y="110133"/>
                    <a:pt x="1641798" y="110133"/>
                  </a:cubicBezTo>
                  <a:close/>
                  <a:moveTo>
                    <a:pt x="1347714" y="98227"/>
                  </a:moveTo>
                  <a:cubicBezTo>
                    <a:pt x="1338784" y="126008"/>
                    <a:pt x="1331343" y="152797"/>
                    <a:pt x="1325390" y="178594"/>
                  </a:cubicBezTo>
                  <a:cubicBezTo>
                    <a:pt x="1332335" y="179586"/>
                    <a:pt x="1343745" y="180082"/>
                    <a:pt x="1359620" y="180082"/>
                  </a:cubicBezTo>
                  <a:lnTo>
                    <a:pt x="1411710" y="180082"/>
                  </a:lnTo>
                  <a:lnTo>
                    <a:pt x="1411710" y="102691"/>
                  </a:lnTo>
                  <a:lnTo>
                    <a:pt x="1380456" y="102691"/>
                  </a:lnTo>
                  <a:cubicBezTo>
                    <a:pt x="1373511" y="102691"/>
                    <a:pt x="1366069" y="103684"/>
                    <a:pt x="1358132" y="105668"/>
                  </a:cubicBezTo>
                  <a:cubicBezTo>
                    <a:pt x="1355155" y="105668"/>
                    <a:pt x="1352675" y="104676"/>
                    <a:pt x="1350690" y="102691"/>
                  </a:cubicBezTo>
                  <a:cubicBezTo>
                    <a:pt x="1350690" y="101699"/>
                    <a:pt x="1350194" y="100707"/>
                    <a:pt x="1349202" y="99715"/>
                  </a:cubicBezTo>
                  <a:cubicBezTo>
                    <a:pt x="1349202" y="98723"/>
                    <a:pt x="1348706" y="98227"/>
                    <a:pt x="1347714" y="98227"/>
                  </a:cubicBezTo>
                  <a:close/>
                  <a:moveTo>
                    <a:pt x="1230140" y="98227"/>
                  </a:moveTo>
                  <a:cubicBezTo>
                    <a:pt x="1270819" y="99219"/>
                    <a:pt x="1295624" y="109141"/>
                    <a:pt x="1304554" y="127992"/>
                  </a:cubicBezTo>
                  <a:cubicBezTo>
                    <a:pt x="1312491" y="147836"/>
                    <a:pt x="1306538" y="162719"/>
                    <a:pt x="1286694" y="172641"/>
                  </a:cubicBezTo>
                  <a:cubicBezTo>
                    <a:pt x="1267843" y="177602"/>
                    <a:pt x="1254944" y="171648"/>
                    <a:pt x="1247999" y="154781"/>
                  </a:cubicBezTo>
                  <a:cubicBezTo>
                    <a:pt x="1245022" y="136922"/>
                    <a:pt x="1237581" y="121047"/>
                    <a:pt x="1225675" y="107156"/>
                  </a:cubicBezTo>
                  <a:cubicBezTo>
                    <a:pt x="1222698" y="102195"/>
                    <a:pt x="1224186" y="99219"/>
                    <a:pt x="1230140" y="98227"/>
                  </a:cubicBezTo>
                  <a:close/>
                  <a:moveTo>
                    <a:pt x="2701752" y="96738"/>
                  </a:moveTo>
                  <a:lnTo>
                    <a:pt x="2701752" y="139898"/>
                  </a:lnTo>
                  <a:lnTo>
                    <a:pt x="2764260" y="139898"/>
                  </a:lnTo>
                  <a:lnTo>
                    <a:pt x="2764260" y="96738"/>
                  </a:lnTo>
                  <a:close/>
                  <a:moveTo>
                    <a:pt x="2648174" y="92273"/>
                  </a:moveTo>
                  <a:cubicBezTo>
                    <a:pt x="2647182" y="93266"/>
                    <a:pt x="2644701" y="93762"/>
                    <a:pt x="2640733" y="93762"/>
                  </a:cubicBezTo>
                  <a:lnTo>
                    <a:pt x="2593108" y="93762"/>
                  </a:lnTo>
                  <a:lnTo>
                    <a:pt x="2593108" y="122039"/>
                  </a:lnTo>
                  <a:cubicBezTo>
                    <a:pt x="2616920" y="126008"/>
                    <a:pt x="2633291" y="133449"/>
                    <a:pt x="2642221" y="144363"/>
                  </a:cubicBezTo>
                  <a:cubicBezTo>
                    <a:pt x="2645197" y="147340"/>
                    <a:pt x="2647182" y="151309"/>
                    <a:pt x="2648174" y="156270"/>
                  </a:cubicBezTo>
                  <a:cubicBezTo>
                    <a:pt x="2648174" y="148332"/>
                    <a:pt x="2648174" y="140395"/>
                    <a:pt x="2648174" y="132457"/>
                  </a:cubicBezTo>
                  <a:lnTo>
                    <a:pt x="2648174" y="93762"/>
                  </a:lnTo>
                  <a:close/>
                  <a:moveTo>
                    <a:pt x="849363" y="78507"/>
                  </a:moveTo>
                  <a:cubicBezTo>
                    <a:pt x="850603" y="78259"/>
                    <a:pt x="852215" y="78383"/>
                    <a:pt x="854200" y="78879"/>
                  </a:cubicBezTo>
                  <a:cubicBezTo>
                    <a:pt x="892895" y="84832"/>
                    <a:pt x="918692" y="98227"/>
                    <a:pt x="931590" y="119062"/>
                  </a:cubicBezTo>
                  <a:cubicBezTo>
                    <a:pt x="942504" y="143867"/>
                    <a:pt x="937543" y="162223"/>
                    <a:pt x="916708" y="174129"/>
                  </a:cubicBezTo>
                  <a:cubicBezTo>
                    <a:pt x="892895" y="182066"/>
                    <a:pt x="879004" y="173137"/>
                    <a:pt x="875036" y="147340"/>
                  </a:cubicBezTo>
                  <a:cubicBezTo>
                    <a:pt x="870075" y="121543"/>
                    <a:pt x="861145" y="102195"/>
                    <a:pt x="848247" y="89297"/>
                  </a:cubicBezTo>
                  <a:cubicBezTo>
                    <a:pt x="846262" y="86320"/>
                    <a:pt x="845766" y="83344"/>
                    <a:pt x="846758" y="80367"/>
                  </a:cubicBezTo>
                  <a:cubicBezTo>
                    <a:pt x="847254" y="79375"/>
                    <a:pt x="848123" y="78755"/>
                    <a:pt x="849363" y="78507"/>
                  </a:cubicBezTo>
                  <a:close/>
                  <a:moveTo>
                    <a:pt x="81484" y="74414"/>
                  </a:moveTo>
                  <a:cubicBezTo>
                    <a:pt x="125140" y="79375"/>
                    <a:pt x="154410" y="94258"/>
                    <a:pt x="169293" y="119062"/>
                  </a:cubicBezTo>
                  <a:cubicBezTo>
                    <a:pt x="179215" y="142875"/>
                    <a:pt x="172269" y="160238"/>
                    <a:pt x="148457" y="171152"/>
                  </a:cubicBezTo>
                  <a:cubicBezTo>
                    <a:pt x="126629" y="179090"/>
                    <a:pt x="112738" y="172641"/>
                    <a:pt x="106785" y="151805"/>
                  </a:cubicBezTo>
                  <a:cubicBezTo>
                    <a:pt x="102816" y="127000"/>
                    <a:pt x="92398" y="104180"/>
                    <a:pt x="75531" y="83344"/>
                  </a:cubicBezTo>
                  <a:cubicBezTo>
                    <a:pt x="73547" y="80367"/>
                    <a:pt x="73051" y="78383"/>
                    <a:pt x="74043" y="77391"/>
                  </a:cubicBezTo>
                  <a:cubicBezTo>
                    <a:pt x="75035" y="75406"/>
                    <a:pt x="77515" y="74414"/>
                    <a:pt x="81484" y="74414"/>
                  </a:cubicBezTo>
                  <a:close/>
                  <a:moveTo>
                    <a:pt x="2703240" y="43160"/>
                  </a:moveTo>
                  <a:cubicBezTo>
                    <a:pt x="2702248" y="45145"/>
                    <a:pt x="2701752" y="48121"/>
                    <a:pt x="2701752" y="52090"/>
                  </a:cubicBezTo>
                  <a:lnTo>
                    <a:pt x="2701752" y="86320"/>
                  </a:lnTo>
                  <a:lnTo>
                    <a:pt x="2764260" y="86320"/>
                  </a:lnTo>
                  <a:lnTo>
                    <a:pt x="2764260" y="43160"/>
                  </a:lnTo>
                  <a:close/>
                  <a:moveTo>
                    <a:pt x="2279675" y="43160"/>
                  </a:moveTo>
                  <a:cubicBezTo>
                    <a:pt x="2279675" y="46137"/>
                    <a:pt x="2278683" y="48617"/>
                    <a:pt x="2276699" y="50602"/>
                  </a:cubicBezTo>
                  <a:cubicBezTo>
                    <a:pt x="2271738" y="53578"/>
                    <a:pt x="2269258" y="58043"/>
                    <a:pt x="2269258" y="63996"/>
                  </a:cubicBezTo>
                  <a:lnTo>
                    <a:pt x="2269258" y="105668"/>
                  </a:lnTo>
                  <a:lnTo>
                    <a:pt x="2316883" y="105668"/>
                  </a:lnTo>
                  <a:lnTo>
                    <a:pt x="2316883" y="43160"/>
                  </a:lnTo>
                  <a:close/>
                  <a:moveTo>
                    <a:pt x="2168054" y="43160"/>
                  </a:moveTo>
                  <a:cubicBezTo>
                    <a:pt x="2165078" y="44152"/>
                    <a:pt x="2163590" y="47129"/>
                    <a:pt x="2163590" y="52090"/>
                  </a:cubicBezTo>
                  <a:lnTo>
                    <a:pt x="2163590" y="105668"/>
                  </a:lnTo>
                  <a:lnTo>
                    <a:pt x="2211215" y="105668"/>
                  </a:lnTo>
                  <a:lnTo>
                    <a:pt x="2211215" y="43160"/>
                  </a:lnTo>
                  <a:lnTo>
                    <a:pt x="2169543" y="43160"/>
                  </a:lnTo>
                  <a:cubicBezTo>
                    <a:pt x="2169543" y="43160"/>
                    <a:pt x="2169046" y="43160"/>
                    <a:pt x="2168054" y="43160"/>
                  </a:cubicBezTo>
                  <a:close/>
                  <a:moveTo>
                    <a:pt x="1676029" y="25301"/>
                  </a:moveTo>
                  <a:cubicBezTo>
                    <a:pt x="1715716" y="23316"/>
                    <a:pt x="1741017" y="31254"/>
                    <a:pt x="1751931" y="49113"/>
                  </a:cubicBezTo>
                  <a:cubicBezTo>
                    <a:pt x="1758876" y="70941"/>
                    <a:pt x="1752427" y="87312"/>
                    <a:pt x="1732583" y="98227"/>
                  </a:cubicBezTo>
                  <a:cubicBezTo>
                    <a:pt x="1717701" y="103187"/>
                    <a:pt x="1706290" y="98227"/>
                    <a:pt x="1698353" y="83344"/>
                  </a:cubicBezTo>
                  <a:cubicBezTo>
                    <a:pt x="1694384" y="66477"/>
                    <a:pt x="1685454" y="49609"/>
                    <a:pt x="1671564" y="32742"/>
                  </a:cubicBezTo>
                  <a:cubicBezTo>
                    <a:pt x="1669579" y="30758"/>
                    <a:pt x="1669083" y="28773"/>
                    <a:pt x="1670076" y="26789"/>
                  </a:cubicBezTo>
                  <a:cubicBezTo>
                    <a:pt x="1671068" y="25797"/>
                    <a:pt x="1673052" y="25301"/>
                    <a:pt x="1676029" y="25301"/>
                  </a:cubicBezTo>
                  <a:close/>
                  <a:moveTo>
                    <a:pt x="1264370" y="14883"/>
                  </a:moveTo>
                  <a:cubicBezTo>
                    <a:pt x="1305050" y="15875"/>
                    <a:pt x="1330847" y="27285"/>
                    <a:pt x="1341761" y="49113"/>
                  </a:cubicBezTo>
                  <a:cubicBezTo>
                    <a:pt x="1347714" y="67965"/>
                    <a:pt x="1340769" y="82848"/>
                    <a:pt x="1320925" y="93762"/>
                  </a:cubicBezTo>
                  <a:cubicBezTo>
                    <a:pt x="1300089" y="100707"/>
                    <a:pt x="1286694" y="93266"/>
                    <a:pt x="1280741" y="71437"/>
                  </a:cubicBezTo>
                  <a:cubicBezTo>
                    <a:pt x="1277765" y="51594"/>
                    <a:pt x="1270323" y="35719"/>
                    <a:pt x="1258417" y="23812"/>
                  </a:cubicBezTo>
                  <a:cubicBezTo>
                    <a:pt x="1256433" y="20836"/>
                    <a:pt x="1255937" y="18355"/>
                    <a:pt x="1256929" y="16371"/>
                  </a:cubicBezTo>
                  <a:cubicBezTo>
                    <a:pt x="1257921" y="15379"/>
                    <a:pt x="1260401" y="14883"/>
                    <a:pt x="1264370" y="14883"/>
                  </a:cubicBezTo>
                  <a:close/>
                  <a:moveTo>
                    <a:pt x="255613" y="14883"/>
                  </a:moveTo>
                  <a:cubicBezTo>
                    <a:pt x="273472" y="20836"/>
                    <a:pt x="292820" y="33238"/>
                    <a:pt x="313656" y="52090"/>
                  </a:cubicBezTo>
                  <a:cubicBezTo>
                    <a:pt x="317625" y="58043"/>
                    <a:pt x="315640" y="63004"/>
                    <a:pt x="307703" y="66973"/>
                  </a:cubicBezTo>
                  <a:cubicBezTo>
                    <a:pt x="299765" y="70941"/>
                    <a:pt x="295797" y="76398"/>
                    <a:pt x="295797" y="83344"/>
                  </a:cubicBezTo>
                  <a:cubicBezTo>
                    <a:pt x="294804" y="149820"/>
                    <a:pt x="291828" y="221258"/>
                    <a:pt x="286867" y="297656"/>
                  </a:cubicBezTo>
                  <a:cubicBezTo>
                    <a:pt x="284883" y="320477"/>
                    <a:pt x="275457" y="335359"/>
                    <a:pt x="258590" y="342305"/>
                  </a:cubicBezTo>
                  <a:cubicBezTo>
                    <a:pt x="247676" y="350242"/>
                    <a:pt x="232793" y="355203"/>
                    <a:pt x="213941" y="357187"/>
                  </a:cubicBezTo>
                  <a:cubicBezTo>
                    <a:pt x="202035" y="359172"/>
                    <a:pt x="195586" y="356195"/>
                    <a:pt x="194594" y="348258"/>
                  </a:cubicBezTo>
                  <a:cubicBezTo>
                    <a:pt x="190625" y="330398"/>
                    <a:pt x="173758" y="317500"/>
                    <a:pt x="143992" y="309562"/>
                  </a:cubicBezTo>
                  <a:cubicBezTo>
                    <a:pt x="137047" y="305594"/>
                    <a:pt x="134070" y="302121"/>
                    <a:pt x="135062" y="299145"/>
                  </a:cubicBezTo>
                  <a:cubicBezTo>
                    <a:pt x="135062" y="296168"/>
                    <a:pt x="139527" y="295176"/>
                    <a:pt x="148457" y="296168"/>
                  </a:cubicBezTo>
                  <a:cubicBezTo>
                    <a:pt x="174254" y="298152"/>
                    <a:pt x="193105" y="297656"/>
                    <a:pt x="205012" y="294680"/>
                  </a:cubicBezTo>
                  <a:cubicBezTo>
                    <a:pt x="215926" y="292695"/>
                    <a:pt x="221879" y="285254"/>
                    <a:pt x="222871" y="272355"/>
                  </a:cubicBezTo>
                  <a:cubicBezTo>
                    <a:pt x="226840" y="240605"/>
                    <a:pt x="229320" y="212824"/>
                    <a:pt x="230312" y="189012"/>
                  </a:cubicBezTo>
                  <a:cubicBezTo>
                    <a:pt x="171773" y="224730"/>
                    <a:pt x="116211" y="254496"/>
                    <a:pt x="63625" y="278309"/>
                  </a:cubicBezTo>
                  <a:cubicBezTo>
                    <a:pt x="63625" y="278309"/>
                    <a:pt x="63129" y="278805"/>
                    <a:pt x="62137" y="279797"/>
                  </a:cubicBezTo>
                  <a:cubicBezTo>
                    <a:pt x="56183" y="284758"/>
                    <a:pt x="52711" y="290215"/>
                    <a:pt x="51719" y="296168"/>
                  </a:cubicBezTo>
                  <a:cubicBezTo>
                    <a:pt x="49734" y="301129"/>
                    <a:pt x="46758" y="304105"/>
                    <a:pt x="42789" y="305098"/>
                  </a:cubicBezTo>
                  <a:cubicBezTo>
                    <a:pt x="39812" y="305098"/>
                    <a:pt x="36340" y="302617"/>
                    <a:pt x="32371" y="297656"/>
                  </a:cubicBezTo>
                  <a:cubicBezTo>
                    <a:pt x="23441" y="281781"/>
                    <a:pt x="13023" y="261937"/>
                    <a:pt x="1117" y="238125"/>
                  </a:cubicBezTo>
                  <a:cubicBezTo>
                    <a:pt x="-1860" y="229195"/>
                    <a:pt x="1117" y="224234"/>
                    <a:pt x="10047" y="223242"/>
                  </a:cubicBezTo>
                  <a:cubicBezTo>
                    <a:pt x="33859" y="220266"/>
                    <a:pt x="58664" y="215801"/>
                    <a:pt x="84461" y="209848"/>
                  </a:cubicBezTo>
                  <a:cubicBezTo>
                    <a:pt x="150937" y="194965"/>
                    <a:pt x="199554" y="182562"/>
                    <a:pt x="230312" y="172641"/>
                  </a:cubicBezTo>
                  <a:cubicBezTo>
                    <a:pt x="232297" y="143867"/>
                    <a:pt x="233289" y="102691"/>
                    <a:pt x="233289" y="49113"/>
                  </a:cubicBezTo>
                  <a:lnTo>
                    <a:pt x="72555" y="49113"/>
                  </a:lnTo>
                  <a:cubicBezTo>
                    <a:pt x="52711" y="49113"/>
                    <a:pt x="34851" y="50105"/>
                    <a:pt x="18976" y="52090"/>
                  </a:cubicBezTo>
                  <a:cubicBezTo>
                    <a:pt x="15008" y="52090"/>
                    <a:pt x="12527" y="51098"/>
                    <a:pt x="11535" y="49113"/>
                  </a:cubicBezTo>
                  <a:cubicBezTo>
                    <a:pt x="10543" y="48121"/>
                    <a:pt x="8558" y="45641"/>
                    <a:pt x="5582" y="41672"/>
                  </a:cubicBezTo>
                  <a:cubicBezTo>
                    <a:pt x="7566" y="43656"/>
                    <a:pt x="7070" y="42664"/>
                    <a:pt x="4094" y="38695"/>
                  </a:cubicBezTo>
                  <a:cubicBezTo>
                    <a:pt x="3101" y="36711"/>
                    <a:pt x="3101" y="35223"/>
                    <a:pt x="4094" y="34230"/>
                  </a:cubicBezTo>
                  <a:cubicBezTo>
                    <a:pt x="5086" y="33238"/>
                    <a:pt x="6078" y="33238"/>
                    <a:pt x="7070" y="34230"/>
                  </a:cubicBezTo>
                  <a:cubicBezTo>
                    <a:pt x="28898" y="36215"/>
                    <a:pt x="54695" y="37207"/>
                    <a:pt x="84461" y="37207"/>
                  </a:cubicBezTo>
                  <a:lnTo>
                    <a:pt x="233289" y="37207"/>
                  </a:lnTo>
                  <a:cubicBezTo>
                    <a:pt x="243211" y="23316"/>
                    <a:pt x="250652" y="15875"/>
                    <a:pt x="255613" y="14883"/>
                  </a:cubicBezTo>
                  <a:close/>
                  <a:moveTo>
                    <a:pt x="2331765" y="5953"/>
                  </a:moveTo>
                  <a:cubicBezTo>
                    <a:pt x="2349625" y="10914"/>
                    <a:pt x="2367980" y="21828"/>
                    <a:pt x="2386832" y="38695"/>
                  </a:cubicBezTo>
                  <a:cubicBezTo>
                    <a:pt x="2387824" y="45641"/>
                    <a:pt x="2386336" y="50105"/>
                    <a:pt x="2382367" y="52090"/>
                  </a:cubicBezTo>
                  <a:cubicBezTo>
                    <a:pt x="2378398" y="55066"/>
                    <a:pt x="2375918" y="59035"/>
                    <a:pt x="2374925" y="63996"/>
                  </a:cubicBezTo>
                  <a:lnTo>
                    <a:pt x="2374925" y="80367"/>
                  </a:lnTo>
                  <a:cubicBezTo>
                    <a:pt x="2374925" y="120055"/>
                    <a:pt x="2376414" y="152797"/>
                    <a:pt x="2379390" y="178594"/>
                  </a:cubicBezTo>
                  <a:cubicBezTo>
                    <a:pt x="2381375" y="189508"/>
                    <a:pt x="2377406" y="196453"/>
                    <a:pt x="2367484" y="199430"/>
                  </a:cubicBezTo>
                  <a:cubicBezTo>
                    <a:pt x="2360539" y="202406"/>
                    <a:pt x="2348633" y="204887"/>
                    <a:pt x="2331765" y="206871"/>
                  </a:cubicBezTo>
                  <a:cubicBezTo>
                    <a:pt x="2320851" y="207863"/>
                    <a:pt x="2315890" y="203398"/>
                    <a:pt x="2316883" y="193477"/>
                  </a:cubicBezTo>
                  <a:lnTo>
                    <a:pt x="2316883" y="190500"/>
                  </a:lnTo>
                  <a:lnTo>
                    <a:pt x="2163590" y="190500"/>
                  </a:lnTo>
                  <a:cubicBezTo>
                    <a:pt x="2163590" y="200422"/>
                    <a:pt x="2159125" y="206871"/>
                    <a:pt x="2150195" y="209848"/>
                  </a:cubicBezTo>
                  <a:cubicBezTo>
                    <a:pt x="2146226" y="210840"/>
                    <a:pt x="2137793" y="212328"/>
                    <a:pt x="2124894" y="214312"/>
                  </a:cubicBezTo>
                  <a:cubicBezTo>
                    <a:pt x="2121918" y="215305"/>
                    <a:pt x="2119437" y="215801"/>
                    <a:pt x="2117453" y="215801"/>
                  </a:cubicBezTo>
                  <a:cubicBezTo>
                    <a:pt x="2106539" y="216793"/>
                    <a:pt x="2101578" y="211336"/>
                    <a:pt x="2102570" y="199430"/>
                  </a:cubicBezTo>
                  <a:cubicBezTo>
                    <a:pt x="2105547" y="172641"/>
                    <a:pt x="2107035" y="142875"/>
                    <a:pt x="2107035" y="110133"/>
                  </a:cubicBezTo>
                  <a:lnTo>
                    <a:pt x="2107035" y="84832"/>
                  </a:lnTo>
                  <a:cubicBezTo>
                    <a:pt x="2107035" y="58043"/>
                    <a:pt x="2106043" y="37703"/>
                    <a:pt x="2104058" y="23812"/>
                  </a:cubicBezTo>
                  <a:cubicBezTo>
                    <a:pt x="2103066" y="12898"/>
                    <a:pt x="2107035" y="8930"/>
                    <a:pt x="2115965" y="11906"/>
                  </a:cubicBezTo>
                  <a:cubicBezTo>
                    <a:pt x="2129855" y="13891"/>
                    <a:pt x="2147218" y="19348"/>
                    <a:pt x="2168054" y="28277"/>
                  </a:cubicBezTo>
                  <a:cubicBezTo>
                    <a:pt x="2170039" y="28277"/>
                    <a:pt x="2171527" y="29270"/>
                    <a:pt x="2172519" y="31254"/>
                  </a:cubicBezTo>
                  <a:lnTo>
                    <a:pt x="2309441" y="31254"/>
                  </a:lnTo>
                  <a:cubicBezTo>
                    <a:pt x="2317379" y="17363"/>
                    <a:pt x="2324820" y="8930"/>
                    <a:pt x="2331765" y="5953"/>
                  </a:cubicBezTo>
                  <a:close/>
                  <a:moveTo>
                    <a:pt x="415752" y="5953"/>
                  </a:moveTo>
                  <a:cubicBezTo>
                    <a:pt x="460401" y="5953"/>
                    <a:pt x="487686" y="16371"/>
                    <a:pt x="497608" y="37207"/>
                  </a:cubicBezTo>
                  <a:cubicBezTo>
                    <a:pt x="505545" y="60027"/>
                    <a:pt x="498104" y="77391"/>
                    <a:pt x="475283" y="89297"/>
                  </a:cubicBezTo>
                  <a:cubicBezTo>
                    <a:pt x="458416" y="93266"/>
                    <a:pt x="446510" y="87312"/>
                    <a:pt x="439565" y="71437"/>
                  </a:cubicBezTo>
                  <a:cubicBezTo>
                    <a:pt x="433611" y="47625"/>
                    <a:pt x="424186" y="29270"/>
                    <a:pt x="411287" y="16371"/>
                  </a:cubicBezTo>
                  <a:cubicBezTo>
                    <a:pt x="408311" y="13395"/>
                    <a:pt x="407319" y="10914"/>
                    <a:pt x="408311" y="8930"/>
                  </a:cubicBezTo>
                  <a:cubicBezTo>
                    <a:pt x="409303" y="6945"/>
                    <a:pt x="411783" y="5953"/>
                    <a:pt x="415752" y="5953"/>
                  </a:cubicBezTo>
                  <a:close/>
                  <a:moveTo>
                    <a:pt x="1422128" y="4465"/>
                  </a:moveTo>
                  <a:cubicBezTo>
                    <a:pt x="1438995" y="6449"/>
                    <a:pt x="1456358" y="9426"/>
                    <a:pt x="1474218" y="13395"/>
                  </a:cubicBezTo>
                  <a:cubicBezTo>
                    <a:pt x="1479179" y="15379"/>
                    <a:pt x="1482155" y="17859"/>
                    <a:pt x="1483147" y="20836"/>
                  </a:cubicBezTo>
                  <a:cubicBezTo>
                    <a:pt x="1483147" y="23812"/>
                    <a:pt x="1481163" y="26789"/>
                    <a:pt x="1477194" y="29766"/>
                  </a:cubicBezTo>
                  <a:cubicBezTo>
                    <a:pt x="1474218" y="32742"/>
                    <a:pt x="1472233" y="37703"/>
                    <a:pt x="1471241" y="44648"/>
                  </a:cubicBezTo>
                  <a:lnTo>
                    <a:pt x="1471241" y="92273"/>
                  </a:lnTo>
                  <a:lnTo>
                    <a:pt x="1492077" y="92273"/>
                  </a:lnTo>
                  <a:cubicBezTo>
                    <a:pt x="1506960" y="71437"/>
                    <a:pt x="1516386" y="61516"/>
                    <a:pt x="1520354" y="62508"/>
                  </a:cubicBezTo>
                  <a:cubicBezTo>
                    <a:pt x="1531268" y="66477"/>
                    <a:pt x="1544167" y="76895"/>
                    <a:pt x="1559050" y="93762"/>
                  </a:cubicBezTo>
                  <a:cubicBezTo>
                    <a:pt x="1562026" y="98723"/>
                    <a:pt x="1560538" y="101699"/>
                    <a:pt x="1554585" y="102691"/>
                  </a:cubicBezTo>
                  <a:lnTo>
                    <a:pt x="1471241" y="102691"/>
                  </a:lnTo>
                  <a:lnTo>
                    <a:pt x="1471241" y="180082"/>
                  </a:lnTo>
                  <a:lnTo>
                    <a:pt x="1511425" y="180082"/>
                  </a:lnTo>
                  <a:cubicBezTo>
                    <a:pt x="1512417" y="179090"/>
                    <a:pt x="1513409" y="177105"/>
                    <a:pt x="1514401" y="174129"/>
                  </a:cubicBezTo>
                  <a:cubicBezTo>
                    <a:pt x="1528292" y="153293"/>
                    <a:pt x="1536726" y="143371"/>
                    <a:pt x="1539702" y="144363"/>
                  </a:cubicBezTo>
                  <a:cubicBezTo>
                    <a:pt x="1552601" y="149324"/>
                    <a:pt x="1567979" y="162223"/>
                    <a:pt x="1585839" y="183059"/>
                  </a:cubicBezTo>
                  <a:cubicBezTo>
                    <a:pt x="1587823" y="185043"/>
                    <a:pt x="1588319" y="187027"/>
                    <a:pt x="1587327" y="189012"/>
                  </a:cubicBezTo>
                  <a:cubicBezTo>
                    <a:pt x="1586335" y="190996"/>
                    <a:pt x="1584351" y="191988"/>
                    <a:pt x="1581374" y="191988"/>
                  </a:cubicBezTo>
                  <a:lnTo>
                    <a:pt x="1454870" y="191988"/>
                  </a:lnTo>
                  <a:cubicBezTo>
                    <a:pt x="1456854" y="192980"/>
                    <a:pt x="1460823" y="194469"/>
                    <a:pt x="1466776" y="196453"/>
                  </a:cubicBezTo>
                  <a:cubicBezTo>
                    <a:pt x="1473722" y="199430"/>
                    <a:pt x="1479179" y="201414"/>
                    <a:pt x="1483147" y="202406"/>
                  </a:cubicBezTo>
                  <a:cubicBezTo>
                    <a:pt x="1488108" y="204391"/>
                    <a:pt x="1490589" y="207863"/>
                    <a:pt x="1490589" y="212824"/>
                  </a:cubicBezTo>
                  <a:cubicBezTo>
                    <a:pt x="1489597" y="216793"/>
                    <a:pt x="1486124" y="219273"/>
                    <a:pt x="1480171" y="220266"/>
                  </a:cubicBezTo>
                  <a:cubicBezTo>
                    <a:pt x="1473226" y="221258"/>
                    <a:pt x="1467769" y="224234"/>
                    <a:pt x="1463800" y="229195"/>
                  </a:cubicBezTo>
                  <a:cubicBezTo>
                    <a:pt x="1439987" y="258961"/>
                    <a:pt x="1418655" y="283270"/>
                    <a:pt x="1399804" y="302121"/>
                  </a:cubicBezTo>
                  <a:cubicBezTo>
                    <a:pt x="1440483" y="302121"/>
                    <a:pt x="1471241" y="301625"/>
                    <a:pt x="1492077" y="300633"/>
                  </a:cubicBezTo>
                  <a:cubicBezTo>
                    <a:pt x="1486124" y="279797"/>
                    <a:pt x="1476202" y="262434"/>
                    <a:pt x="1462311" y="248543"/>
                  </a:cubicBezTo>
                  <a:cubicBezTo>
                    <a:pt x="1461319" y="245566"/>
                    <a:pt x="1461319" y="243086"/>
                    <a:pt x="1462311" y="241102"/>
                  </a:cubicBezTo>
                  <a:cubicBezTo>
                    <a:pt x="1463304" y="239117"/>
                    <a:pt x="1465288" y="238621"/>
                    <a:pt x="1468265" y="239613"/>
                  </a:cubicBezTo>
                  <a:cubicBezTo>
                    <a:pt x="1520851" y="253504"/>
                    <a:pt x="1553097" y="276820"/>
                    <a:pt x="1565003" y="309562"/>
                  </a:cubicBezTo>
                  <a:cubicBezTo>
                    <a:pt x="1571948" y="335359"/>
                    <a:pt x="1564011" y="352723"/>
                    <a:pt x="1541190" y="361652"/>
                  </a:cubicBezTo>
                  <a:cubicBezTo>
                    <a:pt x="1520354" y="367605"/>
                    <a:pt x="1505968" y="354707"/>
                    <a:pt x="1498030" y="322957"/>
                  </a:cubicBezTo>
                  <a:cubicBezTo>
                    <a:pt x="1498030" y="322957"/>
                    <a:pt x="1498030" y="322461"/>
                    <a:pt x="1498030" y="321469"/>
                  </a:cubicBezTo>
                  <a:cubicBezTo>
                    <a:pt x="1448421" y="331391"/>
                    <a:pt x="1404765" y="343793"/>
                    <a:pt x="1367061" y="358676"/>
                  </a:cubicBezTo>
                  <a:cubicBezTo>
                    <a:pt x="1357140" y="363637"/>
                    <a:pt x="1350690" y="362148"/>
                    <a:pt x="1347714" y="354211"/>
                  </a:cubicBezTo>
                  <a:cubicBezTo>
                    <a:pt x="1342753" y="341313"/>
                    <a:pt x="1337792" y="327918"/>
                    <a:pt x="1332831" y="314027"/>
                  </a:cubicBezTo>
                  <a:cubicBezTo>
                    <a:pt x="1329854" y="305098"/>
                    <a:pt x="1333823" y="299641"/>
                    <a:pt x="1344737" y="297656"/>
                  </a:cubicBezTo>
                  <a:cubicBezTo>
                    <a:pt x="1364581" y="292695"/>
                    <a:pt x="1385913" y="257473"/>
                    <a:pt x="1408733" y="191988"/>
                  </a:cubicBezTo>
                  <a:lnTo>
                    <a:pt x="1352179" y="191988"/>
                  </a:lnTo>
                  <a:cubicBezTo>
                    <a:pt x="1342257" y="191988"/>
                    <a:pt x="1335312" y="192484"/>
                    <a:pt x="1331343" y="193477"/>
                  </a:cubicBezTo>
                  <a:cubicBezTo>
                    <a:pt x="1328366" y="195461"/>
                    <a:pt x="1325886" y="194965"/>
                    <a:pt x="1323901" y="191988"/>
                  </a:cubicBezTo>
                  <a:cubicBezTo>
                    <a:pt x="1323901" y="190996"/>
                    <a:pt x="1323901" y="190500"/>
                    <a:pt x="1323901" y="190500"/>
                  </a:cubicBezTo>
                  <a:cubicBezTo>
                    <a:pt x="1322909" y="189508"/>
                    <a:pt x="1322413" y="189012"/>
                    <a:pt x="1322413" y="189012"/>
                  </a:cubicBezTo>
                  <a:cubicBezTo>
                    <a:pt x="1321421" y="193973"/>
                    <a:pt x="1319933" y="200422"/>
                    <a:pt x="1317948" y="208359"/>
                  </a:cubicBezTo>
                  <a:cubicBezTo>
                    <a:pt x="1314972" y="226219"/>
                    <a:pt x="1312987" y="237629"/>
                    <a:pt x="1311995" y="242590"/>
                  </a:cubicBezTo>
                  <a:cubicBezTo>
                    <a:pt x="1309019" y="270371"/>
                    <a:pt x="1310507" y="293688"/>
                    <a:pt x="1316460" y="312539"/>
                  </a:cubicBezTo>
                  <a:cubicBezTo>
                    <a:pt x="1321421" y="332383"/>
                    <a:pt x="1319436" y="346770"/>
                    <a:pt x="1310507" y="355699"/>
                  </a:cubicBezTo>
                  <a:cubicBezTo>
                    <a:pt x="1299593" y="364629"/>
                    <a:pt x="1288183" y="368102"/>
                    <a:pt x="1276276" y="366117"/>
                  </a:cubicBezTo>
                  <a:cubicBezTo>
                    <a:pt x="1253456" y="362148"/>
                    <a:pt x="1245519" y="347762"/>
                    <a:pt x="1252464" y="322957"/>
                  </a:cubicBezTo>
                  <a:cubicBezTo>
                    <a:pt x="1252464" y="320973"/>
                    <a:pt x="1252960" y="318492"/>
                    <a:pt x="1253952" y="315516"/>
                  </a:cubicBezTo>
                  <a:cubicBezTo>
                    <a:pt x="1259905" y="291703"/>
                    <a:pt x="1262386" y="275828"/>
                    <a:pt x="1261394" y="267891"/>
                  </a:cubicBezTo>
                  <a:cubicBezTo>
                    <a:pt x="1260401" y="259953"/>
                    <a:pt x="1251472" y="253008"/>
                    <a:pt x="1234604" y="247055"/>
                  </a:cubicBezTo>
                  <a:cubicBezTo>
                    <a:pt x="1227659" y="243086"/>
                    <a:pt x="1224683" y="240109"/>
                    <a:pt x="1225675" y="238125"/>
                  </a:cubicBezTo>
                  <a:cubicBezTo>
                    <a:pt x="1226667" y="235148"/>
                    <a:pt x="1229644" y="234156"/>
                    <a:pt x="1234604" y="235148"/>
                  </a:cubicBezTo>
                  <a:cubicBezTo>
                    <a:pt x="1257425" y="239117"/>
                    <a:pt x="1272804" y="232668"/>
                    <a:pt x="1280741" y="215801"/>
                  </a:cubicBezTo>
                  <a:cubicBezTo>
                    <a:pt x="1301577" y="179090"/>
                    <a:pt x="1321421" y="135434"/>
                    <a:pt x="1340272" y="84832"/>
                  </a:cubicBezTo>
                  <a:cubicBezTo>
                    <a:pt x="1343249" y="76895"/>
                    <a:pt x="1346722" y="73422"/>
                    <a:pt x="1350690" y="74414"/>
                  </a:cubicBezTo>
                  <a:cubicBezTo>
                    <a:pt x="1353667" y="76398"/>
                    <a:pt x="1353667" y="81359"/>
                    <a:pt x="1350690" y="89297"/>
                  </a:cubicBezTo>
                  <a:cubicBezTo>
                    <a:pt x="1366565" y="91281"/>
                    <a:pt x="1378472" y="92273"/>
                    <a:pt x="1386409" y="92273"/>
                  </a:cubicBezTo>
                  <a:lnTo>
                    <a:pt x="1411710" y="92273"/>
                  </a:lnTo>
                  <a:lnTo>
                    <a:pt x="1411710" y="65484"/>
                  </a:lnTo>
                  <a:cubicBezTo>
                    <a:pt x="1411710" y="50602"/>
                    <a:pt x="1410718" y="34230"/>
                    <a:pt x="1408733" y="16371"/>
                  </a:cubicBezTo>
                  <a:cubicBezTo>
                    <a:pt x="1407741" y="7441"/>
                    <a:pt x="1412206" y="3473"/>
                    <a:pt x="1422128" y="4465"/>
                  </a:cubicBezTo>
                  <a:close/>
                  <a:moveTo>
                    <a:pt x="1849599" y="2884"/>
                  </a:moveTo>
                  <a:cubicBezTo>
                    <a:pt x="1851460" y="2946"/>
                    <a:pt x="1853630" y="3473"/>
                    <a:pt x="1856111" y="4465"/>
                  </a:cubicBezTo>
                  <a:cubicBezTo>
                    <a:pt x="1865040" y="6449"/>
                    <a:pt x="1880915" y="10418"/>
                    <a:pt x="1903736" y="16371"/>
                  </a:cubicBezTo>
                  <a:cubicBezTo>
                    <a:pt x="1909689" y="18355"/>
                    <a:pt x="1914154" y="19844"/>
                    <a:pt x="1917130" y="20836"/>
                  </a:cubicBezTo>
                  <a:cubicBezTo>
                    <a:pt x="1922091" y="22820"/>
                    <a:pt x="1924075" y="25797"/>
                    <a:pt x="1923083" y="29766"/>
                  </a:cubicBezTo>
                  <a:cubicBezTo>
                    <a:pt x="1922091" y="33734"/>
                    <a:pt x="1919115" y="36711"/>
                    <a:pt x="1914154" y="38695"/>
                  </a:cubicBezTo>
                  <a:cubicBezTo>
                    <a:pt x="1908201" y="40680"/>
                    <a:pt x="1903240" y="44152"/>
                    <a:pt x="1899271" y="49113"/>
                  </a:cubicBezTo>
                  <a:cubicBezTo>
                    <a:pt x="1879427" y="76895"/>
                    <a:pt x="1850654" y="103187"/>
                    <a:pt x="1812951" y="127992"/>
                  </a:cubicBezTo>
                  <a:cubicBezTo>
                    <a:pt x="1857599" y="126008"/>
                    <a:pt x="1895798" y="124023"/>
                    <a:pt x="1927548" y="122039"/>
                  </a:cubicBezTo>
                  <a:cubicBezTo>
                    <a:pt x="1920603" y="104180"/>
                    <a:pt x="1912665" y="88801"/>
                    <a:pt x="1903736" y="75902"/>
                  </a:cubicBezTo>
                  <a:cubicBezTo>
                    <a:pt x="1901751" y="71934"/>
                    <a:pt x="1901255" y="69453"/>
                    <a:pt x="1902247" y="68461"/>
                  </a:cubicBezTo>
                  <a:cubicBezTo>
                    <a:pt x="1903240" y="66477"/>
                    <a:pt x="1905720" y="65980"/>
                    <a:pt x="1909689" y="66973"/>
                  </a:cubicBezTo>
                  <a:cubicBezTo>
                    <a:pt x="1954337" y="84832"/>
                    <a:pt x="1984103" y="109637"/>
                    <a:pt x="1998986" y="141387"/>
                  </a:cubicBezTo>
                  <a:cubicBezTo>
                    <a:pt x="2005931" y="164207"/>
                    <a:pt x="1999482" y="180082"/>
                    <a:pt x="1979638" y="189012"/>
                  </a:cubicBezTo>
                  <a:cubicBezTo>
                    <a:pt x="1958802" y="196949"/>
                    <a:pt x="1945904" y="190996"/>
                    <a:pt x="1940943" y="171152"/>
                  </a:cubicBezTo>
                  <a:cubicBezTo>
                    <a:pt x="1939951" y="164207"/>
                    <a:pt x="1938462" y="157758"/>
                    <a:pt x="1936478" y="151805"/>
                  </a:cubicBezTo>
                  <a:cubicBezTo>
                    <a:pt x="1871986" y="165695"/>
                    <a:pt x="1825849" y="177602"/>
                    <a:pt x="1798068" y="187523"/>
                  </a:cubicBezTo>
                  <a:cubicBezTo>
                    <a:pt x="1797076" y="187523"/>
                    <a:pt x="1795587" y="188516"/>
                    <a:pt x="1793603" y="190500"/>
                  </a:cubicBezTo>
                  <a:cubicBezTo>
                    <a:pt x="1811462" y="193477"/>
                    <a:pt x="1826841" y="198934"/>
                    <a:pt x="1839740" y="206871"/>
                  </a:cubicBezTo>
                  <a:lnTo>
                    <a:pt x="1903736" y="206871"/>
                  </a:lnTo>
                  <a:cubicBezTo>
                    <a:pt x="1910681" y="192980"/>
                    <a:pt x="1917130" y="185539"/>
                    <a:pt x="1923083" y="184547"/>
                  </a:cubicBezTo>
                  <a:cubicBezTo>
                    <a:pt x="1946896" y="191492"/>
                    <a:pt x="1964755" y="201414"/>
                    <a:pt x="1976661" y="214312"/>
                  </a:cubicBezTo>
                  <a:cubicBezTo>
                    <a:pt x="1976661" y="218281"/>
                    <a:pt x="1974181" y="221754"/>
                    <a:pt x="1969220" y="224730"/>
                  </a:cubicBezTo>
                  <a:cubicBezTo>
                    <a:pt x="1967236" y="225723"/>
                    <a:pt x="1966243" y="229691"/>
                    <a:pt x="1966243" y="236637"/>
                  </a:cubicBezTo>
                  <a:cubicBezTo>
                    <a:pt x="1966243" y="275332"/>
                    <a:pt x="1967236" y="312043"/>
                    <a:pt x="1969220" y="346770"/>
                  </a:cubicBezTo>
                  <a:cubicBezTo>
                    <a:pt x="1972197" y="362645"/>
                    <a:pt x="1957314" y="372070"/>
                    <a:pt x="1924572" y="375047"/>
                  </a:cubicBezTo>
                  <a:cubicBezTo>
                    <a:pt x="1912665" y="377031"/>
                    <a:pt x="1907208" y="373559"/>
                    <a:pt x="1908201" y="364629"/>
                  </a:cubicBezTo>
                  <a:lnTo>
                    <a:pt x="1908201" y="334863"/>
                  </a:lnTo>
                  <a:lnTo>
                    <a:pt x="1833786" y="334863"/>
                  </a:lnTo>
                  <a:lnTo>
                    <a:pt x="1833786" y="348258"/>
                  </a:lnTo>
                  <a:cubicBezTo>
                    <a:pt x="1836763" y="365125"/>
                    <a:pt x="1822376" y="374055"/>
                    <a:pt x="1790626" y="375047"/>
                  </a:cubicBezTo>
                  <a:cubicBezTo>
                    <a:pt x="1779712" y="377031"/>
                    <a:pt x="1774751" y="373559"/>
                    <a:pt x="1775744" y="364629"/>
                  </a:cubicBezTo>
                  <a:cubicBezTo>
                    <a:pt x="1777728" y="324941"/>
                    <a:pt x="1778720" y="283766"/>
                    <a:pt x="1778720" y="241102"/>
                  </a:cubicBezTo>
                  <a:cubicBezTo>
                    <a:pt x="1778720" y="220266"/>
                    <a:pt x="1777728" y="206871"/>
                    <a:pt x="1775744" y="200918"/>
                  </a:cubicBezTo>
                  <a:cubicBezTo>
                    <a:pt x="1775744" y="194965"/>
                    <a:pt x="1776240" y="191492"/>
                    <a:pt x="1777232" y="190500"/>
                  </a:cubicBezTo>
                  <a:cubicBezTo>
                    <a:pt x="1776240" y="189508"/>
                    <a:pt x="1775247" y="188516"/>
                    <a:pt x="1774255" y="187523"/>
                  </a:cubicBezTo>
                  <a:cubicBezTo>
                    <a:pt x="1771279" y="180578"/>
                    <a:pt x="1766814" y="168176"/>
                    <a:pt x="1760861" y="150316"/>
                  </a:cubicBezTo>
                  <a:cubicBezTo>
                    <a:pt x="1758876" y="146348"/>
                    <a:pt x="1757884" y="143867"/>
                    <a:pt x="1757884" y="142875"/>
                  </a:cubicBezTo>
                  <a:cubicBezTo>
                    <a:pt x="1757388" y="140395"/>
                    <a:pt x="1757016" y="138410"/>
                    <a:pt x="1756768" y="136922"/>
                  </a:cubicBezTo>
                  <a:lnTo>
                    <a:pt x="1756439" y="134294"/>
                  </a:lnTo>
                  <a:lnTo>
                    <a:pt x="1753791" y="142038"/>
                  </a:lnTo>
                  <a:cubicBezTo>
                    <a:pt x="1739653" y="185756"/>
                    <a:pt x="1731095" y="220266"/>
                    <a:pt x="1728119" y="245566"/>
                  </a:cubicBezTo>
                  <a:cubicBezTo>
                    <a:pt x="1726134" y="259457"/>
                    <a:pt x="1728119" y="281285"/>
                    <a:pt x="1734072" y="311051"/>
                  </a:cubicBezTo>
                  <a:cubicBezTo>
                    <a:pt x="1735064" y="318988"/>
                    <a:pt x="1736056" y="325437"/>
                    <a:pt x="1737048" y="330398"/>
                  </a:cubicBezTo>
                  <a:cubicBezTo>
                    <a:pt x="1740025" y="342305"/>
                    <a:pt x="1736056" y="352723"/>
                    <a:pt x="1725142" y="361652"/>
                  </a:cubicBezTo>
                  <a:cubicBezTo>
                    <a:pt x="1718197" y="367605"/>
                    <a:pt x="1707283" y="370086"/>
                    <a:pt x="1692400" y="369094"/>
                  </a:cubicBezTo>
                  <a:cubicBezTo>
                    <a:pt x="1670572" y="363141"/>
                    <a:pt x="1663130" y="348258"/>
                    <a:pt x="1670076" y="324445"/>
                  </a:cubicBezTo>
                  <a:cubicBezTo>
                    <a:pt x="1677021" y="300633"/>
                    <a:pt x="1679501" y="282277"/>
                    <a:pt x="1677517" y="269379"/>
                  </a:cubicBezTo>
                  <a:cubicBezTo>
                    <a:pt x="1676525" y="261441"/>
                    <a:pt x="1669083" y="254496"/>
                    <a:pt x="1655193" y="248543"/>
                  </a:cubicBezTo>
                  <a:cubicBezTo>
                    <a:pt x="1649240" y="247551"/>
                    <a:pt x="1647255" y="245070"/>
                    <a:pt x="1649240" y="241102"/>
                  </a:cubicBezTo>
                  <a:cubicBezTo>
                    <a:pt x="1648248" y="237133"/>
                    <a:pt x="1650232" y="235644"/>
                    <a:pt x="1655193" y="236637"/>
                  </a:cubicBezTo>
                  <a:cubicBezTo>
                    <a:pt x="1675037" y="240605"/>
                    <a:pt x="1689423" y="234652"/>
                    <a:pt x="1698353" y="218777"/>
                  </a:cubicBezTo>
                  <a:cubicBezTo>
                    <a:pt x="1721173" y="180082"/>
                    <a:pt x="1741513" y="137914"/>
                    <a:pt x="1759372" y="92273"/>
                  </a:cubicBezTo>
                  <a:cubicBezTo>
                    <a:pt x="1760365" y="87312"/>
                    <a:pt x="1762845" y="85328"/>
                    <a:pt x="1766814" y="86320"/>
                  </a:cubicBezTo>
                  <a:cubicBezTo>
                    <a:pt x="1769790" y="88305"/>
                    <a:pt x="1770782" y="91281"/>
                    <a:pt x="1769790" y="95250"/>
                  </a:cubicBezTo>
                  <a:lnTo>
                    <a:pt x="1757154" y="132204"/>
                  </a:lnTo>
                  <a:lnTo>
                    <a:pt x="1765326" y="129480"/>
                  </a:lnTo>
                  <a:cubicBezTo>
                    <a:pt x="1779216" y="126504"/>
                    <a:pt x="1790130" y="119062"/>
                    <a:pt x="1798068" y="107156"/>
                  </a:cubicBezTo>
                  <a:cubicBezTo>
                    <a:pt x="1819896" y="74414"/>
                    <a:pt x="1834283" y="43656"/>
                    <a:pt x="1841228" y="14883"/>
                  </a:cubicBezTo>
                  <a:cubicBezTo>
                    <a:pt x="1841228" y="6697"/>
                    <a:pt x="1844018" y="2697"/>
                    <a:pt x="1849599" y="2884"/>
                  </a:cubicBezTo>
                  <a:close/>
                  <a:moveTo>
                    <a:pt x="2544180" y="1023"/>
                  </a:moveTo>
                  <a:cubicBezTo>
                    <a:pt x="2545793" y="837"/>
                    <a:pt x="2547715" y="992"/>
                    <a:pt x="2549947" y="1488"/>
                  </a:cubicBezTo>
                  <a:cubicBezTo>
                    <a:pt x="2562846" y="2480"/>
                    <a:pt x="2577729" y="5457"/>
                    <a:pt x="2594596" y="10418"/>
                  </a:cubicBezTo>
                  <a:cubicBezTo>
                    <a:pt x="2599557" y="12402"/>
                    <a:pt x="2602037" y="14387"/>
                    <a:pt x="2602037" y="16371"/>
                  </a:cubicBezTo>
                  <a:cubicBezTo>
                    <a:pt x="2603029" y="19348"/>
                    <a:pt x="2601541" y="22324"/>
                    <a:pt x="2597572" y="25301"/>
                  </a:cubicBezTo>
                  <a:cubicBezTo>
                    <a:pt x="2594596" y="28277"/>
                    <a:pt x="2593108" y="31750"/>
                    <a:pt x="2593108" y="35719"/>
                  </a:cubicBezTo>
                  <a:lnTo>
                    <a:pt x="2593108" y="78879"/>
                  </a:lnTo>
                  <a:cubicBezTo>
                    <a:pt x="2601045" y="65980"/>
                    <a:pt x="2606998" y="59035"/>
                    <a:pt x="2610967" y="58043"/>
                  </a:cubicBezTo>
                  <a:cubicBezTo>
                    <a:pt x="2620889" y="61020"/>
                    <a:pt x="2632795" y="68957"/>
                    <a:pt x="2646686" y="81855"/>
                  </a:cubicBezTo>
                  <a:cubicBezTo>
                    <a:pt x="2647678" y="81855"/>
                    <a:pt x="2648174" y="82848"/>
                    <a:pt x="2648174" y="84832"/>
                  </a:cubicBezTo>
                  <a:cubicBezTo>
                    <a:pt x="2648174" y="76895"/>
                    <a:pt x="2647678" y="64492"/>
                    <a:pt x="2646686" y="47625"/>
                  </a:cubicBezTo>
                  <a:cubicBezTo>
                    <a:pt x="2646686" y="35719"/>
                    <a:pt x="2646686" y="27781"/>
                    <a:pt x="2646686" y="23812"/>
                  </a:cubicBezTo>
                  <a:cubicBezTo>
                    <a:pt x="2645694" y="17859"/>
                    <a:pt x="2646190" y="13891"/>
                    <a:pt x="2648174" y="11906"/>
                  </a:cubicBezTo>
                  <a:cubicBezTo>
                    <a:pt x="2649166" y="9922"/>
                    <a:pt x="2652143" y="9922"/>
                    <a:pt x="2657104" y="11906"/>
                  </a:cubicBezTo>
                  <a:cubicBezTo>
                    <a:pt x="2673971" y="14883"/>
                    <a:pt x="2689846" y="20340"/>
                    <a:pt x="2704729" y="28277"/>
                  </a:cubicBezTo>
                  <a:cubicBezTo>
                    <a:pt x="2707705" y="28277"/>
                    <a:pt x="2709193" y="29270"/>
                    <a:pt x="2709193" y="31254"/>
                  </a:cubicBezTo>
                  <a:lnTo>
                    <a:pt x="2759795" y="31254"/>
                  </a:lnTo>
                  <a:cubicBezTo>
                    <a:pt x="2766740" y="20340"/>
                    <a:pt x="2772694" y="14387"/>
                    <a:pt x="2777654" y="13395"/>
                  </a:cubicBezTo>
                  <a:cubicBezTo>
                    <a:pt x="2797498" y="19348"/>
                    <a:pt x="2814861" y="29270"/>
                    <a:pt x="2829744" y="43160"/>
                  </a:cubicBezTo>
                  <a:cubicBezTo>
                    <a:pt x="2831729" y="48121"/>
                    <a:pt x="2829744" y="52090"/>
                    <a:pt x="2823791" y="55066"/>
                  </a:cubicBezTo>
                  <a:cubicBezTo>
                    <a:pt x="2819822" y="57051"/>
                    <a:pt x="2817342" y="60027"/>
                    <a:pt x="2816350" y="63996"/>
                  </a:cubicBezTo>
                  <a:lnTo>
                    <a:pt x="2816350" y="123527"/>
                  </a:lnTo>
                  <a:cubicBezTo>
                    <a:pt x="2816350" y="129480"/>
                    <a:pt x="2817342" y="145852"/>
                    <a:pt x="2819326" y="172641"/>
                  </a:cubicBezTo>
                  <a:cubicBezTo>
                    <a:pt x="2820318" y="193477"/>
                    <a:pt x="2820815" y="205879"/>
                    <a:pt x="2820815" y="209848"/>
                  </a:cubicBezTo>
                  <a:cubicBezTo>
                    <a:pt x="2821807" y="221754"/>
                    <a:pt x="2817838" y="229195"/>
                    <a:pt x="2808908" y="232172"/>
                  </a:cubicBezTo>
                  <a:cubicBezTo>
                    <a:pt x="2797002" y="236141"/>
                    <a:pt x="2787576" y="238125"/>
                    <a:pt x="2780631" y="238125"/>
                  </a:cubicBezTo>
                  <a:cubicBezTo>
                    <a:pt x="2768725" y="240109"/>
                    <a:pt x="2763268" y="235148"/>
                    <a:pt x="2764260" y="223242"/>
                  </a:cubicBezTo>
                  <a:lnTo>
                    <a:pt x="2764260" y="205383"/>
                  </a:lnTo>
                  <a:lnTo>
                    <a:pt x="2701752" y="205383"/>
                  </a:lnTo>
                  <a:lnTo>
                    <a:pt x="2701752" y="215801"/>
                  </a:lnTo>
                  <a:cubicBezTo>
                    <a:pt x="2702744" y="226715"/>
                    <a:pt x="2697783" y="233164"/>
                    <a:pt x="2686869" y="235148"/>
                  </a:cubicBezTo>
                  <a:cubicBezTo>
                    <a:pt x="2676947" y="237133"/>
                    <a:pt x="2668514" y="238125"/>
                    <a:pt x="2661568" y="238125"/>
                  </a:cubicBezTo>
                  <a:lnTo>
                    <a:pt x="2657104" y="238125"/>
                  </a:lnTo>
                  <a:cubicBezTo>
                    <a:pt x="2680916" y="248047"/>
                    <a:pt x="2694807" y="259953"/>
                    <a:pt x="2698775" y="273844"/>
                  </a:cubicBezTo>
                  <a:cubicBezTo>
                    <a:pt x="2705721" y="290711"/>
                    <a:pt x="2700264" y="303113"/>
                    <a:pt x="2682404" y="311051"/>
                  </a:cubicBezTo>
                  <a:cubicBezTo>
                    <a:pt x="2662561" y="317996"/>
                    <a:pt x="2651647" y="310555"/>
                    <a:pt x="2649662" y="288727"/>
                  </a:cubicBezTo>
                  <a:cubicBezTo>
                    <a:pt x="2645694" y="267891"/>
                    <a:pt x="2639740" y="252016"/>
                    <a:pt x="2631803" y="241102"/>
                  </a:cubicBezTo>
                  <a:cubicBezTo>
                    <a:pt x="2629818" y="238125"/>
                    <a:pt x="2629322" y="236141"/>
                    <a:pt x="2630315" y="235148"/>
                  </a:cubicBezTo>
                  <a:cubicBezTo>
                    <a:pt x="2631307" y="233164"/>
                    <a:pt x="2633787" y="232668"/>
                    <a:pt x="2637756" y="233660"/>
                  </a:cubicBezTo>
                  <a:cubicBezTo>
                    <a:pt x="2638748" y="234652"/>
                    <a:pt x="2640733" y="235148"/>
                    <a:pt x="2643709" y="235148"/>
                  </a:cubicBezTo>
                  <a:cubicBezTo>
                    <a:pt x="2646686" y="236141"/>
                    <a:pt x="2648670" y="236637"/>
                    <a:pt x="2649662" y="236637"/>
                  </a:cubicBezTo>
                  <a:cubicBezTo>
                    <a:pt x="2646686" y="234652"/>
                    <a:pt x="2645197" y="228699"/>
                    <a:pt x="2645197" y="218777"/>
                  </a:cubicBezTo>
                  <a:cubicBezTo>
                    <a:pt x="2647182" y="205879"/>
                    <a:pt x="2648174" y="189012"/>
                    <a:pt x="2648174" y="168176"/>
                  </a:cubicBezTo>
                  <a:cubicBezTo>
                    <a:pt x="2646189" y="175121"/>
                    <a:pt x="2642221" y="181074"/>
                    <a:pt x="2636268" y="186035"/>
                  </a:cubicBezTo>
                  <a:cubicBezTo>
                    <a:pt x="2617416" y="196949"/>
                    <a:pt x="2606006" y="192484"/>
                    <a:pt x="2602037" y="172641"/>
                  </a:cubicBezTo>
                  <a:cubicBezTo>
                    <a:pt x="2600053" y="162719"/>
                    <a:pt x="2597076" y="152301"/>
                    <a:pt x="2593108" y="141387"/>
                  </a:cubicBezTo>
                  <a:lnTo>
                    <a:pt x="2593108" y="172641"/>
                  </a:lnTo>
                  <a:cubicBezTo>
                    <a:pt x="2593108" y="194469"/>
                    <a:pt x="2593604" y="214312"/>
                    <a:pt x="2594596" y="232172"/>
                  </a:cubicBezTo>
                  <a:cubicBezTo>
                    <a:pt x="2595588" y="239117"/>
                    <a:pt x="2591619" y="244574"/>
                    <a:pt x="2582690" y="248543"/>
                  </a:cubicBezTo>
                  <a:cubicBezTo>
                    <a:pt x="2573760" y="251520"/>
                    <a:pt x="2562846" y="253504"/>
                    <a:pt x="2549947" y="254496"/>
                  </a:cubicBezTo>
                  <a:cubicBezTo>
                    <a:pt x="2543002" y="254496"/>
                    <a:pt x="2539529" y="250527"/>
                    <a:pt x="2539529" y="242590"/>
                  </a:cubicBezTo>
                  <a:cubicBezTo>
                    <a:pt x="2539529" y="237629"/>
                    <a:pt x="2539529" y="228203"/>
                    <a:pt x="2539529" y="214312"/>
                  </a:cubicBezTo>
                  <a:cubicBezTo>
                    <a:pt x="2540521" y="198437"/>
                    <a:pt x="2541018" y="187027"/>
                    <a:pt x="2541018" y="180082"/>
                  </a:cubicBezTo>
                  <a:cubicBezTo>
                    <a:pt x="2528119" y="198934"/>
                    <a:pt x="2507780" y="215305"/>
                    <a:pt x="2479998" y="229195"/>
                  </a:cubicBezTo>
                  <a:cubicBezTo>
                    <a:pt x="2477022" y="231180"/>
                    <a:pt x="2474541" y="231676"/>
                    <a:pt x="2472557" y="230684"/>
                  </a:cubicBezTo>
                  <a:cubicBezTo>
                    <a:pt x="2471565" y="228699"/>
                    <a:pt x="2472061" y="226219"/>
                    <a:pt x="2474045" y="223242"/>
                  </a:cubicBezTo>
                  <a:cubicBezTo>
                    <a:pt x="2502819" y="186531"/>
                    <a:pt x="2523158" y="143371"/>
                    <a:pt x="2535065" y="93762"/>
                  </a:cubicBezTo>
                  <a:lnTo>
                    <a:pt x="2508275" y="93762"/>
                  </a:lnTo>
                  <a:cubicBezTo>
                    <a:pt x="2507283" y="93762"/>
                    <a:pt x="2504307" y="93762"/>
                    <a:pt x="2499346" y="93762"/>
                  </a:cubicBezTo>
                  <a:cubicBezTo>
                    <a:pt x="2493393" y="94754"/>
                    <a:pt x="2489424" y="95250"/>
                    <a:pt x="2487440" y="95250"/>
                  </a:cubicBezTo>
                  <a:cubicBezTo>
                    <a:pt x="2483471" y="96242"/>
                    <a:pt x="2480991" y="95746"/>
                    <a:pt x="2479998" y="93762"/>
                  </a:cubicBezTo>
                  <a:cubicBezTo>
                    <a:pt x="2477022" y="90785"/>
                    <a:pt x="2475037" y="87312"/>
                    <a:pt x="2474045" y="83344"/>
                  </a:cubicBezTo>
                  <a:cubicBezTo>
                    <a:pt x="2473053" y="81359"/>
                    <a:pt x="2473053" y="80367"/>
                    <a:pt x="2474045" y="80367"/>
                  </a:cubicBezTo>
                  <a:cubicBezTo>
                    <a:pt x="2474045" y="79375"/>
                    <a:pt x="2475037" y="78879"/>
                    <a:pt x="2477022" y="78879"/>
                  </a:cubicBezTo>
                  <a:cubicBezTo>
                    <a:pt x="2490912" y="80863"/>
                    <a:pt x="2503811" y="81855"/>
                    <a:pt x="2515717" y="81855"/>
                  </a:cubicBezTo>
                  <a:lnTo>
                    <a:pt x="2541018" y="81855"/>
                  </a:lnTo>
                  <a:lnTo>
                    <a:pt x="2541018" y="52090"/>
                  </a:lnTo>
                  <a:cubicBezTo>
                    <a:pt x="2541018" y="35223"/>
                    <a:pt x="2540026" y="21828"/>
                    <a:pt x="2538041" y="11906"/>
                  </a:cubicBezTo>
                  <a:cubicBezTo>
                    <a:pt x="2537297" y="5209"/>
                    <a:pt x="2539343" y="1581"/>
                    <a:pt x="2544180" y="1023"/>
                  </a:cubicBezTo>
                  <a:close/>
                  <a:moveTo>
                    <a:pt x="690340" y="372"/>
                  </a:moveTo>
                  <a:cubicBezTo>
                    <a:pt x="692324" y="620"/>
                    <a:pt x="694557" y="1488"/>
                    <a:pt x="697037" y="2977"/>
                  </a:cubicBezTo>
                  <a:cubicBezTo>
                    <a:pt x="711920" y="12898"/>
                    <a:pt x="724322" y="25797"/>
                    <a:pt x="734244" y="41672"/>
                  </a:cubicBezTo>
                  <a:cubicBezTo>
                    <a:pt x="737221" y="44648"/>
                    <a:pt x="737717" y="47625"/>
                    <a:pt x="735733" y="50602"/>
                  </a:cubicBezTo>
                  <a:cubicBezTo>
                    <a:pt x="733748" y="53578"/>
                    <a:pt x="730772" y="54570"/>
                    <a:pt x="726803" y="53578"/>
                  </a:cubicBezTo>
                  <a:cubicBezTo>
                    <a:pt x="721842" y="51594"/>
                    <a:pt x="714401" y="51594"/>
                    <a:pt x="704479" y="53578"/>
                  </a:cubicBezTo>
                  <a:cubicBezTo>
                    <a:pt x="675705" y="56555"/>
                    <a:pt x="638994" y="59035"/>
                    <a:pt x="594346" y="61020"/>
                  </a:cubicBezTo>
                  <a:cubicBezTo>
                    <a:pt x="592361" y="63996"/>
                    <a:pt x="591369" y="67469"/>
                    <a:pt x="591369" y="71437"/>
                  </a:cubicBezTo>
                  <a:lnTo>
                    <a:pt x="591369" y="116086"/>
                  </a:lnTo>
                  <a:lnTo>
                    <a:pt x="682154" y="116086"/>
                  </a:lnTo>
                  <a:cubicBezTo>
                    <a:pt x="695053" y="94258"/>
                    <a:pt x="702990" y="83344"/>
                    <a:pt x="705967" y="83344"/>
                  </a:cubicBezTo>
                  <a:cubicBezTo>
                    <a:pt x="721842" y="89297"/>
                    <a:pt x="736725" y="99715"/>
                    <a:pt x="750615" y="114598"/>
                  </a:cubicBezTo>
                  <a:cubicBezTo>
                    <a:pt x="754584" y="122535"/>
                    <a:pt x="753096" y="127000"/>
                    <a:pt x="746151" y="127992"/>
                  </a:cubicBezTo>
                  <a:lnTo>
                    <a:pt x="689596" y="127992"/>
                  </a:lnTo>
                  <a:cubicBezTo>
                    <a:pt x="685627" y="128984"/>
                    <a:pt x="683643" y="132457"/>
                    <a:pt x="683643" y="138410"/>
                  </a:cubicBezTo>
                  <a:lnTo>
                    <a:pt x="683643" y="209848"/>
                  </a:lnTo>
                  <a:cubicBezTo>
                    <a:pt x="683643" y="238621"/>
                    <a:pt x="684635" y="263922"/>
                    <a:pt x="686619" y="285750"/>
                  </a:cubicBezTo>
                  <a:cubicBezTo>
                    <a:pt x="686619" y="295672"/>
                    <a:pt x="682650" y="301625"/>
                    <a:pt x="674713" y="303609"/>
                  </a:cubicBezTo>
                  <a:cubicBezTo>
                    <a:pt x="662807" y="308570"/>
                    <a:pt x="648420" y="311051"/>
                    <a:pt x="631553" y="311051"/>
                  </a:cubicBezTo>
                  <a:cubicBezTo>
                    <a:pt x="624608" y="310059"/>
                    <a:pt x="621135" y="305098"/>
                    <a:pt x="621135" y="296168"/>
                  </a:cubicBezTo>
                  <a:cubicBezTo>
                    <a:pt x="624111" y="270371"/>
                    <a:pt x="626096" y="233660"/>
                    <a:pt x="627088" y="186035"/>
                  </a:cubicBezTo>
                  <a:lnTo>
                    <a:pt x="627088" y="127992"/>
                  </a:lnTo>
                  <a:lnTo>
                    <a:pt x="591369" y="127992"/>
                  </a:lnTo>
                  <a:lnTo>
                    <a:pt x="591369" y="139898"/>
                  </a:lnTo>
                  <a:cubicBezTo>
                    <a:pt x="595338" y="213320"/>
                    <a:pt x="564580" y="263426"/>
                    <a:pt x="499096" y="290215"/>
                  </a:cubicBezTo>
                  <a:cubicBezTo>
                    <a:pt x="511994" y="304105"/>
                    <a:pt x="531838" y="312043"/>
                    <a:pt x="558627" y="314027"/>
                  </a:cubicBezTo>
                  <a:cubicBezTo>
                    <a:pt x="581447" y="315020"/>
                    <a:pt x="612701" y="315020"/>
                    <a:pt x="652389" y="314027"/>
                  </a:cubicBezTo>
                  <a:cubicBezTo>
                    <a:pt x="691084" y="313035"/>
                    <a:pt x="719858" y="311051"/>
                    <a:pt x="738709" y="308074"/>
                  </a:cubicBezTo>
                  <a:cubicBezTo>
                    <a:pt x="747639" y="305098"/>
                    <a:pt x="752600" y="305594"/>
                    <a:pt x="753592" y="309562"/>
                  </a:cubicBezTo>
                  <a:cubicBezTo>
                    <a:pt x="755576" y="311547"/>
                    <a:pt x="753592" y="315020"/>
                    <a:pt x="747639" y="319980"/>
                  </a:cubicBezTo>
                  <a:cubicBezTo>
                    <a:pt x="737717" y="325934"/>
                    <a:pt x="731268" y="337344"/>
                    <a:pt x="728291" y="354211"/>
                  </a:cubicBezTo>
                  <a:cubicBezTo>
                    <a:pt x="729283" y="365125"/>
                    <a:pt x="722834" y="369590"/>
                    <a:pt x="708944" y="367605"/>
                  </a:cubicBezTo>
                  <a:cubicBezTo>
                    <a:pt x="701006" y="367605"/>
                    <a:pt x="689100" y="367605"/>
                    <a:pt x="673225" y="367605"/>
                  </a:cubicBezTo>
                  <a:cubicBezTo>
                    <a:pt x="619647" y="368598"/>
                    <a:pt x="582440" y="367605"/>
                    <a:pt x="561604" y="364629"/>
                  </a:cubicBezTo>
                  <a:cubicBezTo>
                    <a:pt x="519932" y="358676"/>
                    <a:pt x="490662" y="337840"/>
                    <a:pt x="473795" y="302121"/>
                  </a:cubicBezTo>
                  <a:cubicBezTo>
                    <a:pt x="470819" y="295176"/>
                    <a:pt x="465858" y="294680"/>
                    <a:pt x="458912" y="300633"/>
                  </a:cubicBezTo>
                  <a:cubicBezTo>
                    <a:pt x="445022" y="320477"/>
                    <a:pt x="437580" y="337840"/>
                    <a:pt x="436588" y="352723"/>
                  </a:cubicBezTo>
                  <a:cubicBezTo>
                    <a:pt x="435596" y="363637"/>
                    <a:pt x="430139" y="366613"/>
                    <a:pt x="420217" y="361652"/>
                  </a:cubicBezTo>
                  <a:cubicBezTo>
                    <a:pt x="402358" y="347762"/>
                    <a:pt x="389459" y="335359"/>
                    <a:pt x="381522" y="324445"/>
                  </a:cubicBezTo>
                  <a:cubicBezTo>
                    <a:pt x="376561" y="320477"/>
                    <a:pt x="378049" y="315516"/>
                    <a:pt x="385987" y="309562"/>
                  </a:cubicBezTo>
                  <a:cubicBezTo>
                    <a:pt x="419721" y="287734"/>
                    <a:pt x="435100" y="272355"/>
                    <a:pt x="432123" y="263426"/>
                  </a:cubicBezTo>
                  <a:lnTo>
                    <a:pt x="432123" y="153293"/>
                  </a:lnTo>
                  <a:lnTo>
                    <a:pt x="408311" y="153293"/>
                  </a:lnTo>
                  <a:cubicBezTo>
                    <a:pt x="406326" y="153293"/>
                    <a:pt x="403350" y="153293"/>
                    <a:pt x="399381" y="153293"/>
                  </a:cubicBezTo>
                  <a:cubicBezTo>
                    <a:pt x="395412" y="154285"/>
                    <a:pt x="392436" y="154781"/>
                    <a:pt x="390451" y="154781"/>
                  </a:cubicBezTo>
                  <a:cubicBezTo>
                    <a:pt x="386483" y="156766"/>
                    <a:pt x="384002" y="156270"/>
                    <a:pt x="383010" y="153293"/>
                  </a:cubicBezTo>
                  <a:cubicBezTo>
                    <a:pt x="382018" y="152301"/>
                    <a:pt x="381026" y="150812"/>
                    <a:pt x="380033" y="148828"/>
                  </a:cubicBezTo>
                  <a:cubicBezTo>
                    <a:pt x="378049" y="146844"/>
                    <a:pt x="376561" y="145355"/>
                    <a:pt x="375569" y="144363"/>
                  </a:cubicBezTo>
                  <a:cubicBezTo>
                    <a:pt x="374576" y="142379"/>
                    <a:pt x="374576" y="140891"/>
                    <a:pt x="375569" y="139898"/>
                  </a:cubicBezTo>
                  <a:cubicBezTo>
                    <a:pt x="375569" y="139898"/>
                    <a:pt x="377057" y="139898"/>
                    <a:pt x="380033" y="139898"/>
                  </a:cubicBezTo>
                  <a:cubicBezTo>
                    <a:pt x="385987" y="140891"/>
                    <a:pt x="397397" y="141387"/>
                    <a:pt x="414264" y="141387"/>
                  </a:cubicBezTo>
                  <a:lnTo>
                    <a:pt x="427658" y="141387"/>
                  </a:lnTo>
                  <a:cubicBezTo>
                    <a:pt x="437580" y="127496"/>
                    <a:pt x="445022" y="119559"/>
                    <a:pt x="449983" y="117574"/>
                  </a:cubicBezTo>
                  <a:cubicBezTo>
                    <a:pt x="472803" y="124520"/>
                    <a:pt x="490166" y="135434"/>
                    <a:pt x="502072" y="150316"/>
                  </a:cubicBezTo>
                  <a:cubicBezTo>
                    <a:pt x="503065" y="154285"/>
                    <a:pt x="500584" y="157758"/>
                    <a:pt x="494631" y="160734"/>
                  </a:cubicBezTo>
                  <a:cubicBezTo>
                    <a:pt x="490662" y="162719"/>
                    <a:pt x="488678" y="166687"/>
                    <a:pt x="488678" y="172641"/>
                  </a:cubicBezTo>
                  <a:lnTo>
                    <a:pt x="488678" y="260449"/>
                  </a:lnTo>
                  <a:cubicBezTo>
                    <a:pt x="488678" y="266402"/>
                    <a:pt x="490166" y="272852"/>
                    <a:pt x="493143" y="279797"/>
                  </a:cubicBezTo>
                  <a:cubicBezTo>
                    <a:pt x="522908" y="243086"/>
                    <a:pt x="536799" y="196453"/>
                    <a:pt x="534815" y="139898"/>
                  </a:cubicBezTo>
                  <a:lnTo>
                    <a:pt x="534815" y="105668"/>
                  </a:lnTo>
                  <a:cubicBezTo>
                    <a:pt x="534815" y="88801"/>
                    <a:pt x="532830" y="66477"/>
                    <a:pt x="528862" y="38695"/>
                  </a:cubicBezTo>
                  <a:cubicBezTo>
                    <a:pt x="526877" y="29766"/>
                    <a:pt x="530846" y="26293"/>
                    <a:pt x="540768" y="28277"/>
                  </a:cubicBezTo>
                  <a:cubicBezTo>
                    <a:pt x="554658" y="31254"/>
                    <a:pt x="572022" y="37207"/>
                    <a:pt x="592858" y="46137"/>
                  </a:cubicBezTo>
                  <a:lnTo>
                    <a:pt x="595834" y="47625"/>
                  </a:lnTo>
                  <a:cubicBezTo>
                    <a:pt x="631553" y="33734"/>
                    <a:pt x="661319" y="18355"/>
                    <a:pt x="685131" y="1488"/>
                  </a:cubicBezTo>
                  <a:cubicBezTo>
                    <a:pt x="686619" y="496"/>
                    <a:pt x="688356" y="124"/>
                    <a:pt x="690340" y="372"/>
                  </a:cubicBezTo>
                  <a:close/>
                  <a:moveTo>
                    <a:pt x="1101254" y="0"/>
                  </a:moveTo>
                  <a:cubicBezTo>
                    <a:pt x="1114153" y="3969"/>
                    <a:pt x="1131516" y="16371"/>
                    <a:pt x="1153344" y="37207"/>
                  </a:cubicBezTo>
                  <a:cubicBezTo>
                    <a:pt x="1156321" y="41176"/>
                    <a:pt x="1157313" y="44152"/>
                    <a:pt x="1156321" y="46137"/>
                  </a:cubicBezTo>
                  <a:cubicBezTo>
                    <a:pt x="1155329" y="49113"/>
                    <a:pt x="1152848" y="50602"/>
                    <a:pt x="1148879" y="50602"/>
                  </a:cubicBezTo>
                  <a:cubicBezTo>
                    <a:pt x="1125067" y="49609"/>
                    <a:pt x="1090836" y="49113"/>
                    <a:pt x="1046188" y="49113"/>
                  </a:cubicBezTo>
                  <a:lnTo>
                    <a:pt x="1025352" y="49113"/>
                  </a:lnTo>
                  <a:cubicBezTo>
                    <a:pt x="1028329" y="54074"/>
                    <a:pt x="1027336" y="58539"/>
                    <a:pt x="1022376" y="62508"/>
                  </a:cubicBezTo>
                  <a:cubicBezTo>
                    <a:pt x="1017415" y="65484"/>
                    <a:pt x="1014934" y="70445"/>
                    <a:pt x="1014934" y="77391"/>
                  </a:cubicBezTo>
                  <a:lnTo>
                    <a:pt x="1014934" y="189012"/>
                  </a:lnTo>
                  <a:cubicBezTo>
                    <a:pt x="1039739" y="145355"/>
                    <a:pt x="1055614" y="107652"/>
                    <a:pt x="1062559" y="75902"/>
                  </a:cubicBezTo>
                  <a:cubicBezTo>
                    <a:pt x="1063551" y="67965"/>
                    <a:pt x="1068016" y="64988"/>
                    <a:pt x="1075954" y="66973"/>
                  </a:cubicBezTo>
                  <a:cubicBezTo>
                    <a:pt x="1087860" y="70941"/>
                    <a:pt x="1106215" y="80367"/>
                    <a:pt x="1131020" y="95250"/>
                  </a:cubicBezTo>
                  <a:cubicBezTo>
                    <a:pt x="1138958" y="102195"/>
                    <a:pt x="1137965" y="108148"/>
                    <a:pt x="1128044" y="113109"/>
                  </a:cubicBezTo>
                  <a:cubicBezTo>
                    <a:pt x="1120106" y="113109"/>
                    <a:pt x="1113657" y="116086"/>
                    <a:pt x="1108696" y="122039"/>
                  </a:cubicBezTo>
                  <a:cubicBezTo>
                    <a:pt x="1083891" y="151805"/>
                    <a:pt x="1054622" y="178098"/>
                    <a:pt x="1020887" y="200918"/>
                  </a:cubicBezTo>
                  <a:lnTo>
                    <a:pt x="1081907" y="200918"/>
                  </a:lnTo>
                  <a:cubicBezTo>
                    <a:pt x="1093813" y="177105"/>
                    <a:pt x="1103239" y="163711"/>
                    <a:pt x="1110184" y="160734"/>
                  </a:cubicBezTo>
                  <a:cubicBezTo>
                    <a:pt x="1129036" y="167680"/>
                    <a:pt x="1147887" y="181570"/>
                    <a:pt x="1166739" y="202406"/>
                  </a:cubicBezTo>
                  <a:cubicBezTo>
                    <a:pt x="1170708" y="210344"/>
                    <a:pt x="1169219" y="214809"/>
                    <a:pt x="1162274" y="215801"/>
                  </a:cubicBezTo>
                  <a:cubicBezTo>
                    <a:pt x="1137469" y="214809"/>
                    <a:pt x="1103239" y="214312"/>
                    <a:pt x="1059583" y="214312"/>
                  </a:cubicBezTo>
                  <a:lnTo>
                    <a:pt x="1014934" y="214312"/>
                  </a:lnTo>
                  <a:cubicBezTo>
                    <a:pt x="1014934" y="225227"/>
                    <a:pt x="1015926" y="241598"/>
                    <a:pt x="1017911" y="263426"/>
                  </a:cubicBezTo>
                  <a:cubicBezTo>
                    <a:pt x="1018903" y="296168"/>
                    <a:pt x="1019895" y="322461"/>
                    <a:pt x="1020887" y="342305"/>
                  </a:cubicBezTo>
                  <a:cubicBezTo>
                    <a:pt x="1021879" y="355203"/>
                    <a:pt x="1018407" y="362645"/>
                    <a:pt x="1010469" y="364629"/>
                  </a:cubicBezTo>
                  <a:cubicBezTo>
                    <a:pt x="999555" y="371574"/>
                    <a:pt x="985169" y="375047"/>
                    <a:pt x="967309" y="375047"/>
                  </a:cubicBezTo>
                  <a:cubicBezTo>
                    <a:pt x="955403" y="377031"/>
                    <a:pt x="949946" y="368598"/>
                    <a:pt x="950938" y="349746"/>
                  </a:cubicBezTo>
                  <a:cubicBezTo>
                    <a:pt x="951930" y="331887"/>
                    <a:pt x="952922" y="312539"/>
                    <a:pt x="953915" y="291703"/>
                  </a:cubicBezTo>
                  <a:cubicBezTo>
                    <a:pt x="953915" y="273844"/>
                    <a:pt x="953915" y="248047"/>
                    <a:pt x="953915" y="214312"/>
                  </a:cubicBezTo>
                  <a:lnTo>
                    <a:pt x="864618" y="214312"/>
                  </a:lnTo>
                  <a:cubicBezTo>
                    <a:pt x="849735" y="214312"/>
                    <a:pt x="833364" y="215305"/>
                    <a:pt x="815504" y="217289"/>
                  </a:cubicBezTo>
                  <a:cubicBezTo>
                    <a:pt x="815504" y="217289"/>
                    <a:pt x="815008" y="217289"/>
                    <a:pt x="814016" y="217289"/>
                  </a:cubicBezTo>
                  <a:cubicBezTo>
                    <a:pt x="811040" y="218281"/>
                    <a:pt x="808559" y="217785"/>
                    <a:pt x="806575" y="215801"/>
                  </a:cubicBezTo>
                  <a:cubicBezTo>
                    <a:pt x="803598" y="209848"/>
                    <a:pt x="800622" y="204887"/>
                    <a:pt x="797645" y="200918"/>
                  </a:cubicBezTo>
                  <a:cubicBezTo>
                    <a:pt x="796653" y="198934"/>
                    <a:pt x="796653" y="197445"/>
                    <a:pt x="797645" y="196453"/>
                  </a:cubicBezTo>
                  <a:cubicBezTo>
                    <a:pt x="798637" y="195461"/>
                    <a:pt x="800126" y="195461"/>
                    <a:pt x="802110" y="196453"/>
                  </a:cubicBezTo>
                  <a:cubicBezTo>
                    <a:pt x="832868" y="199430"/>
                    <a:pt x="856680" y="200918"/>
                    <a:pt x="873547" y="200918"/>
                  </a:cubicBezTo>
                  <a:lnTo>
                    <a:pt x="953915" y="200918"/>
                  </a:lnTo>
                  <a:lnTo>
                    <a:pt x="953915" y="175617"/>
                  </a:lnTo>
                  <a:lnTo>
                    <a:pt x="953915" y="49113"/>
                  </a:lnTo>
                  <a:lnTo>
                    <a:pt x="880989" y="49113"/>
                  </a:lnTo>
                  <a:cubicBezTo>
                    <a:pt x="867098" y="49113"/>
                    <a:pt x="852215" y="50105"/>
                    <a:pt x="836340" y="52090"/>
                  </a:cubicBezTo>
                  <a:cubicBezTo>
                    <a:pt x="833364" y="54074"/>
                    <a:pt x="830883" y="53578"/>
                    <a:pt x="828899" y="50602"/>
                  </a:cubicBezTo>
                  <a:cubicBezTo>
                    <a:pt x="827907" y="48617"/>
                    <a:pt x="825922" y="45641"/>
                    <a:pt x="822946" y="41672"/>
                  </a:cubicBezTo>
                  <a:cubicBezTo>
                    <a:pt x="821954" y="39688"/>
                    <a:pt x="820962" y="38199"/>
                    <a:pt x="819969" y="37207"/>
                  </a:cubicBezTo>
                  <a:cubicBezTo>
                    <a:pt x="818977" y="35223"/>
                    <a:pt x="818481" y="34230"/>
                    <a:pt x="818481" y="34230"/>
                  </a:cubicBezTo>
                  <a:cubicBezTo>
                    <a:pt x="819473" y="33238"/>
                    <a:pt x="821458" y="32742"/>
                    <a:pt x="824434" y="32742"/>
                  </a:cubicBezTo>
                  <a:cubicBezTo>
                    <a:pt x="833364" y="34727"/>
                    <a:pt x="853208" y="35719"/>
                    <a:pt x="883965" y="35719"/>
                  </a:cubicBezTo>
                  <a:lnTo>
                    <a:pt x="1072977" y="35719"/>
                  </a:lnTo>
                  <a:cubicBezTo>
                    <a:pt x="1084883" y="13891"/>
                    <a:pt x="1094309" y="1984"/>
                    <a:pt x="1101254" y="0"/>
                  </a:cubicBezTo>
                  <a:close/>
                </a:path>
              </a:pathLst>
            </a:custGeom>
            <a:solidFill>
              <a:schemeClr val="bg1"/>
            </a:solidFill>
            <a:ln>
              <a:noFill/>
            </a:ln>
            <a:effectLst>
              <a:outerShdw blurRad="38100" dist="38100" dir="2700000" algn="tl">
                <a:srgbClr val="000000">
                  <a:alpha val="43137"/>
                </a:srgb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lgn="ctr">
                <a:defRPr sz="3000" b="1">
                  <a:solidFill>
                    <a:schemeClr val="bg1"/>
                  </a:solidFill>
                  <a:effectLst>
                    <a:outerShdw blurRad="38100" dist="38100" dir="2700000" algn="tl">
                      <a:srgbClr val="000000">
                        <a:alpha val="43137"/>
                      </a:srgbClr>
                    </a:outerShdw>
                  </a:effectLst>
                  <a:latin typeface="方正粗雅宋_GBK" panose="02000000000000000000" pitchFamily="2" charset="-122"/>
                  <a:ea typeface="方正粗雅宋_GBK" panose="02000000000000000000" pitchFamily="2" charset="-122"/>
                </a:defRPr>
              </a:lvl1pPr>
            </a:lstStyle>
            <a:p>
              <a:endParaRPr lang="zh-CN" altLang="en-US"/>
            </a:p>
          </p:txBody>
        </p:sp>
      </p:grpSp>
      <p:grpSp>
        <p:nvGrpSpPr>
          <p:cNvPr id="16" name="组合 15"/>
          <p:cNvGrpSpPr/>
          <p:nvPr/>
        </p:nvGrpSpPr>
        <p:grpSpPr>
          <a:xfrm>
            <a:off x="292799" y="1569856"/>
            <a:ext cx="11606400" cy="5021057"/>
            <a:chOff x="340243" y="1994762"/>
            <a:chExt cx="11515060" cy="3916941"/>
          </a:xfrm>
        </p:grpSpPr>
        <p:pic>
          <p:nvPicPr>
            <p:cNvPr id="17" name="图片 16"/>
            <p:cNvPicPr>
              <a:picLocks noChangeAspect="1"/>
            </p:cNvPicPr>
            <p:nvPr/>
          </p:nvPicPr>
          <p:blipFill rotWithShape="1">
            <a:blip r:embed="rId4">
              <a:extLst>
                <a:ext uri="{28A0092B-C50C-407E-A947-70E740481C1C}">
                  <a14:useLocalDpi xmlns:a14="http://schemas.microsoft.com/office/drawing/2010/main" val="0"/>
                </a:ext>
              </a:extLst>
            </a:blip>
            <a:srcRect l="65" r="2569"/>
            <a:stretch>
              <a:fillRect/>
            </a:stretch>
          </p:blipFill>
          <p:spPr>
            <a:xfrm>
              <a:off x="340243" y="1994763"/>
              <a:ext cx="11515060" cy="3916940"/>
            </a:xfrm>
            <a:prstGeom prst="rect">
              <a:avLst/>
            </a:prstGeom>
          </p:spPr>
        </p:pic>
        <p:sp>
          <p:nvSpPr>
            <p:cNvPr id="18" name="矩形 17"/>
            <p:cNvSpPr/>
            <p:nvPr/>
          </p:nvSpPr>
          <p:spPr>
            <a:xfrm>
              <a:off x="1056000" y="1994762"/>
              <a:ext cx="10080000" cy="3600000"/>
            </a:xfrm>
            <a:prstGeom prst="rect">
              <a:avLst/>
            </a:prstGeom>
            <a:gradFill>
              <a:gsLst>
                <a:gs pos="75000">
                  <a:srgbClr val="FFFDFD"/>
                </a:gs>
                <a:gs pos="0">
                  <a:srgbClr val="FFFDEB"/>
                </a:gs>
              </a:gsLst>
              <a:lin ang="2700000" scaled="0"/>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等线" panose="02010600030101010101" charset="-122"/>
                <a:ea typeface="等线" panose="02010600030101010101" charset="-122"/>
              </a:endParaRPr>
            </a:p>
          </p:txBody>
        </p:sp>
      </p:grpSp>
      <p:sp>
        <p:nvSpPr>
          <p:cNvPr id="31" name="矩形 30"/>
          <p:cNvSpPr/>
          <p:nvPr/>
        </p:nvSpPr>
        <p:spPr>
          <a:xfrm>
            <a:off x="1823056" y="1899450"/>
            <a:ext cx="8545887" cy="3883755"/>
          </a:xfrm>
          <a:prstGeom prst="rect">
            <a:avLst/>
          </a:prstGeom>
        </p:spPr>
        <p:txBody>
          <a:bodyPr wrap="square">
            <a:spAutoFit/>
          </a:bodyPr>
          <a:lstStyle/>
          <a:p>
            <a:pPr indent="558800" algn="just" fontAlgn="auto">
              <a:lnSpc>
                <a:spcPct val="150000"/>
              </a:lnSpc>
            </a:pPr>
            <a:r>
              <a:rPr lang="zh-CN" altLang="en-US" sz="2400" b="1" kern="100" dirty="0">
                <a:latin typeface="楷体" panose="02010609060101010101" pitchFamily="49" charset="-122"/>
                <a:ea typeface="楷体" panose="02010609060101010101" pitchFamily="49" charset="-122"/>
                <a:cs typeface="Times New Roman" panose="02020603050405020304" pitchFamily="18" charset="0"/>
                <a:sym typeface="+mn-ea"/>
              </a:rPr>
              <a:t>习近平法治思想从历史和现实相贯通、国际和国内相关联、理论和实际相结合上，深刻回答了新时代为什么实行全面依法治国、怎样实行全面依法治国等一系列重大问题，构成了一个富有开创性、实践性、真理性、前瞻性的科学思想体系，推动中国特色社会主义法治理论和实践实现新飞跃，标志着我们党对社会主义法治建设和人类法治文明发展的规律性认识达到新的</a:t>
            </a:r>
            <a:r>
              <a:rPr lang="zh-CN" altLang="en-US" sz="2400" b="1" kern="100">
                <a:latin typeface="楷体" panose="02010609060101010101" pitchFamily="49" charset="-122"/>
                <a:ea typeface="楷体" panose="02010609060101010101" pitchFamily="49" charset="-122"/>
                <a:cs typeface="Times New Roman" panose="02020603050405020304" pitchFamily="18" charset="0"/>
                <a:sym typeface="+mn-ea"/>
              </a:rPr>
              <a:t>历史高度。</a:t>
            </a:r>
            <a:endParaRPr lang="en-US" altLang="zh-CN" sz="2400" b="1" kern="100" dirty="0">
              <a:latin typeface="楷体" panose="02010609060101010101" pitchFamily="49" charset="-122"/>
              <a:ea typeface="楷体" panose="02010609060101010101" pitchFamily="49" charset="-122"/>
              <a:cs typeface="Times New Roman" panose="02020603050405020304" pitchFamily="18" charset="0"/>
              <a:sym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preferRelativeResize="0"/>
          <p:nvPr/>
        </p:nvPicPr>
        <p:blipFill rotWithShape="1">
          <a:blip r:embed="rId2" cstate="print">
            <a:extLst>
              <a:ext uri="{28A0092B-C50C-407E-A947-70E740481C1C}">
                <a14:useLocalDpi xmlns:a14="http://schemas.microsoft.com/office/drawing/2010/main" val="0"/>
              </a:ext>
            </a:extLst>
          </a:blip>
          <a:srcRect t="32043" b="52666"/>
          <a:stretch>
            <a:fillRect/>
          </a:stretch>
        </p:blipFill>
        <p:spPr>
          <a:xfrm>
            <a:off x="0" y="792000"/>
            <a:ext cx="12192000" cy="936000"/>
          </a:xfrm>
          <a:prstGeom prst="cube">
            <a:avLst>
              <a:gd name="adj" fmla="val 0"/>
            </a:avLst>
          </a:prstGeom>
          <a:noFill/>
          <a:effectLst>
            <a:outerShdw blurRad="381000" dist="127000" dir="5400000" algn="t" rotWithShape="0">
              <a:prstClr val="black">
                <a:alpha val="15000"/>
              </a:prstClr>
            </a:outerShdw>
          </a:effectLst>
        </p:spPr>
      </p:pic>
      <p:sp>
        <p:nvSpPr>
          <p:cNvPr id="5" name="TextBox 13"/>
          <p:cNvSpPr txBox="1"/>
          <p:nvPr/>
        </p:nvSpPr>
        <p:spPr>
          <a:xfrm>
            <a:off x="3734741" y="1013779"/>
            <a:ext cx="4722519" cy="492443"/>
          </a:xfrm>
          <a:prstGeom prst="rect">
            <a:avLst/>
          </a:prstGeom>
          <a:noFill/>
        </p:spPr>
        <p:txBody>
          <a:bodyPr wrap="square" rtlCol="0">
            <a:spAutoFit/>
          </a:bodyPr>
          <a:lstStyle/>
          <a:p>
            <a:pPr lvl="0" algn="ctr">
              <a:defRPr/>
            </a:pPr>
            <a:r>
              <a:rPr lang="zh-CN" altLang="en-US" sz="2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sym typeface="+mn-lt"/>
              </a:rPr>
              <a:t>（一）全面依法治国的总抓手</a:t>
            </a:r>
          </a:p>
        </p:txBody>
      </p:sp>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0" y="5400844"/>
            <a:ext cx="12192000" cy="1457156"/>
          </a:xfrm>
          <a:prstGeom prst="rect">
            <a:avLst/>
          </a:prstGeom>
        </p:spPr>
      </p:pic>
      <p:grpSp>
        <p:nvGrpSpPr>
          <p:cNvPr id="13" name="组合 12"/>
          <p:cNvGrpSpPr/>
          <p:nvPr/>
        </p:nvGrpSpPr>
        <p:grpSpPr>
          <a:xfrm>
            <a:off x="815087" y="1950178"/>
            <a:ext cx="10585890" cy="1943419"/>
            <a:chOff x="1193705" y="1837190"/>
            <a:chExt cx="9859007" cy="2658630"/>
          </a:xfrm>
        </p:grpSpPr>
        <p:sp>
          <p:nvSpPr>
            <p:cNvPr id="14" name="矩形 13"/>
            <p:cNvSpPr/>
            <p:nvPr/>
          </p:nvSpPr>
          <p:spPr>
            <a:xfrm>
              <a:off x="1193705" y="1837190"/>
              <a:ext cx="9859007" cy="265863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r="6647" b="50000"/>
            <a:stretch>
              <a:fillRect/>
            </a:stretch>
          </p:blipFill>
          <p:spPr>
            <a:xfrm flipH="1">
              <a:off x="3672712" y="3235820"/>
              <a:ext cx="7380000" cy="1260000"/>
            </a:xfrm>
            <a:prstGeom prst="rect">
              <a:avLst/>
            </a:prstGeom>
          </p:spPr>
        </p:pic>
      </p:grpSp>
      <p:sp>
        <p:nvSpPr>
          <p:cNvPr id="3" name="矩形 2"/>
          <p:cNvSpPr/>
          <p:nvPr/>
        </p:nvSpPr>
        <p:spPr>
          <a:xfrm>
            <a:off x="1290265" y="2246734"/>
            <a:ext cx="9635534" cy="1350306"/>
          </a:xfrm>
          <a:prstGeom prst="rect">
            <a:avLst/>
          </a:prstGeom>
        </p:spPr>
        <p:txBody>
          <a:bodyPr wrap="square">
            <a:spAutoFit/>
          </a:bodyPr>
          <a:lstStyle/>
          <a:p>
            <a:pPr algn="just">
              <a:lnSpc>
                <a:spcPct val="130000"/>
              </a:lnSpc>
              <a:spcBef>
                <a:spcPts val="0"/>
              </a:spcBef>
              <a:spcAft>
                <a:spcPts val="0"/>
              </a:spcAft>
            </a:pPr>
            <a:r>
              <a:rPr lang="zh-CN" altLang="en-US" sz="2200" b="1" dirty="0">
                <a:solidFill>
                  <a:srgbClr val="C00000"/>
                </a:solidFill>
                <a:latin typeface="楷体" panose="02010609060101010101" pitchFamily="49" charset="-122"/>
                <a:ea typeface="楷体" panose="02010609060101010101" pitchFamily="49" charset="-122"/>
              </a:rPr>
              <a:t>    </a:t>
            </a:r>
            <a:r>
              <a:rPr lang="zh-CN" altLang="en-US" sz="2200" b="1" dirty="0">
                <a:latin typeface="楷体" panose="02010609060101010101" pitchFamily="49" charset="-122"/>
                <a:ea typeface="楷体" panose="02010609060101010101" pitchFamily="49" charset="-122"/>
              </a:rPr>
              <a:t>全面推进依法治国涉及很多方面，在实际工作中必须有一个总揽全局、牵引各方的总抓手，</a:t>
            </a:r>
            <a:r>
              <a:rPr lang="zh-CN" altLang="en-US" sz="2200" b="1" dirty="0">
                <a:solidFill>
                  <a:srgbClr val="C00000"/>
                </a:solidFill>
                <a:latin typeface="楷体" panose="02010609060101010101" pitchFamily="49" charset="-122"/>
                <a:ea typeface="楷体" panose="02010609060101010101" pitchFamily="49" charset="-122"/>
              </a:rPr>
              <a:t>这个总抓手就是建设中国特色社会主义法治体系。</a:t>
            </a:r>
            <a:r>
              <a:rPr lang="zh-CN" altLang="en-US" sz="2200" b="1" dirty="0">
                <a:latin typeface="楷体" panose="02010609060101010101" pitchFamily="49" charset="-122"/>
                <a:ea typeface="楷体" panose="02010609060101010101" pitchFamily="49" charset="-122"/>
              </a:rPr>
              <a:t>依法治国各项工作都要围绕这个总抓手来谋划、来推进。</a:t>
            </a:r>
            <a:endParaRPr lang="en-US" altLang="zh-CN" sz="2200" b="1" dirty="0">
              <a:solidFill>
                <a:schemeClr val="tx1">
                  <a:lumMod val="95000"/>
                  <a:lumOff val="5000"/>
                </a:schemeClr>
              </a:solidFill>
              <a:latin typeface="楷体" panose="02010609060101010101" pitchFamily="49" charset="-122"/>
              <a:ea typeface="楷体" panose="02010609060101010101" pitchFamily="49" charset="-122"/>
            </a:endParaRPr>
          </a:p>
        </p:txBody>
      </p:sp>
      <p:grpSp>
        <p:nvGrpSpPr>
          <p:cNvPr id="17" name="组合 16"/>
          <p:cNvGrpSpPr/>
          <p:nvPr/>
        </p:nvGrpSpPr>
        <p:grpSpPr>
          <a:xfrm>
            <a:off x="4385676" y="4322862"/>
            <a:ext cx="3444712" cy="736970"/>
            <a:chOff x="809667" y="1610341"/>
            <a:chExt cx="5142323" cy="1798586"/>
          </a:xfrm>
        </p:grpSpPr>
        <p:grpSp>
          <p:nvGrpSpPr>
            <p:cNvPr id="18" name="组合 17"/>
            <p:cNvGrpSpPr/>
            <p:nvPr/>
          </p:nvGrpSpPr>
          <p:grpSpPr>
            <a:xfrm>
              <a:off x="809667" y="1610341"/>
              <a:ext cx="5142323" cy="1798586"/>
              <a:chOff x="5913031" y="2156625"/>
              <a:chExt cx="5142323" cy="1798586"/>
            </a:xfrm>
          </p:grpSpPr>
          <p:sp>
            <p:nvSpPr>
              <p:cNvPr id="20" name="矩形 19"/>
              <p:cNvSpPr/>
              <p:nvPr/>
            </p:nvSpPr>
            <p:spPr>
              <a:xfrm flipV="1">
                <a:off x="6015353" y="2335210"/>
                <a:ext cx="5040001" cy="1620001"/>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flipV="1">
                <a:off x="5913031" y="2156625"/>
                <a:ext cx="5040000" cy="1620000"/>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矩形 18"/>
            <p:cNvSpPr/>
            <p:nvPr/>
          </p:nvSpPr>
          <p:spPr>
            <a:xfrm>
              <a:off x="1359996" y="1708865"/>
              <a:ext cx="3939342" cy="1219340"/>
            </a:xfrm>
            <a:prstGeom prst="rect">
              <a:avLst/>
            </a:prstGeom>
          </p:spPr>
          <p:txBody>
            <a:bodyPr wrap="square">
              <a:spAutoFit/>
            </a:bodyPr>
            <a:lstStyle/>
            <a:p>
              <a:pPr algn="ctr">
                <a:lnSpc>
                  <a:spcPct val="150000"/>
                </a:lnSpc>
                <a:buClrTx/>
                <a:buSzTx/>
                <a:buFontTx/>
              </a:pPr>
              <a:r>
                <a:rPr lang="zh-CN" altLang="en-US" sz="2000" b="1" dirty="0">
                  <a:solidFill>
                    <a:schemeClr val="tx1">
                      <a:lumMod val="85000"/>
                      <a:lumOff val="15000"/>
                    </a:schemeClr>
                  </a:solidFill>
                  <a:latin typeface="微软雅黑" panose="020B0503020204020204" charset="-122"/>
                  <a:ea typeface="微软雅黑" panose="020B0503020204020204" charset="-122"/>
                  <a:sym typeface="+mn-lt"/>
                </a:rPr>
                <a:t>高效的法治实施体系</a:t>
              </a:r>
            </a:p>
          </p:txBody>
        </p:sp>
      </p:grpSp>
      <p:grpSp>
        <p:nvGrpSpPr>
          <p:cNvPr id="22" name="组合 21"/>
          <p:cNvGrpSpPr/>
          <p:nvPr/>
        </p:nvGrpSpPr>
        <p:grpSpPr>
          <a:xfrm>
            <a:off x="640855" y="4322862"/>
            <a:ext cx="3444712" cy="736970"/>
            <a:chOff x="809667" y="1610341"/>
            <a:chExt cx="5142323" cy="1798586"/>
          </a:xfrm>
        </p:grpSpPr>
        <p:grpSp>
          <p:nvGrpSpPr>
            <p:cNvPr id="23" name="组合 22"/>
            <p:cNvGrpSpPr/>
            <p:nvPr/>
          </p:nvGrpSpPr>
          <p:grpSpPr>
            <a:xfrm>
              <a:off x="809667" y="1610341"/>
              <a:ext cx="5142323" cy="1798586"/>
              <a:chOff x="5913031" y="2156625"/>
              <a:chExt cx="5142323" cy="1798586"/>
            </a:xfrm>
          </p:grpSpPr>
          <p:sp>
            <p:nvSpPr>
              <p:cNvPr id="25" name="矩形 24"/>
              <p:cNvSpPr/>
              <p:nvPr/>
            </p:nvSpPr>
            <p:spPr>
              <a:xfrm flipV="1">
                <a:off x="6015353" y="2335210"/>
                <a:ext cx="5040001" cy="1620001"/>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flipV="1">
                <a:off x="5913031" y="2156625"/>
                <a:ext cx="5040000" cy="1620000"/>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矩形 23"/>
            <p:cNvSpPr/>
            <p:nvPr/>
          </p:nvSpPr>
          <p:spPr>
            <a:xfrm>
              <a:off x="1359995" y="1708865"/>
              <a:ext cx="3939341" cy="1219340"/>
            </a:xfrm>
            <a:prstGeom prst="rect">
              <a:avLst/>
            </a:prstGeom>
          </p:spPr>
          <p:txBody>
            <a:bodyPr wrap="square">
              <a:spAutoFit/>
            </a:bodyPr>
            <a:lstStyle/>
            <a:p>
              <a:pPr algn="ctr">
                <a:lnSpc>
                  <a:spcPct val="150000"/>
                </a:lnSpc>
                <a:buClrTx/>
                <a:buSzTx/>
                <a:buFontTx/>
              </a:pPr>
              <a:r>
                <a:rPr lang="zh-CN" altLang="en-US" sz="2000" b="1" dirty="0">
                  <a:solidFill>
                    <a:schemeClr val="tx1">
                      <a:lumMod val="85000"/>
                      <a:lumOff val="15000"/>
                    </a:schemeClr>
                  </a:solidFill>
                  <a:latin typeface="微软雅黑" panose="020B0503020204020204" charset="-122"/>
                  <a:ea typeface="微软雅黑" panose="020B0503020204020204" charset="-122"/>
                  <a:sym typeface="+mn-lt"/>
                </a:rPr>
                <a:t>完备的法律规范体系</a:t>
              </a:r>
            </a:p>
          </p:txBody>
        </p:sp>
      </p:grpSp>
      <p:grpSp>
        <p:nvGrpSpPr>
          <p:cNvPr id="27" name="组合 26"/>
          <p:cNvGrpSpPr/>
          <p:nvPr/>
        </p:nvGrpSpPr>
        <p:grpSpPr>
          <a:xfrm>
            <a:off x="8130495" y="4322862"/>
            <a:ext cx="3444712" cy="736970"/>
            <a:chOff x="809667" y="1610341"/>
            <a:chExt cx="5142323" cy="1798586"/>
          </a:xfrm>
        </p:grpSpPr>
        <p:grpSp>
          <p:nvGrpSpPr>
            <p:cNvPr id="28" name="组合 27"/>
            <p:cNvGrpSpPr/>
            <p:nvPr/>
          </p:nvGrpSpPr>
          <p:grpSpPr>
            <a:xfrm>
              <a:off x="809667" y="1610341"/>
              <a:ext cx="5142323" cy="1798586"/>
              <a:chOff x="5913031" y="2156625"/>
              <a:chExt cx="5142323" cy="1798586"/>
            </a:xfrm>
          </p:grpSpPr>
          <p:sp>
            <p:nvSpPr>
              <p:cNvPr id="30" name="矩形 29"/>
              <p:cNvSpPr/>
              <p:nvPr/>
            </p:nvSpPr>
            <p:spPr>
              <a:xfrm flipV="1">
                <a:off x="6015353" y="2335210"/>
                <a:ext cx="5040001" cy="1620001"/>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flipV="1">
                <a:off x="5913031" y="2156625"/>
                <a:ext cx="5040000" cy="1620000"/>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矩形 28"/>
            <p:cNvSpPr/>
            <p:nvPr/>
          </p:nvSpPr>
          <p:spPr>
            <a:xfrm>
              <a:off x="1359995" y="1708865"/>
              <a:ext cx="3939341" cy="1219340"/>
            </a:xfrm>
            <a:prstGeom prst="rect">
              <a:avLst/>
            </a:prstGeom>
          </p:spPr>
          <p:txBody>
            <a:bodyPr wrap="square">
              <a:spAutoFit/>
            </a:bodyPr>
            <a:lstStyle/>
            <a:p>
              <a:pPr algn="ctr">
                <a:lnSpc>
                  <a:spcPct val="150000"/>
                </a:lnSpc>
                <a:buClrTx/>
                <a:buSzTx/>
                <a:buFontTx/>
              </a:pPr>
              <a:r>
                <a:rPr lang="zh-CN" altLang="en-US" sz="2000" b="1" dirty="0">
                  <a:solidFill>
                    <a:schemeClr val="tx1">
                      <a:lumMod val="85000"/>
                      <a:lumOff val="15000"/>
                    </a:schemeClr>
                  </a:solidFill>
                  <a:latin typeface="微软雅黑" panose="020B0503020204020204" charset="-122"/>
                  <a:ea typeface="微软雅黑" panose="020B0503020204020204" charset="-122"/>
                  <a:sym typeface="+mn-lt"/>
                </a:rPr>
                <a:t>严密的法治监督体系</a:t>
              </a:r>
            </a:p>
          </p:txBody>
        </p:sp>
      </p:grpSp>
      <p:grpSp>
        <p:nvGrpSpPr>
          <p:cNvPr id="32" name="组合 31"/>
          <p:cNvGrpSpPr/>
          <p:nvPr/>
        </p:nvGrpSpPr>
        <p:grpSpPr>
          <a:xfrm>
            <a:off x="6289642" y="5347459"/>
            <a:ext cx="3444712" cy="736970"/>
            <a:chOff x="809667" y="1610341"/>
            <a:chExt cx="5142323" cy="1798586"/>
          </a:xfrm>
        </p:grpSpPr>
        <p:grpSp>
          <p:nvGrpSpPr>
            <p:cNvPr id="33" name="组合 32"/>
            <p:cNvGrpSpPr/>
            <p:nvPr/>
          </p:nvGrpSpPr>
          <p:grpSpPr>
            <a:xfrm>
              <a:off x="809667" y="1610341"/>
              <a:ext cx="5142323" cy="1798586"/>
              <a:chOff x="5913031" y="2156625"/>
              <a:chExt cx="5142323" cy="1798586"/>
            </a:xfrm>
          </p:grpSpPr>
          <p:sp>
            <p:nvSpPr>
              <p:cNvPr id="35" name="矩形 34"/>
              <p:cNvSpPr/>
              <p:nvPr/>
            </p:nvSpPr>
            <p:spPr>
              <a:xfrm flipV="1">
                <a:off x="6015353" y="2335210"/>
                <a:ext cx="5040001" cy="1620001"/>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flipV="1">
                <a:off x="5913031" y="2156625"/>
                <a:ext cx="5040000" cy="1620000"/>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矩形 33"/>
            <p:cNvSpPr/>
            <p:nvPr/>
          </p:nvSpPr>
          <p:spPr>
            <a:xfrm>
              <a:off x="1191283" y="1651283"/>
              <a:ext cx="3939341" cy="1219340"/>
            </a:xfrm>
            <a:prstGeom prst="rect">
              <a:avLst/>
            </a:prstGeom>
          </p:spPr>
          <p:txBody>
            <a:bodyPr wrap="square">
              <a:spAutoFit/>
            </a:bodyPr>
            <a:lstStyle/>
            <a:p>
              <a:pPr algn="ctr">
                <a:lnSpc>
                  <a:spcPct val="150000"/>
                </a:lnSpc>
                <a:buClrTx/>
                <a:buSzTx/>
                <a:buFontTx/>
              </a:pPr>
              <a:r>
                <a:rPr lang="zh-CN" altLang="en-US" sz="2000" b="1" dirty="0">
                  <a:solidFill>
                    <a:schemeClr val="tx1">
                      <a:lumMod val="85000"/>
                      <a:lumOff val="15000"/>
                    </a:schemeClr>
                  </a:solidFill>
                  <a:latin typeface="微软雅黑" panose="020B0503020204020204" charset="-122"/>
                  <a:ea typeface="微软雅黑" panose="020B0503020204020204" charset="-122"/>
                  <a:sym typeface="+mn-lt"/>
                </a:rPr>
                <a:t>完善的党内法规体系</a:t>
              </a:r>
            </a:p>
          </p:txBody>
        </p:sp>
      </p:grpSp>
      <p:grpSp>
        <p:nvGrpSpPr>
          <p:cNvPr id="37" name="组合 36"/>
          <p:cNvGrpSpPr/>
          <p:nvPr/>
        </p:nvGrpSpPr>
        <p:grpSpPr>
          <a:xfrm>
            <a:off x="2476279" y="5347459"/>
            <a:ext cx="3444712" cy="736970"/>
            <a:chOff x="809667" y="1610341"/>
            <a:chExt cx="5142323" cy="1798586"/>
          </a:xfrm>
        </p:grpSpPr>
        <p:grpSp>
          <p:nvGrpSpPr>
            <p:cNvPr id="38" name="组合 37"/>
            <p:cNvGrpSpPr/>
            <p:nvPr/>
          </p:nvGrpSpPr>
          <p:grpSpPr>
            <a:xfrm>
              <a:off x="809667" y="1610341"/>
              <a:ext cx="5142323" cy="1798586"/>
              <a:chOff x="5913031" y="2156625"/>
              <a:chExt cx="5142323" cy="1798586"/>
            </a:xfrm>
          </p:grpSpPr>
          <p:sp>
            <p:nvSpPr>
              <p:cNvPr id="40" name="矩形 39"/>
              <p:cNvSpPr/>
              <p:nvPr/>
            </p:nvSpPr>
            <p:spPr>
              <a:xfrm flipV="1">
                <a:off x="6015353" y="2335210"/>
                <a:ext cx="5040001" cy="1620001"/>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flipV="1">
                <a:off x="5913031" y="2156625"/>
                <a:ext cx="5040000" cy="1620000"/>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矩形 38"/>
            <p:cNvSpPr/>
            <p:nvPr/>
          </p:nvSpPr>
          <p:spPr>
            <a:xfrm>
              <a:off x="1359995" y="1708865"/>
              <a:ext cx="3939342" cy="1219339"/>
            </a:xfrm>
            <a:prstGeom prst="rect">
              <a:avLst/>
            </a:prstGeom>
          </p:spPr>
          <p:txBody>
            <a:bodyPr wrap="square">
              <a:spAutoFit/>
            </a:bodyPr>
            <a:lstStyle/>
            <a:p>
              <a:pPr algn="ctr">
                <a:lnSpc>
                  <a:spcPct val="150000"/>
                </a:lnSpc>
                <a:buClrTx/>
                <a:buSzTx/>
                <a:buFontTx/>
              </a:pPr>
              <a:r>
                <a:rPr lang="zh-CN" altLang="en-US" sz="2000" b="1" dirty="0">
                  <a:solidFill>
                    <a:schemeClr val="tx1">
                      <a:lumMod val="85000"/>
                      <a:lumOff val="15000"/>
                    </a:schemeClr>
                  </a:solidFill>
                  <a:latin typeface="微软雅黑" panose="020B0503020204020204" charset="-122"/>
                  <a:ea typeface="微软雅黑" panose="020B0503020204020204" charset="-122"/>
                  <a:sym typeface="+mn-lt"/>
                </a:rPr>
                <a:t>有力的法治保障体系</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1080064" y="2524969"/>
            <a:ext cx="10080000" cy="3600000"/>
            <a:chOff x="1544320" y="2369102"/>
            <a:chExt cx="9103360" cy="2888380"/>
          </a:xfrm>
        </p:grpSpPr>
        <p:sp>
          <p:nvSpPr>
            <p:cNvPr id="18" name="矩形 17"/>
            <p:cNvSpPr/>
            <p:nvPr/>
          </p:nvSpPr>
          <p:spPr>
            <a:xfrm>
              <a:off x="1544320" y="2377482"/>
              <a:ext cx="9103360" cy="2880000"/>
            </a:xfrm>
            <a:prstGeom prst="rect">
              <a:avLst/>
            </a:prstGeom>
            <a:solidFill>
              <a:schemeClr val="bg1"/>
            </a:solidFill>
            <a:ln>
              <a:noFill/>
            </a:ln>
            <a:effectLst>
              <a:outerShdw blurRad="3556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dirty="0"/>
            </a:p>
          </p:txBody>
        </p:sp>
        <p:sp>
          <p:nvSpPr>
            <p:cNvPr id="19" name="矩形 18"/>
            <p:cNvSpPr/>
            <p:nvPr/>
          </p:nvSpPr>
          <p:spPr>
            <a:xfrm flipV="1">
              <a:off x="1544320" y="2369102"/>
              <a:ext cx="9103360" cy="2879998"/>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对角圆角矩形 55"/>
          <p:cNvSpPr/>
          <p:nvPr/>
        </p:nvSpPr>
        <p:spPr>
          <a:xfrm flipH="1">
            <a:off x="3987125" y="2255816"/>
            <a:ext cx="4233771"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1. </a:t>
            </a: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加快形成完备的法律规范体系</a:t>
            </a:r>
          </a:p>
        </p:txBody>
      </p:sp>
      <p:sp>
        <p:nvSpPr>
          <p:cNvPr id="6" name="文本框 5"/>
          <p:cNvSpPr txBox="1"/>
          <p:nvPr/>
        </p:nvSpPr>
        <p:spPr>
          <a:xfrm>
            <a:off x="1930239" y="2958162"/>
            <a:ext cx="8331522" cy="2744057"/>
          </a:xfrm>
          <a:prstGeom prst="rect">
            <a:avLst/>
          </a:prstGeom>
          <a:noFill/>
        </p:spPr>
        <p:txBody>
          <a:bodyPr wrap="square">
            <a:noAutofit/>
          </a:bodyPr>
          <a:lstStyle/>
          <a:p>
            <a:pPr lvl="0" indent="457200" algn="just" fontAlgn="auto">
              <a:lnSpc>
                <a:spcPct val="150000"/>
              </a:lnSpc>
              <a:spcAft>
                <a:spcPts val="600"/>
              </a:spcAft>
            </a:pPr>
            <a:r>
              <a:rPr lang="en-US" altLang="zh-CN" sz="2200" dirty="0">
                <a:solidFill>
                  <a:srgbClr val="C00000"/>
                </a:solidFill>
                <a:latin typeface="微软雅黑" panose="020B0503020204020204" charset="-122"/>
                <a:ea typeface="微软雅黑" panose="020B0503020204020204" charset="-122"/>
              </a:rPr>
              <a:t> </a:t>
            </a:r>
            <a:r>
              <a:rPr lang="zh-CN" altLang="en-US" sz="2200" b="1" dirty="0">
                <a:solidFill>
                  <a:srgbClr val="C00000"/>
                </a:solidFill>
                <a:latin typeface="微软雅黑" panose="020B0503020204020204" charset="-122"/>
                <a:ea typeface="微软雅黑" panose="020B0503020204020204" charset="-122"/>
              </a:rPr>
              <a:t>完备的法律规范体系是建设中国特色社会主义法治体系的前提，是法治国家、法治政府、法治社会的制度基础。</a:t>
            </a:r>
          </a:p>
          <a:p>
            <a:pPr lvl="0" indent="457200" algn="just" fontAlgn="auto">
              <a:lnSpc>
                <a:spcPct val="150000"/>
              </a:lnSpc>
              <a:spcAft>
                <a:spcPts val="600"/>
              </a:spcAft>
            </a:pPr>
            <a:r>
              <a:rPr lang="zh-CN" altLang="en-US" sz="2200" dirty="0">
                <a:latin typeface="微软雅黑" panose="020B0503020204020204" charset="-122"/>
                <a:ea typeface="微软雅黑" panose="020B0503020204020204" charset="-122"/>
              </a:rPr>
              <a:t> 完备的法律规范体系，是以宪法为核心，由部门齐全、结构严谨、内部协调、体例科学、调整有效的法律及其配套法规所构成的有机整体。</a:t>
            </a:r>
          </a:p>
        </p:txBody>
      </p:sp>
      <p:pic>
        <p:nvPicPr>
          <p:cNvPr id="14" name="图片 13"/>
          <p:cNvPicPr preferRelativeResize="0"/>
          <p:nvPr/>
        </p:nvPicPr>
        <p:blipFill rotWithShape="1">
          <a:blip r:embed="rId2" cstate="print">
            <a:extLst>
              <a:ext uri="{28A0092B-C50C-407E-A947-70E740481C1C}">
                <a14:useLocalDpi xmlns:a14="http://schemas.microsoft.com/office/drawing/2010/main" val="0"/>
              </a:ext>
            </a:extLst>
          </a:blip>
          <a:srcRect t="32043" b="52666"/>
          <a:stretch>
            <a:fillRect/>
          </a:stretch>
        </p:blipFill>
        <p:spPr>
          <a:xfrm>
            <a:off x="0" y="792000"/>
            <a:ext cx="12192000" cy="936000"/>
          </a:xfrm>
          <a:prstGeom prst="cube">
            <a:avLst>
              <a:gd name="adj" fmla="val 0"/>
            </a:avLst>
          </a:prstGeom>
          <a:noFill/>
          <a:effectLst>
            <a:outerShdw blurRad="381000" dist="127000" dir="5400000" algn="t" rotWithShape="0">
              <a:prstClr val="black">
                <a:alpha val="15000"/>
              </a:prstClr>
            </a:outerShdw>
          </a:effectLst>
        </p:spPr>
      </p:pic>
      <p:sp>
        <p:nvSpPr>
          <p:cNvPr id="16" name="TextBox 13"/>
          <p:cNvSpPr txBox="1"/>
          <p:nvPr/>
        </p:nvSpPr>
        <p:spPr>
          <a:xfrm>
            <a:off x="2612691" y="1013779"/>
            <a:ext cx="6966618" cy="492443"/>
          </a:xfrm>
          <a:prstGeom prst="rect">
            <a:avLst/>
          </a:prstGeom>
          <a:noFill/>
        </p:spPr>
        <p:txBody>
          <a:bodyPr wrap="square" rtlCol="0">
            <a:spAutoFit/>
          </a:bodyPr>
          <a:lstStyle/>
          <a:p>
            <a:r>
              <a:rPr lang="zh-CN" altLang="en-US" sz="2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sym typeface="+mn-lt"/>
              </a:rPr>
              <a:t>（二）</a:t>
            </a:r>
            <a:r>
              <a:rPr lang="zh-CN" altLang="en-US" sz="2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sym typeface="+mn-ea"/>
              </a:rPr>
              <a:t>中国特色社会主义法治体系的基本框架</a:t>
            </a:r>
            <a:endParaRPr lang="zh-CN" altLang="en-US" sz="2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折角 1"/>
          <p:cNvSpPr/>
          <p:nvPr/>
        </p:nvSpPr>
        <p:spPr>
          <a:xfrm rot="21441938">
            <a:off x="639125" y="822959"/>
            <a:ext cx="10670058" cy="5547360"/>
          </a:xfrm>
          <a:prstGeom prst="foldedCorner">
            <a:avLst>
              <a:gd name="adj" fmla="val 5100"/>
            </a:avLst>
          </a:prstGeom>
          <a:solidFill>
            <a:srgbClr val="FFFDFA"/>
          </a:solidFill>
          <a:ln>
            <a:solidFill>
              <a:schemeClr val="bg1">
                <a:lumMod val="85000"/>
              </a:schemeClr>
            </a:solidFill>
          </a:ln>
          <a:effectLst>
            <a:outerShdw blurRad="127000" dist="38100" dir="10800000" algn="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折角 2"/>
          <p:cNvSpPr/>
          <p:nvPr/>
        </p:nvSpPr>
        <p:spPr>
          <a:xfrm>
            <a:off x="760971" y="822960"/>
            <a:ext cx="10670058" cy="5547360"/>
          </a:xfrm>
          <a:prstGeom prst="foldedCorner">
            <a:avLst>
              <a:gd name="adj" fmla="val 5100"/>
            </a:avLst>
          </a:prstGeom>
          <a:solidFill>
            <a:srgbClr val="FFFDFA"/>
          </a:solidFill>
          <a:ln>
            <a:solidFill>
              <a:schemeClr val="bg1">
                <a:lumMod val="85000"/>
              </a:schemeClr>
            </a:solidFill>
          </a:ln>
          <a:effectLst>
            <a:outerShdw blurRad="127000" dist="38100" dir="10800000" algn="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651138" y="1188702"/>
            <a:ext cx="2296490" cy="429895"/>
          </a:xfrm>
          <a:prstGeom prst="rect">
            <a:avLst/>
          </a:prstGeom>
          <a:noFill/>
        </p:spPr>
        <p:txBody>
          <a:bodyPr wrap="square">
            <a:spAutoFit/>
          </a:bodyPr>
          <a:lstStyle/>
          <a:p>
            <a:pPr marL="431800" algn="ctr"/>
            <a:r>
              <a:rPr lang="en-US" altLang="zh-CN" sz="22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200" b="1" dirty="0">
                <a:solidFill>
                  <a:schemeClr val="tx1">
                    <a:lumMod val="75000"/>
                    <a:lumOff val="25000"/>
                  </a:schemeClr>
                </a:solidFill>
                <a:latin typeface="华文中宋" panose="02010600040101010101" pitchFamily="2" charset="-122"/>
                <a:ea typeface="华文中宋" panose="02010600040101010101" pitchFamily="2" charset="-122"/>
              </a:rPr>
              <a:t>典型案例</a:t>
            </a:r>
            <a:r>
              <a:rPr lang="en-US" altLang="zh-CN" sz="2200" b="1" dirty="0">
                <a:solidFill>
                  <a:schemeClr val="tx1">
                    <a:lumMod val="75000"/>
                    <a:lumOff val="25000"/>
                  </a:schemeClr>
                </a:solidFill>
                <a:latin typeface="华文中宋" panose="02010600040101010101" pitchFamily="2" charset="-122"/>
                <a:ea typeface="华文中宋" panose="02010600040101010101" pitchFamily="2" charset="-122"/>
              </a:rPr>
              <a:t>】</a:t>
            </a:r>
          </a:p>
        </p:txBody>
      </p:sp>
      <p:cxnSp>
        <p:nvCxnSpPr>
          <p:cNvPr id="5" name="直接连接符 4"/>
          <p:cNvCxnSpPr/>
          <p:nvPr/>
        </p:nvCxnSpPr>
        <p:spPr>
          <a:xfrm>
            <a:off x="2947629" y="1403649"/>
            <a:ext cx="811750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4345540" y="1692000"/>
            <a:ext cx="3500921" cy="454553"/>
            <a:chOff x="4467008" y="1026160"/>
            <a:chExt cx="3500921" cy="454553"/>
          </a:xfrm>
        </p:grpSpPr>
        <p:sp>
          <p:nvSpPr>
            <p:cNvPr id="7" name="对角圆角矩形 55"/>
            <p:cNvSpPr/>
            <p:nvPr/>
          </p:nvSpPr>
          <p:spPr>
            <a:xfrm flipH="1">
              <a:off x="4467008" y="1026160"/>
              <a:ext cx="2360969" cy="454553"/>
            </a:xfrm>
            <a:prstGeom prst="round2DiagRect">
              <a:avLst>
                <a:gd name="adj1" fmla="val 0"/>
                <a:gd name="adj2" fmla="val 0"/>
              </a:avLst>
            </a:prstGeom>
            <a:solidFill>
              <a:schemeClr val="bg1"/>
            </a:solidFill>
            <a:ln>
              <a:noFill/>
            </a:ln>
            <a:effectLst>
              <a:outerShdw blurRad="635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kern="100" dirty="0">
                  <a:solidFill>
                    <a:srgbClr val="B00000"/>
                  </a:solidFill>
                  <a:latin typeface="微软雅黑" panose="020B0503020204020204" charset="-122"/>
                  <a:ea typeface="微软雅黑" panose="020B0503020204020204" charset="-122"/>
                  <a:cs typeface="方正粗楷简体" panose="02000000000000000000" pitchFamily="2" charset="-122"/>
                  <a:sym typeface="+mn-lt"/>
                </a:rPr>
                <a:t>我国法律体系建设</a:t>
              </a:r>
            </a:p>
          </p:txBody>
        </p:sp>
        <p:sp>
          <p:nvSpPr>
            <p:cNvPr id="8" name="对角圆角矩形 55"/>
            <p:cNvSpPr/>
            <p:nvPr/>
          </p:nvSpPr>
          <p:spPr>
            <a:xfrm flipH="1">
              <a:off x="6657363" y="1026160"/>
              <a:ext cx="1310566" cy="454553"/>
            </a:xfrm>
            <a:prstGeom prst="round2DiagRect">
              <a:avLst>
                <a:gd name="adj1" fmla="val 0"/>
                <a:gd name="adj2" fmla="val 0"/>
              </a:avLst>
            </a:prstGeom>
            <a:solidFill>
              <a:srgbClr val="B00000"/>
            </a:solidFill>
            <a:ln>
              <a:noFill/>
            </a:ln>
            <a:effectLst>
              <a:outerShdw blurRad="635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kern="1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方正粗楷简体" panose="02000000000000000000" pitchFamily="2" charset="-122"/>
                  <a:sym typeface="+mn-lt"/>
                </a:rPr>
                <a:t>卓有成效</a:t>
              </a:r>
            </a:p>
          </p:txBody>
        </p:sp>
      </p:grpSp>
      <p:pic>
        <p:nvPicPr>
          <p:cNvPr id="11" name="图片 10"/>
          <p:cNvPicPr>
            <a:picLocks noChangeAspect="1"/>
          </p:cNvPicPr>
          <p:nvPr/>
        </p:nvPicPr>
        <p:blipFill rotWithShape="1">
          <a:blip r:embed="rId5" cstate="print">
            <a:extLst>
              <a:ext uri="{28A0092B-C50C-407E-A947-70E740481C1C}">
                <a14:useLocalDpi xmlns:a14="http://schemas.microsoft.com/office/drawing/2010/main" val="0"/>
              </a:ext>
            </a:extLst>
          </a:blip>
          <a:srcRect t="-1" r="3121" b="26200"/>
          <a:stretch>
            <a:fillRect/>
          </a:stretch>
        </p:blipFill>
        <p:spPr>
          <a:xfrm>
            <a:off x="7626528" y="2428677"/>
            <a:ext cx="3047958" cy="2105150"/>
          </a:xfrm>
          <a:prstGeom prst="rect">
            <a:avLst/>
          </a:prstGeom>
          <a:ln w="38100">
            <a:solidFill>
              <a:schemeClr val="bg1"/>
            </a:solidFill>
          </a:ln>
          <a:effectLst>
            <a:outerShdw blurRad="50800" dist="38100" dir="2700000" algn="tl" rotWithShape="0">
              <a:prstClr val="black">
                <a:alpha val="40000"/>
              </a:prstClr>
            </a:outerShdw>
          </a:effectLst>
        </p:spPr>
      </p:pic>
      <p:sp>
        <p:nvSpPr>
          <p:cNvPr id="14" name="文本框 87"/>
          <p:cNvSpPr txBox="1"/>
          <p:nvPr>
            <p:custDataLst>
              <p:tags r:id="rId1"/>
            </p:custDataLst>
          </p:nvPr>
        </p:nvSpPr>
        <p:spPr>
          <a:xfrm>
            <a:off x="1227914" y="2315523"/>
            <a:ext cx="6138086" cy="2437600"/>
          </a:xfrm>
          <a:prstGeom prst="rect">
            <a:avLst/>
          </a:prstGeom>
          <a:noFill/>
        </p:spPr>
        <p:txBody>
          <a:bodyPr wrap="square"/>
          <a:lstStyle/>
          <a:p>
            <a:pPr algn="just" fontAlgn="auto">
              <a:lnSpc>
                <a:spcPct val="150000"/>
              </a:lnSpc>
              <a:defRPr/>
            </a:pPr>
            <a:r>
              <a:rPr lang="en-US" altLang="zh-CN" sz="2000" kern="0" dirty="0">
                <a:latin typeface="+mn-ea"/>
                <a:cs typeface="+mn-ea"/>
              </a:rPr>
              <a:t>       </a:t>
            </a:r>
            <a:r>
              <a:rPr lang="zh-CN" altLang="en-US" sz="2000" kern="0" dirty="0">
                <a:latin typeface="+mn-ea"/>
                <a:cs typeface="华文中宋" panose="02010600040101010101" pitchFamily="2" charset="-122"/>
              </a:rPr>
              <a:t>党的十八大以来，截至2022年4月20日，全国人大通过了宪法修正案，全国人大及其常委会新制定法律</a:t>
            </a:r>
            <a:r>
              <a:rPr lang="zh-CN" altLang="en-US" sz="2000" b="1" kern="0" dirty="0">
                <a:solidFill>
                  <a:srgbClr val="C00000"/>
                </a:solidFill>
                <a:latin typeface="+mn-ea"/>
                <a:cs typeface="华文中宋" panose="02010600040101010101" pitchFamily="2" charset="-122"/>
              </a:rPr>
              <a:t>68件</a:t>
            </a:r>
            <a:r>
              <a:rPr lang="zh-CN" altLang="en-US" sz="2000" b="1" kern="0" dirty="0">
                <a:solidFill>
                  <a:srgbClr val="AF261E"/>
                </a:solidFill>
                <a:latin typeface="+mn-ea"/>
                <a:cs typeface="华文中宋" panose="02010600040101010101" pitchFamily="2" charset="-122"/>
              </a:rPr>
              <a:t>，</a:t>
            </a:r>
            <a:r>
              <a:rPr lang="zh-CN" altLang="en-US" sz="2000" kern="0" dirty="0">
                <a:latin typeface="+mn-ea"/>
                <a:cs typeface="华文中宋" panose="02010600040101010101" pitchFamily="2" charset="-122"/>
              </a:rPr>
              <a:t>修改法律</a:t>
            </a:r>
            <a:r>
              <a:rPr lang="zh-CN" altLang="en-US" sz="2000" b="1" kern="0" dirty="0">
                <a:solidFill>
                  <a:srgbClr val="C00000"/>
                </a:solidFill>
                <a:latin typeface="+mn-ea"/>
                <a:cs typeface="华文中宋" panose="02010600040101010101" pitchFamily="2" charset="-122"/>
              </a:rPr>
              <a:t>234件，</a:t>
            </a:r>
            <a:r>
              <a:rPr lang="zh-CN" altLang="en-US" sz="2000" kern="0" dirty="0">
                <a:latin typeface="+mn-ea"/>
                <a:cs typeface="华文中宋" panose="02010600040101010101" pitchFamily="2" charset="-122"/>
              </a:rPr>
              <a:t>通过有关法律问题和重大问题的决定</a:t>
            </a:r>
            <a:r>
              <a:rPr lang="zh-CN" altLang="en-US" sz="2000" b="1" kern="0" dirty="0">
                <a:solidFill>
                  <a:srgbClr val="C00000"/>
                </a:solidFill>
                <a:latin typeface="+mn-ea"/>
                <a:cs typeface="华文中宋" panose="02010600040101010101" pitchFamily="2" charset="-122"/>
              </a:rPr>
              <a:t>99件，</a:t>
            </a:r>
            <a:r>
              <a:rPr lang="zh-CN" altLang="en-US" sz="2000" kern="0" dirty="0">
                <a:latin typeface="+mn-ea"/>
                <a:cs typeface="华文中宋" panose="02010600040101010101" pitchFamily="2" charset="-122"/>
              </a:rPr>
              <a:t>作出立法解释</a:t>
            </a:r>
            <a:r>
              <a:rPr lang="zh-CN" altLang="en-US" sz="2000" b="1" kern="0" dirty="0">
                <a:solidFill>
                  <a:srgbClr val="C00000"/>
                </a:solidFill>
                <a:latin typeface="+mn-ea"/>
                <a:cs typeface="华文中宋" panose="02010600040101010101" pitchFamily="2" charset="-122"/>
              </a:rPr>
              <a:t>9件，</a:t>
            </a:r>
            <a:r>
              <a:rPr lang="zh-CN" altLang="en-US" sz="2000" kern="0" dirty="0">
                <a:latin typeface="+mn-ea"/>
                <a:cs typeface="华文中宋" panose="02010600040101010101" pitchFamily="2" charset="-122"/>
              </a:rPr>
              <a:t>现行有效法律</a:t>
            </a:r>
            <a:r>
              <a:rPr lang="zh-CN" altLang="en-US" sz="2000" b="1" kern="0" dirty="0">
                <a:solidFill>
                  <a:srgbClr val="C00000"/>
                </a:solidFill>
                <a:latin typeface="+mn-ea"/>
                <a:cs typeface="华文中宋" panose="02010600040101010101" pitchFamily="2" charset="-122"/>
              </a:rPr>
              <a:t>292件。</a:t>
            </a:r>
          </a:p>
        </p:txBody>
      </p:sp>
      <p:sp>
        <p:nvSpPr>
          <p:cNvPr id="15" name="文本框 87"/>
          <p:cNvSpPr txBox="1"/>
          <p:nvPr>
            <p:custDataLst>
              <p:tags r:id="rId2"/>
            </p:custDataLst>
          </p:nvPr>
        </p:nvSpPr>
        <p:spPr>
          <a:xfrm>
            <a:off x="1304925" y="4753798"/>
            <a:ext cx="9369561" cy="986057"/>
          </a:xfrm>
          <a:prstGeom prst="rect">
            <a:avLst/>
          </a:prstGeom>
          <a:noFill/>
        </p:spPr>
        <p:txBody>
          <a:bodyPr wrap="square">
            <a:noAutofit/>
          </a:bodyPr>
          <a:lstStyle/>
          <a:p>
            <a:pPr algn="just" fontAlgn="auto">
              <a:lnSpc>
                <a:spcPct val="150000"/>
              </a:lnSpc>
              <a:defRPr/>
            </a:pPr>
            <a:r>
              <a:rPr lang="en-US" altLang="zh-CN" kern="0" dirty="0">
                <a:latin typeface="+mn-ea"/>
                <a:cs typeface="+mn-ea"/>
              </a:rPr>
              <a:t>       </a:t>
            </a:r>
            <a:r>
              <a:rPr lang="zh-CN" altLang="en-US" kern="0" dirty="0">
                <a:latin typeface="+mn-ea"/>
                <a:cs typeface="+mn-ea"/>
              </a:rPr>
              <a:t>这组数据说明一个</a:t>
            </a:r>
            <a:r>
              <a:rPr lang="zh-CN" altLang="en-US" kern="0">
                <a:latin typeface="+mn-ea"/>
                <a:cs typeface="+mn-ea"/>
              </a:rPr>
              <a:t>什么问题？</a:t>
            </a:r>
            <a:r>
              <a:rPr lang="zh-CN" altLang="en-US" kern="0" dirty="0">
                <a:latin typeface="+mn-ea"/>
                <a:cs typeface="+mn-ea"/>
              </a:rPr>
              <a:t>跟上一个十年进行比较，新制定的法律数量增加了1/3，修改的法律数量增加了近2倍，通过有关法律问题和重大问题的决定增加了1.5倍。 </a:t>
            </a:r>
            <a:endParaRPr lang="zh-CN" altLang="en-US" kern="0" dirty="0">
              <a:latin typeface="华文中宋" panose="02010600040101010101" pitchFamily="2" charset="-122"/>
              <a:ea typeface="华文中宋" panose="02010600040101010101" pitchFamily="2" charset="-122"/>
              <a:cs typeface="华文中宋" panose="02010600040101010101" pitchFamily="2" charset="-122"/>
            </a:endParaRPr>
          </a:p>
        </p:txBody>
      </p:sp>
      <p:sp>
        <p:nvSpPr>
          <p:cNvPr id="16" name="文本框 15"/>
          <p:cNvSpPr txBox="1"/>
          <p:nvPr/>
        </p:nvSpPr>
        <p:spPr>
          <a:xfrm>
            <a:off x="9330127" y="5722495"/>
            <a:ext cx="1454192" cy="275590"/>
          </a:xfrm>
          <a:prstGeom prst="rect">
            <a:avLst/>
          </a:prstGeom>
          <a:noFill/>
        </p:spPr>
        <p:txBody>
          <a:bodyPr wrap="square" rtlCol="0">
            <a:spAutoFit/>
          </a:bodyPr>
          <a:lstStyle/>
          <a:p>
            <a:r>
              <a:rPr lang="zh-CN" altLang="en-US" sz="1200" dirty="0">
                <a:solidFill>
                  <a:schemeClr val="bg1">
                    <a:lumMod val="50000"/>
                  </a:schemeClr>
                </a:solidFill>
              </a:rPr>
              <a:t>案例来源：央广网</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55"/>
          <p:cNvSpPr/>
          <p:nvPr/>
        </p:nvSpPr>
        <p:spPr>
          <a:xfrm flipH="1">
            <a:off x="3979115" y="865084"/>
            <a:ext cx="4233771"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2. </a:t>
            </a: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加快形成高效的法治实施体系</a:t>
            </a:r>
          </a:p>
        </p:txBody>
      </p:sp>
      <p:grpSp>
        <p:nvGrpSpPr>
          <p:cNvPr id="15" name="组合 14"/>
          <p:cNvGrpSpPr/>
          <p:nvPr/>
        </p:nvGrpSpPr>
        <p:grpSpPr>
          <a:xfrm>
            <a:off x="957863" y="1644436"/>
            <a:ext cx="4955137" cy="2394425"/>
            <a:chOff x="957863" y="2661920"/>
            <a:chExt cx="4955137" cy="2394425"/>
          </a:xfrm>
        </p:grpSpPr>
        <p:grpSp>
          <p:nvGrpSpPr>
            <p:cNvPr id="3" name="组合 2"/>
            <p:cNvGrpSpPr/>
            <p:nvPr/>
          </p:nvGrpSpPr>
          <p:grpSpPr>
            <a:xfrm>
              <a:off x="957863" y="2661920"/>
              <a:ext cx="4955137" cy="2394425"/>
              <a:chOff x="3972609" y="147594"/>
              <a:chExt cx="7152588" cy="2394425"/>
            </a:xfrm>
          </p:grpSpPr>
          <p:sp>
            <p:nvSpPr>
              <p:cNvPr id="4" name="işlídê"/>
              <p:cNvSpPr/>
              <p:nvPr/>
            </p:nvSpPr>
            <p:spPr>
              <a:xfrm>
                <a:off x="3972609" y="147594"/>
                <a:ext cx="7152588" cy="1293743"/>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rcRect t="25925" b="25925"/>
              <a:stretch>
                <a:fillRect/>
              </a:stretch>
            </p:blipFill>
            <p:spPr>
              <a:xfrm>
                <a:off x="3972609" y="997180"/>
                <a:ext cx="7152588" cy="1544839"/>
              </a:xfrm>
              <a:prstGeom prst="rect">
                <a:avLst/>
              </a:prstGeom>
              <a:noFill/>
              <a:effectLst>
                <a:outerShdw blurRad="381000" dist="127000" dir="5400000" algn="t" rotWithShape="0">
                  <a:prstClr val="black">
                    <a:alpha val="15000"/>
                  </a:prstClr>
                </a:outerShdw>
              </a:effectLst>
            </p:spPr>
          </p:pic>
        </p:grpSp>
        <p:sp>
          <p:nvSpPr>
            <p:cNvPr id="6" name="文本框 5"/>
            <p:cNvSpPr txBox="1"/>
            <p:nvPr/>
          </p:nvSpPr>
          <p:spPr>
            <a:xfrm>
              <a:off x="1238052" y="3643497"/>
              <a:ext cx="4278827" cy="1246495"/>
            </a:xfrm>
            <a:prstGeom prst="rect">
              <a:avLst/>
            </a:prstGeom>
            <a:noFill/>
          </p:spPr>
          <p:txBody>
            <a:bodyPr wrap="square" rtlCol="0">
              <a:spAutoFit/>
            </a:bodyPr>
            <a:lstStyle/>
            <a:p>
              <a:pPr algn="just">
                <a:lnSpc>
                  <a:spcPct val="125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    </a:t>
              </a:r>
              <a:r>
                <a:rPr lang="zh-CN" altLang="en-US" sz="20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华文中宋" panose="02010600040101010101" pitchFamily="2" charset="-122"/>
                </a:rPr>
                <a:t> “天下之事，不难于立法，而难于法之必行。”</a:t>
              </a:r>
              <a:r>
                <a:rPr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 法律的有效实施，是全面依法治国的重点和难点。</a:t>
              </a:r>
            </a:p>
          </p:txBody>
        </p:sp>
        <p:sp>
          <p:nvSpPr>
            <p:cNvPr id="11" name="文本框 10"/>
            <p:cNvSpPr txBox="1"/>
            <p:nvPr/>
          </p:nvSpPr>
          <p:spPr>
            <a:xfrm>
              <a:off x="2666443" y="2913855"/>
              <a:ext cx="1537977" cy="344170"/>
            </a:xfrm>
            <a:custGeom>
              <a:avLst/>
              <a:gdLst/>
              <a:ahLst/>
              <a:cxnLst/>
              <a:rect l="l" t="t" r="r" b="b"/>
              <a:pathLst>
                <a:path w="1426730" h="319275">
                  <a:moveTo>
                    <a:pt x="1361386" y="143723"/>
                  </a:moveTo>
                  <a:lnTo>
                    <a:pt x="1348771" y="150193"/>
                  </a:lnTo>
                  <a:lnTo>
                    <a:pt x="1348771" y="202588"/>
                  </a:lnTo>
                  <a:cubicBezTo>
                    <a:pt x="1350968" y="204108"/>
                    <a:pt x="1353478" y="202202"/>
                    <a:pt x="1356299" y="196871"/>
                  </a:cubicBezTo>
                  <a:cubicBezTo>
                    <a:pt x="1358009" y="190048"/>
                    <a:pt x="1359704" y="172332"/>
                    <a:pt x="1361386" y="143723"/>
                  </a:cubicBezTo>
                  <a:close/>
                  <a:moveTo>
                    <a:pt x="825864" y="140376"/>
                  </a:moveTo>
                  <a:cubicBezTo>
                    <a:pt x="832290" y="140593"/>
                    <a:pt x="840668" y="142298"/>
                    <a:pt x="850998" y="145493"/>
                  </a:cubicBezTo>
                  <a:cubicBezTo>
                    <a:pt x="864699" y="149766"/>
                    <a:pt x="873930" y="155246"/>
                    <a:pt x="878691" y="161934"/>
                  </a:cubicBezTo>
                  <a:cubicBezTo>
                    <a:pt x="883995" y="176109"/>
                    <a:pt x="881527" y="188026"/>
                    <a:pt x="871285" y="197685"/>
                  </a:cubicBezTo>
                  <a:cubicBezTo>
                    <a:pt x="857774" y="205973"/>
                    <a:pt x="847064" y="204732"/>
                    <a:pt x="839156" y="193961"/>
                  </a:cubicBezTo>
                  <a:cubicBezTo>
                    <a:pt x="836877" y="192808"/>
                    <a:pt x="835215" y="189044"/>
                    <a:pt x="834171" y="182668"/>
                  </a:cubicBezTo>
                  <a:cubicBezTo>
                    <a:pt x="832570" y="173756"/>
                    <a:pt x="830617" y="166994"/>
                    <a:pt x="828311" y="162382"/>
                  </a:cubicBezTo>
                  <a:cubicBezTo>
                    <a:pt x="826127" y="159479"/>
                    <a:pt x="822145" y="155965"/>
                    <a:pt x="816367" y="151842"/>
                  </a:cubicBezTo>
                  <a:cubicBezTo>
                    <a:pt x="813748" y="149223"/>
                    <a:pt x="812439" y="146673"/>
                    <a:pt x="812439" y="144191"/>
                  </a:cubicBezTo>
                  <a:cubicBezTo>
                    <a:pt x="814963" y="141430"/>
                    <a:pt x="819437" y="140159"/>
                    <a:pt x="825864" y="140376"/>
                  </a:cubicBezTo>
                  <a:close/>
                  <a:moveTo>
                    <a:pt x="1193987" y="134790"/>
                  </a:moveTo>
                  <a:cubicBezTo>
                    <a:pt x="1190690" y="190068"/>
                    <a:pt x="1180998" y="230668"/>
                    <a:pt x="1164910" y="256591"/>
                  </a:cubicBezTo>
                  <a:cubicBezTo>
                    <a:pt x="1174026" y="260403"/>
                    <a:pt x="1182470" y="260036"/>
                    <a:pt x="1190243" y="255492"/>
                  </a:cubicBezTo>
                  <a:cubicBezTo>
                    <a:pt x="1193742" y="252698"/>
                    <a:pt x="1196740" y="241283"/>
                    <a:pt x="1199236" y="221247"/>
                  </a:cubicBezTo>
                  <a:cubicBezTo>
                    <a:pt x="1201787" y="200845"/>
                    <a:pt x="1203489" y="172026"/>
                    <a:pt x="1204344" y="134790"/>
                  </a:cubicBezTo>
                  <a:close/>
                  <a:moveTo>
                    <a:pt x="572041" y="113079"/>
                  </a:moveTo>
                  <a:lnTo>
                    <a:pt x="572041" y="144883"/>
                  </a:lnTo>
                  <a:lnTo>
                    <a:pt x="596153" y="144883"/>
                  </a:lnTo>
                  <a:lnTo>
                    <a:pt x="596153" y="113079"/>
                  </a:lnTo>
                  <a:close/>
                  <a:moveTo>
                    <a:pt x="497422" y="107665"/>
                  </a:moveTo>
                  <a:lnTo>
                    <a:pt x="488840" y="114219"/>
                  </a:lnTo>
                  <a:cubicBezTo>
                    <a:pt x="485123" y="114965"/>
                    <a:pt x="482627" y="115969"/>
                    <a:pt x="481352" y="117230"/>
                  </a:cubicBezTo>
                  <a:cubicBezTo>
                    <a:pt x="466743" y="134417"/>
                    <a:pt x="458244" y="143262"/>
                    <a:pt x="455857" y="143764"/>
                  </a:cubicBezTo>
                  <a:lnTo>
                    <a:pt x="455298" y="143720"/>
                  </a:lnTo>
                  <a:lnTo>
                    <a:pt x="464789" y="150031"/>
                  </a:lnTo>
                  <a:cubicBezTo>
                    <a:pt x="464789" y="152839"/>
                    <a:pt x="463127" y="155904"/>
                    <a:pt x="459804" y="159228"/>
                  </a:cubicBezTo>
                  <a:cubicBezTo>
                    <a:pt x="458013" y="160571"/>
                    <a:pt x="457545" y="161669"/>
                    <a:pt x="458400" y="162524"/>
                  </a:cubicBezTo>
                  <a:lnTo>
                    <a:pt x="458400" y="238075"/>
                  </a:lnTo>
                  <a:lnTo>
                    <a:pt x="528477" y="238075"/>
                  </a:lnTo>
                  <a:lnTo>
                    <a:pt x="528477" y="206292"/>
                  </a:lnTo>
                  <a:lnTo>
                    <a:pt x="478748" y="206292"/>
                  </a:lnTo>
                  <a:cubicBezTo>
                    <a:pt x="473688" y="206292"/>
                    <a:pt x="470385" y="204725"/>
                    <a:pt x="468838" y="201591"/>
                  </a:cubicBezTo>
                  <a:cubicBezTo>
                    <a:pt x="467740" y="197929"/>
                    <a:pt x="469503" y="195195"/>
                    <a:pt x="474129" y="193391"/>
                  </a:cubicBezTo>
                  <a:lnTo>
                    <a:pt x="528477" y="193391"/>
                  </a:lnTo>
                  <a:lnTo>
                    <a:pt x="528477" y="157763"/>
                  </a:lnTo>
                  <a:lnTo>
                    <a:pt x="486419" y="157763"/>
                  </a:lnTo>
                  <a:cubicBezTo>
                    <a:pt x="481373" y="157763"/>
                    <a:pt x="478171" y="156413"/>
                    <a:pt x="476815" y="153713"/>
                  </a:cubicBezTo>
                  <a:cubicBezTo>
                    <a:pt x="475499" y="150539"/>
                    <a:pt x="477629" y="148016"/>
                    <a:pt x="483204" y="146144"/>
                  </a:cubicBezTo>
                  <a:lnTo>
                    <a:pt x="528477" y="146144"/>
                  </a:lnTo>
                  <a:lnTo>
                    <a:pt x="528477" y="114361"/>
                  </a:lnTo>
                  <a:lnTo>
                    <a:pt x="505566" y="114361"/>
                  </a:lnTo>
                  <a:cubicBezTo>
                    <a:pt x="501876" y="114361"/>
                    <a:pt x="498668" y="112998"/>
                    <a:pt x="495941" y="110271"/>
                  </a:cubicBezTo>
                  <a:close/>
                  <a:moveTo>
                    <a:pt x="99300" y="88022"/>
                  </a:moveTo>
                  <a:lnTo>
                    <a:pt x="99111" y="88560"/>
                  </a:lnTo>
                  <a:cubicBezTo>
                    <a:pt x="94835" y="102373"/>
                    <a:pt x="90988" y="115276"/>
                    <a:pt x="87570" y="127269"/>
                  </a:cubicBezTo>
                  <a:lnTo>
                    <a:pt x="81445" y="149990"/>
                  </a:lnTo>
                  <a:lnTo>
                    <a:pt x="152584" y="149990"/>
                  </a:lnTo>
                  <a:lnTo>
                    <a:pt x="152584" y="91368"/>
                  </a:lnTo>
                  <a:lnTo>
                    <a:pt x="110526" y="91368"/>
                  </a:lnTo>
                  <a:cubicBezTo>
                    <a:pt x="107826" y="91368"/>
                    <a:pt x="105498" y="91065"/>
                    <a:pt x="103542" y="90458"/>
                  </a:cubicBezTo>
                  <a:close/>
                  <a:moveTo>
                    <a:pt x="1300" y="84837"/>
                  </a:moveTo>
                  <a:cubicBezTo>
                    <a:pt x="43528" y="87550"/>
                    <a:pt x="64642" y="100403"/>
                    <a:pt x="64642" y="123396"/>
                  </a:cubicBezTo>
                  <a:cubicBezTo>
                    <a:pt x="62594" y="137666"/>
                    <a:pt x="53621" y="145296"/>
                    <a:pt x="37722" y="146287"/>
                  </a:cubicBezTo>
                  <a:cubicBezTo>
                    <a:pt x="24062" y="145242"/>
                    <a:pt x="17232" y="137673"/>
                    <a:pt x="17232" y="123579"/>
                  </a:cubicBezTo>
                  <a:cubicBezTo>
                    <a:pt x="16486" y="115209"/>
                    <a:pt x="11684" y="106602"/>
                    <a:pt x="2826" y="97758"/>
                  </a:cubicBezTo>
                  <a:cubicBezTo>
                    <a:pt x="-335" y="92725"/>
                    <a:pt x="-843" y="88418"/>
                    <a:pt x="1300" y="84837"/>
                  </a:cubicBezTo>
                  <a:close/>
                  <a:moveTo>
                    <a:pt x="856561" y="83352"/>
                  </a:moveTo>
                  <a:cubicBezTo>
                    <a:pt x="871877" y="84583"/>
                    <a:pt x="884714" y="90666"/>
                    <a:pt x="895071" y="101603"/>
                  </a:cubicBezTo>
                  <a:cubicBezTo>
                    <a:pt x="902220" y="113079"/>
                    <a:pt x="900728" y="124630"/>
                    <a:pt x="890595" y="136255"/>
                  </a:cubicBezTo>
                  <a:cubicBezTo>
                    <a:pt x="879417" y="145493"/>
                    <a:pt x="868836" y="146090"/>
                    <a:pt x="858852" y="138046"/>
                  </a:cubicBezTo>
                  <a:cubicBezTo>
                    <a:pt x="854294" y="135780"/>
                    <a:pt x="852016" y="130416"/>
                    <a:pt x="852016" y="121951"/>
                  </a:cubicBezTo>
                  <a:cubicBezTo>
                    <a:pt x="852016" y="116471"/>
                    <a:pt x="851642" y="112238"/>
                    <a:pt x="850896" y="109254"/>
                  </a:cubicBezTo>
                  <a:cubicBezTo>
                    <a:pt x="848943" y="105998"/>
                    <a:pt x="845755" y="101278"/>
                    <a:pt x="841333" y="95092"/>
                  </a:cubicBezTo>
                  <a:cubicBezTo>
                    <a:pt x="837386" y="89815"/>
                    <a:pt x="837080" y="86031"/>
                    <a:pt x="840417" y="83738"/>
                  </a:cubicBezTo>
                  <a:cubicBezTo>
                    <a:pt x="846074" y="83070"/>
                    <a:pt x="851455" y="82941"/>
                    <a:pt x="856561" y="83352"/>
                  </a:cubicBezTo>
                  <a:close/>
                  <a:moveTo>
                    <a:pt x="1197649" y="81154"/>
                  </a:moveTo>
                  <a:cubicBezTo>
                    <a:pt x="1195397" y="99833"/>
                    <a:pt x="1194272" y="113839"/>
                    <a:pt x="1194272" y="123172"/>
                  </a:cubicBezTo>
                  <a:lnTo>
                    <a:pt x="1199358" y="123172"/>
                  </a:lnTo>
                  <a:cubicBezTo>
                    <a:pt x="1199358" y="123172"/>
                    <a:pt x="1200715" y="121137"/>
                    <a:pt x="1203428" y="117067"/>
                  </a:cubicBezTo>
                  <a:cubicBezTo>
                    <a:pt x="1207050" y="110746"/>
                    <a:pt x="1210529" y="106385"/>
                    <a:pt x="1213866" y="103984"/>
                  </a:cubicBezTo>
                  <a:cubicBezTo>
                    <a:pt x="1219794" y="105897"/>
                    <a:pt x="1228198" y="110156"/>
                    <a:pt x="1239077" y="116762"/>
                  </a:cubicBezTo>
                  <a:cubicBezTo>
                    <a:pt x="1240705" y="114633"/>
                    <a:pt x="1246999" y="102763"/>
                    <a:pt x="1257959" y="81154"/>
                  </a:cubicBezTo>
                  <a:close/>
                  <a:moveTo>
                    <a:pt x="929560" y="73463"/>
                  </a:moveTo>
                  <a:cubicBezTo>
                    <a:pt x="956718" y="77084"/>
                    <a:pt x="971354" y="82585"/>
                    <a:pt x="973470" y="89964"/>
                  </a:cubicBezTo>
                  <a:cubicBezTo>
                    <a:pt x="973470" y="93966"/>
                    <a:pt x="971836" y="97059"/>
                    <a:pt x="968567" y="99243"/>
                  </a:cubicBezTo>
                  <a:cubicBezTo>
                    <a:pt x="965026" y="101373"/>
                    <a:pt x="963256" y="104357"/>
                    <a:pt x="963256" y="108196"/>
                  </a:cubicBezTo>
                  <a:cubicBezTo>
                    <a:pt x="956446" y="147643"/>
                    <a:pt x="950484" y="179446"/>
                    <a:pt x="945370" y="203606"/>
                  </a:cubicBezTo>
                  <a:lnTo>
                    <a:pt x="992272" y="203606"/>
                  </a:lnTo>
                  <a:cubicBezTo>
                    <a:pt x="1001428" y="184452"/>
                    <a:pt x="1010503" y="173376"/>
                    <a:pt x="1019497" y="170378"/>
                  </a:cubicBezTo>
                  <a:cubicBezTo>
                    <a:pt x="1023593" y="172481"/>
                    <a:pt x="1032071" y="179507"/>
                    <a:pt x="1044931" y="191458"/>
                  </a:cubicBezTo>
                  <a:cubicBezTo>
                    <a:pt x="1048485" y="195012"/>
                    <a:pt x="1051124" y="197217"/>
                    <a:pt x="1052846" y="198071"/>
                  </a:cubicBezTo>
                  <a:cubicBezTo>
                    <a:pt x="1056957" y="203212"/>
                    <a:pt x="1059012" y="206963"/>
                    <a:pt x="1059012" y="209323"/>
                  </a:cubicBezTo>
                  <a:cubicBezTo>
                    <a:pt x="1057289" y="214112"/>
                    <a:pt x="1052765" y="216079"/>
                    <a:pt x="1045440" y="215224"/>
                  </a:cubicBezTo>
                  <a:lnTo>
                    <a:pt x="942868" y="215224"/>
                  </a:lnTo>
                  <a:cubicBezTo>
                    <a:pt x="940792" y="220718"/>
                    <a:pt x="939076" y="224021"/>
                    <a:pt x="937720" y="225134"/>
                  </a:cubicBezTo>
                  <a:cubicBezTo>
                    <a:pt x="983692" y="235809"/>
                    <a:pt x="1013840" y="250561"/>
                    <a:pt x="1028165" y="269390"/>
                  </a:cubicBezTo>
                  <a:cubicBezTo>
                    <a:pt x="1035110" y="284270"/>
                    <a:pt x="1032906" y="296635"/>
                    <a:pt x="1021552" y="306483"/>
                  </a:cubicBezTo>
                  <a:cubicBezTo>
                    <a:pt x="1004012" y="316291"/>
                    <a:pt x="990603" y="314955"/>
                    <a:pt x="981325" y="302475"/>
                  </a:cubicBezTo>
                  <a:cubicBezTo>
                    <a:pt x="968845" y="268345"/>
                    <a:pt x="952268" y="246499"/>
                    <a:pt x="931595" y="236935"/>
                  </a:cubicBezTo>
                  <a:cubicBezTo>
                    <a:pt x="916131" y="263672"/>
                    <a:pt x="891042" y="283986"/>
                    <a:pt x="856329" y="297876"/>
                  </a:cubicBezTo>
                  <a:cubicBezTo>
                    <a:pt x="802381" y="314276"/>
                    <a:pt x="783600" y="314948"/>
                    <a:pt x="799987" y="299891"/>
                  </a:cubicBezTo>
                  <a:cubicBezTo>
                    <a:pt x="848645" y="279747"/>
                    <a:pt x="880462" y="251524"/>
                    <a:pt x="895437" y="215224"/>
                  </a:cubicBezTo>
                  <a:lnTo>
                    <a:pt x="766556" y="215224"/>
                  </a:lnTo>
                  <a:cubicBezTo>
                    <a:pt x="762011" y="215224"/>
                    <a:pt x="758654" y="214153"/>
                    <a:pt x="756484" y="212009"/>
                  </a:cubicBezTo>
                  <a:cubicBezTo>
                    <a:pt x="753784" y="208740"/>
                    <a:pt x="755222" y="205939"/>
                    <a:pt x="760797" y="203606"/>
                  </a:cubicBezTo>
                  <a:lnTo>
                    <a:pt x="897187" y="203606"/>
                  </a:lnTo>
                  <a:cubicBezTo>
                    <a:pt x="906235" y="159248"/>
                    <a:pt x="910759" y="121612"/>
                    <a:pt x="910759" y="90697"/>
                  </a:cubicBezTo>
                  <a:cubicBezTo>
                    <a:pt x="909050" y="77430"/>
                    <a:pt x="915317" y="71686"/>
                    <a:pt x="929560" y="73463"/>
                  </a:cubicBezTo>
                  <a:close/>
                  <a:moveTo>
                    <a:pt x="572041" y="69678"/>
                  </a:moveTo>
                  <a:lnTo>
                    <a:pt x="572041" y="100179"/>
                  </a:lnTo>
                  <a:lnTo>
                    <a:pt x="596153" y="100179"/>
                  </a:lnTo>
                  <a:lnTo>
                    <a:pt x="596153" y="69678"/>
                  </a:lnTo>
                  <a:close/>
                  <a:moveTo>
                    <a:pt x="30763" y="17161"/>
                  </a:moveTo>
                  <a:cubicBezTo>
                    <a:pt x="70997" y="21664"/>
                    <a:pt x="92498" y="34063"/>
                    <a:pt x="95265" y="54356"/>
                  </a:cubicBezTo>
                  <a:cubicBezTo>
                    <a:pt x="93285" y="72086"/>
                    <a:pt x="84237" y="81446"/>
                    <a:pt x="68122" y="82436"/>
                  </a:cubicBezTo>
                  <a:cubicBezTo>
                    <a:pt x="52074" y="80442"/>
                    <a:pt x="44478" y="70627"/>
                    <a:pt x="45332" y="52993"/>
                  </a:cubicBezTo>
                  <a:cubicBezTo>
                    <a:pt x="45332" y="47268"/>
                    <a:pt x="40958" y="39631"/>
                    <a:pt x="32208" y="30082"/>
                  </a:cubicBezTo>
                  <a:cubicBezTo>
                    <a:pt x="29034" y="25062"/>
                    <a:pt x="28552" y="20756"/>
                    <a:pt x="30763" y="17161"/>
                  </a:cubicBezTo>
                  <a:close/>
                  <a:moveTo>
                    <a:pt x="449113" y="15771"/>
                  </a:moveTo>
                  <a:cubicBezTo>
                    <a:pt x="451092" y="15921"/>
                    <a:pt x="453178" y="16574"/>
                    <a:pt x="455368" y="17731"/>
                  </a:cubicBezTo>
                  <a:cubicBezTo>
                    <a:pt x="479528" y="30319"/>
                    <a:pt x="491133" y="39930"/>
                    <a:pt x="490183" y="46563"/>
                  </a:cubicBezTo>
                  <a:cubicBezTo>
                    <a:pt x="488664" y="49588"/>
                    <a:pt x="485930" y="51758"/>
                    <a:pt x="481983" y="53074"/>
                  </a:cubicBezTo>
                  <a:cubicBezTo>
                    <a:pt x="477317" y="53074"/>
                    <a:pt x="473403" y="54261"/>
                    <a:pt x="470242" y="56635"/>
                  </a:cubicBezTo>
                  <a:cubicBezTo>
                    <a:pt x="408616" y="101929"/>
                    <a:pt x="379553" y="117061"/>
                    <a:pt x="383053" y="102031"/>
                  </a:cubicBezTo>
                  <a:cubicBezTo>
                    <a:pt x="409491" y="72174"/>
                    <a:pt x="426522" y="47499"/>
                    <a:pt x="434146" y="28006"/>
                  </a:cubicBezTo>
                  <a:cubicBezTo>
                    <a:pt x="438185" y="19399"/>
                    <a:pt x="443174" y="15321"/>
                    <a:pt x="449113" y="15771"/>
                  </a:cubicBezTo>
                  <a:close/>
                  <a:moveTo>
                    <a:pt x="539485" y="10812"/>
                  </a:moveTo>
                  <a:cubicBezTo>
                    <a:pt x="573100" y="12834"/>
                    <a:pt x="583972" y="20613"/>
                    <a:pt x="572102" y="34151"/>
                  </a:cubicBezTo>
                  <a:cubicBezTo>
                    <a:pt x="571668" y="34029"/>
                    <a:pt x="571648" y="33500"/>
                    <a:pt x="572041" y="32564"/>
                  </a:cubicBezTo>
                  <a:lnTo>
                    <a:pt x="572041" y="56778"/>
                  </a:lnTo>
                  <a:lnTo>
                    <a:pt x="588604" y="56778"/>
                  </a:lnTo>
                  <a:cubicBezTo>
                    <a:pt x="588604" y="56778"/>
                    <a:pt x="589052" y="56113"/>
                    <a:pt x="589947" y="54783"/>
                  </a:cubicBezTo>
                  <a:cubicBezTo>
                    <a:pt x="594464" y="45763"/>
                    <a:pt x="599341" y="39611"/>
                    <a:pt x="604577" y="36328"/>
                  </a:cubicBezTo>
                  <a:cubicBezTo>
                    <a:pt x="625562" y="42704"/>
                    <a:pt x="640253" y="51955"/>
                    <a:pt x="648650" y="64082"/>
                  </a:cubicBezTo>
                  <a:cubicBezTo>
                    <a:pt x="648650" y="68003"/>
                    <a:pt x="647070" y="71543"/>
                    <a:pt x="643909" y="74704"/>
                  </a:cubicBezTo>
                  <a:cubicBezTo>
                    <a:pt x="642810" y="76359"/>
                    <a:pt x="642261" y="77634"/>
                    <a:pt x="642261" y="78529"/>
                  </a:cubicBezTo>
                  <a:lnTo>
                    <a:pt x="639880" y="93309"/>
                  </a:lnTo>
                  <a:lnTo>
                    <a:pt x="644759" y="86846"/>
                  </a:lnTo>
                  <a:cubicBezTo>
                    <a:pt x="647258" y="84679"/>
                    <a:pt x="649803" y="83596"/>
                    <a:pt x="652394" y="83596"/>
                  </a:cubicBezTo>
                  <a:cubicBezTo>
                    <a:pt x="657047" y="83596"/>
                    <a:pt x="665450" y="89205"/>
                    <a:pt x="677605" y="100423"/>
                  </a:cubicBezTo>
                  <a:cubicBezTo>
                    <a:pt x="678731" y="102661"/>
                    <a:pt x="679294" y="105266"/>
                    <a:pt x="679294" y="108237"/>
                  </a:cubicBezTo>
                  <a:cubicBezTo>
                    <a:pt x="676879" y="110611"/>
                    <a:pt x="674302" y="111797"/>
                    <a:pt x="671561" y="111797"/>
                  </a:cubicBezTo>
                  <a:lnTo>
                    <a:pt x="642261" y="111797"/>
                  </a:lnTo>
                  <a:lnTo>
                    <a:pt x="642261" y="149278"/>
                  </a:lnTo>
                  <a:cubicBezTo>
                    <a:pt x="643116" y="161595"/>
                    <a:pt x="634882" y="168242"/>
                    <a:pt x="617559" y="169218"/>
                  </a:cubicBezTo>
                  <a:cubicBezTo>
                    <a:pt x="600725" y="173505"/>
                    <a:pt x="593590" y="169686"/>
                    <a:pt x="596153" y="157763"/>
                  </a:cubicBezTo>
                  <a:lnTo>
                    <a:pt x="572041" y="157763"/>
                  </a:lnTo>
                  <a:lnTo>
                    <a:pt x="572041" y="193391"/>
                  </a:lnTo>
                  <a:lnTo>
                    <a:pt x="601322" y="193391"/>
                  </a:lnTo>
                  <a:cubicBezTo>
                    <a:pt x="600304" y="193391"/>
                    <a:pt x="600704" y="191614"/>
                    <a:pt x="602522" y="188060"/>
                  </a:cubicBezTo>
                  <a:cubicBezTo>
                    <a:pt x="608301" y="178375"/>
                    <a:pt x="613646" y="172915"/>
                    <a:pt x="618556" y="171680"/>
                  </a:cubicBezTo>
                  <a:cubicBezTo>
                    <a:pt x="625407" y="171680"/>
                    <a:pt x="635397" y="179948"/>
                    <a:pt x="648528" y="196484"/>
                  </a:cubicBezTo>
                  <a:cubicBezTo>
                    <a:pt x="645096" y="192699"/>
                    <a:pt x="646839" y="192130"/>
                    <a:pt x="653757" y="194775"/>
                  </a:cubicBezTo>
                  <a:cubicBezTo>
                    <a:pt x="653757" y="196254"/>
                    <a:pt x="653757" y="196993"/>
                    <a:pt x="653757" y="196993"/>
                  </a:cubicBezTo>
                  <a:cubicBezTo>
                    <a:pt x="655453" y="203192"/>
                    <a:pt x="653052" y="205864"/>
                    <a:pt x="646554" y="205010"/>
                  </a:cubicBezTo>
                  <a:lnTo>
                    <a:pt x="572041" y="205010"/>
                  </a:lnTo>
                  <a:lnTo>
                    <a:pt x="572041" y="238075"/>
                  </a:lnTo>
                  <a:lnTo>
                    <a:pt x="615117" y="238075"/>
                  </a:lnTo>
                  <a:cubicBezTo>
                    <a:pt x="615117" y="238075"/>
                    <a:pt x="615606" y="237152"/>
                    <a:pt x="616582" y="235307"/>
                  </a:cubicBezTo>
                  <a:cubicBezTo>
                    <a:pt x="625115" y="220983"/>
                    <a:pt x="632175" y="213820"/>
                    <a:pt x="637764" y="213820"/>
                  </a:cubicBezTo>
                  <a:cubicBezTo>
                    <a:pt x="650068" y="217605"/>
                    <a:pt x="662636" y="226368"/>
                    <a:pt x="675468" y="240109"/>
                  </a:cubicBezTo>
                  <a:cubicBezTo>
                    <a:pt x="675468" y="241154"/>
                    <a:pt x="675468" y="241676"/>
                    <a:pt x="675468" y="241676"/>
                  </a:cubicBezTo>
                  <a:cubicBezTo>
                    <a:pt x="678018" y="248730"/>
                    <a:pt x="674424" y="251830"/>
                    <a:pt x="664684" y="250975"/>
                  </a:cubicBezTo>
                  <a:lnTo>
                    <a:pt x="572041" y="250975"/>
                  </a:lnTo>
                  <a:lnTo>
                    <a:pt x="572041" y="299443"/>
                  </a:lnTo>
                  <a:cubicBezTo>
                    <a:pt x="573737" y="309237"/>
                    <a:pt x="565713" y="315640"/>
                    <a:pt x="547970" y="318651"/>
                  </a:cubicBezTo>
                  <a:cubicBezTo>
                    <a:pt x="533266" y="321201"/>
                    <a:pt x="526768" y="315945"/>
                    <a:pt x="528477" y="302882"/>
                  </a:cubicBezTo>
                  <a:lnTo>
                    <a:pt x="528477" y="250975"/>
                  </a:lnTo>
                  <a:lnTo>
                    <a:pt x="458400" y="250975"/>
                  </a:lnTo>
                  <a:lnTo>
                    <a:pt x="458400" y="297083"/>
                  </a:lnTo>
                  <a:cubicBezTo>
                    <a:pt x="460109" y="308735"/>
                    <a:pt x="453116" y="315056"/>
                    <a:pt x="437422" y="316047"/>
                  </a:cubicBezTo>
                  <a:cubicBezTo>
                    <a:pt x="422364" y="317783"/>
                    <a:pt x="415690" y="312635"/>
                    <a:pt x="417400" y="300603"/>
                  </a:cubicBezTo>
                  <a:lnTo>
                    <a:pt x="417400" y="171823"/>
                  </a:lnTo>
                  <a:cubicBezTo>
                    <a:pt x="406751" y="181766"/>
                    <a:pt x="396652" y="188894"/>
                    <a:pt x="387102" y="193208"/>
                  </a:cubicBezTo>
                  <a:cubicBezTo>
                    <a:pt x="375802" y="196816"/>
                    <a:pt x="373964" y="193039"/>
                    <a:pt x="381588" y="181875"/>
                  </a:cubicBezTo>
                  <a:cubicBezTo>
                    <a:pt x="409044" y="154066"/>
                    <a:pt x="430361" y="122446"/>
                    <a:pt x="445540" y="87014"/>
                  </a:cubicBezTo>
                  <a:cubicBezTo>
                    <a:pt x="447860" y="75348"/>
                    <a:pt x="454683" y="72757"/>
                    <a:pt x="466010" y="79241"/>
                  </a:cubicBezTo>
                  <a:cubicBezTo>
                    <a:pt x="477093" y="85000"/>
                    <a:pt x="485405" y="90131"/>
                    <a:pt x="490946" y="94634"/>
                  </a:cubicBezTo>
                  <a:lnTo>
                    <a:pt x="498679" y="105453"/>
                  </a:lnTo>
                  <a:lnTo>
                    <a:pt x="500947" y="101461"/>
                  </a:lnTo>
                  <a:lnTo>
                    <a:pt x="528477" y="101461"/>
                  </a:lnTo>
                  <a:lnTo>
                    <a:pt x="528477" y="69678"/>
                  </a:lnTo>
                  <a:lnTo>
                    <a:pt x="486419" y="69678"/>
                  </a:lnTo>
                  <a:cubicBezTo>
                    <a:pt x="481874" y="69678"/>
                    <a:pt x="478239" y="68315"/>
                    <a:pt x="475512" y="65588"/>
                  </a:cubicBezTo>
                  <a:cubicBezTo>
                    <a:pt x="474224" y="61329"/>
                    <a:pt x="476367" y="58392"/>
                    <a:pt x="481942" y="56778"/>
                  </a:cubicBezTo>
                  <a:lnTo>
                    <a:pt x="528477" y="56778"/>
                  </a:lnTo>
                  <a:lnTo>
                    <a:pt x="528477" y="27823"/>
                  </a:lnTo>
                  <a:cubicBezTo>
                    <a:pt x="527623" y="16483"/>
                    <a:pt x="531292" y="10812"/>
                    <a:pt x="539485" y="10812"/>
                  </a:cubicBezTo>
                  <a:close/>
                  <a:moveTo>
                    <a:pt x="159035" y="10812"/>
                  </a:moveTo>
                  <a:cubicBezTo>
                    <a:pt x="160473" y="10812"/>
                    <a:pt x="168401" y="11267"/>
                    <a:pt x="182821" y="12176"/>
                  </a:cubicBezTo>
                  <a:cubicBezTo>
                    <a:pt x="201921" y="15241"/>
                    <a:pt x="209341" y="20742"/>
                    <a:pt x="205081" y="28678"/>
                  </a:cubicBezTo>
                  <a:cubicBezTo>
                    <a:pt x="201676" y="32991"/>
                    <a:pt x="199974" y="35989"/>
                    <a:pt x="199974" y="37671"/>
                  </a:cubicBezTo>
                  <a:lnTo>
                    <a:pt x="199974" y="78488"/>
                  </a:lnTo>
                  <a:lnTo>
                    <a:pt x="219670" y="78488"/>
                  </a:lnTo>
                  <a:cubicBezTo>
                    <a:pt x="218721" y="78461"/>
                    <a:pt x="220417" y="74582"/>
                    <a:pt x="224757" y="66850"/>
                  </a:cubicBezTo>
                  <a:cubicBezTo>
                    <a:pt x="231241" y="57585"/>
                    <a:pt x="236152" y="52952"/>
                    <a:pt x="239489" y="52952"/>
                  </a:cubicBezTo>
                  <a:cubicBezTo>
                    <a:pt x="244210" y="52952"/>
                    <a:pt x="252355" y="58738"/>
                    <a:pt x="263926" y="70309"/>
                  </a:cubicBezTo>
                  <a:cubicBezTo>
                    <a:pt x="265541" y="71923"/>
                    <a:pt x="267508" y="73117"/>
                    <a:pt x="269827" y="73890"/>
                  </a:cubicBezTo>
                  <a:cubicBezTo>
                    <a:pt x="275185" y="78502"/>
                    <a:pt x="277295" y="82341"/>
                    <a:pt x="276155" y="85407"/>
                  </a:cubicBezTo>
                  <a:cubicBezTo>
                    <a:pt x="274582" y="88540"/>
                    <a:pt x="270444" y="90107"/>
                    <a:pt x="263743" y="90107"/>
                  </a:cubicBezTo>
                  <a:lnTo>
                    <a:pt x="199974" y="90107"/>
                  </a:lnTo>
                  <a:lnTo>
                    <a:pt x="199974" y="149990"/>
                  </a:lnTo>
                  <a:lnTo>
                    <a:pt x="234382" y="149990"/>
                  </a:lnTo>
                  <a:cubicBezTo>
                    <a:pt x="234355" y="149990"/>
                    <a:pt x="236539" y="146327"/>
                    <a:pt x="240934" y="139002"/>
                  </a:cubicBezTo>
                  <a:cubicBezTo>
                    <a:pt x="247649" y="128449"/>
                    <a:pt x="253122" y="123172"/>
                    <a:pt x="257354" y="123172"/>
                  </a:cubicBezTo>
                  <a:cubicBezTo>
                    <a:pt x="261030" y="123172"/>
                    <a:pt x="270180" y="129113"/>
                    <a:pt x="284803" y="140996"/>
                  </a:cubicBezTo>
                  <a:cubicBezTo>
                    <a:pt x="286974" y="143153"/>
                    <a:pt x="289327" y="144652"/>
                    <a:pt x="291864" y="145493"/>
                  </a:cubicBezTo>
                  <a:cubicBezTo>
                    <a:pt x="297005" y="150973"/>
                    <a:pt x="299148" y="154914"/>
                    <a:pt x="298294" y="157315"/>
                  </a:cubicBezTo>
                  <a:cubicBezTo>
                    <a:pt x="298294" y="161873"/>
                    <a:pt x="294190" y="163725"/>
                    <a:pt x="285983" y="162870"/>
                  </a:cubicBezTo>
                  <a:lnTo>
                    <a:pt x="186164" y="162870"/>
                  </a:lnTo>
                  <a:lnTo>
                    <a:pt x="202746" y="169056"/>
                  </a:lnTo>
                  <a:cubicBezTo>
                    <a:pt x="207511" y="171918"/>
                    <a:pt x="209368" y="174780"/>
                    <a:pt x="208317" y="177642"/>
                  </a:cubicBezTo>
                  <a:cubicBezTo>
                    <a:pt x="205807" y="181413"/>
                    <a:pt x="203223" y="183299"/>
                    <a:pt x="200564" y="183299"/>
                  </a:cubicBezTo>
                  <a:cubicBezTo>
                    <a:pt x="196576" y="184642"/>
                    <a:pt x="192717" y="187545"/>
                    <a:pt x="188986" y="192008"/>
                  </a:cubicBezTo>
                  <a:cubicBezTo>
                    <a:pt x="180074" y="201815"/>
                    <a:pt x="165234" y="219179"/>
                    <a:pt x="144466" y="244098"/>
                  </a:cubicBezTo>
                  <a:cubicBezTo>
                    <a:pt x="143123" y="245885"/>
                    <a:pt x="141916" y="247365"/>
                    <a:pt x="140844" y="248540"/>
                  </a:cubicBezTo>
                  <a:lnTo>
                    <a:pt x="138365" y="250837"/>
                  </a:lnTo>
                  <a:lnTo>
                    <a:pt x="222804" y="250955"/>
                  </a:lnTo>
                  <a:cubicBezTo>
                    <a:pt x="217147" y="237891"/>
                    <a:pt x="207665" y="224706"/>
                    <a:pt x="194358" y="211399"/>
                  </a:cubicBezTo>
                  <a:cubicBezTo>
                    <a:pt x="191197" y="207194"/>
                    <a:pt x="189617" y="202887"/>
                    <a:pt x="189617" y="198478"/>
                  </a:cubicBezTo>
                  <a:cubicBezTo>
                    <a:pt x="233405" y="214349"/>
                    <a:pt x="261071" y="232493"/>
                    <a:pt x="272615" y="252908"/>
                  </a:cubicBezTo>
                  <a:cubicBezTo>
                    <a:pt x="280374" y="281639"/>
                    <a:pt x="273313" y="298446"/>
                    <a:pt x="251433" y="303329"/>
                  </a:cubicBezTo>
                  <a:cubicBezTo>
                    <a:pt x="234056" y="303329"/>
                    <a:pt x="225368" y="290985"/>
                    <a:pt x="225368" y="266297"/>
                  </a:cubicBezTo>
                  <a:cubicBezTo>
                    <a:pt x="176724" y="278153"/>
                    <a:pt x="142540" y="287940"/>
                    <a:pt x="122816" y="295658"/>
                  </a:cubicBezTo>
                  <a:cubicBezTo>
                    <a:pt x="121229" y="295658"/>
                    <a:pt x="119893" y="295936"/>
                    <a:pt x="118807" y="296493"/>
                  </a:cubicBezTo>
                  <a:cubicBezTo>
                    <a:pt x="107616" y="302746"/>
                    <a:pt x="98528" y="295679"/>
                    <a:pt x="91542" y="275290"/>
                  </a:cubicBezTo>
                  <a:cubicBezTo>
                    <a:pt x="86265" y="259351"/>
                    <a:pt x="88598" y="250792"/>
                    <a:pt x="98541" y="249612"/>
                  </a:cubicBezTo>
                  <a:cubicBezTo>
                    <a:pt x="104876" y="248906"/>
                    <a:pt x="109454" y="246790"/>
                    <a:pt x="112276" y="243263"/>
                  </a:cubicBezTo>
                  <a:cubicBezTo>
                    <a:pt x="126438" y="222454"/>
                    <a:pt x="138599" y="195236"/>
                    <a:pt x="148759" y="161608"/>
                  </a:cubicBezTo>
                  <a:lnTo>
                    <a:pt x="85539" y="161608"/>
                  </a:lnTo>
                  <a:lnTo>
                    <a:pt x="79401" y="157571"/>
                  </a:lnTo>
                  <a:lnTo>
                    <a:pt x="78606" y="160520"/>
                  </a:lnTo>
                  <a:cubicBezTo>
                    <a:pt x="73488" y="180867"/>
                    <a:pt x="70089" y="197576"/>
                    <a:pt x="68406" y="210646"/>
                  </a:cubicBezTo>
                  <a:cubicBezTo>
                    <a:pt x="66738" y="221390"/>
                    <a:pt x="67986" y="236298"/>
                    <a:pt x="72150" y="255370"/>
                  </a:cubicBezTo>
                  <a:cubicBezTo>
                    <a:pt x="81605" y="283219"/>
                    <a:pt x="75087" y="300040"/>
                    <a:pt x="52596" y="305832"/>
                  </a:cubicBezTo>
                  <a:cubicBezTo>
                    <a:pt x="30852" y="307568"/>
                    <a:pt x="19491" y="297693"/>
                    <a:pt x="18514" y="276206"/>
                  </a:cubicBezTo>
                  <a:cubicBezTo>
                    <a:pt x="19369" y="273697"/>
                    <a:pt x="20223" y="269858"/>
                    <a:pt x="21078" y="264689"/>
                  </a:cubicBezTo>
                  <a:cubicBezTo>
                    <a:pt x="27888" y="242171"/>
                    <a:pt x="29692" y="227480"/>
                    <a:pt x="26490" y="220616"/>
                  </a:cubicBezTo>
                  <a:cubicBezTo>
                    <a:pt x="23588" y="214037"/>
                    <a:pt x="17280" y="209262"/>
                    <a:pt x="7567" y="206292"/>
                  </a:cubicBezTo>
                  <a:cubicBezTo>
                    <a:pt x="4651" y="206292"/>
                    <a:pt x="3192" y="203694"/>
                    <a:pt x="3192" y="198499"/>
                  </a:cubicBezTo>
                  <a:cubicBezTo>
                    <a:pt x="3192" y="198499"/>
                    <a:pt x="6197" y="198499"/>
                    <a:pt x="12206" y="198499"/>
                  </a:cubicBezTo>
                  <a:cubicBezTo>
                    <a:pt x="28254" y="196979"/>
                    <a:pt x="38963" y="191981"/>
                    <a:pt x="44335" y="183502"/>
                  </a:cubicBezTo>
                  <a:cubicBezTo>
                    <a:pt x="51850" y="168486"/>
                    <a:pt x="61203" y="147216"/>
                    <a:pt x="72395" y="119692"/>
                  </a:cubicBezTo>
                  <a:cubicBezTo>
                    <a:pt x="86055" y="86404"/>
                    <a:pt x="97510" y="67128"/>
                    <a:pt x="106762" y="61864"/>
                  </a:cubicBezTo>
                  <a:cubicBezTo>
                    <a:pt x="106762" y="64723"/>
                    <a:pt x="105327" y="70443"/>
                    <a:pt x="102458" y="79025"/>
                  </a:cubicBezTo>
                  <a:lnTo>
                    <a:pt x="102078" y="80109"/>
                  </a:lnTo>
                  <a:lnTo>
                    <a:pt x="105012" y="78488"/>
                  </a:lnTo>
                  <a:lnTo>
                    <a:pt x="152584" y="78488"/>
                  </a:lnTo>
                  <a:lnTo>
                    <a:pt x="152584" y="19257"/>
                  </a:lnTo>
                  <a:cubicBezTo>
                    <a:pt x="151730" y="13627"/>
                    <a:pt x="153880" y="10812"/>
                    <a:pt x="159035" y="10812"/>
                  </a:cubicBezTo>
                  <a:close/>
                  <a:moveTo>
                    <a:pt x="1162311" y="5626"/>
                  </a:moveTo>
                  <a:cubicBezTo>
                    <a:pt x="1164281" y="5330"/>
                    <a:pt x="1166884" y="5410"/>
                    <a:pt x="1170119" y="5868"/>
                  </a:cubicBezTo>
                  <a:cubicBezTo>
                    <a:pt x="1194129" y="8527"/>
                    <a:pt x="1208962" y="16469"/>
                    <a:pt x="1214619" y="29695"/>
                  </a:cubicBezTo>
                  <a:cubicBezTo>
                    <a:pt x="1216383" y="55496"/>
                    <a:pt x="1205402" y="66232"/>
                    <a:pt x="1181676" y="61905"/>
                  </a:cubicBezTo>
                  <a:cubicBezTo>
                    <a:pt x="1172954" y="58636"/>
                    <a:pt x="1168593" y="50558"/>
                    <a:pt x="1168593" y="37671"/>
                  </a:cubicBezTo>
                  <a:cubicBezTo>
                    <a:pt x="1168593" y="30075"/>
                    <a:pt x="1167569" y="24995"/>
                    <a:pt x="1165520" y="22431"/>
                  </a:cubicBezTo>
                  <a:cubicBezTo>
                    <a:pt x="1164272" y="22431"/>
                    <a:pt x="1162984" y="21115"/>
                    <a:pt x="1161654" y="18483"/>
                  </a:cubicBezTo>
                  <a:cubicBezTo>
                    <a:pt x="1156181" y="10802"/>
                    <a:pt x="1156400" y="6516"/>
                    <a:pt x="1162311" y="5626"/>
                  </a:cubicBezTo>
                  <a:close/>
                  <a:moveTo>
                    <a:pt x="1287977" y="1506"/>
                  </a:moveTo>
                  <a:cubicBezTo>
                    <a:pt x="1290958" y="1569"/>
                    <a:pt x="1294436" y="2141"/>
                    <a:pt x="1298411" y="3223"/>
                  </a:cubicBezTo>
                  <a:cubicBezTo>
                    <a:pt x="1323479" y="9096"/>
                    <a:pt x="1334521" y="14923"/>
                    <a:pt x="1331536" y="20701"/>
                  </a:cubicBezTo>
                  <a:cubicBezTo>
                    <a:pt x="1330519" y="22750"/>
                    <a:pt x="1328545" y="24750"/>
                    <a:pt x="1325615" y="26704"/>
                  </a:cubicBezTo>
                  <a:cubicBezTo>
                    <a:pt x="1319280" y="32252"/>
                    <a:pt x="1312532" y="41849"/>
                    <a:pt x="1305369" y="55496"/>
                  </a:cubicBezTo>
                  <a:lnTo>
                    <a:pt x="1363767" y="55496"/>
                  </a:lnTo>
                  <a:cubicBezTo>
                    <a:pt x="1363767" y="55496"/>
                    <a:pt x="1364371" y="54282"/>
                    <a:pt x="1365578" y="51853"/>
                  </a:cubicBezTo>
                  <a:cubicBezTo>
                    <a:pt x="1372876" y="37257"/>
                    <a:pt x="1379163" y="29959"/>
                    <a:pt x="1384440" y="29959"/>
                  </a:cubicBezTo>
                  <a:cubicBezTo>
                    <a:pt x="1390884" y="29959"/>
                    <a:pt x="1401451" y="37759"/>
                    <a:pt x="1416142" y="53359"/>
                  </a:cubicBezTo>
                  <a:cubicBezTo>
                    <a:pt x="1418896" y="57049"/>
                    <a:pt x="1420272" y="60210"/>
                    <a:pt x="1420272" y="62841"/>
                  </a:cubicBezTo>
                  <a:cubicBezTo>
                    <a:pt x="1418414" y="66544"/>
                    <a:pt x="1414982" y="68396"/>
                    <a:pt x="1409976" y="68396"/>
                  </a:cubicBezTo>
                  <a:lnTo>
                    <a:pt x="1299672" y="68396"/>
                  </a:lnTo>
                  <a:cubicBezTo>
                    <a:pt x="1281658" y="93776"/>
                    <a:pt x="1265251" y="113188"/>
                    <a:pt x="1250451" y="126631"/>
                  </a:cubicBezTo>
                  <a:cubicBezTo>
                    <a:pt x="1252160" y="128544"/>
                    <a:pt x="1252405" y="131541"/>
                    <a:pt x="1251184" y="135624"/>
                  </a:cubicBezTo>
                  <a:cubicBezTo>
                    <a:pt x="1250085" y="136723"/>
                    <a:pt x="1248647" y="138609"/>
                    <a:pt x="1246870" y="141281"/>
                  </a:cubicBezTo>
                  <a:cubicBezTo>
                    <a:pt x="1243302" y="146273"/>
                    <a:pt x="1241519" y="148762"/>
                    <a:pt x="1241519" y="148749"/>
                  </a:cubicBezTo>
                  <a:lnTo>
                    <a:pt x="1241519" y="171660"/>
                  </a:lnTo>
                  <a:lnTo>
                    <a:pt x="1259241" y="166248"/>
                  </a:lnTo>
                  <a:lnTo>
                    <a:pt x="1259241" y="131270"/>
                  </a:lnTo>
                  <a:cubicBezTo>
                    <a:pt x="1257546" y="119048"/>
                    <a:pt x="1262463" y="113812"/>
                    <a:pt x="1273993" y="115562"/>
                  </a:cubicBezTo>
                  <a:cubicBezTo>
                    <a:pt x="1291506" y="116484"/>
                    <a:pt x="1301965" y="119774"/>
                    <a:pt x="1305369" y="125430"/>
                  </a:cubicBezTo>
                  <a:cubicBezTo>
                    <a:pt x="1305369" y="128455"/>
                    <a:pt x="1303640" y="131697"/>
                    <a:pt x="1300181" y="135157"/>
                  </a:cubicBezTo>
                  <a:cubicBezTo>
                    <a:pt x="1297671" y="136282"/>
                    <a:pt x="1296844" y="136764"/>
                    <a:pt x="1297698" y="136601"/>
                  </a:cubicBezTo>
                  <a:lnTo>
                    <a:pt x="1297698" y="155056"/>
                  </a:lnTo>
                  <a:lnTo>
                    <a:pt x="1310314" y="149847"/>
                  </a:lnTo>
                  <a:lnTo>
                    <a:pt x="1310314" y="91918"/>
                  </a:lnTo>
                  <a:cubicBezTo>
                    <a:pt x="1309459" y="83806"/>
                    <a:pt x="1314166" y="79750"/>
                    <a:pt x="1324435" y="79750"/>
                  </a:cubicBezTo>
                  <a:cubicBezTo>
                    <a:pt x="1340591" y="79750"/>
                    <a:pt x="1350405" y="82660"/>
                    <a:pt x="1353878" y="88479"/>
                  </a:cubicBezTo>
                  <a:cubicBezTo>
                    <a:pt x="1353878" y="91151"/>
                    <a:pt x="1352847" y="94041"/>
                    <a:pt x="1350785" y="97147"/>
                  </a:cubicBezTo>
                  <a:cubicBezTo>
                    <a:pt x="1349442" y="99819"/>
                    <a:pt x="1348771" y="101278"/>
                    <a:pt x="1348771" y="101522"/>
                  </a:cubicBezTo>
                  <a:lnTo>
                    <a:pt x="1348771" y="137191"/>
                  </a:lnTo>
                  <a:lnTo>
                    <a:pt x="1361834" y="132104"/>
                  </a:lnTo>
                  <a:cubicBezTo>
                    <a:pt x="1360925" y="132104"/>
                    <a:pt x="1360776" y="130287"/>
                    <a:pt x="1361386" y="126651"/>
                  </a:cubicBezTo>
                  <a:cubicBezTo>
                    <a:pt x="1362295" y="121266"/>
                    <a:pt x="1364099" y="117223"/>
                    <a:pt x="1366799" y="114524"/>
                  </a:cubicBezTo>
                  <a:cubicBezTo>
                    <a:pt x="1380974" y="111757"/>
                    <a:pt x="1395821" y="115596"/>
                    <a:pt x="1411340" y="126041"/>
                  </a:cubicBezTo>
                  <a:cubicBezTo>
                    <a:pt x="1411340" y="131033"/>
                    <a:pt x="1409352" y="136011"/>
                    <a:pt x="1405378" y="140976"/>
                  </a:cubicBezTo>
                  <a:cubicBezTo>
                    <a:pt x="1403397" y="143648"/>
                    <a:pt x="1402407" y="145330"/>
                    <a:pt x="1402407" y="146022"/>
                  </a:cubicBezTo>
                  <a:cubicBezTo>
                    <a:pt x="1401512" y="154934"/>
                    <a:pt x="1400657" y="163440"/>
                    <a:pt x="1399843" y="171538"/>
                  </a:cubicBezTo>
                  <a:cubicBezTo>
                    <a:pt x="1399843" y="180301"/>
                    <a:pt x="1399382" y="187891"/>
                    <a:pt x="1398460" y="194307"/>
                  </a:cubicBezTo>
                  <a:cubicBezTo>
                    <a:pt x="1397659" y="205756"/>
                    <a:pt x="1397273" y="212966"/>
                    <a:pt x="1397300" y="215936"/>
                  </a:cubicBezTo>
                  <a:cubicBezTo>
                    <a:pt x="1390395" y="232486"/>
                    <a:pt x="1377312" y="239899"/>
                    <a:pt x="1358049" y="238176"/>
                  </a:cubicBezTo>
                  <a:cubicBezTo>
                    <a:pt x="1353722" y="236725"/>
                    <a:pt x="1351029" y="232832"/>
                    <a:pt x="1349971" y="226497"/>
                  </a:cubicBezTo>
                  <a:cubicBezTo>
                    <a:pt x="1349293" y="220365"/>
                    <a:pt x="1348893" y="217035"/>
                    <a:pt x="1348771" y="216506"/>
                  </a:cubicBezTo>
                  <a:lnTo>
                    <a:pt x="1348771" y="236854"/>
                  </a:lnTo>
                  <a:cubicBezTo>
                    <a:pt x="1348771" y="250527"/>
                    <a:pt x="1339994" y="257364"/>
                    <a:pt x="1322441" y="257364"/>
                  </a:cubicBezTo>
                  <a:cubicBezTo>
                    <a:pt x="1313502" y="258219"/>
                    <a:pt x="1309459" y="253830"/>
                    <a:pt x="1310314" y="244199"/>
                  </a:cubicBezTo>
                  <a:lnTo>
                    <a:pt x="1310314" y="161608"/>
                  </a:lnTo>
                  <a:lnTo>
                    <a:pt x="1298980" y="166899"/>
                  </a:lnTo>
                  <a:lnTo>
                    <a:pt x="1298980" y="239519"/>
                  </a:lnTo>
                  <a:cubicBezTo>
                    <a:pt x="1295575" y="262376"/>
                    <a:pt x="1301815" y="272537"/>
                    <a:pt x="1317700" y="270000"/>
                  </a:cubicBezTo>
                  <a:cubicBezTo>
                    <a:pt x="1329000" y="270000"/>
                    <a:pt x="1339757" y="270000"/>
                    <a:pt x="1349971" y="270000"/>
                  </a:cubicBezTo>
                  <a:cubicBezTo>
                    <a:pt x="1376654" y="269986"/>
                    <a:pt x="1391948" y="261054"/>
                    <a:pt x="1395855" y="243202"/>
                  </a:cubicBezTo>
                  <a:cubicBezTo>
                    <a:pt x="1398853" y="232133"/>
                    <a:pt x="1401858" y="226599"/>
                    <a:pt x="1404869" y="226599"/>
                  </a:cubicBezTo>
                  <a:cubicBezTo>
                    <a:pt x="1409183" y="226599"/>
                    <a:pt x="1411340" y="232411"/>
                    <a:pt x="1411340" y="244036"/>
                  </a:cubicBezTo>
                  <a:cubicBezTo>
                    <a:pt x="1410485" y="254983"/>
                    <a:pt x="1413503" y="263896"/>
                    <a:pt x="1420394" y="270773"/>
                  </a:cubicBezTo>
                  <a:cubicBezTo>
                    <a:pt x="1425427" y="275901"/>
                    <a:pt x="1427462" y="281612"/>
                    <a:pt x="1426499" y="287906"/>
                  </a:cubicBezTo>
                  <a:cubicBezTo>
                    <a:pt x="1421371" y="297130"/>
                    <a:pt x="1410112" y="303112"/>
                    <a:pt x="1392722" y="305852"/>
                  </a:cubicBezTo>
                  <a:cubicBezTo>
                    <a:pt x="1367626" y="306721"/>
                    <a:pt x="1346994" y="307155"/>
                    <a:pt x="1330824" y="307155"/>
                  </a:cubicBezTo>
                  <a:cubicBezTo>
                    <a:pt x="1314329" y="307155"/>
                    <a:pt x="1302711" y="306727"/>
                    <a:pt x="1295969" y="305873"/>
                  </a:cubicBezTo>
                  <a:cubicBezTo>
                    <a:pt x="1268079" y="306727"/>
                    <a:pt x="1256264" y="291670"/>
                    <a:pt x="1260523" y="260701"/>
                  </a:cubicBezTo>
                  <a:lnTo>
                    <a:pt x="1260523" y="178192"/>
                  </a:lnTo>
                  <a:lnTo>
                    <a:pt x="1241315" y="184988"/>
                  </a:lnTo>
                  <a:cubicBezTo>
                    <a:pt x="1239701" y="216757"/>
                    <a:pt x="1237605" y="239825"/>
                    <a:pt x="1235028" y="254190"/>
                  </a:cubicBezTo>
                  <a:cubicBezTo>
                    <a:pt x="1232301" y="268664"/>
                    <a:pt x="1228530" y="278309"/>
                    <a:pt x="1223714" y="283124"/>
                  </a:cubicBezTo>
                  <a:cubicBezTo>
                    <a:pt x="1209647" y="293190"/>
                    <a:pt x="1196971" y="296805"/>
                    <a:pt x="1185685" y="293969"/>
                  </a:cubicBezTo>
                  <a:cubicBezTo>
                    <a:pt x="1182511" y="290782"/>
                    <a:pt x="1179486" y="286807"/>
                    <a:pt x="1176610" y="282046"/>
                  </a:cubicBezTo>
                  <a:cubicBezTo>
                    <a:pt x="1173598" y="274504"/>
                    <a:pt x="1168030" y="269254"/>
                    <a:pt x="1159904" y="266297"/>
                  </a:cubicBezTo>
                  <a:cubicBezTo>
                    <a:pt x="1132503" y="298649"/>
                    <a:pt x="1121807" y="304828"/>
                    <a:pt x="1127816" y="284833"/>
                  </a:cubicBezTo>
                  <a:cubicBezTo>
                    <a:pt x="1148191" y="243243"/>
                    <a:pt x="1157544" y="175350"/>
                    <a:pt x="1155876" y="81154"/>
                  </a:cubicBezTo>
                  <a:lnTo>
                    <a:pt x="1136749" y="81154"/>
                  </a:lnTo>
                  <a:cubicBezTo>
                    <a:pt x="1133113" y="81154"/>
                    <a:pt x="1130482" y="80367"/>
                    <a:pt x="1128854" y="78794"/>
                  </a:cubicBezTo>
                  <a:cubicBezTo>
                    <a:pt x="1126399" y="74711"/>
                    <a:pt x="1127491" y="71625"/>
                    <a:pt x="1132130" y="69535"/>
                  </a:cubicBezTo>
                  <a:lnTo>
                    <a:pt x="1213317" y="69535"/>
                  </a:lnTo>
                  <a:cubicBezTo>
                    <a:pt x="1222541" y="54451"/>
                    <a:pt x="1231094" y="45932"/>
                    <a:pt x="1238975" y="43979"/>
                  </a:cubicBezTo>
                  <a:cubicBezTo>
                    <a:pt x="1243523" y="45525"/>
                    <a:pt x="1249371" y="51001"/>
                    <a:pt x="1256521" y="60407"/>
                  </a:cubicBezTo>
                  <a:lnTo>
                    <a:pt x="1261060" y="66821"/>
                  </a:lnTo>
                  <a:lnTo>
                    <a:pt x="1267085" y="45454"/>
                  </a:lnTo>
                  <a:cubicBezTo>
                    <a:pt x="1269527" y="36264"/>
                    <a:pt x="1272026" y="26338"/>
                    <a:pt x="1274583" y="15675"/>
                  </a:cubicBezTo>
                  <a:cubicBezTo>
                    <a:pt x="1274583" y="15675"/>
                    <a:pt x="1274577" y="15350"/>
                    <a:pt x="1274563" y="14699"/>
                  </a:cubicBezTo>
                  <a:cubicBezTo>
                    <a:pt x="1274563" y="5715"/>
                    <a:pt x="1279035" y="1318"/>
                    <a:pt x="1287977" y="1506"/>
                  </a:cubicBezTo>
                  <a:close/>
                  <a:moveTo>
                    <a:pt x="871503" y="201"/>
                  </a:moveTo>
                  <a:cubicBezTo>
                    <a:pt x="877252" y="-355"/>
                    <a:pt x="885230" y="245"/>
                    <a:pt x="895437" y="2002"/>
                  </a:cubicBezTo>
                  <a:cubicBezTo>
                    <a:pt x="910427" y="3765"/>
                    <a:pt x="920953" y="7177"/>
                    <a:pt x="927017" y="12237"/>
                  </a:cubicBezTo>
                  <a:cubicBezTo>
                    <a:pt x="936702" y="29912"/>
                    <a:pt x="935590" y="42629"/>
                    <a:pt x="923680" y="50388"/>
                  </a:cubicBezTo>
                  <a:lnTo>
                    <a:pt x="987429" y="50388"/>
                  </a:lnTo>
                  <a:cubicBezTo>
                    <a:pt x="986561" y="50388"/>
                    <a:pt x="986961" y="49242"/>
                    <a:pt x="988629" y="46950"/>
                  </a:cubicBezTo>
                  <a:cubicBezTo>
                    <a:pt x="994530" y="35623"/>
                    <a:pt x="1000092" y="29959"/>
                    <a:pt x="1005314" y="29959"/>
                  </a:cubicBezTo>
                  <a:cubicBezTo>
                    <a:pt x="1013223" y="29959"/>
                    <a:pt x="1025099" y="36125"/>
                    <a:pt x="1040943" y="48455"/>
                  </a:cubicBezTo>
                  <a:cubicBezTo>
                    <a:pt x="1056394" y="61261"/>
                    <a:pt x="1063651" y="70763"/>
                    <a:pt x="1062715" y="76962"/>
                  </a:cubicBezTo>
                  <a:cubicBezTo>
                    <a:pt x="1061386" y="82321"/>
                    <a:pt x="1054637" y="85000"/>
                    <a:pt x="1042469" y="85000"/>
                  </a:cubicBezTo>
                  <a:cubicBezTo>
                    <a:pt x="1021470" y="85800"/>
                    <a:pt x="1006237" y="91735"/>
                    <a:pt x="996768" y="102804"/>
                  </a:cubicBezTo>
                  <a:cubicBezTo>
                    <a:pt x="990705" y="108800"/>
                    <a:pt x="986601" y="111377"/>
                    <a:pt x="984458" y="110536"/>
                  </a:cubicBezTo>
                  <a:cubicBezTo>
                    <a:pt x="982138" y="110536"/>
                    <a:pt x="981840" y="106107"/>
                    <a:pt x="983563" y="97249"/>
                  </a:cubicBezTo>
                  <a:cubicBezTo>
                    <a:pt x="986099" y="89775"/>
                    <a:pt x="988643" y="78455"/>
                    <a:pt x="991193" y="63289"/>
                  </a:cubicBezTo>
                  <a:lnTo>
                    <a:pt x="816428" y="63289"/>
                  </a:lnTo>
                  <a:cubicBezTo>
                    <a:pt x="824933" y="87435"/>
                    <a:pt x="818720" y="106012"/>
                    <a:pt x="797789" y="119021"/>
                  </a:cubicBezTo>
                  <a:cubicBezTo>
                    <a:pt x="783980" y="124420"/>
                    <a:pt x="772599" y="122894"/>
                    <a:pt x="763646" y="114443"/>
                  </a:cubicBezTo>
                  <a:cubicBezTo>
                    <a:pt x="754462" y="101583"/>
                    <a:pt x="754985" y="90677"/>
                    <a:pt x="765213" y="81724"/>
                  </a:cubicBezTo>
                  <a:cubicBezTo>
                    <a:pt x="781409" y="73639"/>
                    <a:pt x="789915" y="61064"/>
                    <a:pt x="790729" y="43999"/>
                  </a:cubicBezTo>
                  <a:cubicBezTo>
                    <a:pt x="790729" y="41001"/>
                    <a:pt x="791624" y="38607"/>
                    <a:pt x="793414" y="36817"/>
                  </a:cubicBezTo>
                  <a:cubicBezTo>
                    <a:pt x="799953" y="34782"/>
                    <a:pt x="806335" y="39306"/>
                    <a:pt x="812562" y="50388"/>
                  </a:cubicBezTo>
                  <a:lnTo>
                    <a:pt x="885223" y="50388"/>
                  </a:lnTo>
                  <a:cubicBezTo>
                    <a:pt x="881818" y="49859"/>
                    <a:pt x="880116" y="45620"/>
                    <a:pt x="880116" y="37671"/>
                  </a:cubicBezTo>
                  <a:cubicBezTo>
                    <a:pt x="880116" y="25761"/>
                    <a:pt x="875110" y="17500"/>
                    <a:pt x="865099" y="12888"/>
                  </a:cubicBezTo>
                  <a:cubicBezTo>
                    <a:pt x="862332" y="10121"/>
                    <a:pt x="860948" y="7604"/>
                    <a:pt x="860948" y="5339"/>
                  </a:cubicBezTo>
                  <a:cubicBezTo>
                    <a:pt x="862237" y="2470"/>
                    <a:pt x="865755" y="757"/>
                    <a:pt x="871503" y="201"/>
                  </a:cubicBezTo>
                  <a:close/>
                </a:path>
              </a:pathLst>
            </a:custGeom>
            <a:solidFill>
              <a:srgbClr val="F7C973"/>
            </a:solidFill>
            <a:ln>
              <a:solidFill>
                <a:srgbClr val="AF1E0F">
                  <a:alpha val="48000"/>
                </a:srgbClr>
              </a:solidFill>
            </a:ln>
            <a:effectLst>
              <a:outerShdw blurRad="38100" algn="ctr" rotWithShape="0">
                <a:prstClr val="black">
                  <a:alpha val="96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lvl="0" algn="dist">
                <a:defRPr sz="3200" spc="150">
                  <a:ln>
                    <a:solidFill>
                      <a:srgbClr val="C00000">
                        <a:alpha val="24000"/>
                      </a:srgbClr>
                    </a:solidFill>
                  </a:ln>
                  <a:solidFill>
                    <a:srgbClr val="F7C973"/>
                  </a:solidFill>
                  <a:effectLst>
                    <a:outerShdw blurRad="50800" algn="ctr" rotWithShape="0">
                      <a:prstClr val="black">
                        <a:alpha val="86000"/>
                      </a:prstClr>
                    </a:outerShdw>
                  </a:effectLst>
                  <a:latin typeface="方正大标宋简体" panose="02010601030101010101" pitchFamily="2" charset="-122"/>
                  <a:ea typeface="方正大标宋简体" panose="02010601030101010101" pitchFamily="2" charset="-122"/>
                </a:defRPr>
              </a:lvl1pPr>
            </a:lstStyle>
            <a:p>
              <a:endParaRPr lang="zh-CN" altLang="en-US" dirty="0">
                <a:sym typeface="Arial" panose="020B0604020202020204" pitchFamily="34" charset="0"/>
              </a:endParaRPr>
            </a:p>
          </p:txBody>
        </p:sp>
        <p:cxnSp>
          <p:nvCxnSpPr>
            <p:cNvPr id="13" name="直接连接符 12"/>
            <p:cNvCxnSpPr/>
            <p:nvPr/>
          </p:nvCxnSpPr>
          <p:spPr>
            <a:xfrm>
              <a:off x="4363720" y="3085940"/>
              <a:ext cx="1549280" cy="0"/>
            </a:xfrm>
            <a:prstGeom prst="line">
              <a:avLst/>
            </a:prstGeom>
            <a:ln w="12700">
              <a:solidFill>
                <a:srgbClr val="AF261E"/>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957863" y="3085940"/>
              <a:ext cx="1549280" cy="0"/>
            </a:xfrm>
            <a:prstGeom prst="line">
              <a:avLst/>
            </a:prstGeom>
            <a:ln w="12700">
              <a:solidFill>
                <a:srgbClr val="AF261E"/>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957863" y="4292342"/>
            <a:ext cx="4955137" cy="1873294"/>
            <a:chOff x="957863" y="3511506"/>
            <a:chExt cx="4955137" cy="1873294"/>
          </a:xfrm>
        </p:grpSpPr>
        <p:pic>
          <p:nvPicPr>
            <p:cNvPr id="23" name="图片 22"/>
            <p:cNvPicPr>
              <a:picLocks noChangeAspect="1"/>
            </p:cNvPicPr>
            <p:nvPr/>
          </p:nvPicPr>
          <p:blipFill rotWithShape="1">
            <a:blip r:embed="rId2" cstate="print">
              <a:extLst>
                <a:ext uri="{28A0092B-C50C-407E-A947-70E740481C1C}">
                  <a14:useLocalDpi xmlns:a14="http://schemas.microsoft.com/office/drawing/2010/main" val="0"/>
                </a:ext>
              </a:extLst>
            </a:blip>
            <a:srcRect t="25925" b="15688"/>
            <a:stretch>
              <a:fillRect/>
            </a:stretch>
          </p:blipFill>
          <p:spPr>
            <a:xfrm>
              <a:off x="957863" y="3511506"/>
              <a:ext cx="4955137" cy="1873294"/>
            </a:xfrm>
            <a:prstGeom prst="rect">
              <a:avLst/>
            </a:prstGeom>
            <a:noFill/>
            <a:effectLst>
              <a:outerShdw blurRad="381000" dist="127000" dir="5400000" algn="t" rotWithShape="0">
                <a:prstClr val="black">
                  <a:alpha val="15000"/>
                </a:prstClr>
              </a:outerShdw>
            </a:effectLst>
          </p:spPr>
        </p:pic>
        <p:sp>
          <p:nvSpPr>
            <p:cNvPr id="18" name="文本框 17"/>
            <p:cNvSpPr txBox="1"/>
            <p:nvPr/>
          </p:nvSpPr>
          <p:spPr>
            <a:xfrm>
              <a:off x="1179177" y="3643497"/>
              <a:ext cx="4512508" cy="1631216"/>
            </a:xfrm>
            <a:prstGeom prst="rect">
              <a:avLst/>
            </a:prstGeom>
            <a:noFill/>
          </p:spPr>
          <p:txBody>
            <a:bodyPr wrap="square" rtlCol="0">
              <a:spAutoFit/>
            </a:bodyPr>
            <a:lstStyle/>
            <a:p>
              <a:pPr algn="just">
                <a:lnSpc>
                  <a:spcPct val="125000"/>
                </a:lnSpc>
              </a:pPr>
              <a:r>
                <a:rPr lang="zh-CN" altLang="en-US" sz="20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   “法律的生命力在于实施，法律的权威也在于实施。”</a:t>
              </a:r>
              <a:r>
                <a:rPr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如果有了法律而不实施、束之高阁，或者实施不力、做表面文章，那制定再多法律也无济于事。</a:t>
              </a:r>
            </a:p>
          </p:txBody>
        </p:sp>
      </p:grpSp>
      <p:grpSp>
        <p:nvGrpSpPr>
          <p:cNvPr id="24" name="组合 23"/>
          <p:cNvGrpSpPr/>
          <p:nvPr/>
        </p:nvGrpSpPr>
        <p:grpSpPr>
          <a:xfrm>
            <a:off x="6380480" y="1644436"/>
            <a:ext cx="4710895" cy="4521200"/>
            <a:chOff x="1544320" y="2369102"/>
            <a:chExt cx="9103360" cy="2888380"/>
          </a:xfrm>
        </p:grpSpPr>
        <p:sp>
          <p:nvSpPr>
            <p:cNvPr id="25" name="矩形 24"/>
            <p:cNvSpPr/>
            <p:nvPr/>
          </p:nvSpPr>
          <p:spPr>
            <a:xfrm>
              <a:off x="1544320" y="2377482"/>
              <a:ext cx="9103360" cy="2880000"/>
            </a:xfrm>
            <a:prstGeom prst="rect">
              <a:avLst/>
            </a:prstGeom>
            <a:solidFill>
              <a:schemeClr val="bg1"/>
            </a:solidFill>
            <a:ln>
              <a:noFill/>
            </a:ln>
            <a:effectLst>
              <a:outerShdw blurRad="3556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dirty="0"/>
            </a:p>
          </p:txBody>
        </p:sp>
        <p:sp>
          <p:nvSpPr>
            <p:cNvPr id="26" name="矩形 25"/>
            <p:cNvSpPr/>
            <p:nvPr/>
          </p:nvSpPr>
          <p:spPr>
            <a:xfrm flipV="1">
              <a:off x="1544320" y="2369102"/>
              <a:ext cx="9103360" cy="2879998"/>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文本框 26"/>
          <p:cNvSpPr txBox="1"/>
          <p:nvPr/>
        </p:nvSpPr>
        <p:spPr>
          <a:xfrm>
            <a:off x="6767717" y="2480939"/>
            <a:ext cx="3936420" cy="3322955"/>
          </a:xfrm>
          <a:prstGeom prst="rect">
            <a:avLst/>
          </a:prstGeom>
          <a:noFill/>
        </p:spPr>
        <p:txBody>
          <a:bodyPr wrap="square" rtlCol="0">
            <a:spAutoFit/>
          </a:bodyPr>
          <a:lstStyle/>
          <a:p>
            <a:pPr algn="just" fontAlgn="auto">
              <a:lnSpc>
                <a:spcPct val="150000"/>
              </a:lnSpc>
            </a:pPr>
            <a:r>
              <a:rPr lang="zh-CN" altLang="en-US" sz="20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       建设高效的法治实施体系是建设中国特色社会主义法治体系的重点。高效的法治实施体系是指</a:t>
            </a:r>
            <a:r>
              <a:rPr lang="zh-CN" altLang="en-US" sz="2000" b="1" dirty="0">
                <a:solidFill>
                  <a:srgbClr val="C00000"/>
                </a:solidFill>
                <a:latin typeface="微软雅黑" panose="020B0503020204020204" charset="-122"/>
                <a:ea typeface="微软雅黑" panose="020B0503020204020204" charset="-122"/>
                <a:cs typeface="微软雅黑" panose="020B0503020204020204" charset="-122"/>
              </a:rPr>
              <a:t>执法、司法、守法</a:t>
            </a:r>
            <a:r>
              <a:rPr lang="zh-CN" altLang="en-US" sz="20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等各个环节有效衔接、协调高效运转、持续共同发力，实现效果最大化的法治实施系统。</a:t>
            </a:r>
          </a:p>
        </p:txBody>
      </p:sp>
      <p:sp>
        <p:nvSpPr>
          <p:cNvPr id="7" name="文本框 6"/>
          <p:cNvSpPr txBox="1"/>
          <p:nvPr/>
        </p:nvSpPr>
        <p:spPr>
          <a:xfrm>
            <a:off x="6240780" y="3331210"/>
            <a:ext cx="4064000" cy="368300"/>
          </a:xfrm>
          <a:prstGeom prst="rect">
            <a:avLst/>
          </a:prstGeom>
          <a:noFill/>
        </p:spPr>
        <p:txBody>
          <a:bodyPr wrap="square" rtlCol="0">
            <a:spAutoFit/>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折角 1"/>
          <p:cNvSpPr/>
          <p:nvPr/>
        </p:nvSpPr>
        <p:spPr>
          <a:xfrm rot="21441938">
            <a:off x="639125" y="822959"/>
            <a:ext cx="10670058" cy="5547360"/>
          </a:xfrm>
          <a:prstGeom prst="foldedCorner">
            <a:avLst>
              <a:gd name="adj" fmla="val 5100"/>
            </a:avLst>
          </a:prstGeom>
          <a:solidFill>
            <a:srgbClr val="FFFDFA"/>
          </a:solidFill>
          <a:ln>
            <a:solidFill>
              <a:schemeClr val="bg1">
                <a:lumMod val="85000"/>
              </a:schemeClr>
            </a:solidFill>
          </a:ln>
          <a:effectLst>
            <a:outerShdw blurRad="127000" dist="38100" dir="10800000" algn="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折角 2"/>
          <p:cNvSpPr/>
          <p:nvPr/>
        </p:nvSpPr>
        <p:spPr>
          <a:xfrm>
            <a:off x="760971" y="822960"/>
            <a:ext cx="10670058" cy="5547360"/>
          </a:xfrm>
          <a:prstGeom prst="foldedCorner">
            <a:avLst>
              <a:gd name="adj" fmla="val 5100"/>
            </a:avLst>
          </a:prstGeom>
          <a:solidFill>
            <a:srgbClr val="FFFDFA"/>
          </a:solidFill>
          <a:ln>
            <a:solidFill>
              <a:schemeClr val="bg1">
                <a:lumMod val="85000"/>
              </a:schemeClr>
            </a:solidFill>
          </a:ln>
          <a:effectLst>
            <a:outerShdw blurRad="127000" dist="38100" dir="10800000" algn="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651138" y="1188702"/>
            <a:ext cx="10413999" cy="430887"/>
            <a:chOff x="651138" y="1726244"/>
            <a:chExt cx="10413999" cy="430887"/>
          </a:xfrm>
        </p:grpSpPr>
        <p:sp>
          <p:nvSpPr>
            <p:cNvPr id="4" name="文本框 3"/>
            <p:cNvSpPr txBox="1"/>
            <p:nvPr/>
          </p:nvSpPr>
          <p:spPr>
            <a:xfrm>
              <a:off x="651138" y="1726244"/>
              <a:ext cx="2296490" cy="430887"/>
            </a:xfrm>
            <a:prstGeom prst="rect">
              <a:avLst/>
            </a:prstGeom>
            <a:noFill/>
          </p:spPr>
          <p:txBody>
            <a:bodyPr wrap="square">
              <a:spAutoFit/>
            </a:bodyPr>
            <a:lstStyle/>
            <a:p>
              <a:pPr marL="431800" algn="ctr"/>
              <a:r>
                <a:rPr lang="en-US" altLang="zh-CN" sz="22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200" b="1" dirty="0">
                  <a:solidFill>
                    <a:schemeClr val="tx1">
                      <a:lumMod val="75000"/>
                      <a:lumOff val="25000"/>
                    </a:schemeClr>
                  </a:solidFill>
                  <a:latin typeface="华文中宋" panose="02010600040101010101" pitchFamily="2" charset="-122"/>
                  <a:ea typeface="华文中宋" panose="02010600040101010101" pitchFamily="2" charset="-122"/>
                </a:rPr>
                <a:t>典型案例</a:t>
              </a:r>
              <a:r>
                <a:rPr lang="en-US" altLang="zh-CN" sz="2200" b="1" dirty="0">
                  <a:solidFill>
                    <a:schemeClr val="tx1">
                      <a:lumMod val="75000"/>
                      <a:lumOff val="25000"/>
                    </a:schemeClr>
                  </a:solidFill>
                  <a:latin typeface="华文中宋" panose="02010600040101010101" pitchFamily="2" charset="-122"/>
                  <a:ea typeface="华文中宋" panose="02010600040101010101" pitchFamily="2" charset="-122"/>
                </a:rPr>
                <a:t>】</a:t>
              </a:r>
            </a:p>
          </p:txBody>
        </p:sp>
        <p:cxnSp>
          <p:nvCxnSpPr>
            <p:cNvPr id="5" name="直接连接符 4"/>
            <p:cNvCxnSpPr/>
            <p:nvPr/>
          </p:nvCxnSpPr>
          <p:spPr>
            <a:xfrm>
              <a:off x="2947629" y="1953262"/>
              <a:ext cx="811750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4365843" y="1692000"/>
            <a:ext cx="3460314" cy="454553"/>
            <a:chOff x="4467007" y="1026160"/>
            <a:chExt cx="3460314" cy="454553"/>
          </a:xfrm>
        </p:grpSpPr>
        <p:sp>
          <p:nvSpPr>
            <p:cNvPr id="7" name="对角圆角矩形 55"/>
            <p:cNvSpPr/>
            <p:nvPr/>
          </p:nvSpPr>
          <p:spPr>
            <a:xfrm flipH="1">
              <a:off x="4467007" y="1026160"/>
              <a:ext cx="1844873" cy="454553"/>
            </a:xfrm>
            <a:prstGeom prst="round2DiagRect">
              <a:avLst>
                <a:gd name="adj1" fmla="val 0"/>
                <a:gd name="adj2" fmla="val 0"/>
              </a:avLst>
            </a:prstGeom>
            <a:solidFill>
              <a:schemeClr val="bg1"/>
            </a:solidFill>
            <a:ln>
              <a:noFill/>
            </a:ln>
            <a:effectLst>
              <a:outerShdw blurRad="635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kern="100" dirty="0">
                  <a:solidFill>
                    <a:srgbClr val="B00000"/>
                  </a:solidFill>
                  <a:latin typeface="微软雅黑" panose="020B0503020204020204" charset="-122"/>
                  <a:ea typeface="微软雅黑" panose="020B0503020204020204" charset="-122"/>
                  <a:cs typeface="方正粗楷简体" panose="02000000000000000000" pitchFamily="2" charset="-122"/>
                  <a:sym typeface="+mn-lt"/>
                </a:rPr>
                <a:t>高效执法护佑</a:t>
              </a:r>
            </a:p>
          </p:txBody>
        </p:sp>
        <p:sp>
          <p:nvSpPr>
            <p:cNvPr id="8" name="对角圆角矩形 55"/>
            <p:cNvSpPr/>
            <p:nvPr/>
          </p:nvSpPr>
          <p:spPr>
            <a:xfrm flipH="1">
              <a:off x="6211381" y="1026160"/>
              <a:ext cx="1715940" cy="454553"/>
            </a:xfrm>
            <a:prstGeom prst="round2DiagRect">
              <a:avLst>
                <a:gd name="adj1" fmla="val 0"/>
                <a:gd name="adj2" fmla="val 0"/>
              </a:avLst>
            </a:prstGeom>
            <a:solidFill>
              <a:srgbClr val="B00000"/>
            </a:solidFill>
            <a:ln>
              <a:noFill/>
            </a:ln>
            <a:effectLst>
              <a:outerShdw blurRad="635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kern="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方正粗楷简体" panose="02000000000000000000" pitchFamily="2" charset="-122"/>
                  <a:sym typeface="+mn-lt"/>
                </a:rPr>
                <a:t>“长江之肾”</a:t>
              </a:r>
              <a:endParaRPr lang="zh-CN" altLang="en-US" sz="2000" b="1" kern="1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方正粗楷简体" panose="02000000000000000000" pitchFamily="2" charset="-122"/>
                <a:sym typeface="+mn-lt"/>
              </a:endParaRPr>
            </a:p>
          </p:txBody>
        </p:sp>
      </p:grpSp>
      <p:sp>
        <p:nvSpPr>
          <p:cNvPr id="12" name="文本框 11"/>
          <p:cNvSpPr txBox="1"/>
          <p:nvPr/>
        </p:nvSpPr>
        <p:spPr>
          <a:xfrm>
            <a:off x="5144806" y="6000321"/>
            <a:ext cx="1454192" cy="275590"/>
          </a:xfrm>
          <a:prstGeom prst="rect">
            <a:avLst/>
          </a:prstGeom>
          <a:noFill/>
        </p:spPr>
        <p:txBody>
          <a:bodyPr wrap="square" rtlCol="0">
            <a:spAutoFit/>
          </a:bodyPr>
          <a:lstStyle/>
          <a:p>
            <a:r>
              <a:rPr lang="zh-CN" altLang="en-US" sz="1200" dirty="0">
                <a:solidFill>
                  <a:schemeClr val="bg1">
                    <a:lumMod val="50000"/>
                  </a:schemeClr>
                </a:solidFill>
              </a:rPr>
              <a:t>案例来源：新华社</a:t>
            </a:r>
          </a:p>
        </p:txBody>
      </p:sp>
      <p:sp>
        <p:nvSpPr>
          <p:cNvPr id="13" name="文本框 12"/>
          <p:cNvSpPr txBox="1"/>
          <p:nvPr/>
        </p:nvSpPr>
        <p:spPr>
          <a:xfrm>
            <a:off x="1380432" y="2348248"/>
            <a:ext cx="5218566" cy="3830955"/>
          </a:xfrm>
          <a:prstGeom prst="rect">
            <a:avLst/>
          </a:prstGeom>
          <a:noFill/>
        </p:spPr>
        <p:txBody>
          <a:bodyPr wrap="square">
            <a:spAutoFit/>
          </a:bodyPr>
          <a:lstStyle/>
          <a:p>
            <a:pPr marL="0" marR="0" lvl="0" indent="356870" algn="just" defTabSz="914400" rtl="0" eaLnBrk="1" fontAlgn="auto" latinLnBrk="0" hangingPunct="1">
              <a:lnSpc>
                <a:spcPct val="150000"/>
              </a:lnSpc>
              <a:spcBef>
                <a:spcPts val="0"/>
              </a:spcBef>
              <a:spcAft>
                <a:spcPts val="0"/>
              </a:spcAft>
              <a:buClrTx/>
              <a:buSzTx/>
              <a:buFontTx/>
              <a:buNone/>
              <a:defRPr/>
            </a:pPr>
            <a:r>
              <a:rPr kumimoji="0" lang="en-US" altLang="zh-CN" sz="1800" b="1" i="0" u="none" strike="noStrike" kern="100" cap="none" spc="0" normalizeH="0" baseline="0" noProof="0" dirty="0">
                <a:ln>
                  <a:noFill/>
                </a:ln>
                <a:solidFill>
                  <a:prstClr val="white"/>
                </a:solidFill>
                <a:uLnTx/>
                <a:uFillTx/>
                <a:latin typeface="微软雅黑" panose="020B0503020204020204" charset="-122"/>
                <a:ea typeface="微软雅黑" panose="020B0503020204020204" charset="-122"/>
                <a:cs typeface="Times New Roman" panose="02020603050405020304" pitchFamily="18" charset="0"/>
              </a:rPr>
              <a:t>  </a:t>
            </a:r>
            <a:r>
              <a:rPr kumimoji="0" lang="en-US" altLang="zh-CN" sz="1800" i="0" u="none" strike="noStrike" kern="100" cap="none" spc="0" normalizeH="0" baseline="0" noProof="0" dirty="0">
                <a:ln>
                  <a:noFill/>
                </a:ln>
                <a:solidFill>
                  <a:schemeClr val="tx1">
                    <a:lumMod val="85000"/>
                    <a:lumOff val="15000"/>
                  </a:schemeClr>
                </a:solidFill>
                <a:uLnTx/>
                <a:uFillTx/>
                <a:latin typeface="微软雅黑" panose="020B0503020204020204" charset="-122"/>
                <a:ea typeface="微软雅黑" panose="020B0503020204020204" charset="-122"/>
                <a:cs typeface="Times New Roman" panose="02020603050405020304" pitchFamily="18" charset="0"/>
              </a:rPr>
              <a:t>2019</a:t>
            </a:r>
            <a:r>
              <a:rPr kumimoji="0" lang="zh-CN" altLang="zh-CN" sz="1800" i="0" u="none" strike="noStrike" kern="100" cap="none" spc="0" normalizeH="0" baseline="0" noProof="0" dirty="0">
                <a:ln>
                  <a:noFill/>
                </a:ln>
                <a:solidFill>
                  <a:schemeClr val="tx1">
                    <a:lumMod val="85000"/>
                    <a:lumOff val="15000"/>
                  </a:schemeClr>
                </a:solidFill>
                <a:uLnTx/>
                <a:uFillTx/>
                <a:latin typeface="微软雅黑" panose="020B0503020204020204" charset="-122"/>
                <a:ea typeface="微软雅黑" panose="020B0503020204020204" charset="-122"/>
                <a:cs typeface="Times New Roman" panose="02020603050405020304" pitchFamily="18" charset="0"/>
              </a:rPr>
              <a:t>年，湖南省岳阳市出台了东洞庭湖国家级自然保护区条例，保护区范围内采砂、洲滩越野、网箱养殖等行为全面禁止。设立</a:t>
            </a:r>
            <a:r>
              <a:rPr kumimoji="0" lang="zh-CN" altLang="en-US" sz="1800" i="0" u="none" strike="noStrike" kern="100" cap="none" spc="0" normalizeH="0" baseline="0" noProof="0" dirty="0">
                <a:ln>
                  <a:noFill/>
                </a:ln>
                <a:solidFill>
                  <a:schemeClr val="tx1">
                    <a:lumMod val="85000"/>
                    <a:lumOff val="15000"/>
                  </a:schemeClr>
                </a:solidFill>
                <a:uLnTx/>
                <a:uFillTx/>
                <a:latin typeface="微软雅黑" panose="020B0503020204020204" charset="-122"/>
                <a:ea typeface="微软雅黑" panose="020B0503020204020204" charset="-122"/>
                <a:cs typeface="Times New Roman" panose="02020603050405020304" pitchFamily="18" charset="0"/>
              </a:rPr>
              <a:t>“</a:t>
            </a:r>
            <a:r>
              <a:rPr kumimoji="0" lang="zh-CN" altLang="zh-CN" sz="1800" i="0" u="none" strike="noStrike" kern="100" cap="none" spc="0" normalizeH="0" baseline="0" noProof="0" dirty="0">
                <a:ln>
                  <a:noFill/>
                </a:ln>
                <a:solidFill>
                  <a:schemeClr val="tx1">
                    <a:lumMod val="85000"/>
                    <a:lumOff val="15000"/>
                  </a:schemeClr>
                </a:solidFill>
                <a:uLnTx/>
                <a:uFillTx/>
                <a:latin typeface="微软雅黑" panose="020B0503020204020204" charset="-122"/>
                <a:ea typeface="微软雅黑" panose="020B0503020204020204" charset="-122"/>
                <a:cs typeface="Times New Roman" panose="02020603050405020304" pitchFamily="18" charset="0"/>
              </a:rPr>
              <a:t>东洞庭湖国家级自然保护区生物多样性司法保护基地”，建立了与检察、林业、生态环境等单位的</a:t>
            </a:r>
            <a:r>
              <a:rPr kumimoji="0" lang="zh-CN" altLang="zh-CN" sz="1800" b="1" i="0" u="none" strike="noStrike" kern="100" cap="none" spc="0" normalizeH="0" baseline="0" noProof="0" dirty="0">
                <a:ln>
                  <a:noFill/>
                </a:ln>
                <a:solidFill>
                  <a:srgbClr val="C00000"/>
                </a:solidFill>
                <a:uLnTx/>
                <a:uFillTx/>
                <a:latin typeface="微软雅黑" panose="020B0503020204020204" charset="-122"/>
                <a:ea typeface="微软雅黑" panose="020B0503020204020204" charset="-122"/>
                <a:cs typeface="Times New Roman" panose="02020603050405020304" pitchFamily="18" charset="0"/>
              </a:rPr>
              <a:t>执法协调机制</a:t>
            </a:r>
            <a:r>
              <a:rPr lang="zh-CN" altLang="zh-CN" b="1" kern="100" dirty="0">
                <a:solidFill>
                  <a:srgbClr val="C00000"/>
                </a:solidFill>
                <a:latin typeface="微软雅黑" panose="020B0503020204020204" charset="-122"/>
                <a:ea typeface="微软雅黑" panose="020B0503020204020204" charset="-122"/>
                <a:cs typeface="Times New Roman" panose="02020603050405020304" pitchFamily="18" charset="0"/>
              </a:rPr>
              <a:t>。</a:t>
            </a:r>
            <a:r>
              <a:rPr kumimoji="0" lang="zh-CN" altLang="zh-CN" sz="1800" i="0" u="none" strike="noStrike" kern="100" cap="none" spc="0" normalizeH="0" baseline="0" noProof="0" dirty="0">
                <a:ln>
                  <a:noFill/>
                </a:ln>
                <a:solidFill>
                  <a:schemeClr val="tx1">
                    <a:lumMod val="85000"/>
                    <a:lumOff val="15000"/>
                  </a:schemeClr>
                </a:solidFill>
                <a:uLnTx/>
                <a:uFillTx/>
                <a:latin typeface="微软雅黑" panose="020B0503020204020204" charset="-122"/>
                <a:ea typeface="微软雅黑" panose="020B0503020204020204" charset="-122"/>
                <a:cs typeface="Times New Roman" panose="02020603050405020304" pitchFamily="18" charset="0"/>
              </a:rPr>
              <a:t>湖南还设立了</a:t>
            </a:r>
            <a:r>
              <a:rPr kumimoji="0" lang="en-US" altLang="zh-CN" sz="1800" i="0" u="none" strike="noStrike" kern="100" cap="none" spc="0" normalizeH="0" baseline="0" noProof="0" dirty="0">
                <a:ln>
                  <a:noFill/>
                </a:ln>
                <a:solidFill>
                  <a:schemeClr val="tx1">
                    <a:lumMod val="85000"/>
                    <a:lumOff val="15000"/>
                  </a:schemeClr>
                </a:solidFill>
                <a:uLnTx/>
                <a:uFillTx/>
                <a:latin typeface="微软雅黑" panose="020B0503020204020204" charset="-122"/>
                <a:ea typeface="微软雅黑" panose="020B0503020204020204" charset="-122"/>
                <a:cs typeface="Times New Roman" panose="02020603050405020304" pitchFamily="18" charset="0"/>
              </a:rPr>
              <a:t>7</a:t>
            </a:r>
            <a:r>
              <a:rPr kumimoji="0" lang="zh-CN" altLang="zh-CN" sz="1800" i="0" u="none" strike="noStrike" kern="100" cap="none" spc="0" normalizeH="0" baseline="0" noProof="0" dirty="0">
                <a:ln>
                  <a:noFill/>
                </a:ln>
                <a:solidFill>
                  <a:schemeClr val="tx1">
                    <a:lumMod val="85000"/>
                    <a:lumOff val="15000"/>
                  </a:schemeClr>
                </a:solidFill>
                <a:uLnTx/>
                <a:uFillTx/>
                <a:latin typeface="微软雅黑" panose="020B0503020204020204" charset="-122"/>
                <a:ea typeface="微软雅黑" panose="020B0503020204020204" charset="-122"/>
                <a:cs typeface="Times New Roman" panose="02020603050405020304" pitchFamily="18" charset="0"/>
              </a:rPr>
              <a:t>个</a:t>
            </a:r>
            <a:r>
              <a:rPr kumimoji="0" lang="zh-CN" altLang="zh-CN" sz="1800" b="1" i="0" u="none" strike="noStrike" kern="100" cap="none" spc="0" normalizeH="0" baseline="0" noProof="0" dirty="0">
                <a:ln>
                  <a:noFill/>
                </a:ln>
                <a:solidFill>
                  <a:srgbClr val="C00000"/>
                </a:solidFill>
                <a:uLnTx/>
                <a:uFillTx/>
                <a:latin typeface="微软雅黑" panose="020B0503020204020204" charset="-122"/>
                <a:ea typeface="微软雅黑" panose="020B0503020204020204" charset="-122"/>
                <a:cs typeface="Times New Roman" panose="02020603050405020304" pitchFamily="18" charset="0"/>
              </a:rPr>
              <a:t>环境资源专门法庭</a:t>
            </a:r>
            <a:r>
              <a:rPr lang="zh-CN" altLang="zh-CN" b="1" kern="100" dirty="0">
                <a:solidFill>
                  <a:srgbClr val="C00000"/>
                </a:solidFill>
                <a:latin typeface="微软雅黑" panose="020B0503020204020204" charset="-122"/>
                <a:ea typeface="微软雅黑" panose="020B0503020204020204" charset="-122"/>
                <a:cs typeface="Times New Roman" panose="02020603050405020304" pitchFamily="18" charset="0"/>
              </a:rPr>
              <a:t>，</a:t>
            </a:r>
            <a:r>
              <a:rPr kumimoji="0" lang="zh-CN" altLang="zh-CN" sz="1800" i="0" u="none" strike="noStrike" kern="100" cap="none" spc="0" normalizeH="0" baseline="0" noProof="0" dirty="0">
                <a:ln>
                  <a:noFill/>
                </a:ln>
                <a:solidFill>
                  <a:schemeClr val="tx1">
                    <a:lumMod val="85000"/>
                    <a:lumOff val="15000"/>
                  </a:schemeClr>
                </a:solidFill>
                <a:uLnTx/>
                <a:uFillTx/>
                <a:latin typeface="微软雅黑" panose="020B0503020204020204" charset="-122"/>
                <a:ea typeface="微软雅黑" panose="020B0503020204020204" charset="-122"/>
                <a:cs typeface="Times New Roman" panose="02020603050405020304" pitchFamily="18" charset="0"/>
              </a:rPr>
              <a:t>跨行政区划管辖“一江一湖四水”流域环资案件，并与湖北法院签署</a:t>
            </a:r>
            <a:r>
              <a:rPr kumimoji="0" lang="zh-CN" altLang="zh-CN" sz="1800" b="1" i="0" u="none" strike="noStrike" kern="100" cap="none" spc="0" normalizeH="0" baseline="0" noProof="0" dirty="0">
                <a:ln>
                  <a:noFill/>
                </a:ln>
                <a:solidFill>
                  <a:srgbClr val="C00000"/>
                </a:solidFill>
                <a:uLnTx/>
                <a:uFillTx/>
                <a:latin typeface="微软雅黑" panose="020B0503020204020204" charset="-122"/>
                <a:ea typeface="微软雅黑" panose="020B0503020204020204" charset="-122"/>
                <a:cs typeface="Times New Roman" panose="02020603050405020304" pitchFamily="18" charset="0"/>
              </a:rPr>
              <a:t>环洞庭湖审判合作协议</a:t>
            </a:r>
            <a:r>
              <a:rPr lang="zh-CN" altLang="zh-CN" b="1" kern="100" dirty="0">
                <a:solidFill>
                  <a:srgbClr val="C00000"/>
                </a:solidFill>
                <a:latin typeface="微软雅黑" panose="020B0503020204020204" charset="-122"/>
                <a:ea typeface="微软雅黑" panose="020B0503020204020204" charset="-122"/>
                <a:cs typeface="Times New Roman" panose="02020603050405020304" pitchFamily="18" charset="0"/>
              </a:rPr>
              <a:t>，</a:t>
            </a:r>
            <a:r>
              <a:rPr kumimoji="0" lang="zh-CN" altLang="zh-CN" sz="1800" i="0" u="none" strike="noStrike" kern="100" cap="none" spc="0" normalizeH="0" baseline="0" noProof="0" dirty="0">
                <a:ln>
                  <a:noFill/>
                </a:ln>
                <a:solidFill>
                  <a:schemeClr val="tx1">
                    <a:lumMod val="85000"/>
                    <a:lumOff val="15000"/>
                  </a:schemeClr>
                </a:solidFill>
                <a:uLnTx/>
                <a:uFillTx/>
                <a:latin typeface="微软雅黑" panose="020B0503020204020204" charset="-122"/>
                <a:ea typeface="微软雅黑" panose="020B0503020204020204" charset="-122"/>
                <a:cs typeface="Times New Roman" panose="02020603050405020304" pitchFamily="18" charset="0"/>
              </a:rPr>
              <a:t>共担保护洞庭湖生态重任。</a:t>
            </a:r>
            <a:endParaRPr kumimoji="0" lang="en-US" altLang="zh-CN" sz="1400" i="0" u="none" strike="noStrike" kern="100" cap="none" spc="0" normalizeH="0" baseline="0" noProof="0" dirty="0">
              <a:ln>
                <a:noFill/>
              </a:ln>
              <a:solidFill>
                <a:schemeClr val="tx1">
                  <a:lumMod val="85000"/>
                  <a:lumOff val="15000"/>
                </a:schemeClr>
              </a:solidFill>
              <a:uLnTx/>
              <a:uFillTx/>
              <a:latin typeface="微软雅黑" panose="020B0503020204020204" charset="-122"/>
              <a:ea typeface="微软雅黑" panose="020B0503020204020204" charset="-122"/>
              <a:cs typeface="Times New Roman" panose="02020603050405020304" pitchFamily="18" charset="0"/>
            </a:endParaRPr>
          </a:p>
        </p:txBody>
      </p:sp>
      <p:pic>
        <p:nvPicPr>
          <p:cNvPr id="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01706" y="2773557"/>
            <a:ext cx="4226614" cy="2625600"/>
          </a:xfrm>
          <a:prstGeom prst="rect">
            <a:avLst/>
          </a:prstGeom>
          <a:noFill/>
          <a:ln w="3810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896" y="1135479"/>
            <a:ext cx="12198896" cy="5722522"/>
            <a:chOff x="-6896" y="1066800"/>
            <a:chExt cx="12198896" cy="5791201"/>
          </a:xfrm>
        </p:grpSpPr>
        <p:pic>
          <p:nvPicPr>
            <p:cNvPr id="8" name="图片 7"/>
            <p:cNvPicPr>
              <a:picLocks noChangeAspect="1"/>
            </p:cNvPicPr>
            <p:nvPr/>
          </p:nvPicPr>
          <p:blipFill rotWithShape="1">
            <a:blip r:embed="rId2">
              <a:extLst>
                <a:ext uri="{28A0092B-C50C-407E-A947-70E740481C1C}">
                  <a14:useLocalDpi xmlns:a14="http://schemas.microsoft.com/office/drawing/2010/main" val="0"/>
                </a:ext>
              </a:extLst>
            </a:blip>
            <a:srcRect t="-2438" b="34186"/>
            <a:stretch>
              <a:fillRect/>
            </a:stretch>
          </p:blipFill>
          <p:spPr>
            <a:xfrm>
              <a:off x="0" y="1312125"/>
              <a:ext cx="12192000" cy="5545876"/>
            </a:xfrm>
            <a:prstGeom prst="rect">
              <a:avLst/>
            </a:prstGeom>
          </p:spPr>
        </p:pic>
        <p:sp>
          <p:nvSpPr>
            <p:cNvPr id="9" name="矩形 8"/>
            <p:cNvSpPr/>
            <p:nvPr/>
          </p:nvSpPr>
          <p:spPr>
            <a:xfrm>
              <a:off x="-6896" y="1066800"/>
              <a:ext cx="12192000" cy="4811620"/>
            </a:xfrm>
            <a:prstGeom prst="rect">
              <a:avLst/>
            </a:prstGeom>
            <a:gradFill>
              <a:gsLst>
                <a:gs pos="16000">
                  <a:schemeClr val="bg1"/>
                </a:gs>
                <a:gs pos="100000">
                  <a:srgbClr val="FDFCFA">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对角圆角矩形 55"/>
          <p:cNvSpPr/>
          <p:nvPr/>
        </p:nvSpPr>
        <p:spPr>
          <a:xfrm flipH="1">
            <a:off x="3979115" y="844124"/>
            <a:ext cx="4233771"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3. </a:t>
            </a: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加快形成严密的法治监督体系</a:t>
            </a:r>
          </a:p>
        </p:txBody>
      </p:sp>
      <p:sp>
        <p:nvSpPr>
          <p:cNvPr id="3" name="矩形 2"/>
          <p:cNvSpPr/>
          <p:nvPr/>
        </p:nvSpPr>
        <p:spPr>
          <a:xfrm>
            <a:off x="992616" y="1750851"/>
            <a:ext cx="10192976" cy="3323987"/>
          </a:xfrm>
          <a:prstGeom prst="rect">
            <a:avLst/>
          </a:prstGeom>
        </p:spPr>
        <p:txBody>
          <a:bodyPr wrap="square">
            <a:spAutoFit/>
          </a:bodyPr>
          <a:lstStyle/>
          <a:p>
            <a:pPr algn="just">
              <a:lnSpc>
                <a:spcPct val="150000"/>
              </a:lnSpc>
            </a:pPr>
            <a:r>
              <a:rPr lang="zh-CN" altLang="en-US" sz="2000" kern="100" dirty="0">
                <a:latin typeface="微软雅黑" panose="020B0503020204020204" charset="-122"/>
                <a:ea typeface="微软雅黑" panose="020B0503020204020204" charset="-122"/>
                <a:cs typeface="Times New Roman" panose="02020603050405020304" pitchFamily="18" charset="0"/>
              </a:rPr>
              <a:t>       全面依法治国，</a:t>
            </a:r>
            <a:r>
              <a:rPr lang="zh-CN" altLang="en-US" sz="2000" dirty="0">
                <a:latin typeface="微软雅黑" panose="020B0503020204020204" charset="-122"/>
                <a:ea typeface="微软雅黑" panose="020B0503020204020204" charset="-122"/>
              </a:rPr>
              <a:t>要以规范和约束公权力为重点，</a:t>
            </a:r>
            <a:r>
              <a:rPr lang="zh-CN" altLang="en-US" sz="2000" b="1" kern="100" dirty="0">
                <a:solidFill>
                  <a:schemeClr val="accent1"/>
                </a:solidFill>
                <a:latin typeface="微软雅黑" panose="020B0503020204020204" charset="-122"/>
                <a:ea typeface="微软雅黑" panose="020B0503020204020204" charset="-122"/>
                <a:cs typeface="Times New Roman" panose="02020603050405020304" pitchFamily="18" charset="0"/>
              </a:rPr>
              <a:t>完善权力运行制约和监督机制</a:t>
            </a:r>
            <a:r>
              <a:rPr lang="zh-CN" altLang="en-US" sz="2000" kern="100" dirty="0">
                <a:latin typeface="微软雅黑" panose="020B0503020204020204" charset="-122"/>
                <a:ea typeface="微软雅黑" panose="020B0503020204020204" charset="-122"/>
                <a:cs typeface="Times New Roman" panose="02020603050405020304" pitchFamily="18" charset="0"/>
              </a:rPr>
              <a:t>，规范立法、执法、司法机关权力行使、构建</a:t>
            </a:r>
            <a:r>
              <a:rPr lang="zh-CN" altLang="en-US" sz="2000" b="1" kern="100" dirty="0">
                <a:solidFill>
                  <a:schemeClr val="accent1"/>
                </a:solidFill>
                <a:latin typeface="微软雅黑" panose="020B0503020204020204" charset="-122"/>
                <a:ea typeface="微软雅黑" panose="020B0503020204020204" charset="-122"/>
                <a:cs typeface="Times New Roman" panose="02020603050405020304" pitchFamily="18" charset="0"/>
              </a:rPr>
              <a:t>党统一领导、全面覆盖、权威高效</a:t>
            </a:r>
            <a:r>
              <a:rPr lang="zh-CN" altLang="en-US" sz="2000" kern="100" dirty="0">
                <a:latin typeface="微软雅黑" panose="020B0503020204020204" charset="-122"/>
                <a:ea typeface="微软雅黑" panose="020B0503020204020204" charset="-122"/>
                <a:cs typeface="Times New Roman" panose="02020603050405020304" pitchFamily="18" charset="0"/>
              </a:rPr>
              <a:t>的法治监督体系，</a:t>
            </a:r>
            <a:r>
              <a:rPr lang="zh-CN" altLang="en-US" sz="2000" dirty="0">
                <a:latin typeface="微软雅黑" panose="020B0503020204020204" charset="-122"/>
                <a:ea typeface="微软雅黑" panose="020B0503020204020204" charset="-122"/>
              </a:rPr>
              <a:t>把党内监督同国家机关监督、民主监督、司法监督、群众监督、舆论监督贯通起来，增强监督合力，强化监督责任，提高监督实效。</a:t>
            </a:r>
            <a:endParaRPr lang="en-US" altLang="zh-CN" sz="2000" dirty="0">
              <a:latin typeface="微软雅黑" panose="020B0503020204020204" charset="-122"/>
              <a:ea typeface="微软雅黑" panose="020B0503020204020204" charset="-122"/>
            </a:endParaRPr>
          </a:p>
          <a:p>
            <a:pPr algn="just">
              <a:lnSpc>
                <a:spcPct val="150000"/>
              </a:lnSpc>
            </a:pPr>
            <a:r>
              <a:rPr lang="zh-CN" altLang="en-US" sz="2000" dirty="0">
                <a:latin typeface="Helvetica" pitchFamily="34" charset="0"/>
                <a:ea typeface="微软雅黑" panose="020B0503020204020204" charset="-122"/>
              </a:rPr>
              <a:t>        严密的法治监督体系是指以规范和约束公权力为重点建立的有效的法治化权力监督网络。这一监督体系以</a:t>
            </a:r>
            <a:r>
              <a:rPr lang="zh-CN" altLang="en-US" sz="2000" b="1" dirty="0">
                <a:solidFill>
                  <a:srgbClr val="C00000"/>
                </a:solidFill>
                <a:latin typeface="Helvetica" pitchFamily="34" charset="0"/>
                <a:ea typeface="微软雅黑" panose="020B0503020204020204" charset="-122"/>
              </a:rPr>
              <a:t>有权必有责、用权受监督、违法必追究，坚决纠正有法不依、执法不严、违法不究行为等</a:t>
            </a:r>
            <a:r>
              <a:rPr lang="zh-CN" altLang="en-US" sz="2000" dirty="0">
                <a:latin typeface="Helvetica" pitchFamily="34" charset="0"/>
                <a:ea typeface="微软雅黑" panose="020B0503020204020204" charset="-122"/>
              </a:rPr>
              <a:t>为主要任务。</a:t>
            </a:r>
          </a:p>
        </p:txBody>
      </p:sp>
      <p:grpSp>
        <p:nvGrpSpPr>
          <p:cNvPr id="14" name="组合 13"/>
          <p:cNvGrpSpPr/>
          <p:nvPr/>
        </p:nvGrpSpPr>
        <p:grpSpPr>
          <a:xfrm>
            <a:off x="516000" y="1583974"/>
            <a:ext cx="11160000" cy="3960000"/>
            <a:chOff x="1544320" y="2369102"/>
            <a:chExt cx="9103360" cy="2888380"/>
          </a:xfrm>
        </p:grpSpPr>
        <p:sp>
          <p:nvSpPr>
            <p:cNvPr id="15" name="矩形 14"/>
            <p:cNvSpPr/>
            <p:nvPr/>
          </p:nvSpPr>
          <p:spPr>
            <a:xfrm>
              <a:off x="1544320" y="2377482"/>
              <a:ext cx="9103360" cy="2880000"/>
            </a:xfrm>
            <a:prstGeom prst="rect">
              <a:avLst/>
            </a:prstGeom>
            <a:solidFill>
              <a:schemeClr val="bg1"/>
            </a:solidFill>
            <a:ln>
              <a:noFill/>
            </a:ln>
            <a:effectLst>
              <a:outerShdw blurRad="3556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dirty="0"/>
            </a:p>
          </p:txBody>
        </p:sp>
        <p:sp>
          <p:nvSpPr>
            <p:cNvPr id="16" name="矩形 15"/>
            <p:cNvSpPr/>
            <p:nvPr/>
          </p:nvSpPr>
          <p:spPr>
            <a:xfrm flipV="1">
              <a:off x="1544320" y="2369102"/>
              <a:ext cx="9103360" cy="2879998"/>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矩形 16"/>
          <p:cNvSpPr/>
          <p:nvPr/>
        </p:nvSpPr>
        <p:spPr>
          <a:xfrm>
            <a:off x="867845" y="1672527"/>
            <a:ext cx="10456311" cy="3782895"/>
          </a:xfrm>
          <a:prstGeom prst="rect">
            <a:avLst/>
          </a:prstGeom>
        </p:spPr>
        <p:txBody>
          <a:bodyPr wrap="square">
            <a:spAutoFit/>
          </a:bodyPr>
          <a:lstStyle/>
          <a:p>
            <a:pPr algn="just">
              <a:lnSpc>
                <a:spcPct val="150000"/>
              </a:lnSpc>
            </a:pPr>
            <a:r>
              <a:rPr lang="zh-CN" altLang="en-US" kern="100" dirty="0">
                <a:solidFill>
                  <a:srgbClr val="FF0000"/>
                </a:solidFill>
                <a:latin typeface="微软雅黑" panose="020B0503020204020204" charset="-122"/>
                <a:ea typeface="微软雅黑" panose="020B0503020204020204" charset="-122"/>
                <a:cs typeface="Times New Roman" panose="02020603050405020304" pitchFamily="18" charset="0"/>
              </a:rPr>
              <a:t>　　</a:t>
            </a:r>
            <a:r>
              <a:rPr lang="zh-CN" altLang="en-US" b="1" dirty="0">
                <a:solidFill>
                  <a:srgbClr val="C00000"/>
                </a:solidFill>
                <a:latin typeface="微软雅黑" panose="020B0503020204020204" charset="-122"/>
                <a:ea typeface="微软雅黑" panose="020B0503020204020204" charset="-122"/>
              </a:rPr>
              <a:t>“没有监督的权力必然导致腐败，这是一条铁律。”</a:t>
            </a:r>
            <a:endParaRPr lang="en-US" altLang="zh-CN" b="1" dirty="0">
              <a:solidFill>
                <a:srgbClr val="C00000"/>
              </a:solidFill>
              <a:latin typeface="微软雅黑" panose="020B0503020204020204" charset="-122"/>
              <a:ea typeface="微软雅黑" panose="020B0503020204020204" charset="-122"/>
            </a:endParaRPr>
          </a:p>
          <a:p>
            <a:pPr algn="just">
              <a:lnSpc>
                <a:spcPct val="150000"/>
              </a:lnSpc>
            </a:pPr>
            <a:r>
              <a:rPr lang="zh-CN" altLang="en-US" b="1" dirty="0">
                <a:solidFill>
                  <a:srgbClr val="C00000"/>
                </a:solidFill>
                <a:latin typeface="微软雅黑" panose="020B0503020204020204" charset="-122"/>
                <a:ea typeface="微软雅黑" panose="020B0503020204020204" charset="-122"/>
              </a:rPr>
              <a:t>　　“只要公权力存在，就必须有制约和监督。不关进笼子，公权力就会被滥用。”</a:t>
            </a:r>
          </a:p>
          <a:p>
            <a:pPr algn="just">
              <a:lnSpc>
                <a:spcPct val="150000"/>
              </a:lnSpc>
            </a:pPr>
            <a:r>
              <a:rPr lang="zh-CN" altLang="en-US" kern="100" dirty="0">
                <a:latin typeface="微软雅黑" panose="020B0503020204020204" charset="-122"/>
                <a:ea typeface="微软雅黑" panose="020B0503020204020204" charset="-122"/>
                <a:cs typeface="Times New Roman" panose="02020603050405020304" pitchFamily="18" charset="0"/>
              </a:rPr>
              <a:t>　　全面依法治国，</a:t>
            </a:r>
            <a:r>
              <a:rPr lang="zh-CN" altLang="en-US" dirty="0">
                <a:latin typeface="微软雅黑" panose="020B0503020204020204" charset="-122"/>
                <a:ea typeface="微软雅黑" panose="020B0503020204020204" charset="-122"/>
              </a:rPr>
              <a:t>要以规范和约束公权力为重点，</a:t>
            </a:r>
            <a:r>
              <a:rPr lang="zh-CN" altLang="en-US" b="1" kern="100" dirty="0">
                <a:solidFill>
                  <a:schemeClr val="accent1"/>
                </a:solidFill>
                <a:latin typeface="微软雅黑" panose="020B0503020204020204" charset="-122"/>
                <a:ea typeface="微软雅黑" panose="020B0503020204020204" charset="-122"/>
                <a:cs typeface="Times New Roman" panose="02020603050405020304" pitchFamily="18" charset="0"/>
              </a:rPr>
              <a:t>完善权力运行制约和监督机制</a:t>
            </a:r>
            <a:r>
              <a:rPr lang="zh-CN" altLang="en-US" kern="100" dirty="0">
                <a:latin typeface="微软雅黑" panose="020B0503020204020204" charset="-122"/>
                <a:ea typeface="微软雅黑" panose="020B0503020204020204" charset="-122"/>
                <a:cs typeface="Times New Roman" panose="02020603050405020304" pitchFamily="18" charset="0"/>
              </a:rPr>
              <a:t>，规范立法、执法、司法机关权力行使、构建</a:t>
            </a:r>
            <a:r>
              <a:rPr lang="zh-CN" altLang="en-US" b="1" kern="100" dirty="0">
                <a:solidFill>
                  <a:schemeClr val="accent1"/>
                </a:solidFill>
                <a:latin typeface="微软雅黑" panose="020B0503020204020204" charset="-122"/>
                <a:ea typeface="微软雅黑" panose="020B0503020204020204" charset="-122"/>
                <a:cs typeface="Times New Roman" panose="02020603050405020304" pitchFamily="18" charset="0"/>
              </a:rPr>
              <a:t>党统一领导、全面覆盖、权威高效</a:t>
            </a:r>
            <a:r>
              <a:rPr lang="zh-CN" altLang="en-US" kern="100" dirty="0">
                <a:latin typeface="微软雅黑" panose="020B0503020204020204" charset="-122"/>
                <a:ea typeface="微软雅黑" panose="020B0503020204020204" charset="-122"/>
                <a:cs typeface="Times New Roman" panose="02020603050405020304" pitchFamily="18" charset="0"/>
              </a:rPr>
              <a:t>的法治监督体系，</a:t>
            </a:r>
            <a:r>
              <a:rPr lang="zh-CN" altLang="en-US" dirty="0">
                <a:latin typeface="微软雅黑" panose="020B0503020204020204" charset="-122"/>
                <a:ea typeface="微软雅黑" panose="020B0503020204020204" charset="-122"/>
              </a:rPr>
              <a:t>把党内监督同国家机关监督、民主监督、司法监督、群众监督、舆论监督贯通起来，增强监督合力，强化监督责任，提高监督实效。</a:t>
            </a:r>
            <a:endParaRPr lang="en-US" altLang="zh-CN" dirty="0">
              <a:latin typeface="微软雅黑" panose="020B0503020204020204" charset="-122"/>
              <a:ea typeface="微软雅黑" panose="020B0503020204020204" charset="-122"/>
            </a:endParaRPr>
          </a:p>
          <a:p>
            <a:pPr algn="just">
              <a:lnSpc>
                <a:spcPct val="150000"/>
              </a:lnSpc>
            </a:pPr>
            <a:r>
              <a:rPr lang="zh-CN" altLang="en-US" dirty="0">
                <a:latin typeface="微软雅黑" panose="020B0503020204020204" charset="-122"/>
                <a:ea typeface="微软雅黑" panose="020B0503020204020204" charset="-122"/>
              </a:rPr>
              <a:t>　　严密的法治监督体系是指以规范和约束公权力为重点建立的有效的法治化权力监督网络。这一监督体系以</a:t>
            </a:r>
            <a:r>
              <a:rPr lang="zh-CN" altLang="en-US" b="1" dirty="0">
                <a:solidFill>
                  <a:srgbClr val="C00000"/>
                </a:solidFill>
                <a:latin typeface="微软雅黑" panose="020B0503020204020204" charset="-122"/>
                <a:ea typeface="微软雅黑" panose="020B0503020204020204" charset="-122"/>
              </a:rPr>
              <a:t>有权必有责、用权受监督、违法必追究，坚决纠正有法不依、执法不严、违法不究行为等</a:t>
            </a:r>
            <a:r>
              <a:rPr lang="zh-CN" altLang="en-US" dirty="0">
                <a:latin typeface="微软雅黑" panose="020B0503020204020204" charset="-122"/>
                <a:ea typeface="微软雅黑" panose="020B0503020204020204" charset="-122"/>
              </a:rPr>
              <a:t>为主要任务。</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折角 3"/>
          <p:cNvSpPr/>
          <p:nvPr/>
        </p:nvSpPr>
        <p:spPr>
          <a:xfrm rot="21441938">
            <a:off x="639125" y="822959"/>
            <a:ext cx="10670058" cy="5547360"/>
          </a:xfrm>
          <a:prstGeom prst="foldedCorner">
            <a:avLst>
              <a:gd name="adj" fmla="val 5100"/>
            </a:avLst>
          </a:prstGeom>
          <a:solidFill>
            <a:srgbClr val="FFFDFA"/>
          </a:solidFill>
          <a:ln>
            <a:solidFill>
              <a:schemeClr val="bg1">
                <a:lumMod val="85000"/>
              </a:schemeClr>
            </a:solidFill>
          </a:ln>
          <a:effectLst>
            <a:outerShdw blurRad="127000" dist="38100" dir="10800000" algn="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折角 4"/>
          <p:cNvSpPr/>
          <p:nvPr/>
        </p:nvSpPr>
        <p:spPr>
          <a:xfrm>
            <a:off x="760971" y="822960"/>
            <a:ext cx="10670058" cy="5547360"/>
          </a:xfrm>
          <a:prstGeom prst="foldedCorner">
            <a:avLst>
              <a:gd name="adj" fmla="val 5100"/>
            </a:avLst>
          </a:prstGeom>
          <a:solidFill>
            <a:srgbClr val="FFFDFA"/>
          </a:solidFill>
          <a:ln>
            <a:solidFill>
              <a:schemeClr val="bg1">
                <a:lumMod val="85000"/>
              </a:schemeClr>
            </a:solidFill>
          </a:ln>
          <a:effectLst>
            <a:outerShdw blurRad="127000" dist="38100" dir="10800000" algn="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51138" y="1188702"/>
            <a:ext cx="10413999" cy="430887"/>
            <a:chOff x="651138" y="1726244"/>
            <a:chExt cx="10413999" cy="430887"/>
          </a:xfrm>
        </p:grpSpPr>
        <p:sp>
          <p:nvSpPr>
            <p:cNvPr id="6" name="文本框 5"/>
            <p:cNvSpPr txBox="1"/>
            <p:nvPr/>
          </p:nvSpPr>
          <p:spPr>
            <a:xfrm>
              <a:off x="651138" y="1726244"/>
              <a:ext cx="2296490" cy="430887"/>
            </a:xfrm>
            <a:prstGeom prst="rect">
              <a:avLst/>
            </a:prstGeom>
            <a:noFill/>
          </p:spPr>
          <p:txBody>
            <a:bodyPr wrap="square">
              <a:spAutoFit/>
            </a:bodyPr>
            <a:lstStyle/>
            <a:p>
              <a:pPr marL="431800" algn="ctr"/>
              <a:r>
                <a:rPr lang="en-US" altLang="zh-CN" sz="22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200" b="1" dirty="0">
                  <a:solidFill>
                    <a:schemeClr val="tx1">
                      <a:lumMod val="75000"/>
                      <a:lumOff val="25000"/>
                    </a:schemeClr>
                  </a:solidFill>
                  <a:latin typeface="华文中宋" panose="02010600040101010101" pitchFamily="2" charset="-122"/>
                  <a:ea typeface="华文中宋" panose="02010600040101010101" pitchFamily="2" charset="-122"/>
                </a:rPr>
                <a:t>典型案例</a:t>
              </a:r>
              <a:r>
                <a:rPr lang="en-US" altLang="zh-CN" sz="2200" b="1" dirty="0">
                  <a:solidFill>
                    <a:schemeClr val="tx1">
                      <a:lumMod val="75000"/>
                      <a:lumOff val="25000"/>
                    </a:schemeClr>
                  </a:solidFill>
                  <a:latin typeface="华文中宋" panose="02010600040101010101" pitchFamily="2" charset="-122"/>
                  <a:ea typeface="华文中宋" panose="02010600040101010101" pitchFamily="2" charset="-122"/>
                </a:rPr>
                <a:t>】</a:t>
              </a:r>
            </a:p>
          </p:txBody>
        </p:sp>
        <p:cxnSp>
          <p:nvCxnSpPr>
            <p:cNvPr id="7" name="直接连接符 6"/>
            <p:cNvCxnSpPr/>
            <p:nvPr/>
          </p:nvCxnSpPr>
          <p:spPr>
            <a:xfrm>
              <a:off x="2947629" y="1953262"/>
              <a:ext cx="811750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4365843" y="1692000"/>
            <a:ext cx="3460314" cy="454553"/>
            <a:chOff x="4467007" y="1026160"/>
            <a:chExt cx="3460314" cy="454553"/>
          </a:xfrm>
        </p:grpSpPr>
        <p:sp>
          <p:nvSpPr>
            <p:cNvPr id="9" name="对角圆角矩形 55"/>
            <p:cNvSpPr/>
            <p:nvPr/>
          </p:nvSpPr>
          <p:spPr>
            <a:xfrm flipH="1">
              <a:off x="4467007" y="1026160"/>
              <a:ext cx="1844873" cy="454553"/>
            </a:xfrm>
            <a:prstGeom prst="round2DiagRect">
              <a:avLst>
                <a:gd name="adj1" fmla="val 0"/>
                <a:gd name="adj2" fmla="val 0"/>
              </a:avLst>
            </a:prstGeom>
            <a:solidFill>
              <a:schemeClr val="bg1"/>
            </a:solidFill>
            <a:ln>
              <a:noFill/>
            </a:ln>
            <a:effectLst>
              <a:outerShdw blurRad="635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kern="100" dirty="0">
                  <a:solidFill>
                    <a:srgbClr val="C00000"/>
                  </a:solidFill>
                  <a:latin typeface="微软雅黑" panose="020B0503020204020204" charset="-122"/>
                  <a:ea typeface="微软雅黑" panose="020B0503020204020204" charset="-122"/>
                  <a:cs typeface="方正粗楷简体" panose="02000000000000000000" pitchFamily="2" charset="-122"/>
                  <a:sym typeface="+mn-lt"/>
                </a:rPr>
                <a:t>政府审计监督</a:t>
              </a:r>
            </a:p>
          </p:txBody>
        </p:sp>
        <p:sp>
          <p:nvSpPr>
            <p:cNvPr id="10" name="对角圆角矩形 55"/>
            <p:cNvSpPr/>
            <p:nvPr/>
          </p:nvSpPr>
          <p:spPr>
            <a:xfrm flipH="1">
              <a:off x="6211381" y="1026160"/>
              <a:ext cx="1715940" cy="454553"/>
            </a:xfrm>
            <a:prstGeom prst="round2DiagRect">
              <a:avLst>
                <a:gd name="adj1" fmla="val 0"/>
                <a:gd name="adj2" fmla="val 0"/>
              </a:avLst>
            </a:prstGeom>
            <a:solidFill>
              <a:srgbClr val="B00000"/>
            </a:solidFill>
            <a:ln>
              <a:noFill/>
            </a:ln>
            <a:effectLst>
              <a:outerShdw blurRad="635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kern="1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方正粗楷简体" panose="02000000000000000000" pitchFamily="2" charset="-122"/>
                  <a:sym typeface="+mn-lt"/>
                </a:rPr>
                <a:t>更加权威高效</a:t>
              </a:r>
            </a:p>
          </p:txBody>
        </p:sp>
      </p:gr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35209" y="2739343"/>
            <a:ext cx="4085666" cy="2722976"/>
          </a:xfrm>
          <a:prstGeom prst="rect">
            <a:avLst/>
          </a:prstGeom>
          <a:noFill/>
          <a:ln w="38100">
            <a:solidFill>
              <a:schemeClr val="bg1"/>
            </a:solidFill>
          </a:ln>
          <a:effectLst>
            <a:outerShdw blurRad="50800" dist="38100" dir="2700000" algn="tl" rotWithShape="0">
              <a:prstClr val="black">
                <a:alpha val="40000"/>
              </a:prstClr>
            </a:outerShdw>
          </a:effectLst>
        </p:spPr>
      </p:pic>
      <p:sp>
        <p:nvSpPr>
          <p:cNvPr id="14" name="文本框 9"/>
          <p:cNvSpPr txBox="1"/>
          <p:nvPr/>
        </p:nvSpPr>
        <p:spPr>
          <a:xfrm>
            <a:off x="5995851" y="2400898"/>
            <a:ext cx="4595313" cy="3269613"/>
          </a:xfrm>
          <a:prstGeom prst="rect">
            <a:avLst/>
          </a:prstGeom>
          <a:noFill/>
          <a:ln w="9525">
            <a:noFill/>
          </a:ln>
        </p:spPr>
        <p:txBody>
          <a:bodyPr wrap="square" anchor="t" anchorCtr="0">
            <a:spAutoFit/>
          </a:bodyPr>
          <a:lstStyle/>
          <a:p>
            <a:pPr algn="just">
              <a:lnSpc>
                <a:spcPct val="150000"/>
              </a:lnSpc>
              <a:buClr>
                <a:srgbClr val="B00000"/>
              </a:buClr>
              <a:buSzPct val="80000"/>
            </a:pPr>
            <a:r>
              <a:rPr lang="zh-CN" altLang="en-US" sz="2000" dirty="0">
                <a:latin typeface="+mn-ea"/>
              </a:rPr>
              <a:t>　　</a:t>
            </a:r>
            <a:r>
              <a:rPr lang="zh-CN" altLang="en-US" sz="2000" dirty="0">
                <a:latin typeface="+mn-ea"/>
                <a:cs typeface="华文中宋" panose="02010600040101010101" pitchFamily="2" charset="-122"/>
              </a:rPr>
              <a:t>2021年12月21日，审计署在</a:t>
            </a:r>
            <a:r>
              <a:rPr lang="en-US" altLang="zh-CN" sz="2000" dirty="0">
                <a:latin typeface="+mn-ea"/>
                <a:cs typeface="华文中宋" panose="02010600040101010101" pitchFamily="2" charset="-122"/>
              </a:rPr>
              <a:t>《2021</a:t>
            </a:r>
            <a:r>
              <a:rPr lang="zh-CN" altLang="en-US" sz="2000" dirty="0">
                <a:latin typeface="+mn-ea"/>
                <a:cs typeface="华文中宋" panose="02010600040101010101" pitchFamily="2" charset="-122"/>
              </a:rPr>
              <a:t>年第</a:t>
            </a:r>
            <a:r>
              <a:rPr lang="en-US" altLang="zh-CN" sz="2000" dirty="0">
                <a:latin typeface="+mn-ea"/>
                <a:cs typeface="华文中宋" panose="02010600040101010101" pitchFamily="2" charset="-122"/>
              </a:rPr>
              <a:t>5</a:t>
            </a:r>
            <a:r>
              <a:rPr lang="zh-CN" altLang="en-US" sz="2000" dirty="0">
                <a:latin typeface="+mn-ea"/>
                <a:cs typeface="华文中宋" panose="02010600040101010101" pitchFamily="2" charset="-122"/>
              </a:rPr>
              <a:t>号公告：审计署移送违纪违法问题线索查处情况</a:t>
            </a:r>
            <a:r>
              <a:rPr lang="en-US" altLang="zh-CN" sz="2000" dirty="0">
                <a:latin typeface="+mn-ea"/>
                <a:cs typeface="华文中宋" panose="02010600040101010101" pitchFamily="2" charset="-122"/>
              </a:rPr>
              <a:t>》</a:t>
            </a:r>
            <a:r>
              <a:rPr lang="zh-CN" altLang="en-US" sz="2000" dirty="0">
                <a:latin typeface="+mn-ea"/>
                <a:cs typeface="华文中宋" panose="02010600040101010101" pitchFamily="2" charset="-122"/>
              </a:rPr>
              <a:t>中公布24起审计移送有关部门的违纪违法问题线索查处情况，共有38人、2家公司受到严肃查处，3个地方行政单位受到严肃问责，彰显审计监督的权威性、</a:t>
            </a:r>
            <a:r>
              <a:rPr lang="zh-CN" altLang="en-US" sz="2000" dirty="0">
                <a:latin typeface="+mn-ea"/>
              </a:rPr>
              <a:t>高效性。</a:t>
            </a:r>
          </a:p>
        </p:txBody>
      </p:sp>
      <p:sp>
        <p:nvSpPr>
          <p:cNvPr id="11" name="文本框 10"/>
          <p:cNvSpPr txBox="1"/>
          <p:nvPr/>
        </p:nvSpPr>
        <p:spPr>
          <a:xfrm>
            <a:off x="9136972" y="5896540"/>
            <a:ext cx="1454192" cy="275590"/>
          </a:xfrm>
          <a:prstGeom prst="rect">
            <a:avLst/>
          </a:prstGeom>
          <a:noFill/>
        </p:spPr>
        <p:txBody>
          <a:bodyPr wrap="square" rtlCol="0">
            <a:spAutoFit/>
          </a:bodyPr>
          <a:lstStyle/>
          <a:p>
            <a:r>
              <a:rPr lang="zh-CN" altLang="en-US" sz="1200" dirty="0">
                <a:solidFill>
                  <a:schemeClr val="bg1">
                    <a:lumMod val="50000"/>
                  </a:schemeClr>
                </a:solidFill>
              </a:rPr>
              <a:t>案例来源：新华网</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55"/>
          <p:cNvSpPr/>
          <p:nvPr/>
        </p:nvSpPr>
        <p:spPr>
          <a:xfrm flipH="1">
            <a:off x="3979114" y="1052274"/>
            <a:ext cx="4233771"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4.</a:t>
            </a: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 加快形成有力的法治保障体系</a:t>
            </a:r>
          </a:p>
        </p:txBody>
      </p:sp>
      <p:grpSp>
        <p:nvGrpSpPr>
          <p:cNvPr id="3" name="组合 2"/>
          <p:cNvGrpSpPr/>
          <p:nvPr/>
        </p:nvGrpSpPr>
        <p:grpSpPr>
          <a:xfrm>
            <a:off x="876000" y="2344637"/>
            <a:ext cx="10440000" cy="3600000"/>
            <a:chOff x="1544320" y="2369102"/>
            <a:chExt cx="9103360" cy="2888380"/>
          </a:xfrm>
        </p:grpSpPr>
        <p:sp>
          <p:nvSpPr>
            <p:cNvPr id="4" name="矩形 3"/>
            <p:cNvSpPr/>
            <p:nvPr/>
          </p:nvSpPr>
          <p:spPr>
            <a:xfrm>
              <a:off x="1544320" y="2377482"/>
              <a:ext cx="9103360" cy="2880000"/>
            </a:xfrm>
            <a:prstGeom prst="rect">
              <a:avLst/>
            </a:prstGeom>
            <a:solidFill>
              <a:schemeClr val="bg1"/>
            </a:solidFill>
            <a:ln>
              <a:noFill/>
            </a:ln>
            <a:effectLst>
              <a:outerShdw blurRad="3556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dirty="0"/>
            </a:p>
          </p:txBody>
        </p:sp>
        <p:sp>
          <p:nvSpPr>
            <p:cNvPr id="5" name="矩形 4"/>
            <p:cNvSpPr/>
            <p:nvPr/>
          </p:nvSpPr>
          <p:spPr>
            <a:xfrm flipV="1">
              <a:off x="1544320" y="2369102"/>
              <a:ext cx="9103360" cy="2879998"/>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p:cNvSpPr/>
          <p:nvPr/>
        </p:nvSpPr>
        <p:spPr>
          <a:xfrm>
            <a:off x="2006369" y="3136839"/>
            <a:ext cx="8179260" cy="2123658"/>
          </a:xfrm>
          <a:prstGeom prst="rect">
            <a:avLst/>
          </a:prstGeom>
        </p:spPr>
        <p:txBody>
          <a:bodyPr wrap="square">
            <a:spAutoFit/>
          </a:bodyPr>
          <a:lstStyle/>
          <a:p>
            <a:pPr algn="just">
              <a:lnSpc>
                <a:spcPct val="150000"/>
              </a:lnSpc>
            </a:pPr>
            <a:r>
              <a:rPr lang="zh-CN" altLang="en-US" sz="2200" dirty="0">
                <a:latin typeface="微软雅黑" panose="020B0503020204020204" charset="-122"/>
                <a:ea typeface="微软雅黑" panose="020B0503020204020204" charset="-122"/>
              </a:rPr>
              <a:t>　　有力的法治保障体系是全面依法治国的重要依托。有力的法治保障体系是在法律制定、实施和监督过程中形成的</a:t>
            </a:r>
            <a:r>
              <a:rPr lang="zh-CN" altLang="en-US" sz="2200" b="1" dirty="0">
                <a:solidFill>
                  <a:srgbClr val="C00000"/>
                </a:solidFill>
                <a:latin typeface="微软雅黑" panose="020B0503020204020204" charset="-122"/>
                <a:ea typeface="微软雅黑" panose="020B0503020204020204" charset="-122"/>
              </a:rPr>
              <a:t>结构完整、机制健全、资源充分、富有成效</a:t>
            </a:r>
            <a:r>
              <a:rPr lang="zh-CN" altLang="en-US" sz="2200" dirty="0">
                <a:latin typeface="微软雅黑" panose="020B0503020204020204" charset="-122"/>
                <a:ea typeface="微软雅黑" panose="020B0503020204020204" charset="-122"/>
              </a:rPr>
              <a:t>的保障系统，包括政治和组织保障、人才和物质条件保障、法治意识和法治精神保障等。</a:t>
            </a:r>
          </a:p>
        </p:txBody>
      </p:sp>
      <p:grpSp>
        <p:nvGrpSpPr>
          <p:cNvPr id="7" name="组合 6"/>
          <p:cNvGrpSpPr/>
          <p:nvPr/>
        </p:nvGrpSpPr>
        <p:grpSpPr>
          <a:xfrm>
            <a:off x="2677247" y="2062941"/>
            <a:ext cx="6837503" cy="584681"/>
            <a:chOff x="1594989" y="2431111"/>
            <a:chExt cx="9387161" cy="584681"/>
          </a:xfrm>
        </p:grpSpPr>
        <p:sp>
          <p:nvSpPr>
            <p:cNvPr id="8" name="平行四边形 7"/>
            <p:cNvSpPr/>
            <p:nvPr/>
          </p:nvSpPr>
          <p:spPr>
            <a:xfrm>
              <a:off x="1594989" y="2431112"/>
              <a:ext cx="9062977" cy="584680"/>
            </a:xfrm>
            <a:prstGeom prst="parallelogram">
              <a:avLst/>
            </a:prstGeom>
            <a:solidFill>
              <a:srgbClr val="FFFDFD"/>
            </a:solidFill>
            <a:ln w="19050">
              <a:gradFill>
                <a:gsLst>
                  <a:gs pos="0">
                    <a:schemeClr val="accent4">
                      <a:lumMod val="75000"/>
                    </a:schemeClr>
                  </a:gs>
                  <a:gs pos="35398">
                    <a:srgbClr val="E55003">
                      <a:alpha val="0"/>
                      <a:lumMod val="0"/>
                      <a:lumOff val="100000"/>
                    </a:srgbClr>
                  </a:gs>
                  <a:gs pos="70000">
                    <a:srgbClr val="E55003">
                      <a:alpha val="0"/>
                      <a:lumMod val="0"/>
                      <a:lumOff val="100000"/>
                    </a:srgbClr>
                  </a:gs>
                  <a:gs pos="100000">
                    <a:schemeClr val="accent4">
                      <a:lumMod val="75000"/>
                    </a:schemeClr>
                  </a:gs>
                </a:gsLst>
                <a:lin ang="3600000" scaled="0"/>
              </a:gradFill>
            </a:ln>
            <a:effectLst>
              <a:outerShdw blurRad="101600" dist="127000" dir="2700000" algn="tl" rotWithShape="0">
                <a:schemeClr val="accent4">
                  <a:lumMod val="75000"/>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solidFill>
                  <a:schemeClr val="accent4">
                    <a:lumMod val="50000"/>
                  </a:schemeClr>
                </a:solidFill>
                <a:latin typeface="隶书" panose="02010509060101010101" pitchFamily="49" charset="-122"/>
                <a:ea typeface="隶书" panose="02010509060101010101" pitchFamily="49" charset="-122"/>
              </a:endParaRPr>
            </a:p>
          </p:txBody>
        </p:sp>
        <p:sp>
          <p:nvSpPr>
            <p:cNvPr id="9" name="文本框 8"/>
            <p:cNvSpPr txBox="1"/>
            <p:nvPr/>
          </p:nvSpPr>
          <p:spPr>
            <a:xfrm>
              <a:off x="2061542" y="2431111"/>
              <a:ext cx="8920608" cy="492443"/>
            </a:xfrm>
            <a:prstGeom prst="rect">
              <a:avLst/>
            </a:prstGeom>
            <a:noFill/>
          </p:spPr>
          <p:txBody>
            <a:bodyPr wrap="square">
              <a:spAutoFit/>
            </a:bodyPr>
            <a:lstStyle/>
            <a:p>
              <a:r>
                <a:rPr lang="zh-CN" altLang="en-US" sz="2600" dirty="0">
                  <a:latin typeface="隶书" panose="02010509060101010101" pitchFamily="49" charset="-122"/>
                  <a:ea typeface="隶书" panose="02010509060101010101" pitchFamily="49" charset="-122"/>
                  <a:cs typeface="华文中宋" panose="02010600040101010101" pitchFamily="2" charset="-122"/>
                  <a:sym typeface="+mn-ea"/>
                </a:rPr>
                <a:t>“徒善不足以为政，徒法不能以自行”</a:t>
              </a:r>
              <a:endParaRPr lang="zh-CN" altLang="en-US" sz="2600" dirty="0">
                <a:latin typeface="隶书" panose="02010509060101010101" pitchFamily="49" charset="-122"/>
                <a:ea typeface="隶书" panose="02010509060101010101" pitchFamily="49"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折角 1"/>
          <p:cNvSpPr/>
          <p:nvPr/>
        </p:nvSpPr>
        <p:spPr>
          <a:xfrm rot="21441938">
            <a:off x="639125" y="822959"/>
            <a:ext cx="10670058" cy="5547360"/>
          </a:xfrm>
          <a:prstGeom prst="foldedCorner">
            <a:avLst>
              <a:gd name="adj" fmla="val 5100"/>
            </a:avLst>
          </a:prstGeom>
          <a:solidFill>
            <a:srgbClr val="FFFDFA"/>
          </a:solidFill>
          <a:ln>
            <a:solidFill>
              <a:schemeClr val="bg1">
                <a:lumMod val="85000"/>
              </a:schemeClr>
            </a:solidFill>
          </a:ln>
          <a:effectLst>
            <a:outerShdw blurRad="127000" dist="38100" dir="10800000" algn="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折角 2"/>
          <p:cNvSpPr/>
          <p:nvPr/>
        </p:nvSpPr>
        <p:spPr>
          <a:xfrm>
            <a:off x="760971" y="822960"/>
            <a:ext cx="10670058" cy="5547360"/>
          </a:xfrm>
          <a:prstGeom prst="foldedCorner">
            <a:avLst>
              <a:gd name="adj" fmla="val 5100"/>
            </a:avLst>
          </a:prstGeom>
          <a:solidFill>
            <a:srgbClr val="FFFDFA"/>
          </a:solidFill>
          <a:ln>
            <a:solidFill>
              <a:schemeClr val="bg1">
                <a:lumMod val="85000"/>
              </a:schemeClr>
            </a:solidFill>
          </a:ln>
          <a:effectLst>
            <a:outerShdw blurRad="127000" dist="38100" dir="10800000" algn="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651138" y="1188702"/>
            <a:ext cx="10413999" cy="430887"/>
            <a:chOff x="651138" y="1726244"/>
            <a:chExt cx="10413999" cy="430887"/>
          </a:xfrm>
        </p:grpSpPr>
        <p:sp>
          <p:nvSpPr>
            <p:cNvPr id="4" name="文本框 3"/>
            <p:cNvSpPr txBox="1"/>
            <p:nvPr/>
          </p:nvSpPr>
          <p:spPr>
            <a:xfrm>
              <a:off x="651138" y="1726244"/>
              <a:ext cx="2296490" cy="430887"/>
            </a:xfrm>
            <a:prstGeom prst="rect">
              <a:avLst/>
            </a:prstGeom>
            <a:noFill/>
          </p:spPr>
          <p:txBody>
            <a:bodyPr wrap="square">
              <a:spAutoFit/>
            </a:bodyPr>
            <a:lstStyle/>
            <a:p>
              <a:pPr marL="431800" algn="ctr"/>
              <a:r>
                <a:rPr lang="en-US" altLang="zh-CN" sz="22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200" b="1" dirty="0">
                  <a:solidFill>
                    <a:schemeClr val="tx1">
                      <a:lumMod val="75000"/>
                      <a:lumOff val="25000"/>
                    </a:schemeClr>
                  </a:solidFill>
                  <a:latin typeface="华文中宋" panose="02010600040101010101" pitchFamily="2" charset="-122"/>
                  <a:ea typeface="华文中宋" panose="02010600040101010101" pitchFamily="2" charset="-122"/>
                </a:rPr>
                <a:t>典型案例</a:t>
              </a:r>
              <a:r>
                <a:rPr lang="en-US" altLang="zh-CN" sz="2200" b="1" dirty="0">
                  <a:solidFill>
                    <a:schemeClr val="tx1">
                      <a:lumMod val="75000"/>
                      <a:lumOff val="25000"/>
                    </a:schemeClr>
                  </a:solidFill>
                  <a:latin typeface="华文中宋" panose="02010600040101010101" pitchFamily="2" charset="-122"/>
                  <a:ea typeface="华文中宋" panose="02010600040101010101" pitchFamily="2" charset="-122"/>
                </a:rPr>
                <a:t>】</a:t>
              </a:r>
            </a:p>
          </p:txBody>
        </p:sp>
        <p:cxnSp>
          <p:nvCxnSpPr>
            <p:cNvPr id="5" name="直接连接符 4"/>
            <p:cNvCxnSpPr/>
            <p:nvPr/>
          </p:nvCxnSpPr>
          <p:spPr>
            <a:xfrm>
              <a:off x="2947629" y="1953262"/>
              <a:ext cx="811750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2182922" y="1783441"/>
            <a:ext cx="7826157" cy="454553"/>
            <a:chOff x="4467007" y="1026160"/>
            <a:chExt cx="3363380" cy="454553"/>
          </a:xfrm>
        </p:grpSpPr>
        <p:sp>
          <p:nvSpPr>
            <p:cNvPr id="7" name="对角圆角矩形 55"/>
            <p:cNvSpPr/>
            <p:nvPr/>
          </p:nvSpPr>
          <p:spPr>
            <a:xfrm flipH="1">
              <a:off x="4467007" y="1026160"/>
              <a:ext cx="1320405" cy="454553"/>
            </a:xfrm>
            <a:prstGeom prst="round2DiagRect">
              <a:avLst>
                <a:gd name="adj1" fmla="val 0"/>
                <a:gd name="adj2" fmla="val 0"/>
              </a:avLst>
            </a:prstGeom>
            <a:solidFill>
              <a:schemeClr val="bg1"/>
            </a:solidFill>
            <a:ln>
              <a:noFill/>
            </a:ln>
            <a:effectLst>
              <a:outerShdw blurRad="635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kern="100" dirty="0">
                  <a:solidFill>
                    <a:srgbClr val="B00000"/>
                  </a:solidFill>
                  <a:latin typeface="微软雅黑" panose="020B0503020204020204" charset="-122"/>
                  <a:ea typeface="微软雅黑" panose="020B0503020204020204" charset="-122"/>
                  <a:cs typeface="方正粗楷简体" panose="02000000000000000000" pitchFamily="2" charset="-122"/>
                  <a:sym typeface="+mn-lt"/>
                </a:rPr>
                <a:t>中央全面依法治国委员会</a:t>
              </a:r>
            </a:p>
          </p:txBody>
        </p:sp>
        <p:sp>
          <p:nvSpPr>
            <p:cNvPr id="8" name="对角圆角矩形 55"/>
            <p:cNvSpPr/>
            <p:nvPr/>
          </p:nvSpPr>
          <p:spPr>
            <a:xfrm flipH="1">
              <a:off x="5739381" y="1026160"/>
              <a:ext cx="2091006" cy="454553"/>
            </a:xfrm>
            <a:prstGeom prst="round2DiagRect">
              <a:avLst>
                <a:gd name="adj1" fmla="val 0"/>
                <a:gd name="adj2" fmla="val 0"/>
              </a:avLst>
            </a:prstGeom>
            <a:solidFill>
              <a:srgbClr val="B00000"/>
            </a:solidFill>
            <a:ln>
              <a:noFill/>
            </a:ln>
            <a:effectLst>
              <a:outerShdw blurRad="635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kern="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方正粗楷简体" panose="02000000000000000000" pitchFamily="2" charset="-122"/>
                  <a:sym typeface="+mn-lt"/>
                </a:rPr>
                <a:t>加强了党对全面依法治国的集中统一领导</a:t>
              </a:r>
              <a:endParaRPr lang="zh-CN" altLang="en-US" sz="2000" b="1" kern="1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方正粗楷简体" panose="02000000000000000000" pitchFamily="2" charset="-122"/>
                <a:sym typeface="+mn-lt"/>
              </a:endParaRPr>
            </a:p>
          </p:txBody>
        </p:sp>
      </p:grpSp>
      <p:sp>
        <p:nvSpPr>
          <p:cNvPr id="10" name="文本框 9"/>
          <p:cNvSpPr txBox="1"/>
          <p:nvPr/>
        </p:nvSpPr>
        <p:spPr>
          <a:xfrm>
            <a:off x="1348219" y="2689398"/>
            <a:ext cx="3802515" cy="2861310"/>
          </a:xfrm>
          <a:prstGeom prst="rect">
            <a:avLst/>
          </a:prstGeom>
          <a:noFill/>
        </p:spPr>
        <p:txBody>
          <a:bodyPr wrap="square">
            <a:spAutoFit/>
          </a:bodyPr>
          <a:lstStyle/>
          <a:p>
            <a:pPr marL="0" marR="0" lvl="0" indent="356870" algn="just" defTabSz="914400" rtl="0" eaLnBrk="1" fontAlgn="auto" latinLnBrk="0" hangingPunct="1">
              <a:lnSpc>
                <a:spcPct val="150000"/>
              </a:lnSpc>
              <a:spcBef>
                <a:spcPts val="0"/>
              </a:spcBef>
              <a:spcAft>
                <a:spcPts val="0"/>
              </a:spcAft>
              <a:buClrTx/>
              <a:buSzTx/>
              <a:buFontTx/>
              <a:buNone/>
              <a:defRPr/>
            </a:pPr>
            <a:r>
              <a:rPr kumimoji="0" lang="zh-CN" altLang="en-US" sz="2000" i="0" u="none" strike="noStrike" kern="100" cap="none" spc="0" normalizeH="0" baseline="0" noProof="0" dirty="0">
                <a:ln>
                  <a:noFill/>
                </a:ln>
                <a:solidFill>
                  <a:schemeClr val="tx1">
                    <a:lumMod val="85000"/>
                    <a:lumOff val="15000"/>
                  </a:schemeClr>
                </a:solidFill>
                <a:uLnTx/>
                <a:uFillTx/>
                <a:latin typeface="微软雅黑" panose="020B0503020204020204" charset="-122"/>
                <a:ea typeface="微软雅黑" panose="020B0503020204020204" charset="-122"/>
                <a:cs typeface="Times New Roman" panose="02020603050405020304" pitchFamily="18" charset="0"/>
              </a:rPr>
              <a:t>  </a:t>
            </a:r>
            <a:r>
              <a:rPr kumimoji="0" lang="en-US" altLang="zh-CN" sz="2000" i="0" u="none" strike="noStrike" kern="100" cap="none" spc="0" normalizeH="0" baseline="0" noProof="0" dirty="0">
                <a:ln>
                  <a:noFill/>
                </a:ln>
                <a:solidFill>
                  <a:schemeClr val="tx1">
                    <a:lumMod val="85000"/>
                    <a:lumOff val="15000"/>
                  </a:schemeClr>
                </a:solidFill>
                <a:uLnTx/>
                <a:uFillTx/>
                <a:latin typeface="微软雅黑" panose="020B0503020204020204" charset="-122"/>
                <a:ea typeface="微软雅黑" panose="020B0503020204020204" charset="-122"/>
                <a:cs typeface="Times New Roman" panose="02020603050405020304" pitchFamily="18" charset="0"/>
              </a:rPr>
              <a:t>2018</a:t>
            </a:r>
            <a:r>
              <a:rPr kumimoji="0" lang="zh-CN" altLang="en-US" sz="2000" i="0" u="none" strike="noStrike" kern="100" cap="none" spc="0" normalizeH="0" baseline="0" noProof="0" dirty="0">
                <a:ln>
                  <a:noFill/>
                </a:ln>
                <a:solidFill>
                  <a:schemeClr val="tx1">
                    <a:lumMod val="85000"/>
                    <a:lumOff val="15000"/>
                  </a:schemeClr>
                </a:solidFill>
                <a:uLnTx/>
                <a:uFillTx/>
                <a:latin typeface="微软雅黑" panose="020B0503020204020204" charset="-122"/>
                <a:ea typeface="微软雅黑" panose="020B0503020204020204" charset="-122"/>
                <a:cs typeface="Times New Roman" panose="02020603050405020304" pitchFamily="18" charset="0"/>
              </a:rPr>
              <a:t>年</a:t>
            </a:r>
            <a:r>
              <a:rPr lang="en-US" altLang="zh-CN" sz="2000" kern="100" noProof="0" dirty="0">
                <a:solidFill>
                  <a:schemeClr val="tx1">
                    <a:lumMod val="85000"/>
                    <a:lumOff val="15000"/>
                  </a:schemeClr>
                </a:solidFill>
                <a:latin typeface="微软雅黑" panose="020B0503020204020204" charset="-122"/>
                <a:ea typeface="微软雅黑" panose="020B0503020204020204" charset="-122"/>
                <a:cs typeface="Times New Roman" panose="02020603050405020304" pitchFamily="18" charset="0"/>
              </a:rPr>
              <a:t>3</a:t>
            </a:r>
            <a:r>
              <a:rPr kumimoji="0" lang="zh-CN" altLang="en-US" sz="2000" i="0" u="none" strike="noStrike" kern="100" cap="none" spc="0" normalizeH="0" baseline="0" noProof="0" dirty="0">
                <a:ln>
                  <a:noFill/>
                </a:ln>
                <a:solidFill>
                  <a:schemeClr val="tx1">
                    <a:lumMod val="85000"/>
                    <a:lumOff val="15000"/>
                  </a:schemeClr>
                </a:solidFill>
                <a:uLnTx/>
                <a:uFillTx/>
                <a:latin typeface="微软雅黑" panose="020B0503020204020204" charset="-122"/>
                <a:ea typeface="微软雅黑" panose="020B0503020204020204" charset="-122"/>
                <a:cs typeface="Times New Roman" panose="02020603050405020304" pitchFamily="18" charset="0"/>
              </a:rPr>
              <a:t>月，</a:t>
            </a:r>
            <a:r>
              <a:rPr kumimoji="0" lang="zh-CN" altLang="en-US" sz="2000" i="0" strike="noStrike" kern="100" cap="none" spc="0" normalizeH="0" baseline="0" noProof="0" dirty="0">
                <a:ln>
                  <a:noFill/>
                </a:ln>
                <a:uLnTx/>
                <a:uFillTx/>
                <a:latin typeface="微软雅黑" panose="020B0503020204020204" charset="-122"/>
                <a:ea typeface="微软雅黑" panose="020B0503020204020204" charset="-122"/>
                <a:cs typeface="Times New Roman" panose="02020603050405020304" pitchFamily="18" charset="0"/>
              </a:rPr>
              <a:t>成立</a:t>
            </a:r>
            <a:r>
              <a:rPr kumimoji="0" lang="zh-CN" altLang="en-US" sz="2000" b="1" i="0" u="none" strike="noStrike" kern="100" cap="none" spc="0" normalizeH="0" baseline="0" noProof="0" dirty="0">
                <a:ln>
                  <a:noFill/>
                </a:ln>
                <a:solidFill>
                  <a:srgbClr val="AF261E"/>
                </a:solidFill>
                <a:uLnTx/>
                <a:uFillTx/>
                <a:latin typeface="微软雅黑" panose="020B0503020204020204" charset="-122"/>
                <a:ea typeface="微软雅黑" panose="020B0503020204020204" charset="-122"/>
                <a:cs typeface="Times New Roman" panose="02020603050405020304" pitchFamily="18" charset="0"/>
              </a:rPr>
              <a:t>中央全面依法治国委员会</a:t>
            </a:r>
            <a:r>
              <a:rPr lang="zh-CN" altLang="en-US" sz="2000" b="1" kern="100" dirty="0">
                <a:solidFill>
                  <a:srgbClr val="AF261E"/>
                </a:solidFill>
                <a:latin typeface="微软雅黑" panose="020B0503020204020204" charset="-122"/>
                <a:ea typeface="微软雅黑" panose="020B0503020204020204" charset="-122"/>
                <a:cs typeface="Times New Roman" panose="02020603050405020304" pitchFamily="18" charset="0"/>
              </a:rPr>
              <a:t>。</a:t>
            </a:r>
            <a:r>
              <a:rPr kumimoji="0" lang="zh-CN" altLang="en-US" sz="2000" i="0" u="none" strike="noStrike" kern="100" cap="none" spc="0" normalizeH="0" baseline="0" noProof="0" dirty="0">
                <a:ln>
                  <a:noFill/>
                </a:ln>
                <a:solidFill>
                  <a:schemeClr val="tx1">
                    <a:lumMod val="85000"/>
                    <a:lumOff val="15000"/>
                  </a:schemeClr>
                </a:solidFill>
                <a:uLnTx/>
                <a:uFillTx/>
                <a:latin typeface="微软雅黑" panose="020B0503020204020204" charset="-122"/>
                <a:ea typeface="微软雅黑" panose="020B0503020204020204" charset="-122"/>
                <a:cs typeface="Times New Roman" panose="02020603050405020304" pitchFamily="18" charset="0"/>
              </a:rPr>
              <a:t>这是我们党历史上第一次设立这样的机构，极大加强了党对全面依法治国的集中统一领导，有效统筹推进了全面依法治国工作。</a:t>
            </a:r>
            <a:endParaRPr kumimoji="0" lang="en-US" altLang="zh-CN" sz="2000" i="0" u="none" strike="noStrike" kern="100" cap="none" spc="0" normalizeH="0" baseline="0" noProof="0" dirty="0">
              <a:ln>
                <a:noFill/>
              </a:ln>
              <a:solidFill>
                <a:schemeClr val="tx1">
                  <a:lumMod val="85000"/>
                  <a:lumOff val="15000"/>
                </a:schemeClr>
              </a:solidFill>
              <a:uLnTx/>
              <a:uFillTx/>
              <a:latin typeface="微软雅黑" panose="020B0503020204020204" charset="-122"/>
              <a:ea typeface="微软雅黑" panose="020B0503020204020204" charset="-122"/>
              <a:cs typeface="Times New Roman" panose="02020603050405020304" pitchFamily="18" charset="0"/>
            </a:endParaRPr>
          </a:p>
        </p:txBody>
      </p:sp>
      <p:cxnSp>
        <p:nvCxnSpPr>
          <p:cNvPr id="22" name="直接连接符 21"/>
          <p:cNvCxnSpPr/>
          <p:nvPr/>
        </p:nvCxnSpPr>
        <p:spPr>
          <a:xfrm>
            <a:off x="5482134" y="2764735"/>
            <a:ext cx="0" cy="2813634"/>
          </a:xfrm>
          <a:prstGeom prst="line">
            <a:avLst/>
          </a:prstGeom>
          <a:ln>
            <a:solidFill>
              <a:srgbClr val="AF261E"/>
            </a:solidFill>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5901930" y="2589979"/>
            <a:ext cx="5163206" cy="3137193"/>
            <a:chOff x="5901930" y="2589979"/>
            <a:chExt cx="5163206" cy="3137193"/>
          </a:xfrm>
        </p:grpSpPr>
        <p:sp>
          <p:nvSpPr>
            <p:cNvPr id="24" name="işlídê"/>
            <p:cNvSpPr/>
            <p:nvPr/>
          </p:nvSpPr>
          <p:spPr>
            <a:xfrm>
              <a:off x="5901930" y="2589979"/>
              <a:ext cx="5163206" cy="3137193"/>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3" name="组合 22"/>
            <p:cNvGrpSpPr/>
            <p:nvPr/>
          </p:nvGrpSpPr>
          <p:grpSpPr>
            <a:xfrm>
              <a:off x="6096000" y="2683712"/>
              <a:ext cx="4876801" cy="2731309"/>
              <a:chOff x="6096000" y="2683712"/>
              <a:chExt cx="4876801" cy="2731309"/>
            </a:xfrm>
          </p:grpSpPr>
          <p:sp>
            <p:nvSpPr>
              <p:cNvPr id="13" name="对角圆角矩形 41"/>
              <p:cNvSpPr/>
              <p:nvPr/>
            </p:nvSpPr>
            <p:spPr>
              <a:xfrm>
                <a:off x="8737788" y="3594800"/>
                <a:ext cx="1872689" cy="482966"/>
              </a:xfrm>
              <a:prstGeom prst="round2DiagRect">
                <a:avLst/>
              </a:prstGeom>
              <a:gradFill>
                <a:gsLst>
                  <a:gs pos="0">
                    <a:srgbClr val="FFFDEB"/>
                  </a:gs>
                  <a:gs pos="100000">
                    <a:srgbClr val="FFFDFD"/>
                  </a:gs>
                </a:gsLst>
                <a:lin ang="10800000" scaled="1"/>
              </a:gradFill>
              <a:ln>
                <a:gradFill>
                  <a:gsLst>
                    <a:gs pos="0">
                      <a:srgbClr val="FF9000">
                        <a:alpha val="43000"/>
                      </a:srgbClr>
                    </a:gs>
                    <a:gs pos="100000">
                      <a:srgbClr val="AF261E"/>
                    </a:gs>
                  </a:gsLst>
                  <a:lin ang="2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noProof="0">
                    <a:ln>
                      <a:noFill/>
                    </a:ln>
                    <a:solidFill>
                      <a:schemeClr val="tx1">
                        <a:lumMod val="85000"/>
                        <a:lumOff val="15000"/>
                      </a:schemeClr>
                    </a:solidFill>
                    <a:effectLst/>
                    <a:uLnTx/>
                    <a:uFillTx/>
                    <a:latin typeface="微软雅黑" panose="020B0503020204020204" charset="-122"/>
                    <a:ea typeface="微软雅黑" panose="020B0503020204020204" charset="-122"/>
                    <a:sym typeface="+mn-ea"/>
                  </a:rPr>
                  <a:t>总体布局</a:t>
                </a:r>
              </a:p>
            </p:txBody>
          </p:sp>
          <p:sp>
            <p:nvSpPr>
              <p:cNvPr id="16" name="文本框 15"/>
              <p:cNvSpPr txBox="1"/>
              <p:nvPr/>
            </p:nvSpPr>
            <p:spPr>
              <a:xfrm>
                <a:off x="6096000" y="2683712"/>
                <a:ext cx="4876801" cy="830997"/>
              </a:xfrm>
              <a:prstGeom prst="rect">
                <a:avLst/>
              </a:prstGeom>
              <a:noFill/>
            </p:spPr>
            <p:txBody>
              <a:bodyPr wrap="square">
                <a:spAutoFit/>
              </a:bodyPr>
              <a:lstStyle>
                <a:defPPr>
                  <a:defRPr lang="zh-CN"/>
                </a:defPPr>
                <a:lvl1pPr marR="0" lvl="0" indent="356870" algn="just" fontAlgn="auto">
                  <a:lnSpc>
                    <a:spcPct val="150000"/>
                  </a:lnSpc>
                  <a:spcBef>
                    <a:spcPts val="0"/>
                  </a:spcBef>
                  <a:spcAft>
                    <a:spcPts val="0"/>
                  </a:spcAft>
                  <a:buClrTx/>
                  <a:buSzTx/>
                  <a:buFontTx/>
                  <a:buNone/>
                  <a:defRPr kumimoji="0" i="0" u="none" strike="noStrike" kern="100" cap="none" spc="0" normalizeH="0" baseline="0">
                    <a:ln>
                      <a:noFill/>
                    </a:ln>
                    <a:solidFill>
                      <a:schemeClr val="tx1">
                        <a:lumMod val="85000"/>
                        <a:lumOff val="15000"/>
                      </a:schemeClr>
                    </a:solidFill>
                    <a:uLnTx/>
                    <a:uFillTx/>
                    <a:latin typeface="微软雅黑" panose="020B0503020204020204" charset="-122"/>
                    <a:ea typeface="微软雅黑" panose="020B0503020204020204" charset="-122"/>
                    <a:cs typeface="Times New Roman" panose="02020603050405020304" pitchFamily="18" charset="0"/>
                  </a:defRPr>
                </a:lvl1pPr>
              </a:lstStyle>
              <a:p>
                <a:pPr indent="0">
                  <a:lnSpc>
                    <a:spcPct val="120000"/>
                  </a:lnSpc>
                </a:pPr>
                <a:r>
                  <a:rPr lang="zh-CN" altLang="en-US" sz="2000" dirty="0"/>
                  <a:t>       中央全面依法治国委员会在全面依法治国工作中发挥如下保障作用： </a:t>
                </a:r>
              </a:p>
            </p:txBody>
          </p:sp>
          <p:sp>
            <p:nvSpPr>
              <p:cNvPr id="17" name="对角圆角矩形 41"/>
              <p:cNvSpPr/>
              <p:nvPr/>
            </p:nvSpPr>
            <p:spPr>
              <a:xfrm>
                <a:off x="8737162" y="4263358"/>
                <a:ext cx="1872689" cy="482966"/>
              </a:xfrm>
              <a:prstGeom prst="round2DiagRect">
                <a:avLst/>
              </a:prstGeom>
              <a:gradFill>
                <a:gsLst>
                  <a:gs pos="0">
                    <a:srgbClr val="FFFDEB"/>
                  </a:gs>
                  <a:gs pos="100000">
                    <a:srgbClr val="FFFDFD"/>
                  </a:gs>
                </a:gsLst>
                <a:lin ang="10800000" scaled="1"/>
              </a:gradFill>
              <a:ln>
                <a:gradFill>
                  <a:gsLst>
                    <a:gs pos="0">
                      <a:srgbClr val="FF9000">
                        <a:alpha val="43000"/>
                      </a:srgbClr>
                    </a:gs>
                    <a:gs pos="100000">
                      <a:srgbClr val="AF261E"/>
                    </a:gs>
                  </a:gsLst>
                  <a:lin ang="2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noProof="0">
                    <a:ln>
                      <a:noFill/>
                    </a:ln>
                    <a:solidFill>
                      <a:schemeClr val="tx1">
                        <a:lumMod val="85000"/>
                        <a:lumOff val="15000"/>
                      </a:schemeClr>
                    </a:solidFill>
                    <a:effectLst/>
                    <a:uLnTx/>
                    <a:uFillTx/>
                    <a:latin typeface="微软雅黑" panose="020B0503020204020204" charset="-122"/>
                    <a:ea typeface="微软雅黑" panose="020B0503020204020204" charset="-122"/>
                    <a:sym typeface="+mn-ea"/>
                  </a:rPr>
                  <a:t>整体推进</a:t>
                </a:r>
              </a:p>
            </p:txBody>
          </p:sp>
          <p:sp>
            <p:nvSpPr>
              <p:cNvPr id="18" name="对角圆角矩形 41"/>
              <p:cNvSpPr/>
              <p:nvPr/>
            </p:nvSpPr>
            <p:spPr>
              <a:xfrm>
                <a:off x="7598055" y="4932055"/>
                <a:ext cx="1872689" cy="482966"/>
              </a:xfrm>
              <a:prstGeom prst="round2DiagRect">
                <a:avLst/>
              </a:prstGeom>
              <a:gradFill>
                <a:gsLst>
                  <a:gs pos="0">
                    <a:srgbClr val="FFFDEB"/>
                  </a:gs>
                  <a:gs pos="100000">
                    <a:srgbClr val="FFFDFD"/>
                  </a:gs>
                </a:gsLst>
                <a:lin ang="10800000" scaled="1"/>
              </a:gradFill>
              <a:ln>
                <a:gradFill>
                  <a:gsLst>
                    <a:gs pos="0">
                      <a:srgbClr val="FF9000">
                        <a:alpha val="43000"/>
                      </a:srgbClr>
                    </a:gs>
                    <a:gs pos="100000">
                      <a:srgbClr val="AF261E"/>
                    </a:gs>
                  </a:gsLst>
                  <a:lin ang="2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noProof="0">
                    <a:ln>
                      <a:noFill/>
                    </a:ln>
                    <a:solidFill>
                      <a:schemeClr val="tx1">
                        <a:lumMod val="85000"/>
                        <a:lumOff val="15000"/>
                      </a:schemeClr>
                    </a:solidFill>
                    <a:effectLst/>
                    <a:uLnTx/>
                    <a:uFillTx/>
                    <a:latin typeface="微软雅黑" panose="020B0503020204020204" charset="-122"/>
                    <a:ea typeface="微软雅黑" panose="020B0503020204020204" charset="-122"/>
                    <a:sym typeface="+mn-ea"/>
                  </a:rPr>
                  <a:t>督促落实</a:t>
                </a:r>
              </a:p>
            </p:txBody>
          </p:sp>
          <p:sp>
            <p:nvSpPr>
              <p:cNvPr id="19" name="对角圆角矩形 41"/>
              <p:cNvSpPr/>
              <p:nvPr/>
            </p:nvSpPr>
            <p:spPr>
              <a:xfrm>
                <a:off x="6409188" y="4263358"/>
                <a:ext cx="1872689" cy="482966"/>
              </a:xfrm>
              <a:prstGeom prst="round2DiagRect">
                <a:avLst/>
              </a:prstGeom>
              <a:gradFill>
                <a:gsLst>
                  <a:gs pos="0">
                    <a:srgbClr val="FFFDEB"/>
                  </a:gs>
                  <a:gs pos="100000">
                    <a:srgbClr val="FFFDFD"/>
                  </a:gs>
                </a:gsLst>
                <a:lin ang="10800000" scaled="1"/>
              </a:gradFill>
              <a:ln>
                <a:gradFill>
                  <a:gsLst>
                    <a:gs pos="0">
                      <a:srgbClr val="FF9000">
                        <a:alpha val="43000"/>
                      </a:srgbClr>
                    </a:gs>
                    <a:gs pos="100000">
                      <a:srgbClr val="AF261E"/>
                    </a:gs>
                  </a:gsLst>
                  <a:lin ang="2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noProof="0">
                    <a:ln>
                      <a:noFill/>
                    </a:ln>
                    <a:solidFill>
                      <a:schemeClr val="tx1">
                        <a:lumMod val="85000"/>
                        <a:lumOff val="15000"/>
                      </a:schemeClr>
                    </a:solidFill>
                    <a:effectLst/>
                    <a:uLnTx/>
                    <a:uFillTx/>
                    <a:latin typeface="微软雅黑" panose="020B0503020204020204" charset="-122"/>
                    <a:ea typeface="微软雅黑" panose="020B0503020204020204" charset="-122"/>
                    <a:sym typeface="+mn-ea"/>
                  </a:rPr>
                  <a:t>统筹协调</a:t>
                </a:r>
              </a:p>
            </p:txBody>
          </p:sp>
          <p:sp>
            <p:nvSpPr>
              <p:cNvPr id="20" name="对角圆角矩形 41"/>
              <p:cNvSpPr/>
              <p:nvPr/>
            </p:nvSpPr>
            <p:spPr>
              <a:xfrm>
                <a:off x="6409188" y="3595784"/>
                <a:ext cx="1872689" cy="482966"/>
              </a:xfrm>
              <a:prstGeom prst="round2DiagRect">
                <a:avLst/>
              </a:prstGeom>
              <a:gradFill>
                <a:gsLst>
                  <a:gs pos="0">
                    <a:srgbClr val="FFFDEB"/>
                  </a:gs>
                  <a:gs pos="100000">
                    <a:srgbClr val="FFFDFD"/>
                  </a:gs>
                </a:gsLst>
                <a:lin ang="10800000" scaled="1"/>
              </a:gradFill>
              <a:ln>
                <a:gradFill>
                  <a:gsLst>
                    <a:gs pos="0">
                      <a:srgbClr val="FF9000">
                        <a:alpha val="43000"/>
                      </a:srgbClr>
                    </a:gs>
                    <a:gs pos="100000">
                      <a:srgbClr val="AF261E"/>
                    </a:gs>
                  </a:gsLst>
                  <a:lin ang="2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noProof="0">
                    <a:ln>
                      <a:noFill/>
                    </a:ln>
                    <a:solidFill>
                      <a:schemeClr val="tx1">
                        <a:lumMod val="85000"/>
                        <a:lumOff val="15000"/>
                      </a:schemeClr>
                    </a:solidFill>
                    <a:effectLst/>
                    <a:uLnTx/>
                    <a:uFillTx/>
                    <a:latin typeface="微软雅黑" panose="020B0503020204020204" charset="-122"/>
                    <a:ea typeface="微软雅黑" panose="020B0503020204020204" charset="-122"/>
                    <a:sym typeface="+mn-ea"/>
                  </a:rPr>
                  <a:t> 顶层设计</a:t>
                </a:r>
              </a:p>
            </p:txBody>
          </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335446" y="1920652"/>
            <a:ext cx="6648838" cy="4256589"/>
            <a:chOff x="5295987" y="3984125"/>
            <a:chExt cx="5915864" cy="3863178"/>
          </a:xfrm>
        </p:grpSpPr>
        <p:sp>
          <p:nvSpPr>
            <p:cNvPr id="9" name="矩形 8"/>
            <p:cNvSpPr/>
            <p:nvPr/>
          </p:nvSpPr>
          <p:spPr>
            <a:xfrm>
              <a:off x="5379851" y="3984125"/>
              <a:ext cx="5832000" cy="3780000"/>
            </a:xfrm>
            <a:prstGeom prst="rect">
              <a:avLst/>
            </a:prstGeom>
            <a:gradFill>
              <a:gsLst>
                <a:gs pos="0">
                  <a:srgbClr val="B00000"/>
                </a:gs>
                <a:gs pos="100000">
                  <a:schemeClr val="bg1">
                    <a:alpha val="80000"/>
                  </a:schemeClr>
                </a:gs>
              </a:gsLst>
              <a:lin ang="54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0" name="矩形 9"/>
            <p:cNvSpPr/>
            <p:nvPr/>
          </p:nvSpPr>
          <p:spPr>
            <a:xfrm>
              <a:off x="5295987" y="4067303"/>
              <a:ext cx="5832000" cy="3780000"/>
            </a:xfrm>
            <a:prstGeom prst="rect">
              <a:avLst/>
            </a:prstGeom>
            <a:gradFill>
              <a:gsLst>
                <a:gs pos="83000">
                  <a:schemeClr val="bg1"/>
                </a:gs>
                <a:gs pos="100000">
                  <a:schemeClr val="bg1">
                    <a:alpha val="32000"/>
                  </a:schemeClr>
                </a:gs>
              </a:gsLst>
              <a:lin ang="48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3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grpSp>
      <p:sp>
        <p:nvSpPr>
          <p:cNvPr id="2" name="矩形 146"/>
          <p:cNvSpPr>
            <a:spLocks noChangeArrowheads="1"/>
          </p:cNvSpPr>
          <p:nvPr/>
        </p:nvSpPr>
        <p:spPr bwMode="auto">
          <a:xfrm>
            <a:off x="5917682" y="2137483"/>
            <a:ext cx="5752859" cy="387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marL="0" marR="0" lvl="0" indent="0" algn="just" defTabSz="914400" rtl="0" eaLnBrk="1" fontAlgn="auto" latinLnBrk="0" hangingPunct="1">
              <a:lnSpc>
                <a:spcPct val="150000"/>
              </a:lnSpc>
              <a:spcBef>
                <a:spcPct val="0"/>
              </a:spcBef>
              <a:spcAft>
                <a:spcPts val="0"/>
              </a:spcAft>
              <a:buClrTx/>
              <a:buSzTx/>
              <a:buFont typeface="Arial" panose="020B0604020202020204" pitchFamily="34" charset="0"/>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mj-ea"/>
                <a:ea typeface="+mj-ea"/>
              </a:rPr>
              <a:t>      </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mj-ea"/>
                <a:ea typeface="+mj-ea"/>
              </a:rPr>
              <a:t> </a:t>
            </a:r>
            <a:r>
              <a:rPr kumimoji="0" lang="zh-CN" altLang="en-US" sz="1800" i="0" u="none" strike="noStrike" kern="1200" cap="none" spc="0" normalizeH="0" baseline="0" noProof="0" dirty="0">
                <a:ln>
                  <a:noFill/>
                </a:ln>
                <a:effectLst/>
                <a:uLnTx/>
                <a:uFillTx/>
                <a:latin typeface="+mj-ea"/>
                <a:ea typeface="+mj-ea"/>
                <a:cs typeface="华文中宋" panose="02010600040101010101" pitchFamily="2" charset="-122"/>
              </a:rPr>
              <a:t>建设完善的党内法规体系是建设中国特色社会主义法治体系的本质要求和重要内容。党内法规既是管党治党的重要依据，也是建设社会主义法治国家的有力保障。党内法规体系，是以</a:t>
            </a:r>
            <a:r>
              <a:rPr kumimoji="0" lang="zh-CN" altLang="en-US" sz="1800" b="1" i="0" u="none" strike="noStrike" kern="1200" cap="none" spc="0" normalizeH="0" baseline="0" noProof="0" dirty="0">
                <a:ln>
                  <a:noFill/>
                </a:ln>
                <a:solidFill>
                  <a:srgbClr val="C00000"/>
                </a:solidFill>
                <a:effectLst/>
                <a:uLnTx/>
                <a:uFillTx/>
                <a:latin typeface="+mj-ea"/>
                <a:ea typeface="+mj-ea"/>
                <a:cs typeface="华文中宋" panose="02010600040101010101" pitchFamily="2" charset="-122"/>
              </a:rPr>
              <a:t>党章</a:t>
            </a:r>
            <a:r>
              <a:rPr kumimoji="0" lang="zh-CN" altLang="en-US" sz="1800" i="0" u="none" strike="noStrike" kern="1200" cap="none" spc="0" normalizeH="0" baseline="0" noProof="0" dirty="0">
                <a:ln>
                  <a:noFill/>
                </a:ln>
                <a:effectLst/>
                <a:uLnTx/>
                <a:uFillTx/>
                <a:latin typeface="+mj-ea"/>
                <a:ea typeface="+mj-ea"/>
                <a:cs typeface="华文中宋" panose="02010600040101010101" pitchFamily="2" charset="-122"/>
              </a:rPr>
              <a:t>为根本，以</a:t>
            </a:r>
            <a:r>
              <a:rPr kumimoji="0" lang="zh-CN" altLang="en-US" sz="1800" b="1" i="0" u="none" strike="noStrike" kern="1200" cap="none" spc="0" normalizeH="0" baseline="0" noProof="0" dirty="0">
                <a:ln>
                  <a:noFill/>
                </a:ln>
                <a:solidFill>
                  <a:srgbClr val="C00000"/>
                </a:solidFill>
                <a:effectLst/>
                <a:uLnTx/>
                <a:uFillTx/>
                <a:latin typeface="+mj-ea"/>
                <a:ea typeface="+mj-ea"/>
                <a:cs typeface="华文中宋" panose="02010600040101010101" pitchFamily="2" charset="-122"/>
              </a:rPr>
              <a:t>民主集中制</a:t>
            </a:r>
            <a:r>
              <a:rPr kumimoji="0" lang="zh-CN" altLang="en-US" sz="1800" i="0" u="none" strike="noStrike" kern="1200" cap="none" spc="0" normalizeH="0" baseline="0" noProof="0" dirty="0">
                <a:ln>
                  <a:noFill/>
                </a:ln>
                <a:effectLst/>
                <a:uLnTx/>
                <a:uFillTx/>
                <a:latin typeface="+mj-ea"/>
                <a:ea typeface="+mj-ea"/>
                <a:cs typeface="华文中宋" panose="02010600040101010101" pitchFamily="2" charset="-122"/>
              </a:rPr>
              <a:t>为核心，以</a:t>
            </a:r>
            <a:r>
              <a:rPr kumimoji="0" lang="zh-CN" altLang="en-US" sz="1800" b="1" i="0" u="none" strike="noStrike" kern="1200" cap="none" spc="0" normalizeH="0" baseline="0" noProof="0" dirty="0">
                <a:ln>
                  <a:noFill/>
                </a:ln>
                <a:solidFill>
                  <a:srgbClr val="C00000"/>
                </a:solidFill>
                <a:effectLst/>
                <a:uLnTx/>
                <a:uFillTx/>
                <a:latin typeface="+mj-ea"/>
                <a:ea typeface="+mj-ea"/>
                <a:cs typeface="华文中宋" panose="02010600040101010101" pitchFamily="2" charset="-122"/>
              </a:rPr>
              <a:t>准则、条例等中央党内法规</a:t>
            </a:r>
            <a:r>
              <a:rPr kumimoji="0" lang="zh-CN" altLang="en-US" sz="1800" i="0" u="none" strike="noStrike" kern="1200" cap="none" spc="0" normalizeH="0" baseline="0" noProof="0" dirty="0">
                <a:ln>
                  <a:noFill/>
                </a:ln>
                <a:effectLst/>
                <a:uLnTx/>
                <a:uFillTx/>
                <a:latin typeface="+mj-ea"/>
                <a:ea typeface="+mj-ea"/>
                <a:cs typeface="华文中宋" panose="02010600040101010101" pitchFamily="2" charset="-122"/>
              </a:rPr>
              <a:t>为主干，以</a:t>
            </a:r>
            <a:r>
              <a:rPr kumimoji="0" lang="zh-CN" altLang="en-US" sz="1800" b="1" i="0" u="none" strike="noStrike" kern="1200" cap="none" spc="0" normalizeH="0" baseline="0" noProof="0" dirty="0">
                <a:ln>
                  <a:noFill/>
                </a:ln>
                <a:solidFill>
                  <a:srgbClr val="C00000"/>
                </a:solidFill>
                <a:effectLst/>
                <a:uLnTx/>
                <a:uFillTx/>
                <a:latin typeface="+mj-ea"/>
                <a:ea typeface="+mj-ea"/>
                <a:cs typeface="华文中宋" panose="02010600040101010101" pitchFamily="2" charset="-122"/>
              </a:rPr>
              <a:t>部委党内法规、地方党内法规</a:t>
            </a:r>
            <a:r>
              <a:rPr kumimoji="0" lang="zh-CN" altLang="en-US" sz="1800" i="0" u="none" strike="noStrike" kern="1200" cap="none" spc="0" normalizeH="0" baseline="0" noProof="0" dirty="0">
                <a:ln>
                  <a:noFill/>
                </a:ln>
                <a:effectLst/>
                <a:uLnTx/>
                <a:uFillTx/>
                <a:latin typeface="+mj-ea"/>
                <a:ea typeface="+mj-ea"/>
                <a:cs typeface="华文中宋" panose="02010600040101010101" pitchFamily="2" charset="-122"/>
              </a:rPr>
              <a:t>为重要组成部分，由各领域各层级党内法规组成的有机统一整体。完善的党内法规体系是指</a:t>
            </a:r>
            <a:r>
              <a:rPr kumimoji="0" lang="zh-CN" altLang="en-US" sz="1800" b="1" i="0" u="none" strike="noStrike" kern="1200" cap="none" spc="0" normalizeH="0" baseline="0" noProof="0" dirty="0">
                <a:ln>
                  <a:noFill/>
                </a:ln>
                <a:solidFill>
                  <a:srgbClr val="C00000"/>
                </a:solidFill>
                <a:effectLst/>
                <a:uLnTx/>
                <a:uFillTx/>
                <a:latin typeface="+mj-ea"/>
                <a:ea typeface="+mj-ea"/>
                <a:cs typeface="华文中宋" panose="02010600040101010101" pitchFamily="2" charset="-122"/>
              </a:rPr>
              <a:t>内容科学、程序严密、配套完备、运行有效</a:t>
            </a:r>
            <a:r>
              <a:rPr kumimoji="0" lang="zh-CN" altLang="en-US" sz="1800" i="0" u="none" strike="noStrike" kern="1200" cap="none" spc="0" normalizeH="0" baseline="0" noProof="0" dirty="0">
                <a:ln>
                  <a:noFill/>
                </a:ln>
                <a:effectLst/>
                <a:uLnTx/>
                <a:uFillTx/>
                <a:latin typeface="+mj-ea"/>
                <a:ea typeface="+mj-ea"/>
                <a:cs typeface="华文中宋" panose="02010600040101010101" pitchFamily="2" charset="-122"/>
              </a:rPr>
              <a:t>的党内制度及其运行、保障体系。</a:t>
            </a:r>
          </a:p>
        </p:txBody>
      </p:sp>
      <p:sp>
        <p:nvSpPr>
          <p:cNvPr id="7" name="对角圆角矩形 6"/>
          <p:cNvSpPr/>
          <p:nvPr/>
        </p:nvSpPr>
        <p:spPr>
          <a:xfrm flipH="1">
            <a:off x="4004440" y="872867"/>
            <a:ext cx="4040771" cy="468144"/>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en-US" altLang="zh-CN"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5. </a:t>
            </a: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加快形成完善的党内法规体系</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30259" y="1920653"/>
            <a:ext cx="5567935" cy="4164940"/>
          </a:xfrm>
          <a:prstGeom prst="rect">
            <a:avLst/>
          </a:prstGeom>
          <a:solidFill>
            <a:srgbClr val="FFFFFF">
              <a:shade val="85000"/>
            </a:srgbClr>
          </a:solidFill>
          <a:ln w="381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rot="16200000">
            <a:off x="4925159" y="-1397432"/>
            <a:ext cx="2341684" cy="12204000"/>
          </a:xfrm>
          <a:prstGeom prst="rect">
            <a:avLst/>
          </a:prstGeom>
          <a:gradFill>
            <a:gsLst>
              <a:gs pos="0">
                <a:srgbClr val="AF0000"/>
              </a:gs>
              <a:gs pos="100000">
                <a:srgbClr val="DD1807"/>
              </a:gs>
            </a:gsLst>
            <a:lin ang="5400000" scaled="0"/>
          </a:gradFill>
          <a:ln w="19050">
            <a:gradFill>
              <a:gsLst>
                <a:gs pos="0">
                  <a:srgbClr val="FAE7D0"/>
                </a:gs>
                <a:gs pos="24000">
                  <a:srgbClr val="FAE7D0"/>
                </a:gs>
                <a:gs pos="83000">
                  <a:srgbClr val="D49A78"/>
                </a:gs>
                <a:gs pos="100000">
                  <a:srgbClr val="EFD0B6"/>
                </a:gs>
              </a:gsLst>
              <a:lin ang="5400000" scaled="1"/>
            </a:gradFill>
          </a:ln>
          <a:effectLst>
            <a:outerShdw dist="101600" dir="16200000" algn="tl" rotWithShape="0">
              <a:srgbClr val="EFD0B6"/>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tx1"/>
              </a:solidFill>
            </a:endParaRPr>
          </a:p>
        </p:txBody>
      </p:sp>
      <p:sp>
        <p:nvSpPr>
          <p:cNvPr id="9" name="işlídê"/>
          <p:cNvSpPr/>
          <p:nvPr/>
        </p:nvSpPr>
        <p:spPr>
          <a:xfrm>
            <a:off x="910291" y="1166564"/>
            <a:ext cx="10472157" cy="4402564"/>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p:cNvGrpSpPr/>
          <p:nvPr/>
        </p:nvGrpSpPr>
        <p:grpSpPr>
          <a:xfrm>
            <a:off x="1207614" y="2014821"/>
            <a:ext cx="10074095" cy="3336619"/>
            <a:chOff x="1061840" y="3223923"/>
            <a:chExt cx="10074095" cy="3336619"/>
          </a:xfrm>
        </p:grpSpPr>
        <p:sp>
          <p:nvSpPr>
            <p:cNvPr id="12" name="文本框 11"/>
            <p:cNvSpPr txBox="1"/>
            <p:nvPr/>
          </p:nvSpPr>
          <p:spPr>
            <a:xfrm>
              <a:off x="1061840" y="3223923"/>
              <a:ext cx="4320000" cy="3336619"/>
            </a:xfrm>
            <a:prstGeom prst="rect">
              <a:avLst/>
            </a:prstGeom>
            <a:noFill/>
          </p:spPr>
          <p:txBody>
            <a:bodyPr wrap="square">
              <a:spAutoFit/>
            </a:bodyPr>
            <a:lstStyle/>
            <a:p>
              <a:pPr marL="285750" indent="-285750" algn="just">
                <a:lnSpc>
                  <a:spcPct val="150000"/>
                </a:lnSpc>
                <a:spcAft>
                  <a:spcPts val="600"/>
                </a:spcAft>
                <a:buClr>
                  <a:srgbClr val="B00000"/>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rPr>
                <a:t>坚持党对全面依法治国的领导</a:t>
              </a:r>
              <a:endParaRPr lang="en-US" altLang="zh-CN" dirty="0">
                <a:solidFill>
                  <a:schemeClr val="tx1">
                    <a:lumMod val="85000"/>
                    <a:lumOff val="15000"/>
                  </a:schemeClr>
                </a:solidFill>
                <a:latin typeface="微软雅黑" panose="020B0503020204020204" charset="-122"/>
                <a:ea typeface="微软雅黑" panose="020B0503020204020204" charset="-122"/>
              </a:endParaRPr>
            </a:p>
            <a:p>
              <a:pPr marL="285750" indent="-285750" algn="just">
                <a:lnSpc>
                  <a:spcPct val="150000"/>
                </a:lnSpc>
                <a:spcAft>
                  <a:spcPts val="600"/>
                </a:spcAft>
                <a:buClr>
                  <a:srgbClr val="B00000"/>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rPr>
                <a:t>坚持以人民为中心</a:t>
              </a:r>
              <a:endParaRPr lang="en-US" altLang="zh-CN" dirty="0">
                <a:solidFill>
                  <a:schemeClr val="tx1">
                    <a:lumMod val="85000"/>
                    <a:lumOff val="15000"/>
                  </a:schemeClr>
                </a:solidFill>
                <a:latin typeface="微软雅黑" panose="020B0503020204020204" charset="-122"/>
                <a:ea typeface="微软雅黑" panose="020B0503020204020204" charset="-122"/>
              </a:endParaRPr>
            </a:p>
            <a:p>
              <a:pPr marL="285750" indent="-285750" algn="just">
                <a:lnSpc>
                  <a:spcPct val="150000"/>
                </a:lnSpc>
                <a:spcAft>
                  <a:spcPts val="600"/>
                </a:spcAft>
                <a:buClr>
                  <a:srgbClr val="B00000"/>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rPr>
                <a:t>坚持中国特色社会主义法治道路</a:t>
              </a:r>
              <a:endParaRPr lang="en-US" altLang="zh-CN" dirty="0">
                <a:solidFill>
                  <a:schemeClr val="tx1">
                    <a:lumMod val="85000"/>
                    <a:lumOff val="15000"/>
                  </a:schemeClr>
                </a:solidFill>
                <a:latin typeface="微软雅黑" panose="020B0503020204020204" charset="-122"/>
                <a:ea typeface="微软雅黑" panose="020B0503020204020204" charset="-122"/>
              </a:endParaRPr>
            </a:p>
            <a:p>
              <a:pPr marL="285750" indent="-285750" algn="just">
                <a:lnSpc>
                  <a:spcPct val="150000"/>
                </a:lnSpc>
                <a:spcAft>
                  <a:spcPts val="600"/>
                </a:spcAft>
                <a:buClr>
                  <a:srgbClr val="B00000"/>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rPr>
                <a:t>坚持依宪治国、依宪执政</a:t>
              </a:r>
              <a:endParaRPr lang="en-US" altLang="zh-CN" dirty="0">
                <a:solidFill>
                  <a:schemeClr val="tx1">
                    <a:lumMod val="85000"/>
                    <a:lumOff val="15000"/>
                  </a:schemeClr>
                </a:solidFill>
                <a:latin typeface="微软雅黑" panose="020B0503020204020204" charset="-122"/>
                <a:ea typeface="微软雅黑" panose="020B0503020204020204" charset="-122"/>
              </a:endParaRPr>
            </a:p>
            <a:p>
              <a:pPr marL="285750" indent="-285750" algn="just">
                <a:lnSpc>
                  <a:spcPct val="150000"/>
                </a:lnSpc>
                <a:spcAft>
                  <a:spcPts val="600"/>
                </a:spcAft>
                <a:buClr>
                  <a:srgbClr val="B00000"/>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rPr>
                <a:t>坚持在法治轨道上推进国家治理体系和治理能力现代化</a:t>
              </a:r>
              <a:endParaRPr lang="en-US" altLang="zh-CN" dirty="0">
                <a:solidFill>
                  <a:schemeClr val="tx1">
                    <a:lumMod val="85000"/>
                    <a:lumOff val="15000"/>
                  </a:schemeClr>
                </a:solidFill>
                <a:latin typeface="微软雅黑" panose="020B0503020204020204" charset="-122"/>
                <a:ea typeface="微软雅黑" panose="020B0503020204020204" charset="-122"/>
              </a:endParaRPr>
            </a:p>
            <a:p>
              <a:pPr marL="285750" indent="-285750" algn="just">
                <a:lnSpc>
                  <a:spcPct val="150000"/>
                </a:lnSpc>
                <a:spcAft>
                  <a:spcPts val="600"/>
                </a:spcAft>
                <a:buClr>
                  <a:srgbClr val="B00000"/>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rPr>
                <a:t>坚持建设中国特色社会主义法治体系</a:t>
              </a:r>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14" name="文本框 13"/>
            <p:cNvSpPr txBox="1"/>
            <p:nvPr/>
          </p:nvSpPr>
          <p:spPr>
            <a:xfrm>
              <a:off x="5735935" y="3223923"/>
              <a:ext cx="5400000" cy="3259675"/>
            </a:xfrm>
            <a:prstGeom prst="rect">
              <a:avLst/>
            </a:prstGeom>
            <a:noFill/>
          </p:spPr>
          <p:txBody>
            <a:bodyPr wrap="square">
              <a:spAutoFit/>
            </a:bodyPr>
            <a:lstStyle/>
            <a:p>
              <a:pPr marL="285750" indent="-285750" algn="just">
                <a:lnSpc>
                  <a:spcPct val="150000"/>
                </a:lnSpc>
                <a:spcAft>
                  <a:spcPts val="600"/>
                </a:spcAft>
                <a:buClr>
                  <a:srgbClr val="B00000"/>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rPr>
                <a:t>坚持依法治国、依法执政、依法行政共同推进，法治国家、法治政府、法治社会一体建设</a:t>
              </a:r>
              <a:endParaRPr lang="en-US" altLang="zh-CN" dirty="0">
                <a:solidFill>
                  <a:schemeClr val="tx1">
                    <a:lumMod val="85000"/>
                    <a:lumOff val="15000"/>
                  </a:schemeClr>
                </a:solidFill>
                <a:latin typeface="微软雅黑" panose="020B0503020204020204" charset="-122"/>
                <a:ea typeface="微软雅黑" panose="020B0503020204020204" charset="-122"/>
              </a:endParaRPr>
            </a:p>
            <a:p>
              <a:pPr marL="285750" indent="-285750" algn="just">
                <a:lnSpc>
                  <a:spcPct val="150000"/>
                </a:lnSpc>
                <a:spcAft>
                  <a:spcPts val="600"/>
                </a:spcAft>
                <a:buClr>
                  <a:srgbClr val="B00000"/>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rPr>
                <a:t>坚持全面推进科学立法、严格执法、公正司法、全民守法</a:t>
              </a:r>
              <a:endParaRPr lang="en-US" altLang="zh-CN" dirty="0">
                <a:solidFill>
                  <a:schemeClr val="tx1">
                    <a:lumMod val="85000"/>
                    <a:lumOff val="15000"/>
                  </a:schemeClr>
                </a:solidFill>
                <a:latin typeface="微软雅黑" panose="020B0503020204020204" charset="-122"/>
                <a:ea typeface="微软雅黑" panose="020B0503020204020204" charset="-122"/>
              </a:endParaRPr>
            </a:p>
            <a:p>
              <a:pPr marL="285750" indent="-285750" algn="just">
                <a:lnSpc>
                  <a:spcPct val="150000"/>
                </a:lnSpc>
                <a:spcAft>
                  <a:spcPts val="600"/>
                </a:spcAft>
                <a:buClr>
                  <a:srgbClr val="B00000"/>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rPr>
                <a:t>坚持统筹推进国内法治和涉外法治</a:t>
              </a:r>
              <a:endParaRPr lang="en-US" altLang="zh-CN" dirty="0">
                <a:solidFill>
                  <a:schemeClr val="tx1">
                    <a:lumMod val="85000"/>
                    <a:lumOff val="15000"/>
                  </a:schemeClr>
                </a:solidFill>
                <a:latin typeface="微软雅黑" panose="020B0503020204020204" charset="-122"/>
                <a:ea typeface="微软雅黑" panose="020B0503020204020204" charset="-122"/>
              </a:endParaRPr>
            </a:p>
            <a:p>
              <a:pPr marL="285750" indent="-285750" algn="just">
                <a:lnSpc>
                  <a:spcPct val="150000"/>
                </a:lnSpc>
                <a:spcAft>
                  <a:spcPts val="600"/>
                </a:spcAft>
                <a:buClr>
                  <a:srgbClr val="B00000"/>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rPr>
                <a:t>坚持建设德才兼备的高素质法治工作队伍</a:t>
              </a:r>
              <a:endParaRPr lang="en-US" altLang="zh-CN" dirty="0">
                <a:solidFill>
                  <a:schemeClr val="tx1">
                    <a:lumMod val="85000"/>
                    <a:lumOff val="15000"/>
                  </a:schemeClr>
                </a:solidFill>
                <a:latin typeface="微软雅黑" panose="020B0503020204020204" charset="-122"/>
                <a:ea typeface="微软雅黑" panose="020B0503020204020204" charset="-122"/>
              </a:endParaRPr>
            </a:p>
            <a:p>
              <a:pPr marL="285750" indent="-285750" algn="just">
                <a:lnSpc>
                  <a:spcPct val="150000"/>
                </a:lnSpc>
                <a:spcAft>
                  <a:spcPts val="600"/>
                </a:spcAft>
                <a:buClr>
                  <a:srgbClr val="B00000"/>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charset="-122"/>
                  <a:ea typeface="微软雅黑" panose="020B0503020204020204" charset="-122"/>
                </a:rPr>
                <a:t>坚持抓住领导干部这个“关键少数”</a:t>
              </a:r>
            </a:p>
          </p:txBody>
        </p:sp>
      </p:grpSp>
      <p:grpSp>
        <p:nvGrpSpPr>
          <p:cNvPr id="15" name="组合 14"/>
          <p:cNvGrpSpPr/>
          <p:nvPr/>
        </p:nvGrpSpPr>
        <p:grpSpPr>
          <a:xfrm>
            <a:off x="1312959" y="1487190"/>
            <a:ext cx="10069489" cy="360000"/>
            <a:chOff x="1061840" y="2565646"/>
            <a:chExt cx="10069489" cy="360000"/>
          </a:xfrm>
        </p:grpSpPr>
        <p:sp>
          <p:nvSpPr>
            <p:cNvPr id="16" name="文本框 15"/>
            <p:cNvSpPr txBox="1">
              <a:spLocks noChangeAspect="1"/>
            </p:cNvSpPr>
            <p:nvPr/>
          </p:nvSpPr>
          <p:spPr>
            <a:xfrm>
              <a:off x="1061840" y="2565646"/>
              <a:ext cx="1944157" cy="360000"/>
            </a:xfrm>
            <a:custGeom>
              <a:avLst/>
              <a:gdLst/>
              <a:ahLst/>
              <a:cxnLst/>
              <a:rect l="l" t="t" r="r" b="b"/>
              <a:pathLst>
                <a:path w="2779978" h="514769">
                  <a:moveTo>
                    <a:pt x="2444592" y="309649"/>
                  </a:moveTo>
                  <a:cubicBezTo>
                    <a:pt x="2482431" y="313395"/>
                    <a:pt x="2510717" y="320326"/>
                    <a:pt x="2529450" y="330442"/>
                  </a:cubicBezTo>
                  <a:cubicBezTo>
                    <a:pt x="2545935" y="339433"/>
                    <a:pt x="2554177" y="350485"/>
                    <a:pt x="2554177" y="363598"/>
                  </a:cubicBezTo>
                  <a:cubicBezTo>
                    <a:pt x="2554177" y="379333"/>
                    <a:pt x="2549119" y="392821"/>
                    <a:pt x="2539003" y="404060"/>
                  </a:cubicBezTo>
                  <a:cubicBezTo>
                    <a:pt x="2528888" y="415300"/>
                    <a:pt x="2516712" y="420920"/>
                    <a:pt x="2502475" y="420920"/>
                  </a:cubicBezTo>
                  <a:cubicBezTo>
                    <a:pt x="2485241" y="420170"/>
                    <a:pt x="2474564" y="411366"/>
                    <a:pt x="2470442" y="394507"/>
                  </a:cubicBezTo>
                  <a:cubicBezTo>
                    <a:pt x="2463699" y="361912"/>
                    <a:pt x="2453958" y="335312"/>
                    <a:pt x="2441220" y="314706"/>
                  </a:cubicBezTo>
                  <a:close/>
                  <a:moveTo>
                    <a:pt x="1909592" y="306277"/>
                  </a:moveTo>
                  <a:lnTo>
                    <a:pt x="2004565" y="313582"/>
                  </a:lnTo>
                  <a:cubicBezTo>
                    <a:pt x="2012058" y="314332"/>
                    <a:pt x="2015805" y="316580"/>
                    <a:pt x="2015805" y="320326"/>
                  </a:cubicBezTo>
                  <a:cubicBezTo>
                    <a:pt x="2015805" y="329692"/>
                    <a:pt x="2007750" y="337373"/>
                    <a:pt x="1991640" y="343367"/>
                  </a:cubicBezTo>
                  <a:lnTo>
                    <a:pt x="1991640" y="369780"/>
                  </a:lnTo>
                  <a:lnTo>
                    <a:pt x="2056267" y="369780"/>
                  </a:lnTo>
                  <a:lnTo>
                    <a:pt x="2091109" y="320888"/>
                  </a:lnTo>
                  <a:lnTo>
                    <a:pt x="2159670" y="368094"/>
                  </a:lnTo>
                  <a:cubicBezTo>
                    <a:pt x="2165290" y="371840"/>
                    <a:pt x="2166976" y="375212"/>
                    <a:pt x="2164728" y="378210"/>
                  </a:cubicBezTo>
                  <a:cubicBezTo>
                    <a:pt x="2162480" y="381581"/>
                    <a:pt x="2157048" y="383267"/>
                    <a:pt x="2148431" y="383267"/>
                  </a:cubicBezTo>
                  <a:lnTo>
                    <a:pt x="1991640" y="383267"/>
                  </a:lnTo>
                  <a:lnTo>
                    <a:pt x="1991640" y="480489"/>
                  </a:lnTo>
                  <a:lnTo>
                    <a:pt x="2106845" y="480489"/>
                  </a:lnTo>
                  <a:lnTo>
                    <a:pt x="2143935" y="428225"/>
                  </a:lnTo>
                  <a:lnTo>
                    <a:pt x="2213620" y="478241"/>
                  </a:lnTo>
                  <a:cubicBezTo>
                    <a:pt x="2219240" y="481988"/>
                    <a:pt x="2220925" y="485547"/>
                    <a:pt x="2218678" y="488919"/>
                  </a:cubicBezTo>
                  <a:cubicBezTo>
                    <a:pt x="2216430" y="492290"/>
                    <a:pt x="2210997" y="493976"/>
                    <a:pt x="2202380" y="493976"/>
                  </a:cubicBezTo>
                  <a:lnTo>
                    <a:pt x="1685925" y="493976"/>
                  </a:lnTo>
                  <a:lnTo>
                    <a:pt x="1685925" y="480489"/>
                  </a:lnTo>
                  <a:lnTo>
                    <a:pt x="1909592" y="480489"/>
                  </a:lnTo>
                  <a:lnTo>
                    <a:pt x="1909592" y="383267"/>
                  </a:lnTo>
                  <a:lnTo>
                    <a:pt x="1733693" y="383267"/>
                  </a:lnTo>
                  <a:lnTo>
                    <a:pt x="1733693" y="369780"/>
                  </a:lnTo>
                  <a:lnTo>
                    <a:pt x="1909592" y="369780"/>
                  </a:lnTo>
                  <a:close/>
                  <a:moveTo>
                    <a:pt x="2608126" y="219171"/>
                  </a:moveTo>
                  <a:lnTo>
                    <a:pt x="2707596" y="225352"/>
                  </a:lnTo>
                  <a:cubicBezTo>
                    <a:pt x="2715838" y="225352"/>
                    <a:pt x="2719959" y="227600"/>
                    <a:pt x="2719959" y="232096"/>
                  </a:cubicBezTo>
                  <a:cubicBezTo>
                    <a:pt x="2719959" y="239214"/>
                    <a:pt x="2712092" y="246895"/>
                    <a:pt x="2696357" y="255137"/>
                  </a:cubicBezTo>
                  <a:lnTo>
                    <a:pt x="2696357" y="284922"/>
                  </a:lnTo>
                  <a:lnTo>
                    <a:pt x="2719959" y="251765"/>
                  </a:lnTo>
                  <a:lnTo>
                    <a:pt x="2768289" y="284360"/>
                  </a:lnTo>
                  <a:cubicBezTo>
                    <a:pt x="2773534" y="287732"/>
                    <a:pt x="2775220" y="290916"/>
                    <a:pt x="2773347" y="293913"/>
                  </a:cubicBezTo>
                  <a:cubicBezTo>
                    <a:pt x="2771474" y="296910"/>
                    <a:pt x="2766416" y="298409"/>
                    <a:pt x="2758174" y="298409"/>
                  </a:cubicBezTo>
                  <a:lnTo>
                    <a:pt x="2696357" y="298409"/>
                  </a:lnTo>
                  <a:lnTo>
                    <a:pt x="2696357" y="336061"/>
                  </a:lnTo>
                  <a:cubicBezTo>
                    <a:pt x="2696357" y="354045"/>
                    <a:pt x="2697106" y="388700"/>
                    <a:pt x="2698604" y="440027"/>
                  </a:cubicBezTo>
                  <a:cubicBezTo>
                    <a:pt x="2699354" y="460633"/>
                    <a:pt x="2691861" y="476742"/>
                    <a:pt x="2676125" y="488357"/>
                  </a:cubicBezTo>
                  <a:cubicBezTo>
                    <a:pt x="2658517" y="501469"/>
                    <a:pt x="2628545" y="510274"/>
                    <a:pt x="2586209" y="514769"/>
                  </a:cubicBezTo>
                  <a:cubicBezTo>
                    <a:pt x="2584336" y="493789"/>
                    <a:pt x="2579278" y="478428"/>
                    <a:pt x="2571036" y="468688"/>
                  </a:cubicBezTo>
                  <a:cubicBezTo>
                    <a:pt x="2562044" y="458572"/>
                    <a:pt x="2544623" y="448456"/>
                    <a:pt x="2518772" y="438341"/>
                  </a:cubicBezTo>
                  <a:lnTo>
                    <a:pt x="2520458" y="429349"/>
                  </a:lnTo>
                  <a:lnTo>
                    <a:pt x="2589019" y="431597"/>
                  </a:lnTo>
                  <a:cubicBezTo>
                    <a:pt x="2596512" y="431972"/>
                    <a:pt x="2601757" y="430661"/>
                    <a:pt x="2604755" y="427663"/>
                  </a:cubicBezTo>
                  <a:cubicBezTo>
                    <a:pt x="2608501" y="423917"/>
                    <a:pt x="2610374" y="416986"/>
                    <a:pt x="2610374" y="406870"/>
                  </a:cubicBezTo>
                  <a:lnTo>
                    <a:pt x="2610374" y="324260"/>
                  </a:lnTo>
                  <a:lnTo>
                    <a:pt x="2610374" y="298409"/>
                  </a:lnTo>
                  <a:lnTo>
                    <a:pt x="2435038" y="298409"/>
                  </a:lnTo>
                  <a:lnTo>
                    <a:pt x="2435038" y="284922"/>
                  </a:lnTo>
                  <a:lnTo>
                    <a:pt x="2609812" y="284922"/>
                  </a:lnTo>
                  <a:cubicBezTo>
                    <a:pt x="2609438" y="263192"/>
                    <a:pt x="2608876" y="241275"/>
                    <a:pt x="2608126" y="219171"/>
                  </a:cubicBezTo>
                  <a:close/>
                  <a:moveTo>
                    <a:pt x="991886" y="183766"/>
                  </a:moveTo>
                  <a:lnTo>
                    <a:pt x="1079554" y="250079"/>
                  </a:lnTo>
                  <a:cubicBezTo>
                    <a:pt x="1085174" y="254575"/>
                    <a:pt x="1086860" y="258509"/>
                    <a:pt x="1084612" y="261881"/>
                  </a:cubicBezTo>
                  <a:cubicBezTo>
                    <a:pt x="1081989" y="265627"/>
                    <a:pt x="1076182" y="267500"/>
                    <a:pt x="1067191" y="267500"/>
                  </a:cubicBezTo>
                  <a:lnTo>
                    <a:pt x="568157" y="267500"/>
                  </a:lnTo>
                  <a:lnTo>
                    <a:pt x="568157" y="252889"/>
                  </a:lnTo>
                  <a:lnTo>
                    <a:pt x="942432" y="252889"/>
                  </a:lnTo>
                  <a:close/>
                  <a:moveTo>
                    <a:pt x="1334129" y="160163"/>
                  </a:moveTo>
                  <a:lnTo>
                    <a:pt x="1443152" y="168593"/>
                  </a:lnTo>
                  <a:cubicBezTo>
                    <a:pt x="1451769" y="168967"/>
                    <a:pt x="1456078" y="171403"/>
                    <a:pt x="1456078" y="175899"/>
                  </a:cubicBezTo>
                  <a:cubicBezTo>
                    <a:pt x="1456078" y="185265"/>
                    <a:pt x="1446899" y="193320"/>
                    <a:pt x="1428541" y="200063"/>
                  </a:cubicBezTo>
                  <a:lnTo>
                    <a:pt x="1428541" y="323136"/>
                  </a:lnTo>
                  <a:cubicBezTo>
                    <a:pt x="1428541" y="375212"/>
                    <a:pt x="1429290" y="431597"/>
                    <a:pt x="1430789" y="492290"/>
                  </a:cubicBezTo>
                  <a:cubicBezTo>
                    <a:pt x="1430789" y="501282"/>
                    <a:pt x="1428354" y="506340"/>
                    <a:pt x="1423483" y="507464"/>
                  </a:cubicBezTo>
                  <a:cubicBezTo>
                    <a:pt x="1395384" y="511210"/>
                    <a:pt x="1365225" y="513084"/>
                    <a:pt x="1333005" y="513084"/>
                  </a:cubicBezTo>
                  <a:cubicBezTo>
                    <a:pt x="1335253" y="459883"/>
                    <a:pt x="1336377" y="396567"/>
                    <a:pt x="1336377" y="323136"/>
                  </a:cubicBezTo>
                  <a:lnTo>
                    <a:pt x="1336377" y="273120"/>
                  </a:lnTo>
                  <a:cubicBezTo>
                    <a:pt x="1336377" y="228162"/>
                    <a:pt x="1335628" y="190510"/>
                    <a:pt x="1334129" y="160163"/>
                  </a:cubicBezTo>
                  <a:close/>
                  <a:moveTo>
                    <a:pt x="1978714" y="72495"/>
                  </a:moveTo>
                  <a:cubicBezTo>
                    <a:pt x="2001942" y="108836"/>
                    <a:pt x="2024422" y="135998"/>
                    <a:pt x="2046151" y="153981"/>
                  </a:cubicBezTo>
                  <a:cubicBezTo>
                    <a:pt x="2060013" y="130004"/>
                    <a:pt x="2071627" y="102842"/>
                    <a:pt x="2080994" y="72495"/>
                  </a:cubicBezTo>
                  <a:close/>
                  <a:moveTo>
                    <a:pt x="1732007" y="44396"/>
                  </a:moveTo>
                  <a:lnTo>
                    <a:pt x="1823047" y="51140"/>
                  </a:lnTo>
                  <a:cubicBezTo>
                    <a:pt x="1833163" y="52264"/>
                    <a:pt x="1838408" y="55074"/>
                    <a:pt x="1838783" y="59570"/>
                  </a:cubicBezTo>
                  <a:cubicBezTo>
                    <a:pt x="1838783" y="68936"/>
                    <a:pt x="1830353" y="76804"/>
                    <a:pt x="1813494" y="83173"/>
                  </a:cubicBezTo>
                  <a:lnTo>
                    <a:pt x="1813494" y="265815"/>
                  </a:lnTo>
                  <a:cubicBezTo>
                    <a:pt x="1813494" y="275555"/>
                    <a:pt x="1807687" y="281550"/>
                    <a:pt x="1796073" y="283798"/>
                  </a:cubicBezTo>
                  <a:cubicBezTo>
                    <a:pt x="1781836" y="285671"/>
                    <a:pt x="1760481" y="288106"/>
                    <a:pt x="1732007" y="291103"/>
                  </a:cubicBezTo>
                  <a:cubicBezTo>
                    <a:pt x="1733506" y="235281"/>
                    <a:pt x="1734255" y="198939"/>
                    <a:pt x="1734255" y="182080"/>
                  </a:cubicBezTo>
                  <a:lnTo>
                    <a:pt x="1734255" y="135436"/>
                  </a:lnTo>
                  <a:cubicBezTo>
                    <a:pt x="1734255" y="101718"/>
                    <a:pt x="1733506" y="71371"/>
                    <a:pt x="1732007" y="44396"/>
                  </a:cubicBezTo>
                  <a:close/>
                  <a:moveTo>
                    <a:pt x="2102911" y="17422"/>
                  </a:moveTo>
                  <a:lnTo>
                    <a:pt x="2189455" y="62380"/>
                  </a:lnTo>
                  <a:cubicBezTo>
                    <a:pt x="2194700" y="65751"/>
                    <a:pt x="2197323" y="69685"/>
                    <a:pt x="2197323" y="74181"/>
                  </a:cubicBezTo>
                  <a:cubicBezTo>
                    <a:pt x="2196573" y="83173"/>
                    <a:pt x="2186270" y="90104"/>
                    <a:pt x="2166414" y="94974"/>
                  </a:cubicBezTo>
                  <a:cubicBezTo>
                    <a:pt x="2148805" y="132439"/>
                    <a:pt x="2129324" y="164284"/>
                    <a:pt x="2107969" y="190510"/>
                  </a:cubicBezTo>
                  <a:cubicBezTo>
                    <a:pt x="2132695" y="201000"/>
                    <a:pt x="2167725" y="210366"/>
                    <a:pt x="2213058" y="218609"/>
                  </a:cubicBezTo>
                  <a:lnTo>
                    <a:pt x="2211372" y="228724"/>
                  </a:lnTo>
                  <a:cubicBezTo>
                    <a:pt x="2194138" y="235468"/>
                    <a:pt x="2180276" y="244834"/>
                    <a:pt x="2169786" y="256823"/>
                  </a:cubicBezTo>
                  <a:cubicBezTo>
                    <a:pt x="2158921" y="269561"/>
                    <a:pt x="2148805" y="288106"/>
                    <a:pt x="2139439" y="312458"/>
                  </a:cubicBezTo>
                  <a:cubicBezTo>
                    <a:pt x="2099726" y="291478"/>
                    <a:pt x="2068443" y="270123"/>
                    <a:pt x="2045589" y="248393"/>
                  </a:cubicBezTo>
                  <a:cubicBezTo>
                    <a:pt x="2013369" y="271247"/>
                    <a:pt x="1973469" y="290354"/>
                    <a:pt x="1925889" y="305715"/>
                  </a:cubicBezTo>
                  <a:lnTo>
                    <a:pt x="1919707" y="297285"/>
                  </a:lnTo>
                  <a:cubicBezTo>
                    <a:pt x="1956048" y="268812"/>
                    <a:pt x="1986395" y="238652"/>
                    <a:pt x="2010747" y="206807"/>
                  </a:cubicBezTo>
                  <a:cubicBezTo>
                    <a:pt x="1990141" y="174587"/>
                    <a:pt x="1974968" y="129817"/>
                    <a:pt x="1965227" y="72495"/>
                  </a:cubicBezTo>
                  <a:lnTo>
                    <a:pt x="1935442" y="72495"/>
                  </a:lnTo>
                  <a:lnTo>
                    <a:pt x="1935442" y="59008"/>
                  </a:lnTo>
                  <a:lnTo>
                    <a:pt x="2073688" y="59008"/>
                  </a:lnTo>
                  <a:close/>
                  <a:moveTo>
                    <a:pt x="205121" y="7868"/>
                  </a:moveTo>
                  <a:lnTo>
                    <a:pt x="323698" y="14612"/>
                  </a:lnTo>
                  <a:cubicBezTo>
                    <a:pt x="331566" y="15736"/>
                    <a:pt x="335874" y="18920"/>
                    <a:pt x="336623" y="24165"/>
                  </a:cubicBezTo>
                  <a:cubicBezTo>
                    <a:pt x="336623" y="35030"/>
                    <a:pt x="326695" y="43834"/>
                    <a:pt x="306839" y="50578"/>
                  </a:cubicBezTo>
                  <a:lnTo>
                    <a:pt x="306839" y="217485"/>
                  </a:lnTo>
                  <a:lnTo>
                    <a:pt x="399003" y="217485"/>
                  </a:lnTo>
                  <a:lnTo>
                    <a:pt x="445085" y="152858"/>
                  </a:lnTo>
                  <a:lnTo>
                    <a:pt x="524323" y="214113"/>
                  </a:lnTo>
                  <a:cubicBezTo>
                    <a:pt x="529568" y="218234"/>
                    <a:pt x="531067" y="221980"/>
                    <a:pt x="528819" y="225352"/>
                  </a:cubicBezTo>
                  <a:cubicBezTo>
                    <a:pt x="526196" y="229099"/>
                    <a:pt x="520576" y="230972"/>
                    <a:pt x="511960" y="230972"/>
                  </a:cubicBezTo>
                  <a:lnTo>
                    <a:pt x="306839" y="230972"/>
                  </a:lnTo>
                  <a:lnTo>
                    <a:pt x="306839" y="323698"/>
                  </a:lnTo>
                  <a:cubicBezTo>
                    <a:pt x="306839" y="384391"/>
                    <a:pt x="307588" y="440776"/>
                    <a:pt x="309087" y="492852"/>
                  </a:cubicBezTo>
                  <a:cubicBezTo>
                    <a:pt x="309087" y="497723"/>
                    <a:pt x="307963" y="501657"/>
                    <a:pt x="305715" y="504654"/>
                  </a:cubicBezTo>
                  <a:cubicBezTo>
                    <a:pt x="304216" y="506902"/>
                    <a:pt x="302343" y="508213"/>
                    <a:pt x="300095" y="508588"/>
                  </a:cubicBezTo>
                  <a:cubicBezTo>
                    <a:pt x="271622" y="511960"/>
                    <a:pt x="239589" y="513646"/>
                    <a:pt x="203997" y="513646"/>
                  </a:cubicBezTo>
                  <a:cubicBezTo>
                    <a:pt x="206245" y="445459"/>
                    <a:pt x="207369" y="382143"/>
                    <a:pt x="207369" y="323698"/>
                  </a:cubicBezTo>
                  <a:lnTo>
                    <a:pt x="207369" y="230972"/>
                  </a:lnTo>
                  <a:lnTo>
                    <a:pt x="0" y="230972"/>
                  </a:lnTo>
                  <a:lnTo>
                    <a:pt x="0" y="217485"/>
                  </a:lnTo>
                  <a:lnTo>
                    <a:pt x="207369" y="217485"/>
                  </a:lnTo>
                  <a:lnTo>
                    <a:pt x="207369" y="127569"/>
                  </a:lnTo>
                  <a:cubicBezTo>
                    <a:pt x="207369" y="91228"/>
                    <a:pt x="206620" y="51327"/>
                    <a:pt x="205121" y="7868"/>
                  </a:cubicBezTo>
                  <a:close/>
                  <a:moveTo>
                    <a:pt x="1840469" y="7306"/>
                  </a:moveTo>
                  <a:lnTo>
                    <a:pt x="1932632" y="17422"/>
                  </a:lnTo>
                  <a:cubicBezTo>
                    <a:pt x="1943497" y="18546"/>
                    <a:pt x="1948930" y="21730"/>
                    <a:pt x="1948930" y="26975"/>
                  </a:cubicBezTo>
                  <a:cubicBezTo>
                    <a:pt x="1949304" y="34468"/>
                    <a:pt x="1940500" y="41774"/>
                    <a:pt x="1922517" y="48892"/>
                  </a:cubicBezTo>
                  <a:lnTo>
                    <a:pt x="1922517" y="276492"/>
                  </a:lnTo>
                  <a:cubicBezTo>
                    <a:pt x="1922517" y="289230"/>
                    <a:pt x="1913900" y="297660"/>
                    <a:pt x="1896666" y="301781"/>
                  </a:cubicBezTo>
                  <a:cubicBezTo>
                    <a:pt x="1872688" y="308150"/>
                    <a:pt x="1853581" y="311334"/>
                    <a:pt x="1839345" y="311334"/>
                  </a:cubicBezTo>
                  <a:cubicBezTo>
                    <a:pt x="1840843" y="251016"/>
                    <a:pt x="1841592" y="205309"/>
                    <a:pt x="1841592" y="174213"/>
                  </a:cubicBezTo>
                  <a:lnTo>
                    <a:pt x="1841592" y="114643"/>
                  </a:lnTo>
                  <a:cubicBezTo>
                    <a:pt x="1841592" y="66688"/>
                    <a:pt x="1841218" y="30909"/>
                    <a:pt x="1840469" y="7306"/>
                  </a:cubicBezTo>
                  <a:close/>
                  <a:moveTo>
                    <a:pt x="2537317" y="5620"/>
                  </a:moveTo>
                  <a:lnTo>
                    <a:pt x="2635663" y="14050"/>
                  </a:lnTo>
                  <a:cubicBezTo>
                    <a:pt x="2643156" y="14424"/>
                    <a:pt x="2646903" y="16672"/>
                    <a:pt x="2646903" y="20793"/>
                  </a:cubicBezTo>
                  <a:cubicBezTo>
                    <a:pt x="2646903" y="28661"/>
                    <a:pt x="2639035" y="36341"/>
                    <a:pt x="2623300" y="43834"/>
                  </a:cubicBezTo>
                  <a:lnTo>
                    <a:pt x="2623300" y="101156"/>
                  </a:lnTo>
                  <a:lnTo>
                    <a:pt x="2661514" y="101156"/>
                  </a:lnTo>
                  <a:lnTo>
                    <a:pt x="2689613" y="61818"/>
                  </a:lnTo>
                  <a:lnTo>
                    <a:pt x="2751430" y="102280"/>
                  </a:lnTo>
                  <a:cubicBezTo>
                    <a:pt x="2755926" y="105277"/>
                    <a:pt x="2757237" y="108087"/>
                    <a:pt x="2755364" y="110709"/>
                  </a:cubicBezTo>
                  <a:cubicBezTo>
                    <a:pt x="2753491" y="113332"/>
                    <a:pt x="2749182" y="114643"/>
                    <a:pt x="2742438" y="114643"/>
                  </a:cubicBezTo>
                  <a:lnTo>
                    <a:pt x="2623300" y="114643"/>
                  </a:lnTo>
                  <a:lnTo>
                    <a:pt x="2623300" y="200625"/>
                  </a:lnTo>
                  <a:lnTo>
                    <a:pt x="2673315" y="200625"/>
                  </a:lnTo>
                  <a:lnTo>
                    <a:pt x="2708158" y="151734"/>
                  </a:lnTo>
                  <a:lnTo>
                    <a:pt x="2774471" y="198939"/>
                  </a:lnTo>
                  <a:cubicBezTo>
                    <a:pt x="2779716" y="202686"/>
                    <a:pt x="2781215" y="206058"/>
                    <a:pt x="2778967" y="209055"/>
                  </a:cubicBezTo>
                  <a:cubicBezTo>
                    <a:pt x="2776719" y="212427"/>
                    <a:pt x="2771474" y="214113"/>
                    <a:pt x="2763231" y="214113"/>
                  </a:cubicBezTo>
                  <a:lnTo>
                    <a:pt x="2427170" y="214113"/>
                  </a:lnTo>
                  <a:lnTo>
                    <a:pt x="2427170" y="200625"/>
                  </a:lnTo>
                  <a:lnTo>
                    <a:pt x="2538441" y="200625"/>
                  </a:lnTo>
                  <a:lnTo>
                    <a:pt x="2538441" y="114643"/>
                  </a:lnTo>
                  <a:lnTo>
                    <a:pt x="2445715" y="114643"/>
                  </a:lnTo>
                  <a:lnTo>
                    <a:pt x="2445715" y="101156"/>
                  </a:lnTo>
                  <a:lnTo>
                    <a:pt x="2538441" y="101156"/>
                  </a:lnTo>
                  <a:lnTo>
                    <a:pt x="2538441" y="92164"/>
                  </a:lnTo>
                  <a:cubicBezTo>
                    <a:pt x="2538067" y="63316"/>
                    <a:pt x="2537692" y="34468"/>
                    <a:pt x="2537317" y="5620"/>
                  </a:cubicBezTo>
                  <a:close/>
                  <a:moveTo>
                    <a:pt x="2305222" y="4496"/>
                  </a:moveTo>
                  <a:lnTo>
                    <a:pt x="2404129" y="12926"/>
                  </a:lnTo>
                  <a:cubicBezTo>
                    <a:pt x="2411247" y="13300"/>
                    <a:pt x="2414807" y="15548"/>
                    <a:pt x="2414807" y="19669"/>
                  </a:cubicBezTo>
                  <a:cubicBezTo>
                    <a:pt x="2414807" y="27162"/>
                    <a:pt x="2406752" y="34843"/>
                    <a:pt x="2390642" y="42710"/>
                  </a:cubicBezTo>
                  <a:lnTo>
                    <a:pt x="2390642" y="138246"/>
                  </a:lnTo>
                  <a:lnTo>
                    <a:pt x="2413121" y="101156"/>
                  </a:lnTo>
                  <a:lnTo>
                    <a:pt x="2459765" y="136560"/>
                  </a:lnTo>
                  <a:cubicBezTo>
                    <a:pt x="2466509" y="141805"/>
                    <a:pt x="2468944" y="146488"/>
                    <a:pt x="2467070" y="150610"/>
                  </a:cubicBezTo>
                  <a:cubicBezTo>
                    <a:pt x="2465197" y="154356"/>
                    <a:pt x="2460140" y="156229"/>
                    <a:pt x="2451897" y="156229"/>
                  </a:cubicBezTo>
                  <a:lnTo>
                    <a:pt x="2390642" y="156229"/>
                  </a:lnTo>
                  <a:lnTo>
                    <a:pt x="2390642" y="228724"/>
                  </a:lnTo>
                  <a:cubicBezTo>
                    <a:pt x="2410498" y="225352"/>
                    <a:pt x="2431292" y="221418"/>
                    <a:pt x="2453021" y="216923"/>
                  </a:cubicBezTo>
                  <a:lnTo>
                    <a:pt x="2456393" y="226476"/>
                  </a:lnTo>
                  <a:cubicBezTo>
                    <a:pt x="2432790" y="242586"/>
                    <a:pt x="2410873" y="256448"/>
                    <a:pt x="2390642" y="268062"/>
                  </a:cubicBezTo>
                  <a:lnTo>
                    <a:pt x="2390642" y="442275"/>
                  </a:lnTo>
                  <a:cubicBezTo>
                    <a:pt x="2390642" y="462131"/>
                    <a:pt x="2382962" y="477492"/>
                    <a:pt x="2367601" y="488357"/>
                  </a:cubicBezTo>
                  <a:cubicBezTo>
                    <a:pt x="2351116" y="499971"/>
                    <a:pt x="2323954" y="507838"/>
                    <a:pt x="2286115" y="511960"/>
                  </a:cubicBezTo>
                  <a:cubicBezTo>
                    <a:pt x="2284241" y="488357"/>
                    <a:pt x="2280120" y="471685"/>
                    <a:pt x="2273751" y="461944"/>
                  </a:cubicBezTo>
                  <a:cubicBezTo>
                    <a:pt x="2267382" y="451828"/>
                    <a:pt x="2254269" y="441713"/>
                    <a:pt x="2234413" y="431597"/>
                  </a:cubicBezTo>
                  <a:lnTo>
                    <a:pt x="2236099" y="422606"/>
                  </a:lnTo>
                  <a:lnTo>
                    <a:pt x="2288925" y="424853"/>
                  </a:lnTo>
                  <a:cubicBezTo>
                    <a:pt x="2296043" y="425228"/>
                    <a:pt x="2300726" y="424292"/>
                    <a:pt x="2302974" y="422044"/>
                  </a:cubicBezTo>
                  <a:cubicBezTo>
                    <a:pt x="2305596" y="419796"/>
                    <a:pt x="2306908" y="414551"/>
                    <a:pt x="2306908" y="406308"/>
                  </a:cubicBezTo>
                  <a:lnTo>
                    <a:pt x="2306908" y="311896"/>
                  </a:lnTo>
                  <a:cubicBezTo>
                    <a:pt x="2297916" y="316392"/>
                    <a:pt x="2291172" y="319577"/>
                    <a:pt x="2286677" y="321450"/>
                  </a:cubicBezTo>
                  <a:cubicBezTo>
                    <a:pt x="2285553" y="338309"/>
                    <a:pt x="2280308" y="346739"/>
                    <a:pt x="2270941" y="346739"/>
                  </a:cubicBezTo>
                  <a:cubicBezTo>
                    <a:pt x="2265696" y="346739"/>
                    <a:pt x="2262137" y="341494"/>
                    <a:pt x="2260264" y="331004"/>
                  </a:cubicBezTo>
                  <a:lnTo>
                    <a:pt x="2239471" y="247831"/>
                  </a:lnTo>
                  <a:cubicBezTo>
                    <a:pt x="2254457" y="247457"/>
                    <a:pt x="2276936" y="245396"/>
                    <a:pt x="2306908" y="241650"/>
                  </a:cubicBezTo>
                  <a:lnTo>
                    <a:pt x="2306908" y="156229"/>
                  </a:lnTo>
                  <a:lnTo>
                    <a:pt x="2242843" y="156229"/>
                  </a:lnTo>
                  <a:lnTo>
                    <a:pt x="2242843" y="142742"/>
                  </a:lnTo>
                  <a:lnTo>
                    <a:pt x="2306908" y="142742"/>
                  </a:lnTo>
                  <a:lnTo>
                    <a:pt x="2306908" y="107900"/>
                  </a:lnTo>
                  <a:cubicBezTo>
                    <a:pt x="2306908" y="64440"/>
                    <a:pt x="2306346" y="29972"/>
                    <a:pt x="2305222" y="4496"/>
                  </a:cubicBezTo>
                  <a:close/>
                  <a:moveTo>
                    <a:pt x="1329633" y="0"/>
                  </a:moveTo>
                  <a:lnTo>
                    <a:pt x="1442028" y="24165"/>
                  </a:lnTo>
                  <a:cubicBezTo>
                    <a:pt x="1449147" y="25664"/>
                    <a:pt x="1452706" y="28661"/>
                    <a:pt x="1452706" y="33157"/>
                  </a:cubicBezTo>
                  <a:cubicBezTo>
                    <a:pt x="1452706" y="42898"/>
                    <a:pt x="1441279" y="50016"/>
                    <a:pt x="1418425" y="54512"/>
                  </a:cubicBezTo>
                  <a:cubicBezTo>
                    <a:pt x="1418051" y="55261"/>
                    <a:pt x="1417489" y="56011"/>
                    <a:pt x="1416739" y="56760"/>
                  </a:cubicBezTo>
                  <a:cubicBezTo>
                    <a:pt x="1453080" y="86732"/>
                    <a:pt x="1489047" y="110147"/>
                    <a:pt x="1524639" y="127007"/>
                  </a:cubicBezTo>
                  <a:cubicBezTo>
                    <a:pt x="1562853" y="144990"/>
                    <a:pt x="1609497" y="160163"/>
                    <a:pt x="1664570" y="172527"/>
                  </a:cubicBezTo>
                  <a:lnTo>
                    <a:pt x="1663446" y="182642"/>
                  </a:lnTo>
                  <a:cubicBezTo>
                    <a:pt x="1636472" y="194256"/>
                    <a:pt x="1614180" y="223666"/>
                    <a:pt x="1596571" y="270872"/>
                  </a:cubicBezTo>
                  <a:cubicBezTo>
                    <a:pt x="1548991" y="245021"/>
                    <a:pt x="1510776" y="217297"/>
                    <a:pt x="1481929" y="187700"/>
                  </a:cubicBezTo>
                  <a:cubicBezTo>
                    <a:pt x="1452706" y="157728"/>
                    <a:pt x="1427230" y="119514"/>
                    <a:pt x="1405500" y="73057"/>
                  </a:cubicBezTo>
                  <a:cubicBezTo>
                    <a:pt x="1342559" y="162598"/>
                    <a:pt x="1249084" y="230785"/>
                    <a:pt x="1125074" y="277616"/>
                  </a:cubicBezTo>
                  <a:lnTo>
                    <a:pt x="1119455" y="270872"/>
                  </a:lnTo>
                  <a:cubicBezTo>
                    <a:pt x="1197382" y="207182"/>
                    <a:pt x="1258075" y="137684"/>
                    <a:pt x="1301534" y="62380"/>
                  </a:cubicBezTo>
                  <a:cubicBezTo>
                    <a:pt x="1315022" y="39151"/>
                    <a:pt x="1324388" y="18358"/>
                    <a:pt x="1329633" y="0"/>
                  </a:cubicBezTo>
                  <a:close/>
                </a:path>
              </a:pathLst>
            </a:custGeom>
            <a:solidFill>
              <a:srgbClr val="B00000"/>
            </a:solidFill>
            <a:ln>
              <a:noFill/>
            </a:ln>
            <a:effectLst>
              <a:outerShdw blurRad="76200" dir="18900000" sy="23000" kx="-1200000" algn="bl" rotWithShape="0">
                <a:prstClr val="black">
                  <a:alpha val="2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algn="just"/>
              <a:endParaRPr lang="zh-CN" altLang="en-US" sz="4400" kern="100" dirty="0">
                <a:solidFill>
                  <a:schemeClr val="tx1">
                    <a:lumMod val="85000"/>
                    <a:lumOff val="15000"/>
                  </a:schemeClr>
                </a:solidFill>
                <a:latin typeface="方正特雅宋简体" panose="02000500000000000000" pitchFamily="2" charset="-122"/>
                <a:ea typeface="方正特雅宋简体" panose="02000500000000000000" pitchFamily="2" charset="-122"/>
                <a:cs typeface="方正粗楷简体" panose="02000000000000000000" pitchFamily="2" charset="-122"/>
              </a:endParaRPr>
            </a:p>
          </p:txBody>
        </p:sp>
        <p:cxnSp>
          <p:nvCxnSpPr>
            <p:cNvPr id="17" name="直接连接符 16"/>
            <p:cNvCxnSpPr/>
            <p:nvPr/>
          </p:nvCxnSpPr>
          <p:spPr>
            <a:xfrm>
              <a:off x="3211329" y="2725234"/>
              <a:ext cx="7920000" cy="0"/>
            </a:xfrm>
            <a:prstGeom prst="line">
              <a:avLst/>
            </a:prstGeom>
            <a:ln>
              <a:solidFill>
                <a:srgbClr val="B00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折角 1"/>
          <p:cNvSpPr/>
          <p:nvPr/>
        </p:nvSpPr>
        <p:spPr>
          <a:xfrm rot="21441938">
            <a:off x="639125" y="822959"/>
            <a:ext cx="10670058" cy="5547360"/>
          </a:xfrm>
          <a:prstGeom prst="foldedCorner">
            <a:avLst>
              <a:gd name="adj" fmla="val 5100"/>
            </a:avLst>
          </a:prstGeom>
          <a:solidFill>
            <a:srgbClr val="FFFDFA"/>
          </a:solidFill>
          <a:ln>
            <a:solidFill>
              <a:schemeClr val="bg1">
                <a:lumMod val="85000"/>
              </a:schemeClr>
            </a:solidFill>
          </a:ln>
          <a:effectLst>
            <a:outerShdw blurRad="127000" dist="38100" dir="10800000" algn="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折角 2"/>
          <p:cNvSpPr/>
          <p:nvPr/>
        </p:nvSpPr>
        <p:spPr>
          <a:xfrm>
            <a:off x="760971" y="822960"/>
            <a:ext cx="10670058" cy="5547360"/>
          </a:xfrm>
          <a:prstGeom prst="foldedCorner">
            <a:avLst>
              <a:gd name="adj" fmla="val 5100"/>
            </a:avLst>
          </a:prstGeom>
          <a:solidFill>
            <a:srgbClr val="FFFDFA"/>
          </a:solidFill>
          <a:ln>
            <a:solidFill>
              <a:schemeClr val="bg1">
                <a:lumMod val="85000"/>
              </a:schemeClr>
            </a:solidFill>
          </a:ln>
          <a:effectLst>
            <a:outerShdw blurRad="127000" dist="38100" dir="10800000" algn="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651138" y="1188702"/>
            <a:ext cx="2296490" cy="429895"/>
          </a:xfrm>
          <a:prstGeom prst="rect">
            <a:avLst/>
          </a:prstGeom>
          <a:noFill/>
        </p:spPr>
        <p:txBody>
          <a:bodyPr wrap="square">
            <a:spAutoFit/>
          </a:bodyPr>
          <a:lstStyle/>
          <a:p>
            <a:pPr marL="431800" algn="ctr"/>
            <a:r>
              <a:rPr lang="en-US" altLang="zh-CN" sz="22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200" b="1" dirty="0">
                <a:solidFill>
                  <a:schemeClr val="tx1">
                    <a:lumMod val="75000"/>
                    <a:lumOff val="25000"/>
                  </a:schemeClr>
                </a:solidFill>
                <a:latin typeface="华文中宋" panose="02010600040101010101" pitchFamily="2" charset="-122"/>
                <a:ea typeface="华文中宋" panose="02010600040101010101" pitchFamily="2" charset="-122"/>
              </a:rPr>
              <a:t>典型案例</a:t>
            </a:r>
            <a:r>
              <a:rPr lang="en-US" altLang="zh-CN" sz="2200" b="1" dirty="0">
                <a:solidFill>
                  <a:schemeClr val="tx1">
                    <a:lumMod val="75000"/>
                    <a:lumOff val="25000"/>
                  </a:schemeClr>
                </a:solidFill>
                <a:latin typeface="华文中宋" panose="02010600040101010101" pitchFamily="2" charset="-122"/>
                <a:ea typeface="华文中宋" panose="02010600040101010101" pitchFamily="2" charset="-122"/>
              </a:rPr>
              <a:t>】</a:t>
            </a:r>
          </a:p>
        </p:txBody>
      </p:sp>
      <p:cxnSp>
        <p:nvCxnSpPr>
          <p:cNvPr id="5" name="直接连接符 4"/>
          <p:cNvCxnSpPr/>
          <p:nvPr/>
        </p:nvCxnSpPr>
        <p:spPr>
          <a:xfrm>
            <a:off x="2947629" y="1403649"/>
            <a:ext cx="811750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4172801" y="1639748"/>
            <a:ext cx="3460315" cy="454553"/>
            <a:chOff x="4467005" y="1026160"/>
            <a:chExt cx="3460315" cy="454553"/>
          </a:xfrm>
        </p:grpSpPr>
        <p:sp>
          <p:nvSpPr>
            <p:cNvPr id="7" name="对角圆角矩形 55"/>
            <p:cNvSpPr/>
            <p:nvPr/>
          </p:nvSpPr>
          <p:spPr>
            <a:xfrm flipH="1">
              <a:off x="4467005" y="1026160"/>
              <a:ext cx="2290990" cy="454553"/>
            </a:xfrm>
            <a:prstGeom prst="round2DiagRect">
              <a:avLst>
                <a:gd name="adj1" fmla="val 0"/>
                <a:gd name="adj2" fmla="val 0"/>
              </a:avLst>
            </a:prstGeom>
            <a:solidFill>
              <a:schemeClr val="bg1"/>
            </a:solidFill>
            <a:ln>
              <a:noFill/>
            </a:ln>
            <a:effectLst>
              <a:outerShdw blurRad="635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kern="100">
                  <a:solidFill>
                    <a:srgbClr val="B00000"/>
                  </a:solidFill>
                  <a:latin typeface="微软雅黑" panose="020B0503020204020204" charset="-122"/>
                  <a:ea typeface="微软雅黑" panose="020B0503020204020204" charset="-122"/>
                  <a:cs typeface="方正粗楷简体" panose="02000000000000000000" pitchFamily="2" charset="-122"/>
                  <a:sym typeface="+mn-lt"/>
                </a:rPr>
                <a:t>党内法规体系建设</a:t>
              </a:r>
              <a:endParaRPr lang="zh-CN" altLang="en-US" sz="2000" b="1" kern="100" dirty="0">
                <a:solidFill>
                  <a:srgbClr val="B00000"/>
                </a:solidFill>
                <a:latin typeface="微软雅黑" panose="020B0503020204020204" charset="-122"/>
                <a:ea typeface="微软雅黑" panose="020B0503020204020204" charset="-122"/>
                <a:cs typeface="方正粗楷简体" panose="02000000000000000000" pitchFamily="2" charset="-122"/>
                <a:sym typeface="+mn-lt"/>
              </a:endParaRPr>
            </a:p>
          </p:txBody>
        </p:sp>
        <p:sp>
          <p:nvSpPr>
            <p:cNvPr id="8" name="对角圆角矩形 55"/>
            <p:cNvSpPr/>
            <p:nvPr/>
          </p:nvSpPr>
          <p:spPr>
            <a:xfrm flipH="1">
              <a:off x="6697035" y="1026160"/>
              <a:ext cx="1230285" cy="454553"/>
            </a:xfrm>
            <a:prstGeom prst="round2DiagRect">
              <a:avLst>
                <a:gd name="adj1" fmla="val 0"/>
                <a:gd name="adj2" fmla="val 0"/>
              </a:avLst>
            </a:prstGeom>
            <a:solidFill>
              <a:srgbClr val="B00000"/>
            </a:solidFill>
            <a:ln>
              <a:noFill/>
            </a:ln>
            <a:effectLst>
              <a:outerShdw blurRad="635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kern="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方正粗楷简体" panose="02000000000000000000" pitchFamily="2" charset="-122"/>
                  <a:sym typeface="+mn-lt"/>
                </a:rPr>
                <a:t>成效显著</a:t>
              </a:r>
              <a:endParaRPr lang="zh-CN" altLang="en-US" sz="2000" b="1" kern="1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方正粗楷简体" panose="02000000000000000000" pitchFamily="2" charset="-122"/>
                <a:sym typeface="+mn-lt"/>
              </a:endParaRPr>
            </a:p>
          </p:txBody>
        </p:sp>
      </p:grpSp>
      <p:sp>
        <p:nvSpPr>
          <p:cNvPr id="11" name="文本框 10"/>
          <p:cNvSpPr txBox="1"/>
          <p:nvPr/>
        </p:nvSpPr>
        <p:spPr>
          <a:xfrm>
            <a:off x="9042400" y="5899511"/>
            <a:ext cx="1807119" cy="275590"/>
          </a:xfrm>
          <a:prstGeom prst="rect">
            <a:avLst/>
          </a:prstGeom>
          <a:noFill/>
        </p:spPr>
        <p:txBody>
          <a:bodyPr wrap="square" rtlCol="0">
            <a:spAutoFit/>
          </a:bodyPr>
          <a:lstStyle/>
          <a:p>
            <a:r>
              <a:rPr lang="zh-CN" altLang="en-US" sz="1200" dirty="0">
                <a:solidFill>
                  <a:schemeClr val="bg1">
                    <a:lumMod val="50000"/>
                  </a:schemeClr>
                </a:solidFill>
              </a:rPr>
              <a:t>案例来源：</a:t>
            </a:r>
            <a:r>
              <a:rPr lang="en-US" altLang="zh-CN" sz="1200" dirty="0">
                <a:solidFill>
                  <a:schemeClr val="bg1">
                    <a:lumMod val="50000"/>
                  </a:schemeClr>
                </a:solidFill>
              </a:rPr>
              <a:t>《</a:t>
            </a:r>
            <a:r>
              <a:rPr lang="zh-CN" altLang="en-US" sz="1200" dirty="0">
                <a:solidFill>
                  <a:schemeClr val="bg1">
                    <a:lumMod val="50000"/>
                  </a:schemeClr>
                </a:solidFill>
              </a:rPr>
              <a:t>人民日报</a:t>
            </a:r>
            <a:r>
              <a:rPr lang="en-US" altLang="zh-CN" sz="1200" dirty="0">
                <a:solidFill>
                  <a:schemeClr val="bg1">
                    <a:lumMod val="50000"/>
                  </a:schemeClr>
                </a:solidFill>
              </a:rPr>
              <a:t>》</a:t>
            </a:r>
            <a:endParaRPr lang="zh-CN" altLang="en-US" sz="1200" dirty="0">
              <a:solidFill>
                <a:schemeClr val="bg1">
                  <a:lumMod val="50000"/>
                </a:schemeClr>
              </a:solidFill>
            </a:endParaRPr>
          </a:p>
        </p:txBody>
      </p:sp>
      <p:pic>
        <p:nvPicPr>
          <p:cNvPr id="12" name="图片 5"/>
          <p:cNvPicPr>
            <a:picLocks noChangeAspect="1" noChangeArrowheads="1"/>
          </p:cNvPicPr>
          <p:nvPr/>
        </p:nvPicPr>
        <p:blipFill>
          <a:blip r:embed="rId2"/>
          <a:stretch>
            <a:fillRect/>
          </a:stretch>
        </p:blipFill>
        <p:spPr bwMode="auto">
          <a:xfrm>
            <a:off x="1731924" y="2274415"/>
            <a:ext cx="2607055" cy="3659866"/>
          </a:xfrm>
          <a:prstGeom prst="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矩形 12"/>
          <p:cNvSpPr/>
          <p:nvPr/>
        </p:nvSpPr>
        <p:spPr>
          <a:xfrm>
            <a:off x="4858043" y="2173198"/>
            <a:ext cx="5960013" cy="3784600"/>
          </a:xfrm>
          <a:prstGeom prst="rect">
            <a:avLst/>
          </a:prstGeom>
        </p:spPr>
        <p:txBody>
          <a:bodyPr wrap="square">
            <a:spAutoFit/>
          </a:bodyPr>
          <a:lstStyle/>
          <a:p>
            <a:pPr algn="just">
              <a:lnSpc>
                <a:spcPct val="150000"/>
              </a:lnSpc>
              <a:spcBef>
                <a:spcPct val="0"/>
              </a:spcBef>
              <a:buClr>
                <a:srgbClr val="C00000"/>
              </a:buClr>
              <a:defRPr/>
            </a:pPr>
            <a:r>
              <a:rPr lang="zh-CN" altLang="en-US" sz="2000" dirty="0">
                <a:solidFill>
                  <a:schemeClr val="tx1">
                    <a:lumMod val="85000"/>
                    <a:lumOff val="15000"/>
                  </a:schemeClr>
                </a:solidFill>
                <a:latin typeface="微软雅黑" panose="020B0503020204020204" charset="-122"/>
                <a:ea typeface="微软雅黑" panose="020B0503020204020204" charset="-122"/>
                <a:sym typeface="+mn-lt"/>
              </a:rPr>
              <a:t>　　截至</a:t>
            </a:r>
            <a:r>
              <a:rPr lang="en-US" altLang="zh-CN" sz="2000" dirty="0">
                <a:solidFill>
                  <a:schemeClr val="tx1">
                    <a:lumMod val="85000"/>
                    <a:lumOff val="15000"/>
                  </a:schemeClr>
                </a:solidFill>
                <a:latin typeface="微软雅黑" panose="020B0503020204020204" charset="-122"/>
                <a:ea typeface="微软雅黑" panose="020B0503020204020204" charset="-122"/>
                <a:sym typeface="+mn-lt"/>
              </a:rPr>
              <a:t>2022</a:t>
            </a:r>
            <a:r>
              <a:rPr lang="zh-CN" altLang="en-US" sz="2000" dirty="0">
                <a:solidFill>
                  <a:schemeClr val="tx1">
                    <a:lumMod val="85000"/>
                    <a:lumOff val="15000"/>
                  </a:schemeClr>
                </a:solidFill>
                <a:latin typeface="微软雅黑" panose="020B0503020204020204" charset="-122"/>
                <a:ea typeface="微软雅黑" panose="020B0503020204020204" charset="-122"/>
                <a:sym typeface="+mn-lt"/>
              </a:rPr>
              <a:t>年</a:t>
            </a:r>
            <a:r>
              <a:rPr lang="en-US" altLang="zh-CN" sz="2000" dirty="0">
                <a:solidFill>
                  <a:schemeClr val="tx1">
                    <a:lumMod val="85000"/>
                    <a:lumOff val="15000"/>
                  </a:schemeClr>
                </a:solidFill>
                <a:latin typeface="微软雅黑" panose="020B0503020204020204" charset="-122"/>
                <a:ea typeface="微软雅黑" panose="020B0503020204020204" charset="-122"/>
                <a:sym typeface="+mn-lt"/>
              </a:rPr>
              <a:t>6</a:t>
            </a:r>
            <a:r>
              <a:rPr lang="zh-CN" altLang="en-US" sz="2000" dirty="0">
                <a:solidFill>
                  <a:schemeClr val="tx1">
                    <a:lumMod val="85000"/>
                    <a:lumOff val="15000"/>
                  </a:schemeClr>
                </a:solidFill>
                <a:latin typeface="微软雅黑" panose="020B0503020204020204" charset="-122"/>
                <a:ea typeface="微软雅黑" panose="020B0503020204020204" charset="-122"/>
                <a:sym typeface="+mn-lt"/>
              </a:rPr>
              <a:t>月，全党现行有效党内法规共</a:t>
            </a:r>
            <a:r>
              <a:rPr lang="en-US" altLang="zh-CN" sz="2000" b="1" dirty="0">
                <a:solidFill>
                  <a:srgbClr val="C00000"/>
                </a:solidFill>
                <a:latin typeface="微软雅黑" panose="020B0503020204020204" charset="-122"/>
                <a:ea typeface="微软雅黑" panose="020B0503020204020204" charset="-122"/>
                <a:sym typeface="+mn-lt"/>
              </a:rPr>
              <a:t>3718</a:t>
            </a:r>
            <a:r>
              <a:rPr lang="zh-CN" altLang="en-US" sz="2000" b="1" dirty="0">
                <a:solidFill>
                  <a:srgbClr val="C00000"/>
                </a:solidFill>
                <a:latin typeface="微软雅黑" panose="020B0503020204020204" charset="-122"/>
                <a:ea typeface="微软雅黑" panose="020B0503020204020204" charset="-122"/>
                <a:sym typeface="+mn-lt"/>
              </a:rPr>
              <a:t>部。</a:t>
            </a:r>
            <a:r>
              <a:rPr lang="zh-CN" altLang="en-US" sz="2000" dirty="0">
                <a:solidFill>
                  <a:schemeClr val="tx1">
                    <a:lumMod val="85000"/>
                    <a:lumOff val="15000"/>
                  </a:schemeClr>
                </a:solidFill>
                <a:latin typeface="微软雅黑" panose="020B0503020204020204" charset="-122"/>
                <a:ea typeface="微软雅黑" panose="020B0503020204020204" charset="-122"/>
                <a:sym typeface="+mn-lt"/>
              </a:rPr>
              <a:t>其中，党中央制定的中央党内法规</a:t>
            </a:r>
            <a:r>
              <a:rPr lang="en-US" altLang="zh-CN" sz="2000" b="1" dirty="0">
                <a:solidFill>
                  <a:srgbClr val="C00000"/>
                </a:solidFill>
                <a:latin typeface="微软雅黑" panose="020B0503020204020204" charset="-122"/>
                <a:ea typeface="微软雅黑" panose="020B0503020204020204" charset="-122"/>
                <a:sym typeface="+mn-lt"/>
              </a:rPr>
              <a:t>221</a:t>
            </a:r>
            <a:r>
              <a:rPr lang="zh-CN" altLang="en-US" sz="2000" b="1" dirty="0">
                <a:solidFill>
                  <a:srgbClr val="C00000"/>
                </a:solidFill>
                <a:latin typeface="微软雅黑" panose="020B0503020204020204" charset="-122"/>
                <a:ea typeface="微软雅黑" panose="020B0503020204020204" charset="-122"/>
                <a:sym typeface="+mn-lt"/>
              </a:rPr>
              <a:t>部，</a:t>
            </a:r>
            <a:r>
              <a:rPr lang="zh-CN" altLang="en-US" sz="2000" dirty="0">
                <a:solidFill>
                  <a:schemeClr val="tx1">
                    <a:lumMod val="85000"/>
                    <a:lumOff val="15000"/>
                  </a:schemeClr>
                </a:solidFill>
                <a:latin typeface="微软雅黑" panose="020B0503020204020204" charset="-122"/>
                <a:ea typeface="微软雅黑" panose="020B0503020204020204" charset="-122"/>
                <a:sym typeface="+mn-lt"/>
              </a:rPr>
              <a:t>中央纪律检查委员会以及党中央有关部门制定的部委党内法规</a:t>
            </a:r>
            <a:r>
              <a:rPr lang="en-US" altLang="zh-CN" sz="2000" b="1" dirty="0">
                <a:solidFill>
                  <a:srgbClr val="C00000"/>
                </a:solidFill>
                <a:latin typeface="微软雅黑" panose="020B0503020204020204" charset="-122"/>
                <a:ea typeface="微软雅黑" panose="020B0503020204020204" charset="-122"/>
                <a:sym typeface="+mn-lt"/>
              </a:rPr>
              <a:t>170</a:t>
            </a:r>
            <a:r>
              <a:rPr lang="zh-CN" altLang="en-US" sz="2000" b="1" dirty="0">
                <a:solidFill>
                  <a:srgbClr val="C00000"/>
                </a:solidFill>
                <a:latin typeface="微软雅黑" panose="020B0503020204020204" charset="-122"/>
                <a:ea typeface="微软雅黑" panose="020B0503020204020204" charset="-122"/>
                <a:sym typeface="+mn-lt"/>
              </a:rPr>
              <a:t>部，</a:t>
            </a:r>
            <a:r>
              <a:rPr lang="zh-CN" altLang="en-US" sz="2000" dirty="0">
                <a:solidFill>
                  <a:schemeClr val="tx1">
                    <a:lumMod val="85000"/>
                    <a:lumOff val="15000"/>
                  </a:schemeClr>
                </a:solidFill>
                <a:latin typeface="微软雅黑" panose="020B0503020204020204" charset="-122"/>
                <a:ea typeface="微软雅黑" panose="020B0503020204020204" charset="-122"/>
                <a:sym typeface="+mn-lt"/>
              </a:rPr>
              <a:t>省、自治区、直辖市党委制定的地方党内法规</a:t>
            </a:r>
            <a:r>
              <a:rPr lang="en-US" altLang="zh-CN" sz="2000" b="1" dirty="0">
                <a:solidFill>
                  <a:srgbClr val="C00000"/>
                </a:solidFill>
                <a:latin typeface="微软雅黑" panose="020B0503020204020204" charset="-122"/>
                <a:ea typeface="微软雅黑" panose="020B0503020204020204" charset="-122"/>
                <a:sym typeface="+mn-lt"/>
              </a:rPr>
              <a:t>3327</a:t>
            </a:r>
            <a:r>
              <a:rPr lang="zh-CN" altLang="en-US" sz="2000" b="1" dirty="0">
                <a:solidFill>
                  <a:srgbClr val="C00000"/>
                </a:solidFill>
                <a:latin typeface="微软雅黑" panose="020B0503020204020204" charset="-122"/>
                <a:ea typeface="微软雅黑" panose="020B0503020204020204" charset="-122"/>
                <a:sym typeface="+mn-lt"/>
              </a:rPr>
              <a:t>部。</a:t>
            </a:r>
            <a:endParaRPr lang="en-US" altLang="zh-CN" sz="2000" b="1" dirty="0">
              <a:solidFill>
                <a:srgbClr val="C00000"/>
              </a:solidFill>
              <a:latin typeface="微软雅黑" panose="020B0503020204020204" charset="-122"/>
              <a:ea typeface="微软雅黑" panose="020B0503020204020204" charset="-122"/>
              <a:sym typeface="+mn-lt"/>
            </a:endParaRPr>
          </a:p>
          <a:p>
            <a:pPr algn="just">
              <a:lnSpc>
                <a:spcPct val="150000"/>
              </a:lnSpc>
              <a:spcBef>
                <a:spcPct val="0"/>
              </a:spcBef>
              <a:buClr>
                <a:srgbClr val="C00000"/>
              </a:buClr>
              <a:defRPr/>
            </a:pPr>
            <a:r>
              <a:rPr lang="zh-CN" altLang="en-US" sz="2000" dirty="0">
                <a:solidFill>
                  <a:schemeClr val="tx1">
                    <a:lumMod val="85000"/>
                    <a:lumOff val="15000"/>
                  </a:schemeClr>
                </a:solidFill>
                <a:latin typeface="微软雅黑" panose="020B0503020204020204" charset="-122"/>
                <a:ea typeface="微软雅黑" panose="020B0503020204020204" charset="-122"/>
                <a:sym typeface="+mn-lt"/>
              </a:rPr>
              <a:t>　　严密的党内法规体系，让管党治党更加</a:t>
            </a:r>
            <a:r>
              <a:rPr lang="zh-CN" altLang="en-US" sz="2000" b="1" dirty="0">
                <a:solidFill>
                  <a:srgbClr val="C00000"/>
                </a:solidFill>
                <a:latin typeface="微软雅黑" panose="020B0503020204020204" charset="-122"/>
                <a:ea typeface="微软雅黑" panose="020B0503020204020204" charset="-122"/>
                <a:sym typeface="+mn-lt"/>
              </a:rPr>
              <a:t>“有规可依、有规必依”，</a:t>
            </a:r>
            <a:r>
              <a:rPr lang="zh-CN" altLang="en-US" sz="2000" dirty="0">
                <a:solidFill>
                  <a:schemeClr val="tx1">
                    <a:lumMod val="85000"/>
                    <a:lumOff val="15000"/>
                  </a:schemeClr>
                </a:solidFill>
                <a:latin typeface="微软雅黑" panose="020B0503020204020204" charset="-122"/>
                <a:ea typeface="微软雅黑" panose="020B0503020204020204" charset="-122"/>
                <a:sym typeface="+mn-lt"/>
              </a:rPr>
              <a:t>为全面从严治党取得显著成效提供了坚实的制度保障。</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60947" y="2344637"/>
            <a:ext cx="11520000" cy="3960000"/>
            <a:chOff x="1544320" y="2369102"/>
            <a:chExt cx="9103360" cy="2888380"/>
          </a:xfrm>
        </p:grpSpPr>
        <p:sp>
          <p:nvSpPr>
            <p:cNvPr id="13" name="矩形 12"/>
            <p:cNvSpPr/>
            <p:nvPr/>
          </p:nvSpPr>
          <p:spPr>
            <a:xfrm>
              <a:off x="1544320" y="2377482"/>
              <a:ext cx="9103360" cy="2880000"/>
            </a:xfrm>
            <a:prstGeom prst="rect">
              <a:avLst/>
            </a:prstGeom>
            <a:solidFill>
              <a:schemeClr val="bg1"/>
            </a:solidFill>
            <a:ln>
              <a:noFill/>
            </a:ln>
            <a:effectLst>
              <a:outerShdw blurRad="3556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dirty="0"/>
            </a:p>
          </p:txBody>
        </p:sp>
        <p:sp>
          <p:nvSpPr>
            <p:cNvPr id="14" name="矩形 13"/>
            <p:cNvSpPr/>
            <p:nvPr/>
          </p:nvSpPr>
          <p:spPr>
            <a:xfrm flipV="1">
              <a:off x="1544320" y="2369102"/>
              <a:ext cx="9103360" cy="2879998"/>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 name="图片 1"/>
          <p:cNvPicPr preferRelativeResize="0"/>
          <p:nvPr/>
        </p:nvPicPr>
        <p:blipFill rotWithShape="1">
          <a:blip r:embed="rId3" cstate="print">
            <a:extLst>
              <a:ext uri="{28A0092B-C50C-407E-A947-70E740481C1C}">
                <a14:useLocalDpi xmlns:a14="http://schemas.microsoft.com/office/drawing/2010/main" val="0"/>
              </a:ext>
            </a:extLst>
          </a:blip>
          <a:srcRect t="32043" b="52666"/>
          <a:stretch>
            <a:fillRect/>
          </a:stretch>
        </p:blipFill>
        <p:spPr>
          <a:xfrm>
            <a:off x="0" y="792000"/>
            <a:ext cx="12192000" cy="972000"/>
          </a:xfrm>
          <a:prstGeom prst="cube">
            <a:avLst>
              <a:gd name="adj" fmla="val 0"/>
            </a:avLst>
          </a:prstGeom>
          <a:noFill/>
          <a:effectLst>
            <a:outerShdw blurRad="381000" dist="127000" dir="5400000" algn="t" rotWithShape="0">
              <a:prstClr val="black">
                <a:alpha val="15000"/>
              </a:prstClr>
            </a:outerShdw>
          </a:effectLst>
        </p:spPr>
      </p:pic>
      <p:sp>
        <p:nvSpPr>
          <p:cNvPr id="5" name="TextBox 13"/>
          <p:cNvSpPr txBox="1"/>
          <p:nvPr/>
        </p:nvSpPr>
        <p:spPr>
          <a:xfrm>
            <a:off x="2619704" y="1031779"/>
            <a:ext cx="6952593" cy="492443"/>
          </a:xfrm>
          <a:prstGeom prst="rect">
            <a:avLst/>
          </a:prstGeom>
          <a:noFill/>
        </p:spPr>
        <p:txBody>
          <a:bodyPr wrap="square" rtlCol="0">
            <a:spAutoFit/>
          </a:bodyPr>
          <a:lstStyle/>
          <a:p>
            <a:pPr lvl="0" algn="ctr">
              <a:defRPr/>
            </a:pPr>
            <a:r>
              <a:rPr lang="zh-CN" altLang="en-US" sz="2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sym typeface="+mn-lt"/>
              </a:rPr>
              <a:t>（三）坚持和完善中国特色社会主义法治体系</a:t>
            </a:r>
          </a:p>
        </p:txBody>
      </p:sp>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0" y="5400844"/>
            <a:ext cx="12192000" cy="1457156"/>
          </a:xfrm>
          <a:prstGeom prst="rect">
            <a:avLst/>
          </a:prstGeom>
        </p:spPr>
      </p:pic>
      <p:sp>
        <p:nvSpPr>
          <p:cNvPr id="18" name="对角圆角矩形 17"/>
          <p:cNvSpPr/>
          <p:nvPr>
            <p:custDataLst>
              <p:tags r:id="rId1"/>
            </p:custDataLst>
          </p:nvPr>
        </p:nvSpPr>
        <p:spPr>
          <a:xfrm flipH="1">
            <a:off x="3824288" y="2063158"/>
            <a:ext cx="454342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000" b="1" dirty="0">
                <a:solidFill>
                  <a:srgbClr val="F9FBFD"/>
                </a:solidFill>
                <a:effectLst>
                  <a:outerShdw blurRad="38100" dist="38100" dir="2700000" algn="tl">
                    <a:srgbClr val="000000">
                      <a:alpha val="43137"/>
                    </a:srgbClr>
                  </a:outerShdw>
                </a:effectLst>
                <a:latin typeface="微软雅黑" panose="020B0503020204020204" charset="-122"/>
                <a:sym typeface="+mn-ea"/>
              </a:rPr>
              <a:t>1. </a:t>
            </a:r>
            <a:r>
              <a:rPr lang="zh-CN" altLang="en-US" sz="2000" b="1" dirty="0">
                <a:solidFill>
                  <a:srgbClr val="F9FBFD"/>
                </a:solidFill>
                <a:effectLst>
                  <a:outerShdw blurRad="38100" dist="38100" dir="2700000" algn="tl">
                    <a:srgbClr val="000000">
                      <a:alpha val="43137"/>
                    </a:srgbClr>
                  </a:outerShdw>
                </a:effectLst>
                <a:latin typeface="微软雅黑" panose="020B0503020204020204" charset="-122"/>
                <a:sym typeface="+mn-ea"/>
              </a:rPr>
              <a:t>健全保证宪法全面实施的体制机制</a:t>
            </a:r>
            <a:endParaRPr kumimoji="1" lang="zh-CN" altLang="en-US" sz="2000" b="1" i="0" u="none" strike="noStrike" kern="1200" cap="none" spc="0" normalizeH="0" baseline="0" noProof="0" dirty="0">
              <a:ln>
                <a:noFill/>
              </a:ln>
              <a:solidFill>
                <a:srgbClr val="F9FBFD"/>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sym typeface="+mn-ea"/>
            </a:endParaRPr>
          </a:p>
        </p:txBody>
      </p:sp>
      <p:sp>
        <p:nvSpPr>
          <p:cNvPr id="10" name="文本框 9"/>
          <p:cNvSpPr txBox="1"/>
          <p:nvPr/>
        </p:nvSpPr>
        <p:spPr>
          <a:xfrm>
            <a:off x="764138" y="2805435"/>
            <a:ext cx="5331862" cy="3323987"/>
          </a:xfrm>
          <a:prstGeom prst="rect">
            <a:avLst/>
          </a:prstGeom>
          <a:noFill/>
        </p:spPr>
        <p:txBody>
          <a:bodyPr wrap="square" rtlCol="0">
            <a:spAutoFit/>
          </a:bodyPr>
          <a:lstStyle/>
          <a:p>
            <a:pPr algn="just" fontAlgn="auto">
              <a:lnSpc>
                <a:spcPct val="150000"/>
              </a:lnSpc>
            </a:pPr>
            <a:r>
              <a:rPr lang="zh-CN" altLang="en-US" sz="2000" dirty="0">
                <a:solidFill>
                  <a:schemeClr val="tx1">
                    <a:lumMod val="85000"/>
                    <a:lumOff val="15000"/>
                  </a:schemeClr>
                </a:solidFill>
                <a:latin typeface="微软雅黑" panose="020B0503020204020204" charset="-122"/>
              </a:rPr>
              <a:t>　　加强宪法实施和监督，落实宪法解释程序机制，推进合宪性审查工作，加强备案审查制度和能力建设，依法撤销和纠正违宪违法的规范性文件。</a:t>
            </a:r>
          </a:p>
          <a:p>
            <a:pPr algn="just" fontAlgn="auto">
              <a:lnSpc>
                <a:spcPct val="150000"/>
              </a:lnSpc>
            </a:pPr>
            <a:r>
              <a:rPr lang="zh-CN" altLang="en-US" sz="2000" dirty="0">
                <a:solidFill>
                  <a:prstClr val="black">
                    <a:lumMod val="85000"/>
                    <a:lumOff val="15000"/>
                  </a:prstClr>
                </a:solidFill>
                <a:latin typeface="微软雅黑" panose="020B0503020204020204" charset="-122"/>
                <a:ea typeface="微软雅黑" panose="020B0503020204020204" charset="-122"/>
                <a:sym typeface="+mn-ea"/>
              </a:rPr>
              <a:t>　　坚持宪法法律至上，健全法律面前人人平等保障机制，维护国家法制统一、尊严、权威，一切违反宪法法律的行为都必须予以追究。</a:t>
            </a:r>
            <a:endParaRPr lang="zh-CN" altLang="en-US" sz="2000" dirty="0">
              <a:solidFill>
                <a:schemeClr val="tx1">
                  <a:lumMod val="85000"/>
                  <a:lumOff val="15000"/>
                </a:schemeClr>
              </a:solidFill>
              <a:latin typeface="微软雅黑" panose="020B0503020204020204" charset="-122"/>
            </a:endParaRPr>
          </a:p>
        </p:txBody>
      </p:sp>
      <p:pic>
        <p:nvPicPr>
          <p:cNvPr id="11" name="图片 10"/>
          <p:cNvPicPr>
            <a:picLocks noChangeAspect="1"/>
          </p:cNvPicPr>
          <p:nvPr/>
        </p:nvPicPr>
        <p:blipFill rotWithShape="1">
          <a:blip r:embed="rId5" cstate="print">
            <a:extLst>
              <a:ext uri="{28A0092B-C50C-407E-A947-70E740481C1C}">
                <a14:useLocalDpi xmlns:a14="http://schemas.microsoft.com/office/drawing/2010/main" val="0"/>
              </a:ext>
            </a:extLst>
          </a:blip>
          <a:srcRect t="6544" b="6544"/>
          <a:stretch>
            <a:fillRect/>
          </a:stretch>
        </p:blipFill>
        <p:spPr>
          <a:xfrm>
            <a:off x="6499191" y="3119477"/>
            <a:ext cx="5020944" cy="2695902"/>
          </a:xfrm>
          <a:prstGeom prst="rect">
            <a:avLst/>
          </a:prstGeom>
          <a:solidFill>
            <a:srgbClr val="FFFFFF">
              <a:shade val="85000"/>
            </a:srgbClr>
          </a:solidFill>
          <a:ln w="381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preferRelativeResize="0"/>
          <p:nvPr/>
        </p:nvPicPr>
        <p:blipFill rotWithShape="1">
          <a:blip r:embed="rId3" cstate="print">
            <a:extLst>
              <a:ext uri="{28A0092B-C50C-407E-A947-70E740481C1C}">
                <a14:useLocalDpi xmlns:a14="http://schemas.microsoft.com/office/drawing/2010/main" val="0"/>
              </a:ext>
            </a:extLst>
          </a:blip>
          <a:srcRect t="26973" b="48018"/>
          <a:stretch>
            <a:fillRect/>
          </a:stretch>
        </p:blipFill>
        <p:spPr>
          <a:xfrm>
            <a:off x="0" y="4692316"/>
            <a:ext cx="12192000" cy="2177259"/>
          </a:xfrm>
          <a:prstGeom prst="cube">
            <a:avLst>
              <a:gd name="adj" fmla="val 0"/>
            </a:avLst>
          </a:prstGeom>
          <a:noFill/>
          <a:effectLst>
            <a:outerShdw blurRad="381000" dist="127000" dir="5400000" algn="t" rotWithShape="0">
              <a:prstClr val="black">
                <a:alpha val="15000"/>
              </a:prstClr>
            </a:outerShdw>
          </a:effectLst>
        </p:spPr>
      </p:pic>
      <p:grpSp>
        <p:nvGrpSpPr>
          <p:cNvPr id="3" name="组合 2"/>
          <p:cNvGrpSpPr/>
          <p:nvPr/>
        </p:nvGrpSpPr>
        <p:grpSpPr>
          <a:xfrm>
            <a:off x="876000" y="1227600"/>
            <a:ext cx="10440000" cy="4860000"/>
            <a:chOff x="1544320" y="2369102"/>
            <a:chExt cx="9103360" cy="2888380"/>
          </a:xfrm>
        </p:grpSpPr>
        <p:sp>
          <p:nvSpPr>
            <p:cNvPr id="4" name="矩形 3"/>
            <p:cNvSpPr/>
            <p:nvPr/>
          </p:nvSpPr>
          <p:spPr>
            <a:xfrm>
              <a:off x="1544320" y="2377482"/>
              <a:ext cx="9103360" cy="2880000"/>
            </a:xfrm>
            <a:prstGeom prst="rect">
              <a:avLst/>
            </a:prstGeom>
            <a:solidFill>
              <a:schemeClr val="bg1"/>
            </a:solidFill>
            <a:ln>
              <a:noFill/>
            </a:ln>
            <a:effectLst>
              <a:outerShdw blurRad="3556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dirty="0"/>
            </a:p>
          </p:txBody>
        </p:sp>
        <p:sp>
          <p:nvSpPr>
            <p:cNvPr id="5" name="矩形 4"/>
            <p:cNvSpPr/>
            <p:nvPr/>
          </p:nvSpPr>
          <p:spPr>
            <a:xfrm flipV="1">
              <a:off x="1544320" y="2369102"/>
              <a:ext cx="9103360" cy="2879998"/>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对角圆角矩形 55"/>
          <p:cNvSpPr/>
          <p:nvPr/>
        </p:nvSpPr>
        <p:spPr>
          <a:xfrm flipH="1">
            <a:off x="4338953" y="906736"/>
            <a:ext cx="353568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effectLst>
                  <a:outerShdw blurRad="38100" dist="38100" dir="2700000" algn="tl">
                    <a:srgbClr val="000000">
                      <a:alpha val="43137"/>
                    </a:srgbClr>
                  </a:outerShdw>
                </a:effectLst>
                <a:latin typeface="+mn-ea"/>
                <a:sym typeface="+mn-ea"/>
              </a:rPr>
              <a:t>2. </a:t>
            </a:r>
            <a:r>
              <a:rPr lang="zh-CN" altLang="en-US" sz="2000" b="1" dirty="0">
                <a:effectLst>
                  <a:outerShdw blurRad="38100" dist="38100" dir="2700000" algn="tl">
                    <a:srgbClr val="000000">
                      <a:alpha val="43137"/>
                    </a:srgbClr>
                  </a:outerShdw>
                </a:effectLst>
                <a:latin typeface="+mn-ea"/>
                <a:sym typeface="+mn-ea"/>
              </a:rPr>
              <a:t>完善立法体制机制</a:t>
            </a:r>
            <a:endParaRPr kumimoji="1" lang="zh-CN" altLang="en-US" sz="2000" b="1" dirty="0">
              <a:solidFill>
                <a:schemeClr val="bg1"/>
              </a:solidFill>
              <a:effectLst>
                <a:outerShdw blurRad="38100" dist="38100" dir="2700000" algn="tl">
                  <a:srgbClr val="000000">
                    <a:alpha val="43137"/>
                  </a:srgbClr>
                </a:outerShdw>
              </a:effectLst>
              <a:latin typeface="+mn-ea"/>
              <a:ea typeface="微软雅黑" panose="020B0503020204020204" charset="-122"/>
              <a:sym typeface="+mn-ea"/>
            </a:endParaRPr>
          </a:p>
        </p:txBody>
      </p:sp>
      <p:sp>
        <p:nvSpPr>
          <p:cNvPr id="6" name="矩形 5"/>
          <p:cNvSpPr/>
          <p:nvPr/>
        </p:nvSpPr>
        <p:spPr>
          <a:xfrm>
            <a:off x="1235242" y="1749600"/>
            <a:ext cx="9721516" cy="3816000"/>
          </a:xfrm>
          <a:prstGeom prst="rect">
            <a:avLst/>
          </a:prstGeom>
        </p:spPr>
        <p:txBody>
          <a:bodyPr wrap="square">
            <a:spAutoFit/>
          </a:bodyPr>
          <a:lstStyle/>
          <a:p>
            <a:pPr indent="457200" algn="just">
              <a:lnSpc>
                <a:spcPct val="150000"/>
              </a:lnSpc>
            </a:pPr>
            <a:r>
              <a:rPr lang="zh-CN" altLang="en-US" sz="2000" dirty="0">
                <a:latin typeface="+mn-ea"/>
              </a:rPr>
              <a:t>坚持</a:t>
            </a:r>
            <a:r>
              <a:rPr lang="zh-CN" altLang="en-US" sz="2000" b="1" dirty="0">
                <a:solidFill>
                  <a:srgbClr val="C00000"/>
                </a:solidFill>
                <a:latin typeface="+mn-ea"/>
              </a:rPr>
              <a:t>科学立法、民主立法、依法立法</a:t>
            </a:r>
            <a:r>
              <a:rPr lang="zh-CN" altLang="en-US" sz="2000" dirty="0">
                <a:latin typeface="+mn-ea"/>
              </a:rPr>
              <a:t>，完善党委领导、人大主导、政府依托、各方参与的立法工作格局，立改废释纂并举，提高立法质效。</a:t>
            </a:r>
            <a:endParaRPr lang="zh-CN" altLang="en-US" sz="2000" b="1" dirty="0">
              <a:solidFill>
                <a:srgbClr val="C00000"/>
              </a:solidFill>
              <a:latin typeface="+mn-ea"/>
            </a:endParaRPr>
          </a:p>
          <a:p>
            <a:pPr indent="457200" algn="just">
              <a:lnSpc>
                <a:spcPct val="150000"/>
              </a:lnSpc>
            </a:pPr>
            <a:r>
              <a:rPr lang="zh-CN" altLang="en-US" sz="2000" dirty="0">
                <a:latin typeface="+mn-ea"/>
              </a:rPr>
              <a:t>完善以</a:t>
            </a:r>
            <a:r>
              <a:rPr lang="zh-CN" altLang="en-US" sz="2000" b="1" dirty="0">
                <a:solidFill>
                  <a:srgbClr val="C00000"/>
                </a:solidFill>
                <a:latin typeface="+mn-ea"/>
              </a:rPr>
              <a:t>宪法</a:t>
            </a:r>
            <a:r>
              <a:rPr lang="zh-CN" altLang="en-US" sz="2000" dirty="0">
                <a:latin typeface="+mn-ea"/>
              </a:rPr>
              <a:t>为核心的中国特色社会主义法律体系，加强重要领域立法，加快我国法域外适用的法律体系建设，以良法保障善治。</a:t>
            </a:r>
            <a:endParaRPr lang="en-US" altLang="zh-CN" sz="2000" dirty="0">
              <a:latin typeface="+mn-ea"/>
            </a:endParaRPr>
          </a:p>
          <a:p>
            <a:pPr indent="457200" algn="just">
              <a:lnSpc>
                <a:spcPct val="150000"/>
              </a:lnSpc>
            </a:pPr>
            <a:r>
              <a:rPr lang="zh-CN" altLang="en-US" sz="2000" dirty="0">
                <a:solidFill>
                  <a:schemeClr val="tx1">
                    <a:lumMod val="85000"/>
                    <a:lumOff val="15000"/>
                  </a:schemeClr>
                </a:solidFill>
                <a:latin typeface="+mn-ea"/>
              </a:rPr>
              <a:t>完善党对立法工作中重大问题决策的程序；健全有立法权的人大主导立法工作的体制机制，发挥人大及其常委会在立法工作中的主导作用；加强和改进政府立法制度建设，完善行政法规、规章制定程序，完善公众参与政府立法机制；明确立法权力边界，从体制机制和工作程序上有效防止部门利益和地方保护主义法律化。</a:t>
            </a:r>
            <a:endParaRPr lang="zh-CN" altLang="en-US" sz="2000" dirty="0">
              <a:latin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preferRelativeResize="0"/>
          <p:nvPr/>
        </p:nvPicPr>
        <p:blipFill rotWithShape="1">
          <a:blip r:embed="rId3" cstate="print">
            <a:extLst>
              <a:ext uri="{28A0092B-C50C-407E-A947-70E740481C1C}">
                <a14:useLocalDpi xmlns:a14="http://schemas.microsoft.com/office/drawing/2010/main" val="0"/>
              </a:ext>
            </a:extLst>
          </a:blip>
          <a:srcRect t="26973" b="48018"/>
          <a:stretch>
            <a:fillRect/>
          </a:stretch>
        </p:blipFill>
        <p:spPr>
          <a:xfrm>
            <a:off x="0" y="4692316"/>
            <a:ext cx="12192000" cy="2177259"/>
          </a:xfrm>
          <a:prstGeom prst="cube">
            <a:avLst>
              <a:gd name="adj" fmla="val 0"/>
            </a:avLst>
          </a:prstGeom>
          <a:noFill/>
          <a:effectLst>
            <a:outerShdw blurRad="381000" dist="127000" dir="5400000" algn="t" rotWithShape="0">
              <a:prstClr val="black">
                <a:alpha val="15000"/>
              </a:prstClr>
            </a:outerShdw>
          </a:effectLst>
        </p:spPr>
      </p:pic>
      <p:grpSp>
        <p:nvGrpSpPr>
          <p:cNvPr id="8" name="组合 7"/>
          <p:cNvGrpSpPr/>
          <p:nvPr/>
        </p:nvGrpSpPr>
        <p:grpSpPr>
          <a:xfrm>
            <a:off x="876000" y="1227600"/>
            <a:ext cx="10440000" cy="4860000"/>
            <a:chOff x="1544320" y="2369102"/>
            <a:chExt cx="9103360" cy="2888380"/>
          </a:xfrm>
        </p:grpSpPr>
        <p:sp>
          <p:nvSpPr>
            <p:cNvPr id="9" name="矩形 8"/>
            <p:cNvSpPr/>
            <p:nvPr/>
          </p:nvSpPr>
          <p:spPr>
            <a:xfrm>
              <a:off x="1544320" y="2377482"/>
              <a:ext cx="9103360" cy="2880000"/>
            </a:xfrm>
            <a:prstGeom prst="rect">
              <a:avLst/>
            </a:prstGeom>
            <a:solidFill>
              <a:schemeClr val="bg1"/>
            </a:solidFill>
            <a:ln>
              <a:noFill/>
            </a:ln>
            <a:effectLst>
              <a:outerShdw blurRad="3556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dirty="0"/>
            </a:p>
          </p:txBody>
        </p:sp>
        <p:sp>
          <p:nvSpPr>
            <p:cNvPr id="10" name="矩形 9"/>
            <p:cNvSpPr/>
            <p:nvPr/>
          </p:nvSpPr>
          <p:spPr>
            <a:xfrm flipV="1">
              <a:off x="1544320" y="2369102"/>
              <a:ext cx="9103360" cy="2879998"/>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对角圆角矩形 55"/>
          <p:cNvSpPr/>
          <p:nvPr/>
        </p:nvSpPr>
        <p:spPr>
          <a:xfrm flipH="1">
            <a:off x="3765666" y="906736"/>
            <a:ext cx="4660668"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effectLst>
                  <a:outerShdw blurRad="38100" dist="38100" dir="2700000" algn="tl">
                    <a:srgbClr val="000000">
                      <a:alpha val="43137"/>
                    </a:srgbClr>
                  </a:outerShdw>
                </a:effectLst>
                <a:latin typeface="+mn-ea"/>
                <a:sym typeface="+mn-ea"/>
              </a:rPr>
              <a:t>3. </a:t>
            </a:r>
            <a:r>
              <a:rPr lang="zh-CN" altLang="en-US" sz="2000" b="1" dirty="0">
                <a:effectLst>
                  <a:outerShdw blurRad="38100" dist="38100" dir="2700000" algn="tl">
                    <a:srgbClr val="000000">
                      <a:alpha val="43137"/>
                    </a:srgbClr>
                  </a:outerShdw>
                </a:effectLst>
                <a:latin typeface="+mn-ea"/>
                <a:sym typeface="+mn-ea"/>
              </a:rPr>
              <a:t>健全社会公平正义法治保障制度</a:t>
            </a:r>
          </a:p>
        </p:txBody>
      </p:sp>
      <p:sp>
        <p:nvSpPr>
          <p:cNvPr id="6" name="矩形 5"/>
          <p:cNvSpPr/>
          <p:nvPr/>
        </p:nvSpPr>
        <p:spPr>
          <a:xfrm>
            <a:off x="1607502" y="2003172"/>
            <a:ext cx="8976995" cy="3322955"/>
          </a:xfrm>
          <a:prstGeom prst="rect">
            <a:avLst/>
          </a:prstGeom>
        </p:spPr>
        <p:txBody>
          <a:bodyPr wrap="square">
            <a:spAutoFit/>
          </a:bodyPr>
          <a:lstStyle/>
          <a:p>
            <a:pPr indent="457200" algn="just">
              <a:lnSpc>
                <a:spcPct val="150000"/>
              </a:lnSpc>
            </a:pPr>
            <a:r>
              <a:rPr lang="zh-CN" altLang="en-US" sz="2000" dirty="0">
                <a:latin typeface="+mn-ea"/>
              </a:rPr>
              <a:t> 坚持法治建设为了人民、依靠人民，加强人权法治保障，保证人民依法享有广泛的权利和自由、承担应尽的义务。</a:t>
            </a:r>
          </a:p>
          <a:p>
            <a:pPr indent="457200" algn="just">
              <a:lnSpc>
                <a:spcPct val="150000"/>
              </a:lnSpc>
            </a:pPr>
            <a:r>
              <a:rPr lang="zh-CN" altLang="en-US" sz="2000" dirty="0">
                <a:latin typeface="+mn-ea"/>
              </a:rPr>
              <a:t> 坚持</a:t>
            </a:r>
            <a:r>
              <a:rPr lang="zh-CN" altLang="en-US" sz="2000" b="1" dirty="0">
                <a:solidFill>
                  <a:srgbClr val="C00000"/>
                </a:solidFill>
                <a:latin typeface="+mn-ea"/>
              </a:rPr>
              <a:t>有法必依、执法必严、违法必究</a:t>
            </a:r>
            <a:r>
              <a:rPr lang="zh-CN" altLang="en-US" sz="2000" dirty="0">
                <a:latin typeface="+mn-ea"/>
              </a:rPr>
              <a:t>，严格规范公正文明执法，规范执法自由裁量权，加大关系群众切身利益的重点领域执法力度。</a:t>
            </a:r>
          </a:p>
          <a:p>
            <a:pPr indent="457200" algn="just">
              <a:lnSpc>
                <a:spcPct val="150000"/>
              </a:lnSpc>
            </a:pPr>
            <a:r>
              <a:rPr lang="zh-CN" altLang="en-US" sz="2000" dirty="0">
                <a:latin typeface="+mn-ea"/>
              </a:rPr>
              <a:t> 深化司法体制综合配套改革，完善审判制度、检察制度，全面落实司法责任制，完善律师制度，加强对司法活动的监督，确保司法公正高效权威，努力让人民群众在每一个司法案件中感受到公平正义。</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55"/>
          <p:cNvSpPr/>
          <p:nvPr/>
        </p:nvSpPr>
        <p:spPr>
          <a:xfrm flipH="1">
            <a:off x="4117023" y="818197"/>
            <a:ext cx="395795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effectLst>
                  <a:outerShdw blurRad="38100" dist="38100" dir="2700000" algn="tl">
                    <a:srgbClr val="000000">
                      <a:alpha val="43137"/>
                    </a:srgbClr>
                  </a:outerShdw>
                </a:effectLst>
                <a:latin typeface="+mn-ea"/>
                <a:sym typeface="+mn-ea"/>
              </a:rPr>
              <a:t>4. </a:t>
            </a:r>
            <a:r>
              <a:rPr lang="zh-CN" altLang="en-US" sz="2000" b="1" dirty="0">
                <a:effectLst>
                  <a:outerShdw blurRad="38100" dist="38100" dir="2700000" algn="tl">
                    <a:srgbClr val="000000">
                      <a:alpha val="43137"/>
                    </a:srgbClr>
                  </a:outerShdw>
                </a:effectLst>
                <a:latin typeface="+mn-ea"/>
                <a:sym typeface="+mn-ea"/>
              </a:rPr>
              <a:t>加强对法律实施的监督</a:t>
            </a:r>
          </a:p>
        </p:txBody>
      </p:sp>
      <p:grpSp>
        <p:nvGrpSpPr>
          <p:cNvPr id="3" name="组合 2"/>
          <p:cNvGrpSpPr/>
          <p:nvPr/>
        </p:nvGrpSpPr>
        <p:grpSpPr>
          <a:xfrm>
            <a:off x="362606" y="1520190"/>
            <a:ext cx="8829519" cy="5006734"/>
            <a:chOff x="1544320" y="2294195"/>
            <a:chExt cx="9103360" cy="2963287"/>
          </a:xfrm>
        </p:grpSpPr>
        <p:sp>
          <p:nvSpPr>
            <p:cNvPr id="4" name="矩形 3"/>
            <p:cNvSpPr/>
            <p:nvPr/>
          </p:nvSpPr>
          <p:spPr>
            <a:xfrm>
              <a:off x="1544320" y="2294195"/>
              <a:ext cx="9103360" cy="2963287"/>
            </a:xfrm>
            <a:prstGeom prst="rect">
              <a:avLst/>
            </a:prstGeom>
            <a:solidFill>
              <a:schemeClr val="bg1"/>
            </a:solidFill>
            <a:ln>
              <a:noFill/>
            </a:ln>
            <a:effectLst>
              <a:outerShdw blurRad="3556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dirty="0"/>
            </a:p>
          </p:txBody>
        </p:sp>
        <p:sp>
          <p:nvSpPr>
            <p:cNvPr id="5" name="矩形 4"/>
            <p:cNvSpPr/>
            <p:nvPr/>
          </p:nvSpPr>
          <p:spPr>
            <a:xfrm flipV="1">
              <a:off x="1544320" y="2294195"/>
              <a:ext cx="9103360" cy="2954905"/>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p:cNvSpPr/>
          <p:nvPr/>
        </p:nvSpPr>
        <p:spPr>
          <a:xfrm>
            <a:off x="639091" y="1639615"/>
            <a:ext cx="7223679" cy="4887309"/>
          </a:xfrm>
          <a:prstGeom prst="rect">
            <a:avLst/>
          </a:prstGeom>
        </p:spPr>
        <p:txBody>
          <a:bodyPr wrap="square">
            <a:noAutofit/>
          </a:bodyPr>
          <a:lstStyle/>
          <a:p>
            <a:pPr marL="342900" indent="-342900" algn="just">
              <a:lnSpc>
                <a:spcPct val="150000"/>
              </a:lnSpc>
              <a:buClr>
                <a:srgbClr val="AF261E"/>
              </a:buClr>
              <a:buSzTx/>
              <a:buFont typeface="Wingdings" panose="05000000000000000000" pitchFamily="2" charset="2"/>
              <a:buChar char="n"/>
            </a:pPr>
            <a:r>
              <a:rPr lang="zh-CN" altLang="en-US" sz="2000" dirty="0">
                <a:solidFill>
                  <a:schemeClr val="tx1">
                    <a:lumMod val="85000"/>
                    <a:lumOff val="15000"/>
                  </a:schemeClr>
                </a:solidFill>
                <a:latin typeface="+mn-ea"/>
              </a:rPr>
              <a:t>保证行政权、监察权、审判权、检察权得到依法正确行使，坚决排除对执法司法活动的干预。</a:t>
            </a:r>
            <a:endParaRPr lang="en-US" altLang="zh-CN" sz="2000" dirty="0">
              <a:solidFill>
                <a:schemeClr val="tx1">
                  <a:lumMod val="85000"/>
                  <a:lumOff val="15000"/>
                </a:schemeClr>
              </a:solidFill>
              <a:latin typeface="+mn-ea"/>
            </a:endParaRPr>
          </a:p>
          <a:p>
            <a:pPr marL="342900" indent="-342900" algn="just">
              <a:lnSpc>
                <a:spcPct val="150000"/>
              </a:lnSpc>
              <a:buClr>
                <a:srgbClr val="AF261E"/>
              </a:buClr>
              <a:buFont typeface="Wingdings" panose="05000000000000000000" pitchFamily="2" charset="2"/>
              <a:buChar char="n"/>
            </a:pPr>
            <a:r>
              <a:rPr lang="zh-CN" altLang="en-US" sz="2000" dirty="0">
                <a:latin typeface="+mn-ea"/>
                <a:sym typeface="+mn-lt"/>
              </a:rPr>
              <a:t>坚持人民司法为人民，依靠人民推进公正司法，通过公正司法维护人民权益</a:t>
            </a:r>
            <a:r>
              <a:rPr lang="zh-CN" altLang="en-US" sz="2000" dirty="0">
                <a:solidFill>
                  <a:schemeClr val="tx1">
                    <a:lumMod val="85000"/>
                    <a:lumOff val="15000"/>
                  </a:schemeClr>
                </a:solidFill>
                <a:latin typeface="+mn-ea"/>
                <a:sym typeface="+mn-lt"/>
              </a:rPr>
              <a:t>。在</a:t>
            </a:r>
            <a:r>
              <a:rPr lang="zh-CN" altLang="en-US" sz="2000" b="1" dirty="0">
                <a:solidFill>
                  <a:srgbClr val="B00000"/>
                </a:solidFill>
                <a:latin typeface="+mn-ea"/>
                <a:sym typeface="+mn-lt"/>
              </a:rPr>
              <a:t>司法调解、司法听证、涉诉信访</a:t>
            </a:r>
            <a:r>
              <a:rPr lang="zh-CN" altLang="en-US" sz="2000" dirty="0">
                <a:solidFill>
                  <a:schemeClr val="tx1">
                    <a:lumMod val="85000"/>
                    <a:lumOff val="15000"/>
                  </a:schemeClr>
                </a:solidFill>
                <a:latin typeface="+mn-ea"/>
                <a:sym typeface="+mn-lt"/>
              </a:rPr>
              <a:t>等司法活动中保障人民群众参与。</a:t>
            </a:r>
            <a:endParaRPr lang="zh-CN" altLang="en-US" sz="2000" dirty="0">
              <a:solidFill>
                <a:schemeClr val="tx1">
                  <a:lumMod val="85000"/>
                  <a:lumOff val="15000"/>
                </a:schemeClr>
              </a:solidFill>
              <a:latin typeface="+mn-ea"/>
            </a:endParaRPr>
          </a:p>
          <a:p>
            <a:pPr marL="342900" indent="-342900" algn="just">
              <a:lnSpc>
                <a:spcPct val="150000"/>
              </a:lnSpc>
              <a:buClr>
                <a:srgbClr val="AF261E"/>
              </a:buClr>
              <a:buSzTx/>
              <a:buFont typeface="Wingdings" panose="05000000000000000000" pitchFamily="2" charset="2"/>
              <a:buChar char="n"/>
            </a:pPr>
            <a:r>
              <a:rPr lang="zh-CN" altLang="en-US" sz="2000" dirty="0">
                <a:solidFill>
                  <a:schemeClr val="tx1">
                    <a:lumMod val="85000"/>
                    <a:lumOff val="15000"/>
                  </a:schemeClr>
                </a:solidFill>
                <a:latin typeface="+mn-ea"/>
              </a:rPr>
              <a:t>拓展公益诉讼案件范围，加大对严重违法行为处罚力度，实行惩罚性赔偿制度，严格刑事责任追究。</a:t>
            </a:r>
          </a:p>
          <a:p>
            <a:pPr marL="342900" indent="-342900" algn="just">
              <a:lnSpc>
                <a:spcPct val="150000"/>
              </a:lnSpc>
              <a:buClr>
                <a:srgbClr val="AF261E"/>
              </a:buClr>
              <a:buSzTx/>
              <a:buFont typeface="Wingdings" panose="05000000000000000000" pitchFamily="2" charset="2"/>
              <a:buChar char="n"/>
            </a:pPr>
            <a:r>
              <a:rPr lang="zh-CN" altLang="en-US" sz="2000" dirty="0">
                <a:solidFill>
                  <a:schemeClr val="tx1">
                    <a:lumMod val="85000"/>
                    <a:lumOff val="15000"/>
                  </a:schemeClr>
                </a:solidFill>
                <a:latin typeface="+mn-ea"/>
              </a:rPr>
              <a:t>加大全民普法工作力度，增强全民法治观念，完善公共法律服务体系，夯实依法治国群众基础。</a:t>
            </a:r>
          </a:p>
          <a:p>
            <a:pPr marL="342900" indent="-342900" algn="just">
              <a:lnSpc>
                <a:spcPct val="150000"/>
              </a:lnSpc>
              <a:buClr>
                <a:srgbClr val="AF261E"/>
              </a:buClr>
              <a:buSzTx/>
              <a:buFont typeface="Wingdings" panose="05000000000000000000" pitchFamily="2" charset="2"/>
              <a:buChar char="n"/>
            </a:pPr>
            <a:r>
              <a:rPr lang="zh-CN" altLang="en-US" sz="2000" dirty="0">
                <a:solidFill>
                  <a:schemeClr val="tx1">
                    <a:lumMod val="85000"/>
                    <a:lumOff val="15000"/>
                  </a:schemeClr>
                </a:solidFill>
                <a:latin typeface="+mn-ea"/>
              </a:rPr>
              <a:t>各级党和国家机关以及领导干部要带头尊法学法守法用法。</a:t>
            </a:r>
          </a:p>
        </p:txBody>
      </p:sp>
      <p:pic>
        <p:nvPicPr>
          <p:cNvPr id="7" name="图片 6"/>
          <p:cNvPicPr>
            <a:picLocks noChangeAspect="1"/>
          </p:cNvPicPr>
          <p:nvPr>
            <p:custDataLst>
              <p:tags r:id="rId1"/>
            </p:custDataLst>
          </p:nvPr>
        </p:nvPicPr>
        <p:blipFill>
          <a:blip r:embed="rId4"/>
          <a:stretch>
            <a:fillRect/>
          </a:stretch>
        </p:blipFill>
        <p:spPr>
          <a:xfrm>
            <a:off x="8235508" y="2578044"/>
            <a:ext cx="3637586" cy="2876864"/>
          </a:xfrm>
          <a:prstGeom prst="rect">
            <a:avLst/>
          </a:prstGeom>
          <a:ln>
            <a:noFill/>
          </a:ln>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000" y="-1494"/>
            <a:ext cx="12420000" cy="6860989"/>
            <a:chOff x="-114000" y="-1494"/>
            <a:chExt cx="12420000" cy="6860989"/>
          </a:xfrm>
        </p:grpSpPr>
        <p:pic>
          <p:nvPicPr>
            <p:cNvPr id="3" name="图片 2"/>
            <p:cNvPicPr>
              <a:picLocks noChangeAspect="1"/>
            </p:cNvPicPr>
            <p:nvPr/>
          </p:nvPicPr>
          <p:blipFill rotWithShape="1">
            <a:blip r:embed="rId2"/>
            <a:srcRect l="126"/>
            <a:stretch>
              <a:fillRect/>
            </a:stretch>
          </p:blipFill>
          <p:spPr>
            <a:xfrm>
              <a:off x="0" y="-1494"/>
              <a:ext cx="12191999" cy="6860989"/>
            </a:xfrm>
            <a:prstGeom prst="rect">
              <a:avLst/>
            </a:prstGeom>
          </p:spPr>
        </p:pic>
        <p:sp>
          <p:nvSpPr>
            <p:cNvPr id="4" name="矩形 3"/>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5" name="图片 4"/>
            <p:cNvPicPr>
              <a:picLocks noChangeAspect="1"/>
            </p:cNvPicPr>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6" name="图片 5"/>
            <p:cNvPicPr preferRelativeResize="0"/>
            <p:nvPr/>
          </p:nvPicPr>
          <p:blipFill rotWithShape="1">
            <a:blip r:embed="rId4"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grpSp>
      <p:sp>
        <p:nvSpPr>
          <p:cNvPr id="7" name="文本框 6"/>
          <p:cNvSpPr txBox="1"/>
          <p:nvPr/>
        </p:nvSpPr>
        <p:spPr>
          <a:xfrm>
            <a:off x="3245730" y="2584599"/>
            <a:ext cx="5724645" cy="646331"/>
          </a:xfrm>
          <a:prstGeom prst="rect">
            <a:avLst/>
          </a:prstGeom>
          <a:noFill/>
        </p:spPr>
        <p:txBody>
          <a:bodyPr wrap="non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四、如何加快建设法治中国</a:t>
            </a:r>
          </a:p>
        </p:txBody>
      </p:sp>
      <p:cxnSp>
        <p:nvCxnSpPr>
          <p:cNvPr id="8" name="直接连接符 7"/>
          <p:cNvCxnSpPr/>
          <p:nvPr/>
        </p:nvCxnSpPr>
        <p:spPr>
          <a:xfrm>
            <a:off x="1428051" y="3454866"/>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9" name="文本框 3"/>
          <p:cNvSpPr txBox="1"/>
          <p:nvPr/>
        </p:nvSpPr>
        <p:spPr>
          <a:xfrm>
            <a:off x="2932430" y="3678801"/>
            <a:ext cx="6327140" cy="460375"/>
          </a:xfrm>
          <a:prstGeom prst="rect">
            <a:avLst/>
          </a:prstGeom>
          <a:noFill/>
        </p:spPr>
        <p:txBody>
          <a:bodyPr wrap="none" rtlCol="0">
            <a:spAutoFit/>
          </a:bodyPr>
          <a:lstStyle/>
          <a:p>
            <a:pPr algn="ctr"/>
            <a:r>
              <a:rPr lang="en-US" altLang="zh-CN" sz="2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a:t>
            </a:r>
            <a:r>
              <a:rPr lang="zh-CN" altLang="en-US" sz="2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法治国家、法治政府、法治社会一体建设</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56000" y="899460"/>
            <a:ext cx="16200000" cy="5112635"/>
            <a:chOff x="-1656000" y="560041"/>
            <a:chExt cx="16200000" cy="5112635"/>
          </a:xfrm>
        </p:grpSpPr>
        <p:sp>
          <p:nvSpPr>
            <p:cNvPr id="3" name="平行四边形 2"/>
            <p:cNvSpPr/>
            <p:nvPr/>
          </p:nvSpPr>
          <p:spPr>
            <a:xfrm>
              <a:off x="-1656000" y="4160676"/>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立方体 3"/>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0" y="1764000"/>
              <a:ext cx="1800000" cy="624176"/>
              <a:chOff x="11762383" y="4254174"/>
              <a:chExt cx="1800000" cy="624176"/>
            </a:xfrm>
          </p:grpSpPr>
          <p:sp>
            <p:nvSpPr>
              <p:cNvPr id="7" name="矩形 6"/>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矩形 7"/>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矩形 8"/>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6" name="立方体 5"/>
            <p:cNvSpPr/>
            <p:nvPr/>
          </p:nvSpPr>
          <p:spPr>
            <a:xfrm>
              <a:off x="876000" y="732636"/>
              <a:ext cx="10440000" cy="4517604"/>
            </a:xfrm>
            <a:prstGeom prst="cube">
              <a:avLst>
                <a:gd name="adj" fmla="val 1590"/>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1845233" y="2217510"/>
            <a:ext cx="7565113" cy="568907"/>
            <a:chOff x="1416000" y="1780152"/>
            <a:chExt cx="7565113" cy="568907"/>
          </a:xfrm>
        </p:grpSpPr>
        <p:cxnSp>
          <p:nvCxnSpPr>
            <p:cNvPr id="11" name="直接连接符 10"/>
            <p:cNvCxnSpPr/>
            <p:nvPr/>
          </p:nvCxnSpPr>
          <p:spPr>
            <a:xfrm>
              <a:off x="1416000" y="2349059"/>
              <a:ext cx="75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421113" y="1780152"/>
              <a:ext cx="7560000" cy="430887"/>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（二）</a:t>
              </a:r>
              <a:r>
                <a:rPr lang="zh-CN" altLang="en-US" sz="2200" dirty="0">
                  <a:solidFill>
                    <a:schemeClr val="bg1"/>
                  </a:solidFill>
                  <a:effectLst>
                    <a:outerShdw blurRad="38100" dist="38100" dir="2700000" algn="tl">
                      <a:srgbClr val="000000">
                        <a:alpha val="43137"/>
                      </a:srgbClr>
                    </a:outerShdw>
                  </a:effectLst>
                  <a:sym typeface="+mn-ea"/>
                </a:rPr>
                <a:t>扎实推进依法行政</a:t>
              </a:r>
            </a:p>
          </p:txBody>
        </p:sp>
      </p:grpSp>
      <p:grpSp>
        <p:nvGrpSpPr>
          <p:cNvPr id="13" name="组合 12"/>
          <p:cNvGrpSpPr/>
          <p:nvPr/>
        </p:nvGrpSpPr>
        <p:grpSpPr>
          <a:xfrm>
            <a:off x="1845233" y="3019580"/>
            <a:ext cx="7565113" cy="568907"/>
            <a:chOff x="1416000" y="1780152"/>
            <a:chExt cx="7565113" cy="568907"/>
          </a:xfrm>
        </p:grpSpPr>
        <p:cxnSp>
          <p:nvCxnSpPr>
            <p:cNvPr id="14" name="直接连接符 13"/>
            <p:cNvCxnSpPr/>
            <p:nvPr/>
          </p:nvCxnSpPr>
          <p:spPr>
            <a:xfrm>
              <a:off x="1416000" y="2349059"/>
              <a:ext cx="75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421113" y="1780152"/>
              <a:ext cx="75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（三）</a:t>
              </a:r>
              <a:r>
                <a:rPr lang="zh-CN" altLang="en-US" sz="2200" dirty="0">
                  <a:solidFill>
                    <a:schemeClr val="bg1"/>
                  </a:solidFill>
                  <a:effectLst>
                    <a:outerShdw blurRad="38100" dist="38100" dir="2700000" algn="tl">
                      <a:srgbClr val="000000">
                        <a:alpha val="43137"/>
                      </a:srgbClr>
                    </a:outerShdw>
                  </a:effectLst>
                  <a:sym typeface="+mn-ea"/>
                </a:rPr>
                <a:t>严格公正司法</a:t>
              </a:r>
            </a:p>
          </p:txBody>
        </p:sp>
      </p:grpSp>
      <p:grpSp>
        <p:nvGrpSpPr>
          <p:cNvPr id="16" name="组合 15"/>
          <p:cNvGrpSpPr/>
          <p:nvPr/>
        </p:nvGrpSpPr>
        <p:grpSpPr>
          <a:xfrm>
            <a:off x="1845233" y="3821650"/>
            <a:ext cx="7565113" cy="568907"/>
            <a:chOff x="1416000" y="1780152"/>
            <a:chExt cx="7565113" cy="568907"/>
          </a:xfrm>
        </p:grpSpPr>
        <p:cxnSp>
          <p:nvCxnSpPr>
            <p:cNvPr id="17" name="直接连接符 16"/>
            <p:cNvCxnSpPr/>
            <p:nvPr/>
          </p:nvCxnSpPr>
          <p:spPr>
            <a:xfrm>
              <a:off x="1416000" y="2349059"/>
              <a:ext cx="75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1421113" y="1780152"/>
              <a:ext cx="7560000" cy="430887"/>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（四）加快建设法治社会</a:t>
              </a:r>
            </a:p>
          </p:txBody>
        </p:sp>
      </p:grpSp>
      <p:grpSp>
        <p:nvGrpSpPr>
          <p:cNvPr id="19" name="组合 18"/>
          <p:cNvGrpSpPr/>
          <p:nvPr/>
        </p:nvGrpSpPr>
        <p:grpSpPr>
          <a:xfrm>
            <a:off x="1845233" y="4623719"/>
            <a:ext cx="7565113" cy="568907"/>
            <a:chOff x="1416000" y="1780152"/>
            <a:chExt cx="7565113" cy="568907"/>
          </a:xfrm>
        </p:grpSpPr>
        <p:cxnSp>
          <p:nvCxnSpPr>
            <p:cNvPr id="43" name="直接连接符 42"/>
            <p:cNvCxnSpPr/>
            <p:nvPr/>
          </p:nvCxnSpPr>
          <p:spPr>
            <a:xfrm>
              <a:off x="1416000" y="2349059"/>
              <a:ext cx="75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1421113" y="1780152"/>
              <a:ext cx="75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（五）加强法治工作队伍建设</a:t>
              </a:r>
            </a:p>
          </p:txBody>
        </p:sp>
      </p:grpSp>
      <p:grpSp>
        <p:nvGrpSpPr>
          <p:cNvPr id="45" name="组合 44"/>
          <p:cNvGrpSpPr/>
          <p:nvPr/>
        </p:nvGrpSpPr>
        <p:grpSpPr>
          <a:xfrm>
            <a:off x="1845233" y="1415440"/>
            <a:ext cx="7565113" cy="568907"/>
            <a:chOff x="1416000" y="1780152"/>
            <a:chExt cx="7565113" cy="568907"/>
          </a:xfrm>
        </p:grpSpPr>
        <p:cxnSp>
          <p:nvCxnSpPr>
            <p:cNvPr id="46" name="直接连接符 45"/>
            <p:cNvCxnSpPr/>
            <p:nvPr/>
          </p:nvCxnSpPr>
          <p:spPr>
            <a:xfrm>
              <a:off x="1416000" y="2349059"/>
              <a:ext cx="75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7" name="文本框 17"/>
            <p:cNvSpPr txBox="1"/>
            <p:nvPr/>
          </p:nvSpPr>
          <p:spPr>
            <a:xfrm>
              <a:off x="1421113" y="1780152"/>
              <a:ext cx="75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（一）</a:t>
              </a:r>
              <a:r>
                <a:rPr lang="zh-CN" altLang="en-US" sz="2200" dirty="0">
                  <a:solidFill>
                    <a:schemeClr val="bg1"/>
                  </a:solidFill>
                  <a:effectLst>
                    <a:outerShdw blurRad="38100" dist="38100" dir="2700000" algn="tl">
                      <a:srgbClr val="000000">
                        <a:alpha val="43137"/>
                      </a:srgbClr>
                    </a:outerShdw>
                  </a:effectLst>
                  <a:sym typeface="+mn-ea"/>
                </a:rPr>
                <a:t>完善以宪法为核心的中国特色社会主义法律体系</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475230" y="889635"/>
            <a:ext cx="7241540" cy="429895"/>
          </a:xfrm>
          <a:prstGeom prst="rect">
            <a:avLst/>
          </a:prstGeom>
          <a:noFill/>
        </p:spPr>
        <p:txBody>
          <a:bodyPr wrap="square" rtlCol="0">
            <a:spAutoFit/>
          </a:bodyPr>
          <a:lstStyle/>
          <a:p>
            <a:pPr algn="ctr">
              <a:buClr>
                <a:srgbClr val="C00000"/>
              </a:buClr>
              <a:buSzPct val="80000"/>
            </a:pPr>
            <a:r>
              <a:rPr lang="zh-CN" altLang="en-US" sz="2200" b="1" dirty="0">
                <a:solidFill>
                  <a:schemeClr val="tx1">
                    <a:lumMod val="95000"/>
                    <a:lumOff val="5000"/>
                  </a:schemeClr>
                </a:solidFill>
                <a:latin typeface="微软雅黑" panose="020B0503020204020204" charset="-122"/>
                <a:ea typeface="微软雅黑" panose="020B0503020204020204" charset="-122"/>
              </a:rPr>
              <a:t>（一）完善以宪法为核心的中国特色社会主义法律体系</a:t>
            </a:r>
          </a:p>
        </p:txBody>
      </p:sp>
      <p:pic>
        <p:nvPicPr>
          <p:cNvPr id="3" name="图片 2"/>
          <p:cNvPicPr>
            <a:picLocks noChangeAspect="1"/>
          </p:cNvPicPr>
          <p:nvPr>
            <p:custDataLst>
              <p:tags r:id="rId1"/>
            </p:custDataLst>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grpSp>
        <p:nvGrpSpPr>
          <p:cNvPr id="4" name="组合 3"/>
          <p:cNvGrpSpPr/>
          <p:nvPr/>
        </p:nvGrpSpPr>
        <p:grpSpPr>
          <a:xfrm>
            <a:off x="1164000" y="1666882"/>
            <a:ext cx="9864000" cy="4266047"/>
            <a:chOff x="1128395" y="2112010"/>
            <a:chExt cx="9864000" cy="2404745"/>
          </a:xfrm>
        </p:grpSpPr>
        <p:sp>
          <p:nvSpPr>
            <p:cNvPr id="5" name="立方体 4"/>
            <p:cNvSpPr/>
            <p:nvPr/>
          </p:nvSpPr>
          <p:spPr>
            <a:xfrm>
              <a:off x="1128395" y="2112010"/>
              <a:ext cx="9864000" cy="2404745"/>
            </a:xfrm>
            <a:prstGeom prst="cube">
              <a:avLst>
                <a:gd name="adj" fmla="val 2746"/>
              </a:avLst>
            </a:prstGeom>
            <a:gradFill>
              <a:gsLst>
                <a:gs pos="0">
                  <a:srgbClr val="9E0406"/>
                </a:gs>
                <a:gs pos="100000">
                  <a:schemeClr val="accent2"/>
                </a:gs>
              </a:gsLst>
              <a:lin ang="1200000" scaled="0"/>
            </a:gradFill>
            <a:ln w="6350">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8"/>
            <p:cNvSpPr/>
            <p:nvPr/>
          </p:nvSpPr>
          <p:spPr>
            <a:xfrm>
              <a:off x="1128395" y="2177396"/>
              <a:ext cx="9720000" cy="2331550"/>
            </a:xfrm>
            <a:prstGeom prst="rect">
              <a:avLst/>
            </a:prstGeom>
            <a:solidFill>
              <a:schemeClr val="bg1"/>
            </a:solidFill>
            <a:ln w="6350">
              <a:gradFill>
                <a:gsLst>
                  <a:gs pos="0">
                    <a:srgbClr val="B00000"/>
                  </a:gs>
                  <a:gs pos="87000">
                    <a:srgbClr val="B00000">
                      <a:alpha val="0"/>
                    </a:srgbClr>
                  </a:gs>
                </a:gsLst>
                <a:lin ang="2700000" scaled="0"/>
              </a:gradFill>
            </a:ln>
            <a:effectLst>
              <a:outerShdw blurRad="190500" dist="38100" dir="18900000" algn="b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7" name="文本框 6"/>
          <p:cNvSpPr txBox="1"/>
          <p:nvPr/>
        </p:nvSpPr>
        <p:spPr>
          <a:xfrm>
            <a:off x="1526565" y="2137913"/>
            <a:ext cx="9138871" cy="3323987"/>
          </a:xfrm>
          <a:prstGeom prst="rect">
            <a:avLst/>
          </a:prstGeom>
          <a:noFill/>
        </p:spPr>
        <p:txBody>
          <a:bodyPr wrap="square" rtlCol="0">
            <a:spAutoFit/>
          </a:bodyPr>
          <a:lstStyle/>
          <a:p>
            <a:pPr algn="just">
              <a:lnSpc>
                <a:spcPct val="150000"/>
              </a:lnSpc>
            </a:pPr>
            <a:r>
              <a:rPr lang="zh-CN" altLang="en-US" sz="2000" dirty="0">
                <a:latin typeface="+mj-ea"/>
                <a:ea typeface="+mj-ea"/>
                <a:cs typeface="华文中宋" panose="02010600040101010101" pitchFamily="2" charset="-122"/>
                <a:sym typeface="+mn-ea"/>
              </a:rPr>
              <a:t>       法律是治国之重器，良法是善治之前提。完善以宪法为核心的中国特色社会主义法律体系</a:t>
            </a:r>
            <a:r>
              <a:rPr lang="zh-CN" altLang="en-US" sz="2000" dirty="0">
                <a:latin typeface="微软雅黑" panose="020B0503020204020204" charset="-122"/>
                <a:ea typeface="微软雅黑" panose="020B0503020204020204" charset="-122"/>
                <a:cs typeface="微软雅黑" panose="020B0503020204020204" charset="-122"/>
              </a:rPr>
              <a:t>，要</a:t>
            </a:r>
            <a:r>
              <a:rPr lang="zh-CN" altLang="zh-CN" sz="2000" dirty="0"/>
              <a:t>加强宪法实施和监督，健全保证宪法全面实施的制度体系，更好发挥宪法在治国理政中的重要作用，维护宪法权威。</a:t>
            </a:r>
            <a:endParaRPr lang="en-US" altLang="zh-CN" sz="2000" dirty="0"/>
          </a:p>
          <a:p>
            <a:pPr algn="just">
              <a:lnSpc>
                <a:spcPct val="150000"/>
              </a:lnSpc>
            </a:pPr>
            <a:r>
              <a:rPr lang="en-US" altLang="zh-CN" sz="2000" dirty="0"/>
              <a:t>         </a:t>
            </a:r>
            <a:r>
              <a:rPr lang="zh-CN" altLang="zh-CN" sz="2000" dirty="0"/>
              <a:t>加强重点领域、新兴领域、涉外领域立法，统筹推进国内法治和涉外法治，以良法促进发展、保障善治。推进科学立法、民主立法、依法立法，统筹立改废释纂，增强立法系统性、整体性、协同性、时效性。完善和加强备案审查制度。坚持科学决策、民主决策、依法决策，全面落实重大决策程序制度。</a:t>
            </a:r>
            <a:r>
              <a:rPr lang="zh-CN" altLang="en-US" sz="2000" dirty="0">
                <a:latin typeface="+mj-ea"/>
                <a:ea typeface="+mj-ea"/>
                <a:cs typeface="华文中宋" panose="02010600040101010101" pitchFamily="2" charset="-122"/>
                <a:sym typeface="+mn-ea"/>
              </a:rPr>
              <a:t>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折角 10"/>
          <p:cNvSpPr/>
          <p:nvPr/>
        </p:nvSpPr>
        <p:spPr>
          <a:xfrm rot="21441938">
            <a:off x="639125" y="822959"/>
            <a:ext cx="10670058" cy="5547360"/>
          </a:xfrm>
          <a:prstGeom prst="foldedCorner">
            <a:avLst>
              <a:gd name="adj" fmla="val 5100"/>
            </a:avLst>
          </a:prstGeom>
          <a:solidFill>
            <a:srgbClr val="FFFDFA"/>
          </a:solidFill>
          <a:ln>
            <a:solidFill>
              <a:schemeClr val="bg1">
                <a:lumMod val="85000"/>
              </a:schemeClr>
            </a:solidFill>
          </a:ln>
          <a:effectLst>
            <a:outerShdw blurRad="127000" dist="38100" dir="10800000" algn="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折角 1"/>
          <p:cNvSpPr/>
          <p:nvPr/>
        </p:nvSpPr>
        <p:spPr>
          <a:xfrm>
            <a:off x="760971" y="822960"/>
            <a:ext cx="10670058" cy="5547360"/>
          </a:xfrm>
          <a:prstGeom prst="foldedCorner">
            <a:avLst>
              <a:gd name="adj" fmla="val 5100"/>
            </a:avLst>
          </a:prstGeom>
          <a:solidFill>
            <a:srgbClr val="FFFDFA"/>
          </a:solidFill>
          <a:ln>
            <a:solidFill>
              <a:schemeClr val="bg1">
                <a:lumMod val="85000"/>
              </a:schemeClr>
            </a:solidFill>
          </a:ln>
          <a:effectLst>
            <a:outerShdw blurRad="127000" dist="38100" dir="10800000" algn="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535391" y="1068663"/>
            <a:ext cx="10413999" cy="429895"/>
            <a:chOff x="535391" y="1543536"/>
            <a:chExt cx="10413999" cy="429895"/>
          </a:xfrm>
        </p:grpSpPr>
        <p:sp>
          <p:nvSpPr>
            <p:cNvPr id="3" name="文本框 2"/>
            <p:cNvSpPr txBox="1"/>
            <p:nvPr/>
          </p:nvSpPr>
          <p:spPr>
            <a:xfrm>
              <a:off x="535391" y="1543536"/>
              <a:ext cx="2296490" cy="429895"/>
            </a:xfrm>
            <a:prstGeom prst="rect">
              <a:avLst/>
            </a:prstGeom>
            <a:noFill/>
          </p:spPr>
          <p:txBody>
            <a:bodyPr wrap="square">
              <a:spAutoFit/>
            </a:bodyPr>
            <a:lstStyle/>
            <a:p>
              <a:pPr marL="431800" algn="ctr"/>
              <a:r>
                <a:rPr lang="en-US" altLang="zh-CN" sz="22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200" b="1" dirty="0">
                  <a:solidFill>
                    <a:schemeClr val="tx1">
                      <a:lumMod val="75000"/>
                      <a:lumOff val="25000"/>
                    </a:schemeClr>
                  </a:solidFill>
                  <a:latin typeface="华文中宋" panose="02010600040101010101" pitchFamily="2" charset="-122"/>
                  <a:ea typeface="华文中宋" panose="02010600040101010101" pitchFamily="2" charset="-122"/>
                </a:rPr>
                <a:t>典型案例</a:t>
              </a:r>
              <a:r>
                <a:rPr lang="en-US" altLang="zh-CN" sz="2200" b="1" dirty="0">
                  <a:solidFill>
                    <a:schemeClr val="tx1">
                      <a:lumMod val="75000"/>
                      <a:lumOff val="25000"/>
                    </a:schemeClr>
                  </a:solidFill>
                  <a:latin typeface="华文中宋" panose="02010600040101010101" pitchFamily="2" charset="-122"/>
                  <a:ea typeface="华文中宋" panose="02010600040101010101" pitchFamily="2" charset="-122"/>
                </a:rPr>
                <a:t>】</a:t>
              </a:r>
            </a:p>
          </p:txBody>
        </p:sp>
        <p:cxnSp>
          <p:nvCxnSpPr>
            <p:cNvPr id="4" name="直接连接符 3"/>
            <p:cNvCxnSpPr/>
            <p:nvPr/>
          </p:nvCxnSpPr>
          <p:spPr>
            <a:xfrm>
              <a:off x="2831882" y="1770554"/>
              <a:ext cx="811750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3796742" y="1584000"/>
            <a:ext cx="4817908" cy="454553"/>
            <a:chOff x="4884892" y="1026160"/>
            <a:chExt cx="4817908" cy="454553"/>
          </a:xfrm>
        </p:grpSpPr>
        <p:sp>
          <p:nvSpPr>
            <p:cNvPr id="6" name="对角圆角矩形 55"/>
            <p:cNvSpPr/>
            <p:nvPr/>
          </p:nvSpPr>
          <p:spPr>
            <a:xfrm flipH="1">
              <a:off x="4884892" y="1026160"/>
              <a:ext cx="2958628" cy="454553"/>
            </a:xfrm>
            <a:prstGeom prst="round2DiagRect">
              <a:avLst>
                <a:gd name="adj1" fmla="val 0"/>
                <a:gd name="adj2" fmla="val 0"/>
              </a:avLst>
            </a:prstGeom>
            <a:solidFill>
              <a:schemeClr val="bg1"/>
            </a:solidFill>
            <a:ln>
              <a:noFill/>
            </a:ln>
            <a:effectLst>
              <a:outerShdw blurRad="635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kern="100" dirty="0">
                  <a:solidFill>
                    <a:srgbClr val="C00000"/>
                  </a:solidFill>
                  <a:latin typeface="微软雅黑" panose="020B0503020204020204" charset="-122"/>
                  <a:ea typeface="微软雅黑" panose="020B0503020204020204" charset="-122"/>
                  <a:cs typeface="方正粗楷简体" panose="02000000000000000000" pitchFamily="2" charset="-122"/>
                  <a:sym typeface="+mn-lt"/>
                </a:rPr>
                <a:t>民主立法的生动实践：</a:t>
              </a:r>
            </a:p>
          </p:txBody>
        </p:sp>
        <p:sp>
          <p:nvSpPr>
            <p:cNvPr id="7" name="对角圆角矩形 55"/>
            <p:cNvSpPr/>
            <p:nvPr/>
          </p:nvSpPr>
          <p:spPr>
            <a:xfrm flipH="1">
              <a:off x="7556972" y="1026160"/>
              <a:ext cx="2145828" cy="454553"/>
            </a:xfrm>
            <a:prstGeom prst="round2DiagRect">
              <a:avLst>
                <a:gd name="adj1" fmla="val 0"/>
                <a:gd name="adj2" fmla="val 0"/>
              </a:avLst>
            </a:prstGeom>
            <a:solidFill>
              <a:srgbClr val="B00000"/>
            </a:solidFill>
            <a:ln>
              <a:noFill/>
            </a:ln>
            <a:effectLst>
              <a:outerShdw blurRad="635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kern="1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方正粗楷简体" panose="02000000000000000000" pitchFamily="2" charset="-122"/>
                  <a:sym typeface="+mn-lt"/>
                </a:rPr>
                <a:t> 基层立法联系点 </a:t>
              </a:r>
            </a:p>
          </p:txBody>
        </p:sp>
      </p:grpSp>
      <p:sp>
        <p:nvSpPr>
          <p:cNvPr id="10" name="文本框 9"/>
          <p:cNvSpPr txBox="1"/>
          <p:nvPr/>
        </p:nvSpPr>
        <p:spPr>
          <a:xfrm>
            <a:off x="4696590" y="2033812"/>
            <a:ext cx="6309360" cy="4246245"/>
          </a:xfrm>
          <a:prstGeom prst="rect">
            <a:avLst/>
          </a:prstGeom>
          <a:noFill/>
        </p:spPr>
        <p:txBody>
          <a:bodyPr wrap="square">
            <a:spAutoFit/>
          </a:bodyPr>
          <a:lstStyle/>
          <a:p>
            <a:pPr>
              <a:lnSpc>
                <a:spcPct val="150000"/>
              </a:lnSpc>
            </a:pPr>
            <a:r>
              <a:rPr lang="zh-CN" altLang="en-US" sz="2000" dirty="0">
                <a:latin typeface="+mj-ea"/>
                <a:ea typeface="+mj-ea"/>
                <a:cs typeface="华文中宋" panose="02010600040101010101" pitchFamily="2" charset="-122"/>
              </a:rPr>
              <a:t>       全国人大代表、上海市长宁区虹桥街道虹储居民区党总支书记朱国萍说，她所在的街道被列为全国人大常委会法工委４个基层立法联系点之一，而且是唯一一个街道试点。朱国萍代表表示，群众在与全国人大常委会法工委办公室的交流中提出的一些意见建议，比如说“反家暴不仅仅针对妇女儿童，还有老人”等内容，在立法中得到了体现。</a:t>
            </a:r>
            <a:r>
              <a:rPr lang="zh-CN" altLang="en-US" sz="2000" b="1" dirty="0">
                <a:solidFill>
                  <a:srgbClr val="C00000"/>
                </a:solidFill>
                <a:latin typeface="+mj-ea"/>
                <a:ea typeface="+mj-ea"/>
                <a:cs typeface="华文中宋" panose="02010600040101010101" pitchFamily="2" charset="-122"/>
              </a:rPr>
              <a:t>“原来我们感觉立法工作与基层百姓很遥远，现在变得离我们很近。我要为在基层设立立法联系点的做法点个赞。”</a:t>
            </a:r>
            <a:r>
              <a:rPr lang="zh-CN" altLang="en-US" sz="2000" dirty="0">
                <a:solidFill>
                  <a:srgbClr val="C00000"/>
                </a:solidFill>
                <a:latin typeface="+mj-ea"/>
                <a:ea typeface="+mj-ea"/>
                <a:cs typeface="华文中宋" panose="02010600040101010101" pitchFamily="2" charset="-122"/>
              </a:rPr>
              <a:t> </a:t>
            </a:r>
            <a:r>
              <a:rPr lang="zh-CN" altLang="en-US" sz="2000" dirty="0">
                <a:solidFill>
                  <a:srgbClr val="C00000"/>
                </a:solidFill>
                <a:latin typeface="+mj-ea"/>
                <a:ea typeface="+mj-ea"/>
              </a:rPr>
              <a:t>   </a:t>
            </a:r>
          </a:p>
        </p:txBody>
      </p:sp>
      <p:pic>
        <p:nvPicPr>
          <p:cNvPr id="13" name="图片 12"/>
          <p:cNvPicPr>
            <a:picLocks noChangeAspect="1"/>
          </p:cNvPicPr>
          <p:nvPr/>
        </p:nvPicPr>
        <p:blipFill rotWithShape="1">
          <a:blip r:embed="rId3" cstate="print">
            <a:extLst>
              <a:ext uri="{28A0092B-C50C-407E-A947-70E740481C1C}">
                <a14:useLocalDpi xmlns:a14="http://schemas.microsoft.com/office/drawing/2010/main" val="0"/>
              </a:ext>
            </a:extLst>
          </a:blip>
          <a:srcRect l="4248" t="4560" r="42222"/>
          <a:stretch>
            <a:fillRect/>
          </a:stretch>
        </p:blipFill>
        <p:spPr>
          <a:xfrm>
            <a:off x="1208473" y="2336034"/>
            <a:ext cx="3090748" cy="3672674"/>
          </a:xfrm>
          <a:prstGeom prst="rect">
            <a:avLst/>
          </a:prstGeom>
          <a:ln w="38100">
            <a:solidFill>
              <a:schemeClr val="bg1"/>
            </a:solidFill>
          </a:ln>
          <a:effectLst>
            <a:outerShdw blurRad="50800" dist="38100" dir="2700000" algn="tl" rotWithShape="0">
              <a:prstClr val="black">
                <a:alpha val="40000"/>
              </a:prstClr>
            </a:outerShdw>
          </a:effectLst>
        </p:spPr>
      </p:pic>
      <p:sp>
        <p:nvSpPr>
          <p:cNvPr id="14" name="矩形 13"/>
          <p:cNvSpPr/>
          <p:nvPr/>
        </p:nvSpPr>
        <p:spPr>
          <a:xfrm>
            <a:off x="9566545" y="5986417"/>
            <a:ext cx="1402080" cy="368300"/>
          </a:xfrm>
          <a:prstGeom prst="rect">
            <a:avLst/>
          </a:prstGeom>
        </p:spPr>
        <p:txBody>
          <a:bodyPr wrap="none">
            <a:spAutoFit/>
          </a:bodyPr>
          <a:lstStyle/>
          <a:p>
            <a:pPr algn="just">
              <a:lnSpc>
                <a:spcPct val="150000"/>
              </a:lnSpc>
              <a:spcAft>
                <a:spcPts val="600"/>
              </a:spcAft>
              <a:buClr>
                <a:srgbClr val="B00000"/>
              </a:buClr>
              <a:buSzPct val="80000"/>
            </a:pPr>
            <a:r>
              <a:rPr lang="zh-CN" altLang="en-US" sz="1200" dirty="0">
                <a:solidFill>
                  <a:schemeClr val="bg1">
                    <a:lumMod val="50000"/>
                  </a:schemeClr>
                </a:solidFill>
                <a:latin typeface="微软雅黑" panose="020B0503020204020204" charset="-122"/>
                <a:ea typeface="微软雅黑" panose="020B0503020204020204" charset="-122"/>
              </a:rPr>
              <a:t>案例来源：新华网</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519430" y="1705291"/>
            <a:ext cx="11153140" cy="4464000"/>
            <a:chOff x="382690" y="2094298"/>
            <a:chExt cx="11079560" cy="4345787"/>
          </a:xfrm>
        </p:grpSpPr>
        <p:sp>
          <p:nvSpPr>
            <p:cNvPr id="22" name="işlídê"/>
            <p:cNvSpPr/>
            <p:nvPr/>
          </p:nvSpPr>
          <p:spPr>
            <a:xfrm flipH="1">
              <a:off x="382690" y="2538698"/>
              <a:ext cx="11079560" cy="3236971"/>
            </a:xfrm>
            <a:prstGeom prst="snip2DiagRect">
              <a:avLst>
                <a:gd name="adj1" fmla="val 0"/>
                <a:gd name="adj2" fmla="val 8428"/>
              </a:avLst>
            </a:prstGeom>
            <a:solidFill>
              <a:srgbClr val="C00000"/>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p>
          </p:txBody>
        </p:sp>
        <p:sp>
          <p:nvSpPr>
            <p:cNvPr id="5" name="işlídê"/>
            <p:cNvSpPr/>
            <p:nvPr/>
          </p:nvSpPr>
          <p:spPr>
            <a:xfrm flipH="1">
              <a:off x="506815" y="2094298"/>
              <a:ext cx="10831310" cy="4345787"/>
            </a:xfrm>
            <a:prstGeom prst="rect">
              <a:avLst/>
            </a:prstGeom>
            <a:solidFill>
              <a:schemeClr val="bg1"/>
            </a:solidFill>
            <a:ln>
              <a:gradFill>
                <a:gsLst>
                  <a:gs pos="0">
                    <a:schemeClr val="accent1">
                      <a:lumMod val="5000"/>
                      <a:lumOff val="95000"/>
                    </a:schemeClr>
                  </a:gs>
                  <a:gs pos="100000">
                    <a:srgbClr val="C00000"/>
                  </a:gs>
                </a:gsLst>
                <a:lin ang="5400000" scaled="1"/>
              </a:gradFill>
            </a:ln>
            <a:effectLst>
              <a:outerShdw blurRad="1905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p>
          </p:txBody>
        </p:sp>
      </p:grpSp>
      <p:sp>
        <p:nvSpPr>
          <p:cNvPr id="2" name="文本框 1"/>
          <p:cNvSpPr txBox="1"/>
          <p:nvPr/>
        </p:nvSpPr>
        <p:spPr>
          <a:xfrm>
            <a:off x="3182382" y="888973"/>
            <a:ext cx="5827236" cy="429895"/>
          </a:xfrm>
          <a:prstGeom prst="rect">
            <a:avLst/>
          </a:prstGeom>
          <a:noFill/>
        </p:spPr>
        <p:txBody>
          <a:bodyPr wrap="square" rtlCol="0">
            <a:spAutoFit/>
          </a:bodyPr>
          <a:lstStyle>
            <a:defPPr>
              <a:defRPr lang="zh-CN"/>
            </a:defPPr>
            <a:lvl1pPr algn="ctr">
              <a:buClr>
                <a:srgbClr val="C00000"/>
              </a:buClr>
              <a:buSzPct val="80000"/>
              <a:defRPr sz="2200" b="1">
                <a:solidFill>
                  <a:schemeClr val="tx1">
                    <a:lumMod val="95000"/>
                    <a:lumOff val="5000"/>
                  </a:schemeClr>
                </a:solidFill>
                <a:latin typeface="微软雅黑" panose="020B0503020204020204" charset="-122"/>
                <a:ea typeface="微软雅黑" panose="020B0503020204020204" charset="-122"/>
              </a:defRPr>
            </a:lvl1pPr>
          </a:lstStyle>
          <a:p>
            <a:r>
              <a:rPr lang="zh-CN" altLang="en-US" dirty="0">
                <a:sym typeface="+mn-ea"/>
              </a:rPr>
              <a:t>（二）扎实推进依法行政</a:t>
            </a:r>
          </a:p>
        </p:txBody>
      </p:sp>
      <p:grpSp>
        <p:nvGrpSpPr>
          <p:cNvPr id="16" name="组合 15"/>
          <p:cNvGrpSpPr/>
          <p:nvPr/>
        </p:nvGrpSpPr>
        <p:grpSpPr>
          <a:xfrm>
            <a:off x="1099594" y="4227182"/>
            <a:ext cx="3841632" cy="719081"/>
            <a:chOff x="853875" y="4430942"/>
            <a:chExt cx="3841632" cy="719081"/>
          </a:xfrm>
          <a:effectLst>
            <a:outerShdw blurRad="76200" dir="18900000" sy="23000" kx="-1200000" algn="bl" rotWithShape="0">
              <a:prstClr val="black">
                <a:alpha val="20000"/>
              </a:prstClr>
            </a:outerShdw>
          </a:effectLst>
        </p:grpSpPr>
        <p:sp>
          <p:nvSpPr>
            <p:cNvPr id="15" name="işlídê"/>
            <p:cNvSpPr/>
            <p:nvPr/>
          </p:nvSpPr>
          <p:spPr>
            <a:xfrm flipH="1" flipV="1">
              <a:off x="853875" y="4430942"/>
              <a:ext cx="3672405" cy="719081"/>
            </a:xfrm>
            <a:prstGeom prst="rect">
              <a:avLst/>
            </a:prstGeom>
            <a:solidFill>
              <a:schemeClr val="bg1"/>
            </a:solidFill>
            <a:ln>
              <a:gradFill>
                <a:gsLst>
                  <a:gs pos="0">
                    <a:schemeClr val="accent1">
                      <a:lumMod val="5000"/>
                      <a:lumOff val="95000"/>
                    </a:schemeClr>
                  </a:gs>
                  <a:gs pos="100000">
                    <a:srgbClr val="C00000"/>
                  </a:gs>
                </a:gsLst>
                <a:lin ang="5400000" scaled="1"/>
              </a:gradFill>
            </a:ln>
            <a:effectLst>
              <a:outerShdw blurRad="1905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p>
          </p:txBody>
        </p:sp>
        <p:sp>
          <p:nvSpPr>
            <p:cNvPr id="6" name="iśľiḍè"/>
            <p:cNvSpPr txBox="1"/>
            <p:nvPr/>
          </p:nvSpPr>
          <p:spPr>
            <a:xfrm>
              <a:off x="2899409" y="4439824"/>
              <a:ext cx="1796098" cy="667170"/>
            </a:xfrm>
            <a:prstGeom prst="rect">
              <a:avLst/>
            </a:prstGeom>
            <a:noFill/>
          </p:spPr>
          <p:txBody>
            <a:bodyPr wrap="square" rtlCol="0">
              <a:spAutoFit/>
            </a:bodyPr>
            <a:lstStyle/>
            <a:p>
              <a:pPr algn="just">
                <a:lnSpc>
                  <a:spcPct val="200000"/>
                </a:lnSpc>
              </a:pPr>
              <a:r>
                <a:rPr lang="zh-CN" altLang="en-US" sz="2200" b="1" dirty="0">
                  <a:solidFill>
                    <a:srgbClr val="C00000"/>
                  </a:solidFill>
                  <a:latin typeface="华文中宋" panose="02010600040101010101" pitchFamily="2" charset="-122"/>
                  <a:ea typeface="华文中宋" panose="02010600040101010101" pitchFamily="2" charset="-122"/>
                </a:rPr>
                <a:t>也在于实施</a:t>
              </a:r>
            </a:p>
          </p:txBody>
        </p:sp>
        <p:sp>
          <p:nvSpPr>
            <p:cNvPr id="12" name="文本框 11"/>
            <p:cNvSpPr txBox="1"/>
            <p:nvPr/>
          </p:nvSpPr>
          <p:spPr>
            <a:xfrm>
              <a:off x="972502" y="4483100"/>
              <a:ext cx="1904351" cy="364676"/>
            </a:xfrm>
            <a:custGeom>
              <a:avLst/>
              <a:gdLst/>
              <a:ahLst/>
              <a:cxnLst/>
              <a:rect l="l" t="t" r="r" b="b"/>
              <a:pathLst>
                <a:path w="1904351" h="364676">
                  <a:moveTo>
                    <a:pt x="846159" y="194693"/>
                  </a:moveTo>
                  <a:lnTo>
                    <a:pt x="846159" y="283548"/>
                  </a:lnTo>
                  <a:lnTo>
                    <a:pt x="889761" y="283548"/>
                  </a:lnTo>
                  <a:lnTo>
                    <a:pt x="889761" y="194693"/>
                  </a:lnTo>
                  <a:close/>
                  <a:moveTo>
                    <a:pt x="1763785" y="193782"/>
                  </a:moveTo>
                  <a:lnTo>
                    <a:pt x="1752643" y="206181"/>
                  </a:lnTo>
                  <a:cubicBezTo>
                    <a:pt x="1750736" y="207127"/>
                    <a:pt x="1749783" y="207382"/>
                    <a:pt x="1749783" y="206948"/>
                  </a:cubicBezTo>
                  <a:cubicBezTo>
                    <a:pt x="1743597" y="223490"/>
                    <a:pt x="1737760" y="236970"/>
                    <a:pt x="1732272" y="247388"/>
                  </a:cubicBezTo>
                  <a:cubicBezTo>
                    <a:pt x="1746597" y="252860"/>
                    <a:pt x="1755240" y="263449"/>
                    <a:pt x="1758201" y="279153"/>
                  </a:cubicBezTo>
                  <a:cubicBezTo>
                    <a:pt x="1762681" y="272332"/>
                    <a:pt x="1768572" y="264084"/>
                    <a:pt x="1775874" y="254411"/>
                  </a:cubicBezTo>
                  <a:cubicBezTo>
                    <a:pt x="1772029" y="245450"/>
                    <a:pt x="1768627" y="230606"/>
                    <a:pt x="1765666" y="209878"/>
                  </a:cubicBezTo>
                  <a:close/>
                  <a:moveTo>
                    <a:pt x="1695949" y="193228"/>
                  </a:moveTo>
                  <a:lnTo>
                    <a:pt x="1681206" y="234365"/>
                  </a:lnTo>
                  <a:cubicBezTo>
                    <a:pt x="1682988" y="235063"/>
                    <a:pt x="1686198" y="235412"/>
                    <a:pt x="1690833" y="235412"/>
                  </a:cubicBezTo>
                  <a:cubicBezTo>
                    <a:pt x="1696941" y="220575"/>
                    <a:pt x="1701452" y="206514"/>
                    <a:pt x="1704367" y="193228"/>
                  </a:cubicBezTo>
                  <a:close/>
                  <a:moveTo>
                    <a:pt x="1714762" y="139232"/>
                  </a:moveTo>
                  <a:cubicBezTo>
                    <a:pt x="1720606" y="141557"/>
                    <a:pt x="1720730" y="145440"/>
                    <a:pt x="1715134" y="150882"/>
                  </a:cubicBezTo>
                  <a:cubicBezTo>
                    <a:pt x="1712948" y="153068"/>
                    <a:pt x="1711855" y="154370"/>
                    <a:pt x="1711855" y="154789"/>
                  </a:cubicBezTo>
                  <a:cubicBezTo>
                    <a:pt x="1710553" y="157393"/>
                    <a:pt x="1708948" y="160595"/>
                    <a:pt x="1707041" y="164393"/>
                  </a:cubicBezTo>
                  <a:cubicBezTo>
                    <a:pt x="1703243" y="172919"/>
                    <a:pt x="1700956" y="178105"/>
                    <a:pt x="1700181" y="179950"/>
                  </a:cubicBezTo>
                  <a:lnTo>
                    <a:pt x="1705065" y="179950"/>
                  </a:lnTo>
                  <a:cubicBezTo>
                    <a:pt x="1705065" y="179950"/>
                    <a:pt x="1706010" y="179004"/>
                    <a:pt x="1707902" y="177113"/>
                  </a:cubicBezTo>
                  <a:cubicBezTo>
                    <a:pt x="1710971" y="171966"/>
                    <a:pt x="1714390" y="168036"/>
                    <a:pt x="1718157" y="165323"/>
                  </a:cubicBezTo>
                  <a:cubicBezTo>
                    <a:pt x="1729768" y="167959"/>
                    <a:pt x="1739427" y="171592"/>
                    <a:pt x="1747132" y="176223"/>
                  </a:cubicBezTo>
                  <a:lnTo>
                    <a:pt x="1763619" y="192360"/>
                  </a:lnTo>
                  <a:lnTo>
                    <a:pt x="1761747" y="176346"/>
                  </a:lnTo>
                  <a:cubicBezTo>
                    <a:pt x="1760577" y="164571"/>
                    <a:pt x="1759542" y="152200"/>
                    <a:pt x="1758643" y="139232"/>
                  </a:cubicBezTo>
                  <a:close/>
                  <a:moveTo>
                    <a:pt x="1640092" y="137790"/>
                  </a:moveTo>
                  <a:cubicBezTo>
                    <a:pt x="1639239" y="156486"/>
                    <a:pt x="1638348" y="170540"/>
                    <a:pt x="1637418" y="179950"/>
                  </a:cubicBezTo>
                  <a:lnTo>
                    <a:pt x="1652556" y="179950"/>
                  </a:lnTo>
                  <a:lnTo>
                    <a:pt x="1664974" y="137790"/>
                  </a:lnTo>
                  <a:close/>
                  <a:moveTo>
                    <a:pt x="608857" y="129023"/>
                  </a:moveTo>
                  <a:lnTo>
                    <a:pt x="608857" y="165370"/>
                  </a:lnTo>
                  <a:lnTo>
                    <a:pt x="636414" y="165370"/>
                  </a:lnTo>
                  <a:lnTo>
                    <a:pt x="636414" y="129023"/>
                  </a:lnTo>
                  <a:close/>
                  <a:moveTo>
                    <a:pt x="521981" y="124055"/>
                  </a:moveTo>
                  <a:lnTo>
                    <a:pt x="513770" y="130325"/>
                  </a:lnTo>
                  <a:cubicBezTo>
                    <a:pt x="509522" y="131178"/>
                    <a:pt x="506669" y="132325"/>
                    <a:pt x="505212" y="133767"/>
                  </a:cubicBezTo>
                  <a:cubicBezTo>
                    <a:pt x="488515" y="153409"/>
                    <a:pt x="478803" y="163517"/>
                    <a:pt x="476074" y="164091"/>
                  </a:cubicBezTo>
                  <a:lnTo>
                    <a:pt x="475436" y="164041"/>
                  </a:lnTo>
                  <a:lnTo>
                    <a:pt x="486283" y="171253"/>
                  </a:lnTo>
                  <a:cubicBezTo>
                    <a:pt x="486283" y="174462"/>
                    <a:pt x="484384" y="177966"/>
                    <a:pt x="480586" y="181764"/>
                  </a:cubicBezTo>
                  <a:cubicBezTo>
                    <a:pt x="478539" y="183299"/>
                    <a:pt x="478004" y="184554"/>
                    <a:pt x="478981" y="185531"/>
                  </a:cubicBezTo>
                  <a:lnTo>
                    <a:pt x="478981" y="271875"/>
                  </a:lnTo>
                  <a:lnTo>
                    <a:pt x="559069" y="271875"/>
                  </a:lnTo>
                  <a:lnTo>
                    <a:pt x="559069" y="235551"/>
                  </a:lnTo>
                  <a:lnTo>
                    <a:pt x="502236" y="235551"/>
                  </a:lnTo>
                  <a:cubicBezTo>
                    <a:pt x="496453" y="235551"/>
                    <a:pt x="492678" y="233761"/>
                    <a:pt x="490911" y="230180"/>
                  </a:cubicBezTo>
                  <a:cubicBezTo>
                    <a:pt x="489655" y="225994"/>
                    <a:pt x="491670" y="222870"/>
                    <a:pt x="496957" y="220808"/>
                  </a:cubicBezTo>
                  <a:lnTo>
                    <a:pt x="559069" y="220808"/>
                  </a:lnTo>
                  <a:lnTo>
                    <a:pt x="559069" y="180090"/>
                  </a:lnTo>
                  <a:lnTo>
                    <a:pt x="511002" y="180090"/>
                  </a:lnTo>
                  <a:cubicBezTo>
                    <a:pt x="505235" y="180090"/>
                    <a:pt x="501577" y="178547"/>
                    <a:pt x="500026" y="175462"/>
                  </a:cubicBezTo>
                  <a:cubicBezTo>
                    <a:pt x="498523" y="171834"/>
                    <a:pt x="500957" y="168951"/>
                    <a:pt x="507328" y="166811"/>
                  </a:cubicBezTo>
                  <a:lnTo>
                    <a:pt x="559069" y="166811"/>
                  </a:lnTo>
                  <a:lnTo>
                    <a:pt x="559069" y="130488"/>
                  </a:lnTo>
                  <a:lnTo>
                    <a:pt x="532885" y="130488"/>
                  </a:lnTo>
                  <a:cubicBezTo>
                    <a:pt x="528668" y="130488"/>
                    <a:pt x="525002" y="128930"/>
                    <a:pt x="521886" y="125814"/>
                  </a:cubicBezTo>
                  <a:close/>
                  <a:moveTo>
                    <a:pt x="853926" y="108606"/>
                  </a:moveTo>
                  <a:cubicBezTo>
                    <a:pt x="849368" y="109257"/>
                    <a:pt x="846779" y="111714"/>
                    <a:pt x="846159" y="115977"/>
                  </a:cubicBezTo>
                  <a:lnTo>
                    <a:pt x="846159" y="181415"/>
                  </a:lnTo>
                  <a:lnTo>
                    <a:pt x="889761" y="181415"/>
                  </a:lnTo>
                  <a:lnTo>
                    <a:pt x="889761" y="108606"/>
                  </a:lnTo>
                  <a:close/>
                  <a:moveTo>
                    <a:pt x="113485" y="100386"/>
                  </a:moveTo>
                  <a:lnTo>
                    <a:pt x="113269" y="101001"/>
                  </a:lnTo>
                  <a:cubicBezTo>
                    <a:pt x="108381" y="116787"/>
                    <a:pt x="103985" y="131533"/>
                    <a:pt x="100079" y="145240"/>
                  </a:cubicBezTo>
                  <a:lnTo>
                    <a:pt x="93078" y="171206"/>
                  </a:lnTo>
                  <a:lnTo>
                    <a:pt x="174381" y="171206"/>
                  </a:lnTo>
                  <a:lnTo>
                    <a:pt x="174381" y="104210"/>
                  </a:lnTo>
                  <a:lnTo>
                    <a:pt x="126314" y="104210"/>
                  </a:lnTo>
                  <a:cubicBezTo>
                    <a:pt x="123229" y="104210"/>
                    <a:pt x="120569" y="103864"/>
                    <a:pt x="118332" y="103170"/>
                  </a:cubicBezTo>
                  <a:close/>
                  <a:moveTo>
                    <a:pt x="1485" y="96746"/>
                  </a:moveTo>
                  <a:cubicBezTo>
                    <a:pt x="49745" y="99846"/>
                    <a:pt x="73876" y="114535"/>
                    <a:pt x="73876" y="140813"/>
                  </a:cubicBezTo>
                  <a:cubicBezTo>
                    <a:pt x="71535" y="157122"/>
                    <a:pt x="61280" y="165842"/>
                    <a:pt x="43110" y="166974"/>
                  </a:cubicBezTo>
                  <a:cubicBezTo>
                    <a:pt x="27499" y="165780"/>
                    <a:pt x="19693" y="157130"/>
                    <a:pt x="19693" y="141022"/>
                  </a:cubicBezTo>
                  <a:cubicBezTo>
                    <a:pt x="18840" y="131457"/>
                    <a:pt x="13352" y="121620"/>
                    <a:pt x="3229" y="111512"/>
                  </a:cubicBezTo>
                  <a:cubicBezTo>
                    <a:pt x="-383" y="105761"/>
                    <a:pt x="-965" y="100839"/>
                    <a:pt x="1485" y="96746"/>
                  </a:cubicBezTo>
                  <a:close/>
                  <a:moveTo>
                    <a:pt x="1656021" y="85258"/>
                  </a:moveTo>
                  <a:cubicBezTo>
                    <a:pt x="1642658" y="84281"/>
                    <a:pt x="1637433" y="87111"/>
                    <a:pt x="1640348" y="93746"/>
                  </a:cubicBezTo>
                  <a:lnTo>
                    <a:pt x="1640348" y="123047"/>
                  </a:lnTo>
                  <a:lnTo>
                    <a:pt x="1709204" y="123047"/>
                  </a:lnTo>
                  <a:cubicBezTo>
                    <a:pt x="1709204" y="123047"/>
                    <a:pt x="1710560" y="121349"/>
                    <a:pt x="1713273" y="117954"/>
                  </a:cubicBezTo>
                  <a:cubicBezTo>
                    <a:pt x="1719909" y="105784"/>
                    <a:pt x="1725242" y="99699"/>
                    <a:pt x="1729272" y="99699"/>
                  </a:cubicBezTo>
                  <a:cubicBezTo>
                    <a:pt x="1732458" y="99699"/>
                    <a:pt x="1738906" y="103562"/>
                    <a:pt x="1748614" y="111289"/>
                  </a:cubicBezTo>
                  <a:lnTo>
                    <a:pt x="1758158" y="119257"/>
                  </a:lnTo>
                  <a:lnTo>
                    <a:pt x="1757265" y="102885"/>
                  </a:lnTo>
                  <a:cubicBezTo>
                    <a:pt x="1757021" y="96591"/>
                    <a:pt x="1756899" y="90715"/>
                    <a:pt x="1756899" y="85258"/>
                  </a:cubicBezTo>
                  <a:close/>
                  <a:moveTo>
                    <a:pt x="608857" y="79421"/>
                  </a:moveTo>
                  <a:lnTo>
                    <a:pt x="608857" y="114280"/>
                  </a:lnTo>
                  <a:lnTo>
                    <a:pt x="636414" y="114280"/>
                  </a:lnTo>
                  <a:lnTo>
                    <a:pt x="636414" y="79421"/>
                  </a:lnTo>
                  <a:close/>
                  <a:moveTo>
                    <a:pt x="1354886" y="76491"/>
                  </a:moveTo>
                  <a:cubicBezTo>
                    <a:pt x="1357739" y="137340"/>
                    <a:pt x="1368156" y="182035"/>
                    <a:pt x="1386140" y="210576"/>
                  </a:cubicBezTo>
                  <a:cubicBezTo>
                    <a:pt x="1397286" y="185120"/>
                    <a:pt x="1408208" y="140425"/>
                    <a:pt x="1418905" y="76491"/>
                  </a:cubicBezTo>
                  <a:close/>
                  <a:moveTo>
                    <a:pt x="1430788" y="36912"/>
                  </a:moveTo>
                  <a:cubicBezTo>
                    <a:pt x="1463205" y="50229"/>
                    <a:pt x="1484111" y="65228"/>
                    <a:pt x="1493505" y="81910"/>
                  </a:cubicBezTo>
                  <a:cubicBezTo>
                    <a:pt x="1493505" y="85940"/>
                    <a:pt x="1489707" y="89855"/>
                    <a:pt x="1482111" y="93653"/>
                  </a:cubicBezTo>
                  <a:cubicBezTo>
                    <a:pt x="1477150" y="95312"/>
                    <a:pt x="1474499" y="96474"/>
                    <a:pt x="1474158" y="97141"/>
                  </a:cubicBezTo>
                  <a:cubicBezTo>
                    <a:pt x="1458608" y="155494"/>
                    <a:pt x="1438796" y="206003"/>
                    <a:pt x="1414720" y="248667"/>
                  </a:cubicBezTo>
                  <a:cubicBezTo>
                    <a:pt x="1425665" y="260976"/>
                    <a:pt x="1439819" y="271960"/>
                    <a:pt x="1457182" y="281618"/>
                  </a:cubicBezTo>
                  <a:cubicBezTo>
                    <a:pt x="1470406" y="291044"/>
                    <a:pt x="1483661" y="297648"/>
                    <a:pt x="1496947" y="301431"/>
                  </a:cubicBezTo>
                  <a:cubicBezTo>
                    <a:pt x="1504388" y="305167"/>
                    <a:pt x="1508109" y="308469"/>
                    <a:pt x="1508109" y="311337"/>
                  </a:cubicBezTo>
                  <a:cubicBezTo>
                    <a:pt x="1508109" y="314469"/>
                    <a:pt x="1504233" y="317321"/>
                    <a:pt x="1496482" y="319895"/>
                  </a:cubicBezTo>
                  <a:cubicBezTo>
                    <a:pt x="1487645" y="323430"/>
                    <a:pt x="1478429" y="332398"/>
                    <a:pt x="1468832" y="346800"/>
                  </a:cubicBezTo>
                  <a:cubicBezTo>
                    <a:pt x="1466073" y="351405"/>
                    <a:pt x="1463755" y="354645"/>
                    <a:pt x="1461879" y="356521"/>
                  </a:cubicBezTo>
                  <a:cubicBezTo>
                    <a:pt x="1447524" y="357590"/>
                    <a:pt x="1421409" y="333801"/>
                    <a:pt x="1383535" y="285153"/>
                  </a:cubicBezTo>
                  <a:cubicBezTo>
                    <a:pt x="1366157" y="303105"/>
                    <a:pt x="1336848" y="323375"/>
                    <a:pt x="1295611" y="345963"/>
                  </a:cubicBezTo>
                  <a:cubicBezTo>
                    <a:pt x="1278278" y="354071"/>
                    <a:pt x="1268535" y="356521"/>
                    <a:pt x="1266380" y="353312"/>
                  </a:cubicBezTo>
                  <a:cubicBezTo>
                    <a:pt x="1264954" y="350738"/>
                    <a:pt x="1271604" y="343754"/>
                    <a:pt x="1286332" y="332359"/>
                  </a:cubicBezTo>
                  <a:cubicBezTo>
                    <a:pt x="1316795" y="308562"/>
                    <a:pt x="1342507" y="280719"/>
                    <a:pt x="1363467" y="248830"/>
                  </a:cubicBezTo>
                  <a:cubicBezTo>
                    <a:pt x="1355824" y="234195"/>
                    <a:pt x="1349499" y="212134"/>
                    <a:pt x="1344491" y="182648"/>
                  </a:cubicBezTo>
                  <a:cubicBezTo>
                    <a:pt x="1340615" y="160137"/>
                    <a:pt x="1337755" y="124752"/>
                    <a:pt x="1335910" y="76491"/>
                  </a:cubicBezTo>
                  <a:lnTo>
                    <a:pt x="1323725" y="76491"/>
                  </a:lnTo>
                  <a:cubicBezTo>
                    <a:pt x="1310331" y="74987"/>
                    <a:pt x="1306292" y="70073"/>
                    <a:pt x="1311610" y="61748"/>
                  </a:cubicBezTo>
                  <a:lnTo>
                    <a:pt x="1408836" y="61748"/>
                  </a:lnTo>
                  <a:cubicBezTo>
                    <a:pt x="1408836" y="61748"/>
                    <a:pt x="1410479" y="59283"/>
                    <a:pt x="1413766" y="54353"/>
                  </a:cubicBezTo>
                  <a:cubicBezTo>
                    <a:pt x="1419828" y="45253"/>
                    <a:pt x="1425502" y="39439"/>
                    <a:pt x="1430788" y="36912"/>
                  </a:cubicBezTo>
                  <a:close/>
                  <a:moveTo>
                    <a:pt x="1815128" y="28331"/>
                  </a:moveTo>
                  <a:cubicBezTo>
                    <a:pt x="1814926" y="28952"/>
                    <a:pt x="1813244" y="29789"/>
                    <a:pt x="1810081" y="30843"/>
                  </a:cubicBezTo>
                  <a:cubicBezTo>
                    <a:pt x="1808795" y="31696"/>
                    <a:pt x="1808151" y="32122"/>
                    <a:pt x="1808151" y="32122"/>
                  </a:cubicBezTo>
                  <a:cubicBezTo>
                    <a:pt x="1808151" y="34540"/>
                    <a:pt x="1807663" y="39145"/>
                    <a:pt x="1806686" y="45935"/>
                  </a:cubicBezTo>
                  <a:cubicBezTo>
                    <a:pt x="1806686" y="57655"/>
                    <a:pt x="1807043" y="66337"/>
                    <a:pt x="1807756" y="71980"/>
                  </a:cubicBezTo>
                  <a:lnTo>
                    <a:pt x="1844010" y="71980"/>
                  </a:lnTo>
                  <a:lnTo>
                    <a:pt x="1847381" y="67748"/>
                  </a:lnTo>
                  <a:cubicBezTo>
                    <a:pt x="1836157" y="68709"/>
                    <a:pt x="1829344" y="62112"/>
                    <a:pt x="1826941" y="47958"/>
                  </a:cubicBezTo>
                  <a:cubicBezTo>
                    <a:pt x="1825298" y="37168"/>
                    <a:pt x="1821360" y="30626"/>
                    <a:pt x="1815128" y="28331"/>
                  </a:cubicBezTo>
                  <a:close/>
                  <a:moveTo>
                    <a:pt x="35157" y="19402"/>
                  </a:moveTo>
                  <a:cubicBezTo>
                    <a:pt x="81139" y="24549"/>
                    <a:pt x="105711" y="38718"/>
                    <a:pt x="108873" y="61911"/>
                  </a:cubicBezTo>
                  <a:cubicBezTo>
                    <a:pt x="106610" y="82173"/>
                    <a:pt x="96270" y="92870"/>
                    <a:pt x="77852" y="94002"/>
                  </a:cubicBezTo>
                  <a:cubicBezTo>
                    <a:pt x="59512" y="91723"/>
                    <a:pt x="50831" y="80506"/>
                    <a:pt x="51807" y="60353"/>
                  </a:cubicBezTo>
                  <a:cubicBezTo>
                    <a:pt x="51807" y="53810"/>
                    <a:pt x="46808" y="45082"/>
                    <a:pt x="36808" y="34168"/>
                  </a:cubicBezTo>
                  <a:cubicBezTo>
                    <a:pt x="33180" y="28432"/>
                    <a:pt x="32630" y="23510"/>
                    <a:pt x="35157" y="19402"/>
                  </a:cubicBezTo>
                  <a:close/>
                  <a:moveTo>
                    <a:pt x="468367" y="17813"/>
                  </a:moveTo>
                  <a:cubicBezTo>
                    <a:pt x="470630" y="17985"/>
                    <a:pt x="473013" y="18731"/>
                    <a:pt x="475516" y="20053"/>
                  </a:cubicBezTo>
                  <a:cubicBezTo>
                    <a:pt x="503127" y="34440"/>
                    <a:pt x="516390" y="45423"/>
                    <a:pt x="515305" y="53004"/>
                  </a:cubicBezTo>
                  <a:cubicBezTo>
                    <a:pt x="513568" y="56461"/>
                    <a:pt x="510444" y="58942"/>
                    <a:pt x="505933" y="60446"/>
                  </a:cubicBezTo>
                  <a:cubicBezTo>
                    <a:pt x="500600" y="60446"/>
                    <a:pt x="496127" y="61802"/>
                    <a:pt x="492515" y="64515"/>
                  </a:cubicBezTo>
                  <a:cubicBezTo>
                    <a:pt x="422085" y="116279"/>
                    <a:pt x="388870" y="133573"/>
                    <a:pt x="392870" y="116396"/>
                  </a:cubicBezTo>
                  <a:cubicBezTo>
                    <a:pt x="423085" y="82274"/>
                    <a:pt x="442549" y="54074"/>
                    <a:pt x="451262" y="31796"/>
                  </a:cubicBezTo>
                  <a:cubicBezTo>
                    <a:pt x="455878" y="21960"/>
                    <a:pt x="461580" y="17299"/>
                    <a:pt x="468367" y="17813"/>
                  </a:cubicBezTo>
                  <a:close/>
                  <a:moveTo>
                    <a:pt x="571650" y="12146"/>
                  </a:moveTo>
                  <a:cubicBezTo>
                    <a:pt x="610066" y="14456"/>
                    <a:pt x="622492" y="23347"/>
                    <a:pt x="608927" y="38819"/>
                  </a:cubicBezTo>
                  <a:cubicBezTo>
                    <a:pt x="608431" y="38680"/>
                    <a:pt x="608407" y="38075"/>
                    <a:pt x="608857" y="37005"/>
                  </a:cubicBezTo>
                  <a:lnTo>
                    <a:pt x="608857" y="64678"/>
                  </a:lnTo>
                  <a:lnTo>
                    <a:pt x="627786" y="64678"/>
                  </a:lnTo>
                  <a:cubicBezTo>
                    <a:pt x="627786" y="64678"/>
                    <a:pt x="628298" y="63918"/>
                    <a:pt x="629321" y="62399"/>
                  </a:cubicBezTo>
                  <a:cubicBezTo>
                    <a:pt x="634483" y="52090"/>
                    <a:pt x="640057" y="45059"/>
                    <a:pt x="646041" y="41307"/>
                  </a:cubicBezTo>
                  <a:cubicBezTo>
                    <a:pt x="670024" y="48594"/>
                    <a:pt x="686813" y="59167"/>
                    <a:pt x="696410" y="73026"/>
                  </a:cubicBezTo>
                  <a:cubicBezTo>
                    <a:pt x="696410" y="77507"/>
                    <a:pt x="694604" y="81553"/>
                    <a:pt x="690991" y="85165"/>
                  </a:cubicBezTo>
                  <a:cubicBezTo>
                    <a:pt x="689736" y="87056"/>
                    <a:pt x="689108" y="88514"/>
                    <a:pt x="689108" y="89537"/>
                  </a:cubicBezTo>
                  <a:lnTo>
                    <a:pt x="686531" y="105536"/>
                  </a:lnTo>
                  <a:lnTo>
                    <a:pt x="687717" y="103686"/>
                  </a:lnTo>
                  <a:cubicBezTo>
                    <a:pt x="691923" y="98113"/>
                    <a:pt x="696247" y="95327"/>
                    <a:pt x="700689" y="95327"/>
                  </a:cubicBezTo>
                  <a:cubicBezTo>
                    <a:pt x="706006" y="95327"/>
                    <a:pt x="715610" y="101738"/>
                    <a:pt x="729501" y="114559"/>
                  </a:cubicBezTo>
                  <a:cubicBezTo>
                    <a:pt x="730788" y="117117"/>
                    <a:pt x="731431" y="120093"/>
                    <a:pt x="731431" y="123488"/>
                  </a:cubicBezTo>
                  <a:cubicBezTo>
                    <a:pt x="728671" y="126201"/>
                    <a:pt x="725726" y="127558"/>
                    <a:pt x="722594" y="127558"/>
                  </a:cubicBezTo>
                  <a:lnTo>
                    <a:pt x="689108" y="127558"/>
                  </a:lnTo>
                  <a:lnTo>
                    <a:pt x="689108" y="170392"/>
                  </a:lnTo>
                  <a:cubicBezTo>
                    <a:pt x="690085" y="184469"/>
                    <a:pt x="680674" y="192066"/>
                    <a:pt x="660877" y="193182"/>
                  </a:cubicBezTo>
                  <a:cubicBezTo>
                    <a:pt x="641638" y="198081"/>
                    <a:pt x="633483" y="193717"/>
                    <a:pt x="636414" y="180090"/>
                  </a:cubicBezTo>
                  <a:lnTo>
                    <a:pt x="608857" y="180090"/>
                  </a:lnTo>
                  <a:lnTo>
                    <a:pt x="608857" y="220808"/>
                  </a:lnTo>
                  <a:lnTo>
                    <a:pt x="642320" y="220808"/>
                  </a:lnTo>
                  <a:cubicBezTo>
                    <a:pt x="641157" y="220808"/>
                    <a:pt x="641615" y="218777"/>
                    <a:pt x="643692" y="214715"/>
                  </a:cubicBezTo>
                  <a:cubicBezTo>
                    <a:pt x="650296" y="203646"/>
                    <a:pt x="656404" y="197406"/>
                    <a:pt x="662016" y="195996"/>
                  </a:cubicBezTo>
                  <a:cubicBezTo>
                    <a:pt x="669845" y="195996"/>
                    <a:pt x="681263" y="205445"/>
                    <a:pt x="696270" y="224343"/>
                  </a:cubicBezTo>
                  <a:cubicBezTo>
                    <a:pt x="692348" y="220017"/>
                    <a:pt x="694340" y="219366"/>
                    <a:pt x="702247" y="222389"/>
                  </a:cubicBezTo>
                  <a:cubicBezTo>
                    <a:pt x="702247" y="224079"/>
                    <a:pt x="702247" y="224924"/>
                    <a:pt x="702247" y="224924"/>
                  </a:cubicBezTo>
                  <a:cubicBezTo>
                    <a:pt x="704184" y="232009"/>
                    <a:pt x="701441" y="235063"/>
                    <a:pt x="694015" y="234086"/>
                  </a:cubicBezTo>
                  <a:lnTo>
                    <a:pt x="608857" y="234086"/>
                  </a:lnTo>
                  <a:lnTo>
                    <a:pt x="608857" y="271875"/>
                  </a:lnTo>
                  <a:lnTo>
                    <a:pt x="658086" y="271875"/>
                  </a:lnTo>
                  <a:cubicBezTo>
                    <a:pt x="658086" y="271875"/>
                    <a:pt x="658645" y="270820"/>
                    <a:pt x="659761" y="268712"/>
                  </a:cubicBezTo>
                  <a:cubicBezTo>
                    <a:pt x="669512" y="252341"/>
                    <a:pt x="677581" y="244155"/>
                    <a:pt x="683969" y="244155"/>
                  </a:cubicBezTo>
                  <a:cubicBezTo>
                    <a:pt x="698030" y="248481"/>
                    <a:pt x="712393" y="258496"/>
                    <a:pt x="727059" y="274200"/>
                  </a:cubicBezTo>
                  <a:cubicBezTo>
                    <a:pt x="727059" y="275394"/>
                    <a:pt x="727059" y="275991"/>
                    <a:pt x="727059" y="275991"/>
                  </a:cubicBezTo>
                  <a:cubicBezTo>
                    <a:pt x="729974" y="284052"/>
                    <a:pt x="725865" y="287595"/>
                    <a:pt x="714734" y="286618"/>
                  </a:cubicBezTo>
                  <a:lnTo>
                    <a:pt x="608857" y="286618"/>
                  </a:lnTo>
                  <a:lnTo>
                    <a:pt x="608857" y="342010"/>
                  </a:lnTo>
                  <a:cubicBezTo>
                    <a:pt x="610795" y="353203"/>
                    <a:pt x="601625" y="360520"/>
                    <a:pt x="581347" y="363962"/>
                  </a:cubicBezTo>
                  <a:cubicBezTo>
                    <a:pt x="564542" y="366877"/>
                    <a:pt x="557116" y="360869"/>
                    <a:pt x="559069" y="345940"/>
                  </a:cubicBezTo>
                  <a:lnTo>
                    <a:pt x="559069" y="286618"/>
                  </a:lnTo>
                  <a:lnTo>
                    <a:pt x="478981" y="286618"/>
                  </a:lnTo>
                  <a:lnTo>
                    <a:pt x="478981" y="339312"/>
                  </a:lnTo>
                  <a:cubicBezTo>
                    <a:pt x="480935" y="352629"/>
                    <a:pt x="472943" y="359854"/>
                    <a:pt x="455006" y="360986"/>
                  </a:cubicBezTo>
                  <a:cubicBezTo>
                    <a:pt x="437798" y="362970"/>
                    <a:pt x="430170" y="357086"/>
                    <a:pt x="432124" y="343335"/>
                  </a:cubicBezTo>
                  <a:lnTo>
                    <a:pt x="432124" y="196158"/>
                  </a:lnTo>
                  <a:cubicBezTo>
                    <a:pt x="419954" y="207522"/>
                    <a:pt x="408412" y="215669"/>
                    <a:pt x="397498" y="220599"/>
                  </a:cubicBezTo>
                  <a:cubicBezTo>
                    <a:pt x="384584" y="224722"/>
                    <a:pt x="382483" y="220405"/>
                    <a:pt x="391196" y="207646"/>
                  </a:cubicBezTo>
                  <a:cubicBezTo>
                    <a:pt x="422574" y="175865"/>
                    <a:pt x="446937" y="139728"/>
                    <a:pt x="464284" y="99234"/>
                  </a:cubicBezTo>
                  <a:cubicBezTo>
                    <a:pt x="466935" y="85902"/>
                    <a:pt x="474733" y="82940"/>
                    <a:pt x="487678" y="90351"/>
                  </a:cubicBezTo>
                  <a:cubicBezTo>
                    <a:pt x="500344" y="96932"/>
                    <a:pt x="509844" y="102796"/>
                    <a:pt x="516177" y="107943"/>
                  </a:cubicBezTo>
                  <a:lnTo>
                    <a:pt x="523802" y="118610"/>
                  </a:lnTo>
                  <a:lnTo>
                    <a:pt x="527606" y="115745"/>
                  </a:lnTo>
                  <a:lnTo>
                    <a:pt x="559069" y="115745"/>
                  </a:lnTo>
                  <a:lnTo>
                    <a:pt x="559069" y="79421"/>
                  </a:lnTo>
                  <a:lnTo>
                    <a:pt x="511002" y="79421"/>
                  </a:lnTo>
                  <a:cubicBezTo>
                    <a:pt x="505809" y="79421"/>
                    <a:pt x="501654" y="77863"/>
                    <a:pt x="498538" y="74747"/>
                  </a:cubicBezTo>
                  <a:cubicBezTo>
                    <a:pt x="497065" y="69879"/>
                    <a:pt x="499515" y="66523"/>
                    <a:pt x="505886" y="64678"/>
                  </a:cubicBezTo>
                  <a:lnTo>
                    <a:pt x="559069" y="64678"/>
                  </a:lnTo>
                  <a:lnTo>
                    <a:pt x="559069" y="31587"/>
                  </a:lnTo>
                  <a:cubicBezTo>
                    <a:pt x="558093" y="18627"/>
                    <a:pt x="562286" y="12146"/>
                    <a:pt x="571650" y="12146"/>
                  </a:cubicBezTo>
                  <a:close/>
                  <a:moveTo>
                    <a:pt x="181753" y="12146"/>
                  </a:moveTo>
                  <a:cubicBezTo>
                    <a:pt x="183396" y="12146"/>
                    <a:pt x="192458" y="12666"/>
                    <a:pt x="208937" y="13704"/>
                  </a:cubicBezTo>
                  <a:cubicBezTo>
                    <a:pt x="230765" y="17208"/>
                    <a:pt x="239245" y="23494"/>
                    <a:pt x="234377" y="32564"/>
                  </a:cubicBezTo>
                  <a:cubicBezTo>
                    <a:pt x="230486" y="37494"/>
                    <a:pt x="228541" y="40920"/>
                    <a:pt x="228541" y="42842"/>
                  </a:cubicBezTo>
                  <a:lnTo>
                    <a:pt x="228541" y="89490"/>
                  </a:lnTo>
                  <a:lnTo>
                    <a:pt x="251051" y="89490"/>
                  </a:lnTo>
                  <a:cubicBezTo>
                    <a:pt x="249966" y="89459"/>
                    <a:pt x="251904" y="85026"/>
                    <a:pt x="256864" y="76189"/>
                  </a:cubicBezTo>
                  <a:cubicBezTo>
                    <a:pt x="264275" y="65600"/>
                    <a:pt x="269887" y="60306"/>
                    <a:pt x="273701" y="60306"/>
                  </a:cubicBezTo>
                  <a:cubicBezTo>
                    <a:pt x="279096" y="60306"/>
                    <a:pt x="288405" y="66918"/>
                    <a:pt x="301629" y="80142"/>
                  </a:cubicBezTo>
                  <a:cubicBezTo>
                    <a:pt x="303474" y="81987"/>
                    <a:pt x="305722" y="83351"/>
                    <a:pt x="308373" y="84235"/>
                  </a:cubicBezTo>
                  <a:cubicBezTo>
                    <a:pt x="314497" y="89506"/>
                    <a:pt x="316907" y="93893"/>
                    <a:pt x="315605" y="97397"/>
                  </a:cubicBezTo>
                  <a:cubicBezTo>
                    <a:pt x="313807" y="100978"/>
                    <a:pt x="309078" y="102769"/>
                    <a:pt x="301420" y="102769"/>
                  </a:cubicBezTo>
                  <a:lnTo>
                    <a:pt x="228541" y="102769"/>
                  </a:lnTo>
                  <a:lnTo>
                    <a:pt x="228541" y="171206"/>
                  </a:lnTo>
                  <a:lnTo>
                    <a:pt x="267864" y="171206"/>
                  </a:lnTo>
                  <a:cubicBezTo>
                    <a:pt x="267833" y="171206"/>
                    <a:pt x="270329" y="167021"/>
                    <a:pt x="275352" y="158649"/>
                  </a:cubicBezTo>
                  <a:cubicBezTo>
                    <a:pt x="283026" y="146588"/>
                    <a:pt x="289281" y="140557"/>
                    <a:pt x="294118" y="140557"/>
                  </a:cubicBezTo>
                  <a:cubicBezTo>
                    <a:pt x="298319" y="140557"/>
                    <a:pt x="308776" y="147347"/>
                    <a:pt x="325488" y="160928"/>
                  </a:cubicBezTo>
                  <a:cubicBezTo>
                    <a:pt x="327969" y="163393"/>
                    <a:pt x="330658" y="165106"/>
                    <a:pt x="333558" y="166067"/>
                  </a:cubicBezTo>
                  <a:cubicBezTo>
                    <a:pt x="339433" y="172330"/>
                    <a:pt x="341883" y="176834"/>
                    <a:pt x="340906" y="179578"/>
                  </a:cubicBezTo>
                  <a:cubicBezTo>
                    <a:pt x="340906" y="184787"/>
                    <a:pt x="336216" y="186903"/>
                    <a:pt x="326837" y="185926"/>
                  </a:cubicBezTo>
                  <a:lnTo>
                    <a:pt x="212758" y="185926"/>
                  </a:lnTo>
                  <a:lnTo>
                    <a:pt x="231709" y="192996"/>
                  </a:lnTo>
                  <a:cubicBezTo>
                    <a:pt x="237154" y="196267"/>
                    <a:pt x="239276" y="199538"/>
                    <a:pt x="238075" y="202809"/>
                  </a:cubicBezTo>
                  <a:cubicBezTo>
                    <a:pt x="235207" y="207119"/>
                    <a:pt x="232254" y="209274"/>
                    <a:pt x="229215" y="209274"/>
                  </a:cubicBezTo>
                  <a:cubicBezTo>
                    <a:pt x="224657" y="210809"/>
                    <a:pt x="220247" y="214126"/>
                    <a:pt x="215983" y="219227"/>
                  </a:cubicBezTo>
                  <a:cubicBezTo>
                    <a:pt x="205798" y="230435"/>
                    <a:pt x="188838" y="250279"/>
                    <a:pt x="165103" y="278758"/>
                  </a:cubicBezTo>
                  <a:cubicBezTo>
                    <a:pt x="163568" y="280800"/>
                    <a:pt x="162188" y="282493"/>
                    <a:pt x="160963" y="283835"/>
                  </a:cubicBezTo>
                  <a:lnTo>
                    <a:pt x="158131" y="286461"/>
                  </a:lnTo>
                  <a:lnTo>
                    <a:pt x="254632" y="286595"/>
                  </a:lnTo>
                  <a:cubicBezTo>
                    <a:pt x="248167" y="271665"/>
                    <a:pt x="237331" y="256597"/>
                    <a:pt x="222122" y="241388"/>
                  </a:cubicBezTo>
                  <a:cubicBezTo>
                    <a:pt x="218510" y="236582"/>
                    <a:pt x="216704" y="231660"/>
                    <a:pt x="216704" y="226622"/>
                  </a:cubicBezTo>
                  <a:cubicBezTo>
                    <a:pt x="266748" y="244760"/>
                    <a:pt x="298366" y="265495"/>
                    <a:pt x="311559" y="288827"/>
                  </a:cubicBezTo>
                  <a:cubicBezTo>
                    <a:pt x="320426" y="321662"/>
                    <a:pt x="312357" y="340870"/>
                    <a:pt x="287351" y="346452"/>
                  </a:cubicBezTo>
                  <a:cubicBezTo>
                    <a:pt x="267492" y="346452"/>
                    <a:pt x="257562" y="332344"/>
                    <a:pt x="257562" y="304129"/>
                  </a:cubicBezTo>
                  <a:cubicBezTo>
                    <a:pt x="201969" y="317678"/>
                    <a:pt x="162901" y="328863"/>
                    <a:pt x="140360" y="337685"/>
                  </a:cubicBezTo>
                  <a:cubicBezTo>
                    <a:pt x="138546" y="337685"/>
                    <a:pt x="137019" y="338002"/>
                    <a:pt x="135779" y="338638"/>
                  </a:cubicBezTo>
                  <a:cubicBezTo>
                    <a:pt x="122989" y="345785"/>
                    <a:pt x="112602" y="337708"/>
                    <a:pt x="104618" y="314407"/>
                  </a:cubicBezTo>
                  <a:cubicBezTo>
                    <a:pt x="98587" y="296191"/>
                    <a:pt x="101254" y="286409"/>
                    <a:pt x="112618" y="285060"/>
                  </a:cubicBezTo>
                  <a:cubicBezTo>
                    <a:pt x="119857" y="284254"/>
                    <a:pt x="125090" y="281835"/>
                    <a:pt x="128314" y="277805"/>
                  </a:cubicBezTo>
                  <a:cubicBezTo>
                    <a:pt x="144499" y="254023"/>
                    <a:pt x="158398" y="222916"/>
                    <a:pt x="170009" y="184485"/>
                  </a:cubicBezTo>
                  <a:lnTo>
                    <a:pt x="97758" y="184485"/>
                  </a:lnTo>
                  <a:lnTo>
                    <a:pt x="90742" y="179871"/>
                  </a:lnTo>
                  <a:lnTo>
                    <a:pt x="89834" y="183241"/>
                  </a:lnTo>
                  <a:cubicBezTo>
                    <a:pt x="83985" y="206495"/>
                    <a:pt x="80100" y="225591"/>
                    <a:pt x="78178" y="240528"/>
                  </a:cubicBezTo>
                  <a:cubicBezTo>
                    <a:pt x="76271" y="252806"/>
                    <a:pt x="77697" y="269844"/>
                    <a:pt x="82457" y="291641"/>
                  </a:cubicBezTo>
                  <a:cubicBezTo>
                    <a:pt x="93262" y="323468"/>
                    <a:pt x="85813" y="342692"/>
                    <a:pt x="60109" y="349312"/>
                  </a:cubicBezTo>
                  <a:cubicBezTo>
                    <a:pt x="35258" y="351296"/>
                    <a:pt x="22274" y="340010"/>
                    <a:pt x="21158" y="315453"/>
                  </a:cubicBezTo>
                  <a:cubicBezTo>
                    <a:pt x="22135" y="312585"/>
                    <a:pt x="23111" y="308198"/>
                    <a:pt x="24088" y="302291"/>
                  </a:cubicBezTo>
                  <a:cubicBezTo>
                    <a:pt x="31870" y="276557"/>
                    <a:pt x="33932" y="259767"/>
                    <a:pt x="30274" y="251922"/>
                  </a:cubicBezTo>
                  <a:cubicBezTo>
                    <a:pt x="26956" y="244403"/>
                    <a:pt x="19747" y="238946"/>
                    <a:pt x="8647" y="235551"/>
                  </a:cubicBezTo>
                  <a:cubicBezTo>
                    <a:pt x="5314" y="235551"/>
                    <a:pt x="3647" y="232582"/>
                    <a:pt x="3647" y="226645"/>
                  </a:cubicBezTo>
                  <a:cubicBezTo>
                    <a:pt x="3647" y="226645"/>
                    <a:pt x="7081" y="226645"/>
                    <a:pt x="13949" y="226645"/>
                  </a:cubicBezTo>
                  <a:cubicBezTo>
                    <a:pt x="32289" y="224908"/>
                    <a:pt x="44529" y="219196"/>
                    <a:pt x="50668" y="209506"/>
                  </a:cubicBezTo>
                  <a:cubicBezTo>
                    <a:pt x="59256" y="192345"/>
                    <a:pt x="69946" y="168036"/>
                    <a:pt x="82736" y="136581"/>
                  </a:cubicBezTo>
                  <a:cubicBezTo>
                    <a:pt x="98347" y="98536"/>
                    <a:pt x="111439" y="76507"/>
                    <a:pt x="122012" y="70492"/>
                  </a:cubicBezTo>
                  <a:cubicBezTo>
                    <a:pt x="122012" y="73759"/>
                    <a:pt x="120373" y="80296"/>
                    <a:pt x="117094" y="90104"/>
                  </a:cubicBezTo>
                  <a:lnTo>
                    <a:pt x="116659" y="91343"/>
                  </a:lnTo>
                  <a:lnTo>
                    <a:pt x="120012" y="89490"/>
                  </a:lnTo>
                  <a:lnTo>
                    <a:pt x="174381" y="89490"/>
                  </a:lnTo>
                  <a:lnTo>
                    <a:pt x="174381" y="21797"/>
                  </a:lnTo>
                  <a:cubicBezTo>
                    <a:pt x="173404" y="15363"/>
                    <a:pt x="175862" y="12146"/>
                    <a:pt x="181753" y="12146"/>
                  </a:cubicBezTo>
                  <a:close/>
                  <a:moveTo>
                    <a:pt x="1235246" y="9965"/>
                  </a:moveTo>
                  <a:cubicBezTo>
                    <a:pt x="1238371" y="9768"/>
                    <a:pt x="1242098" y="10046"/>
                    <a:pt x="1246427" y="10798"/>
                  </a:cubicBezTo>
                  <a:cubicBezTo>
                    <a:pt x="1275930" y="14162"/>
                    <a:pt x="1286464" y="22363"/>
                    <a:pt x="1278030" y="35401"/>
                  </a:cubicBezTo>
                  <a:cubicBezTo>
                    <a:pt x="1275767" y="38455"/>
                    <a:pt x="1274635" y="40447"/>
                    <a:pt x="1274635" y="41377"/>
                  </a:cubicBezTo>
                  <a:lnTo>
                    <a:pt x="1274635" y="98234"/>
                  </a:lnTo>
                  <a:lnTo>
                    <a:pt x="1275681" y="98234"/>
                  </a:lnTo>
                  <a:cubicBezTo>
                    <a:pt x="1283123" y="82390"/>
                    <a:pt x="1290324" y="72654"/>
                    <a:pt x="1297285" y="69027"/>
                  </a:cubicBezTo>
                  <a:cubicBezTo>
                    <a:pt x="1304370" y="71305"/>
                    <a:pt x="1315671" y="80724"/>
                    <a:pt x="1331190" y="97281"/>
                  </a:cubicBezTo>
                  <a:cubicBezTo>
                    <a:pt x="1334337" y="102412"/>
                    <a:pt x="1334662" y="106575"/>
                    <a:pt x="1332166" y="109768"/>
                  </a:cubicBezTo>
                  <a:cubicBezTo>
                    <a:pt x="1330399" y="112884"/>
                    <a:pt x="1326074" y="113954"/>
                    <a:pt x="1319190" y="112977"/>
                  </a:cubicBezTo>
                  <a:lnTo>
                    <a:pt x="1274635" y="112977"/>
                  </a:lnTo>
                  <a:lnTo>
                    <a:pt x="1274635" y="149905"/>
                  </a:lnTo>
                  <a:cubicBezTo>
                    <a:pt x="1293564" y="152618"/>
                    <a:pt x="1306904" y="156789"/>
                    <a:pt x="1314656" y="162416"/>
                  </a:cubicBezTo>
                  <a:cubicBezTo>
                    <a:pt x="1331740" y="176679"/>
                    <a:pt x="1338282" y="190740"/>
                    <a:pt x="1334283" y="204600"/>
                  </a:cubicBezTo>
                  <a:cubicBezTo>
                    <a:pt x="1327244" y="220366"/>
                    <a:pt x="1314307" y="225808"/>
                    <a:pt x="1295471" y="220924"/>
                  </a:cubicBezTo>
                  <a:cubicBezTo>
                    <a:pt x="1287301" y="219576"/>
                    <a:pt x="1283216" y="211382"/>
                    <a:pt x="1283216" y="196344"/>
                  </a:cubicBezTo>
                  <a:cubicBezTo>
                    <a:pt x="1282348" y="179849"/>
                    <a:pt x="1279487" y="170059"/>
                    <a:pt x="1274635" y="166974"/>
                  </a:cubicBezTo>
                  <a:lnTo>
                    <a:pt x="1274635" y="333569"/>
                  </a:lnTo>
                  <a:cubicBezTo>
                    <a:pt x="1275596" y="344483"/>
                    <a:pt x="1265403" y="352180"/>
                    <a:pt x="1244056" y="356660"/>
                  </a:cubicBezTo>
                  <a:cubicBezTo>
                    <a:pt x="1229297" y="358614"/>
                    <a:pt x="1222406" y="351676"/>
                    <a:pt x="1223382" y="335848"/>
                  </a:cubicBezTo>
                  <a:lnTo>
                    <a:pt x="1223382" y="215111"/>
                  </a:lnTo>
                  <a:cubicBezTo>
                    <a:pt x="1208965" y="238582"/>
                    <a:pt x="1192919" y="258666"/>
                    <a:pt x="1175246" y="275363"/>
                  </a:cubicBezTo>
                  <a:cubicBezTo>
                    <a:pt x="1165556" y="281890"/>
                    <a:pt x="1159223" y="283091"/>
                    <a:pt x="1156247" y="278967"/>
                  </a:cubicBezTo>
                  <a:cubicBezTo>
                    <a:pt x="1156247" y="276766"/>
                    <a:pt x="1159347" y="271534"/>
                    <a:pt x="1165549" y="263271"/>
                  </a:cubicBezTo>
                  <a:cubicBezTo>
                    <a:pt x="1191532" y="223800"/>
                    <a:pt x="1210321" y="173702"/>
                    <a:pt x="1221917" y="112977"/>
                  </a:cubicBezTo>
                  <a:lnTo>
                    <a:pt x="1174850" y="112977"/>
                  </a:lnTo>
                  <a:cubicBezTo>
                    <a:pt x="1161487" y="109768"/>
                    <a:pt x="1158216" y="104854"/>
                    <a:pt x="1165037" y="98234"/>
                  </a:cubicBezTo>
                  <a:lnTo>
                    <a:pt x="1223382" y="98234"/>
                  </a:lnTo>
                  <a:lnTo>
                    <a:pt x="1223382" y="24541"/>
                  </a:lnTo>
                  <a:cubicBezTo>
                    <a:pt x="1221917" y="15414"/>
                    <a:pt x="1225872" y="10555"/>
                    <a:pt x="1235246" y="9965"/>
                  </a:cubicBezTo>
                  <a:close/>
                  <a:moveTo>
                    <a:pt x="975383" y="9193"/>
                  </a:moveTo>
                  <a:cubicBezTo>
                    <a:pt x="1007676" y="14293"/>
                    <a:pt x="1028807" y="22378"/>
                    <a:pt x="1038775" y="33447"/>
                  </a:cubicBezTo>
                  <a:cubicBezTo>
                    <a:pt x="1038775" y="37339"/>
                    <a:pt x="1036225" y="41191"/>
                    <a:pt x="1031124" y="45005"/>
                  </a:cubicBezTo>
                  <a:cubicBezTo>
                    <a:pt x="1027962" y="47377"/>
                    <a:pt x="1026032" y="49609"/>
                    <a:pt x="1025334" y="51702"/>
                  </a:cubicBezTo>
                  <a:cubicBezTo>
                    <a:pt x="1016358" y="72662"/>
                    <a:pt x="1009653" y="86227"/>
                    <a:pt x="1005219" y="92397"/>
                  </a:cubicBezTo>
                  <a:lnTo>
                    <a:pt x="1043077" y="92397"/>
                  </a:lnTo>
                  <a:cubicBezTo>
                    <a:pt x="1042302" y="92397"/>
                    <a:pt x="1043891" y="90041"/>
                    <a:pt x="1047844" y="85328"/>
                  </a:cubicBezTo>
                  <a:cubicBezTo>
                    <a:pt x="1053410" y="76429"/>
                    <a:pt x="1058859" y="71980"/>
                    <a:pt x="1064192" y="71980"/>
                  </a:cubicBezTo>
                  <a:cubicBezTo>
                    <a:pt x="1079121" y="76243"/>
                    <a:pt x="1095942" y="86692"/>
                    <a:pt x="1114654" y="103327"/>
                  </a:cubicBezTo>
                  <a:cubicBezTo>
                    <a:pt x="1114654" y="108458"/>
                    <a:pt x="1111716" y="112776"/>
                    <a:pt x="1105841" y="116279"/>
                  </a:cubicBezTo>
                  <a:cubicBezTo>
                    <a:pt x="1101019" y="120310"/>
                    <a:pt x="1098609" y="123070"/>
                    <a:pt x="1098609" y="124558"/>
                  </a:cubicBezTo>
                  <a:cubicBezTo>
                    <a:pt x="1098609" y="160556"/>
                    <a:pt x="1098609" y="195654"/>
                    <a:pt x="1098609" y="229854"/>
                  </a:cubicBezTo>
                  <a:cubicBezTo>
                    <a:pt x="1097570" y="271960"/>
                    <a:pt x="1096012" y="298245"/>
                    <a:pt x="1093934" y="308710"/>
                  </a:cubicBezTo>
                  <a:cubicBezTo>
                    <a:pt x="1090911" y="321748"/>
                    <a:pt x="1085602" y="332065"/>
                    <a:pt x="1078005" y="339661"/>
                  </a:cubicBezTo>
                  <a:cubicBezTo>
                    <a:pt x="1064378" y="348048"/>
                    <a:pt x="1047379" y="352746"/>
                    <a:pt x="1027008" y="353753"/>
                  </a:cubicBezTo>
                  <a:cubicBezTo>
                    <a:pt x="1015846" y="353753"/>
                    <a:pt x="1009009" y="348118"/>
                    <a:pt x="1006498" y="336847"/>
                  </a:cubicBezTo>
                  <a:cubicBezTo>
                    <a:pt x="1004854" y="326212"/>
                    <a:pt x="998708" y="319662"/>
                    <a:pt x="988057" y="317197"/>
                  </a:cubicBezTo>
                  <a:cubicBezTo>
                    <a:pt x="977004" y="314733"/>
                    <a:pt x="971477" y="312205"/>
                    <a:pt x="971477" y="309617"/>
                  </a:cubicBezTo>
                  <a:cubicBezTo>
                    <a:pt x="970500" y="304888"/>
                    <a:pt x="975732" y="302524"/>
                    <a:pt x="987173" y="302524"/>
                  </a:cubicBezTo>
                  <a:cubicBezTo>
                    <a:pt x="1015544" y="303485"/>
                    <a:pt x="1031845" y="300167"/>
                    <a:pt x="1036077" y="292571"/>
                  </a:cubicBezTo>
                  <a:cubicBezTo>
                    <a:pt x="1042635" y="286959"/>
                    <a:pt x="1046395" y="260697"/>
                    <a:pt x="1047356" y="213785"/>
                  </a:cubicBezTo>
                  <a:cubicBezTo>
                    <a:pt x="1046379" y="191275"/>
                    <a:pt x="1045891" y="155238"/>
                    <a:pt x="1045891" y="105675"/>
                  </a:cubicBezTo>
                  <a:lnTo>
                    <a:pt x="1000405" y="105675"/>
                  </a:lnTo>
                  <a:cubicBezTo>
                    <a:pt x="992282" y="120140"/>
                    <a:pt x="981236" y="136216"/>
                    <a:pt x="967268" y="153905"/>
                  </a:cubicBezTo>
                  <a:cubicBezTo>
                    <a:pt x="996568" y="162029"/>
                    <a:pt x="1016939" y="173896"/>
                    <a:pt x="1028380" y="189508"/>
                  </a:cubicBezTo>
                  <a:cubicBezTo>
                    <a:pt x="1037263" y="220684"/>
                    <a:pt x="1027287" y="238466"/>
                    <a:pt x="998452" y="242853"/>
                  </a:cubicBezTo>
                  <a:cubicBezTo>
                    <a:pt x="983507" y="242853"/>
                    <a:pt x="975492" y="230730"/>
                    <a:pt x="974407" y="206483"/>
                  </a:cubicBezTo>
                  <a:cubicBezTo>
                    <a:pt x="973492" y="182965"/>
                    <a:pt x="968965" y="168819"/>
                    <a:pt x="960826" y="164044"/>
                  </a:cubicBezTo>
                  <a:cubicBezTo>
                    <a:pt x="949618" y="176834"/>
                    <a:pt x="942037" y="184802"/>
                    <a:pt x="938083" y="187950"/>
                  </a:cubicBezTo>
                  <a:lnTo>
                    <a:pt x="938083" y="260271"/>
                  </a:lnTo>
                  <a:lnTo>
                    <a:pt x="938083" y="306826"/>
                  </a:lnTo>
                  <a:cubicBezTo>
                    <a:pt x="936797" y="318500"/>
                    <a:pt x="927642" y="324895"/>
                    <a:pt x="910620" y="326011"/>
                  </a:cubicBezTo>
                  <a:cubicBezTo>
                    <a:pt x="895737" y="326011"/>
                    <a:pt x="888784" y="321469"/>
                    <a:pt x="889761" y="312384"/>
                  </a:cubicBezTo>
                  <a:lnTo>
                    <a:pt x="889761" y="298292"/>
                  </a:lnTo>
                  <a:lnTo>
                    <a:pt x="846159" y="298292"/>
                  </a:lnTo>
                  <a:lnTo>
                    <a:pt x="846159" y="315360"/>
                  </a:lnTo>
                  <a:cubicBezTo>
                    <a:pt x="844903" y="329142"/>
                    <a:pt x="834074" y="336584"/>
                    <a:pt x="813672" y="337685"/>
                  </a:cubicBezTo>
                  <a:cubicBezTo>
                    <a:pt x="803115" y="336398"/>
                    <a:pt x="797836" y="332483"/>
                    <a:pt x="797836" y="325941"/>
                  </a:cubicBezTo>
                  <a:lnTo>
                    <a:pt x="797836" y="92467"/>
                  </a:lnTo>
                  <a:cubicBezTo>
                    <a:pt x="797836" y="83646"/>
                    <a:pt x="805161" y="81739"/>
                    <a:pt x="819812" y="86746"/>
                  </a:cubicBezTo>
                  <a:cubicBezTo>
                    <a:pt x="830167" y="90514"/>
                    <a:pt x="836462" y="92397"/>
                    <a:pt x="838694" y="92397"/>
                  </a:cubicBezTo>
                  <a:cubicBezTo>
                    <a:pt x="838694" y="66492"/>
                    <a:pt x="838229" y="48966"/>
                    <a:pt x="837299" y="39819"/>
                  </a:cubicBezTo>
                  <a:cubicBezTo>
                    <a:pt x="836276" y="25525"/>
                    <a:pt x="837989" y="16882"/>
                    <a:pt x="842438" y="13890"/>
                  </a:cubicBezTo>
                  <a:cubicBezTo>
                    <a:pt x="849662" y="11735"/>
                    <a:pt x="862871" y="12642"/>
                    <a:pt x="882064" y="16611"/>
                  </a:cubicBezTo>
                  <a:cubicBezTo>
                    <a:pt x="896559" y="19960"/>
                    <a:pt x="904535" y="23820"/>
                    <a:pt x="905992" y="28192"/>
                  </a:cubicBezTo>
                  <a:cubicBezTo>
                    <a:pt x="905992" y="32827"/>
                    <a:pt x="903039" y="36912"/>
                    <a:pt x="897132" y="40447"/>
                  </a:cubicBezTo>
                  <a:cubicBezTo>
                    <a:pt x="893722" y="43858"/>
                    <a:pt x="891613" y="46377"/>
                    <a:pt x="890807" y="48005"/>
                  </a:cubicBezTo>
                  <a:cubicBezTo>
                    <a:pt x="883986" y="57740"/>
                    <a:pt x="876250" y="71251"/>
                    <a:pt x="867599" y="88537"/>
                  </a:cubicBezTo>
                  <a:cubicBezTo>
                    <a:pt x="865677" y="93358"/>
                    <a:pt x="864367" y="95134"/>
                    <a:pt x="863669" y="93862"/>
                  </a:cubicBezTo>
                  <a:lnTo>
                    <a:pt x="885319" y="93862"/>
                  </a:lnTo>
                  <a:cubicBezTo>
                    <a:pt x="885009" y="93847"/>
                    <a:pt x="886180" y="91452"/>
                    <a:pt x="888831" y="86677"/>
                  </a:cubicBezTo>
                  <a:cubicBezTo>
                    <a:pt x="892923" y="80553"/>
                    <a:pt x="897016" y="76127"/>
                    <a:pt x="901109" y="73398"/>
                  </a:cubicBezTo>
                  <a:cubicBezTo>
                    <a:pt x="926131" y="82793"/>
                    <a:pt x="942347" y="94382"/>
                    <a:pt x="949757" y="108164"/>
                  </a:cubicBezTo>
                  <a:cubicBezTo>
                    <a:pt x="949757" y="113171"/>
                    <a:pt x="947013" y="117055"/>
                    <a:pt x="941525" y="119814"/>
                  </a:cubicBezTo>
                  <a:cubicBezTo>
                    <a:pt x="938269" y="120744"/>
                    <a:pt x="937122" y="121248"/>
                    <a:pt x="938083" y="121326"/>
                  </a:cubicBezTo>
                  <a:lnTo>
                    <a:pt x="938083" y="175555"/>
                  </a:lnTo>
                  <a:cubicBezTo>
                    <a:pt x="943820" y="157773"/>
                    <a:pt x="952517" y="125573"/>
                    <a:pt x="964175" y="78956"/>
                  </a:cubicBezTo>
                  <a:cubicBezTo>
                    <a:pt x="964175" y="76941"/>
                    <a:pt x="964663" y="74964"/>
                    <a:pt x="965640" y="73026"/>
                  </a:cubicBezTo>
                  <a:cubicBezTo>
                    <a:pt x="968554" y="55741"/>
                    <a:pt x="969531" y="42431"/>
                    <a:pt x="968570" y="33099"/>
                  </a:cubicBezTo>
                  <a:cubicBezTo>
                    <a:pt x="968570" y="22495"/>
                    <a:pt x="970841" y="14526"/>
                    <a:pt x="975383" y="9193"/>
                  </a:cubicBezTo>
                  <a:close/>
                  <a:moveTo>
                    <a:pt x="1774608" y="16"/>
                  </a:moveTo>
                  <a:cubicBezTo>
                    <a:pt x="1779351" y="123"/>
                    <a:pt x="1784967" y="794"/>
                    <a:pt x="1791455" y="2031"/>
                  </a:cubicBezTo>
                  <a:cubicBezTo>
                    <a:pt x="1811345" y="6526"/>
                    <a:pt x="1820802" y="10371"/>
                    <a:pt x="1819825" y="13565"/>
                  </a:cubicBezTo>
                  <a:cubicBezTo>
                    <a:pt x="1859714" y="9674"/>
                    <a:pt x="1876736" y="22339"/>
                    <a:pt x="1870892" y="51563"/>
                  </a:cubicBezTo>
                  <a:cubicBezTo>
                    <a:pt x="1877465" y="53934"/>
                    <a:pt x="1886410" y="59229"/>
                    <a:pt x="1897727" y="67445"/>
                  </a:cubicBezTo>
                  <a:cubicBezTo>
                    <a:pt x="1903184" y="73290"/>
                    <a:pt x="1905270" y="77925"/>
                    <a:pt x="1903983" y="81351"/>
                  </a:cubicBezTo>
                  <a:cubicBezTo>
                    <a:pt x="1902014" y="84917"/>
                    <a:pt x="1897045" y="86219"/>
                    <a:pt x="1889077" y="85258"/>
                  </a:cubicBezTo>
                  <a:lnTo>
                    <a:pt x="1808151" y="85258"/>
                  </a:lnTo>
                  <a:cubicBezTo>
                    <a:pt x="1808151" y="111489"/>
                    <a:pt x="1808616" y="135263"/>
                    <a:pt x="1809547" y="156579"/>
                  </a:cubicBezTo>
                  <a:cubicBezTo>
                    <a:pt x="1810523" y="177803"/>
                    <a:pt x="1810826" y="191422"/>
                    <a:pt x="1810454" y="197437"/>
                  </a:cubicBezTo>
                  <a:cubicBezTo>
                    <a:pt x="1815662" y="174741"/>
                    <a:pt x="1820678" y="151417"/>
                    <a:pt x="1825499" y="127465"/>
                  </a:cubicBezTo>
                  <a:cubicBezTo>
                    <a:pt x="1826538" y="117729"/>
                    <a:pt x="1828879" y="111954"/>
                    <a:pt x="1832522" y="110140"/>
                  </a:cubicBezTo>
                  <a:cubicBezTo>
                    <a:pt x="1840010" y="108016"/>
                    <a:pt x="1853211" y="111590"/>
                    <a:pt x="1872124" y="120861"/>
                  </a:cubicBezTo>
                  <a:cubicBezTo>
                    <a:pt x="1886867" y="128566"/>
                    <a:pt x="1893107" y="135340"/>
                    <a:pt x="1890844" y="141185"/>
                  </a:cubicBezTo>
                  <a:cubicBezTo>
                    <a:pt x="1889247" y="144363"/>
                    <a:pt x="1885984" y="146572"/>
                    <a:pt x="1881054" y="147812"/>
                  </a:cubicBezTo>
                  <a:cubicBezTo>
                    <a:pt x="1876636" y="150029"/>
                    <a:pt x="1874178" y="151859"/>
                    <a:pt x="1873682" y="153300"/>
                  </a:cubicBezTo>
                  <a:cubicBezTo>
                    <a:pt x="1858784" y="193050"/>
                    <a:pt x="1842777" y="225544"/>
                    <a:pt x="1825662" y="250783"/>
                  </a:cubicBezTo>
                  <a:cubicBezTo>
                    <a:pt x="1838343" y="276502"/>
                    <a:pt x="1849157" y="289401"/>
                    <a:pt x="1858102" y="289478"/>
                  </a:cubicBezTo>
                  <a:cubicBezTo>
                    <a:pt x="1862520" y="288750"/>
                    <a:pt x="1871155" y="278285"/>
                    <a:pt x="1884007" y="258085"/>
                  </a:cubicBezTo>
                  <a:cubicBezTo>
                    <a:pt x="1888766" y="249775"/>
                    <a:pt x="1894123" y="245620"/>
                    <a:pt x="1900076" y="245620"/>
                  </a:cubicBezTo>
                  <a:cubicBezTo>
                    <a:pt x="1900076" y="249000"/>
                    <a:pt x="1899061" y="253744"/>
                    <a:pt x="1897030" y="259852"/>
                  </a:cubicBezTo>
                  <a:cubicBezTo>
                    <a:pt x="1892255" y="279789"/>
                    <a:pt x="1891325" y="296989"/>
                    <a:pt x="1894239" y="311454"/>
                  </a:cubicBezTo>
                  <a:cubicBezTo>
                    <a:pt x="1894239" y="313267"/>
                    <a:pt x="1895146" y="316880"/>
                    <a:pt x="1896960" y="322290"/>
                  </a:cubicBezTo>
                  <a:cubicBezTo>
                    <a:pt x="1900991" y="333359"/>
                    <a:pt x="1899867" y="342227"/>
                    <a:pt x="1893588" y="348893"/>
                  </a:cubicBezTo>
                  <a:cubicBezTo>
                    <a:pt x="1855559" y="358939"/>
                    <a:pt x="1821344" y="337692"/>
                    <a:pt x="1790943" y="285153"/>
                  </a:cubicBezTo>
                  <a:cubicBezTo>
                    <a:pt x="1760898" y="314205"/>
                    <a:pt x="1723932" y="332204"/>
                    <a:pt x="1680043" y="339150"/>
                  </a:cubicBezTo>
                  <a:cubicBezTo>
                    <a:pt x="1677779" y="333724"/>
                    <a:pt x="1681709" y="328018"/>
                    <a:pt x="1691833" y="322034"/>
                  </a:cubicBezTo>
                  <a:cubicBezTo>
                    <a:pt x="1701476" y="318174"/>
                    <a:pt x="1712467" y="313407"/>
                    <a:pt x="1724808" y="307733"/>
                  </a:cubicBezTo>
                  <a:cubicBezTo>
                    <a:pt x="1717723" y="306849"/>
                    <a:pt x="1711925" y="300222"/>
                    <a:pt x="1707413" y="287850"/>
                  </a:cubicBezTo>
                  <a:cubicBezTo>
                    <a:pt x="1706483" y="284114"/>
                    <a:pt x="1705886" y="281269"/>
                    <a:pt x="1705623" y="279316"/>
                  </a:cubicBezTo>
                  <a:cubicBezTo>
                    <a:pt x="1668989" y="305485"/>
                    <a:pt x="1632092" y="321538"/>
                    <a:pt x="1594932" y="327476"/>
                  </a:cubicBezTo>
                  <a:cubicBezTo>
                    <a:pt x="1592017" y="323445"/>
                    <a:pt x="1594529" y="318771"/>
                    <a:pt x="1602466" y="313454"/>
                  </a:cubicBezTo>
                  <a:cubicBezTo>
                    <a:pt x="1636046" y="297144"/>
                    <a:pt x="1661261" y="278936"/>
                    <a:pt x="1678113" y="258829"/>
                  </a:cubicBezTo>
                  <a:cubicBezTo>
                    <a:pt x="1672144" y="255806"/>
                    <a:pt x="1656579" y="251046"/>
                    <a:pt x="1631418" y="244551"/>
                  </a:cubicBezTo>
                  <a:lnTo>
                    <a:pt x="1648928" y="193228"/>
                  </a:lnTo>
                  <a:lnTo>
                    <a:pt x="1636511" y="193228"/>
                  </a:lnTo>
                  <a:cubicBezTo>
                    <a:pt x="1619225" y="271022"/>
                    <a:pt x="1591498" y="320151"/>
                    <a:pt x="1553330" y="340615"/>
                  </a:cubicBezTo>
                  <a:cubicBezTo>
                    <a:pt x="1549935" y="337282"/>
                    <a:pt x="1549446" y="333305"/>
                    <a:pt x="1551865" y="328685"/>
                  </a:cubicBezTo>
                  <a:cubicBezTo>
                    <a:pt x="1563166" y="311725"/>
                    <a:pt x="1573181" y="287711"/>
                    <a:pt x="1581909" y="256643"/>
                  </a:cubicBezTo>
                  <a:cubicBezTo>
                    <a:pt x="1587676" y="246070"/>
                    <a:pt x="1591048" y="183368"/>
                    <a:pt x="1592025" y="68538"/>
                  </a:cubicBezTo>
                  <a:cubicBezTo>
                    <a:pt x="1587157" y="49408"/>
                    <a:pt x="1605621" y="50066"/>
                    <a:pt x="1647417" y="70515"/>
                  </a:cubicBezTo>
                  <a:lnTo>
                    <a:pt x="1756899" y="70515"/>
                  </a:lnTo>
                  <a:lnTo>
                    <a:pt x="1755480" y="14309"/>
                  </a:lnTo>
                  <a:cubicBezTo>
                    <a:pt x="1754003" y="4461"/>
                    <a:pt x="1760380" y="-304"/>
                    <a:pt x="1774608" y="16"/>
                  </a:cubicBezTo>
                  <a:close/>
                </a:path>
              </a:pathLst>
            </a:custGeom>
            <a:solidFill>
              <a:srgbClr val="F7C973"/>
            </a:solidFill>
            <a:ln>
              <a:solidFill>
                <a:srgbClr val="AF1E0F">
                  <a:alpha val="48000"/>
                </a:srgbClr>
              </a:solidFill>
            </a:ln>
            <a:effectLst>
              <a:outerShdw blurRad="38100" algn="ctr" rotWithShape="0">
                <a:prstClr val="black">
                  <a:alpha val="96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lvl="0" algn="dist">
                <a:defRPr sz="3200" spc="150">
                  <a:ln>
                    <a:solidFill>
                      <a:srgbClr val="C00000">
                        <a:alpha val="24000"/>
                      </a:srgbClr>
                    </a:solidFill>
                  </a:ln>
                  <a:solidFill>
                    <a:srgbClr val="F7C973"/>
                  </a:solidFill>
                  <a:effectLst>
                    <a:outerShdw blurRad="50800" algn="ctr" rotWithShape="0">
                      <a:prstClr val="black">
                        <a:alpha val="86000"/>
                      </a:prstClr>
                    </a:outerShdw>
                  </a:effectLst>
                  <a:latin typeface="方正大标宋简体" panose="02010601030101010101" pitchFamily="2" charset="-122"/>
                  <a:ea typeface="方正大标宋简体" panose="02010601030101010101" pitchFamily="2" charset="-122"/>
                </a:defRPr>
              </a:lvl1pPr>
            </a:lstStyle>
            <a:p>
              <a:endParaRPr lang="zh-CN" altLang="en-US" dirty="0"/>
            </a:p>
          </p:txBody>
        </p:sp>
      </p:grpSp>
      <p:grpSp>
        <p:nvGrpSpPr>
          <p:cNvPr id="14" name="组合 13"/>
          <p:cNvGrpSpPr/>
          <p:nvPr/>
        </p:nvGrpSpPr>
        <p:grpSpPr>
          <a:xfrm>
            <a:off x="1069112" y="2668719"/>
            <a:ext cx="3813870" cy="719081"/>
            <a:chOff x="823393" y="2872479"/>
            <a:chExt cx="3813870" cy="719081"/>
          </a:xfrm>
          <a:effectLst>
            <a:outerShdw blurRad="76200" dir="18900000" sy="23000" kx="-1200000" algn="bl" rotWithShape="0">
              <a:prstClr val="black">
                <a:alpha val="20000"/>
              </a:prstClr>
            </a:outerShdw>
          </a:effectLst>
        </p:grpSpPr>
        <p:sp>
          <p:nvSpPr>
            <p:cNvPr id="13" name="işlídê"/>
            <p:cNvSpPr/>
            <p:nvPr/>
          </p:nvSpPr>
          <p:spPr>
            <a:xfrm flipH="1" flipV="1">
              <a:off x="823393" y="2872479"/>
              <a:ext cx="3672405" cy="719081"/>
            </a:xfrm>
            <a:prstGeom prst="rect">
              <a:avLst/>
            </a:prstGeom>
            <a:solidFill>
              <a:schemeClr val="bg1"/>
            </a:solidFill>
            <a:ln>
              <a:gradFill>
                <a:gsLst>
                  <a:gs pos="0">
                    <a:schemeClr val="accent1">
                      <a:lumMod val="5000"/>
                      <a:lumOff val="95000"/>
                    </a:schemeClr>
                  </a:gs>
                  <a:gs pos="100000">
                    <a:srgbClr val="C00000"/>
                  </a:gs>
                </a:gsLst>
                <a:lin ang="5400000" scaled="1"/>
              </a:gradFill>
            </a:ln>
            <a:effectLst>
              <a:outerShdw blurRad="1905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p>
          </p:txBody>
        </p:sp>
        <p:sp>
          <p:nvSpPr>
            <p:cNvPr id="9" name="文本框 8"/>
            <p:cNvSpPr txBox="1"/>
            <p:nvPr/>
          </p:nvSpPr>
          <p:spPr>
            <a:xfrm>
              <a:off x="972502" y="2943488"/>
              <a:ext cx="2263565" cy="359282"/>
            </a:xfrm>
            <a:custGeom>
              <a:avLst/>
              <a:gdLst/>
              <a:ahLst/>
              <a:cxnLst/>
              <a:rect l="l" t="t" r="r" b="b"/>
              <a:pathLst>
                <a:path w="2263565" h="359282">
                  <a:moveTo>
                    <a:pt x="846159" y="187106"/>
                  </a:moveTo>
                  <a:lnTo>
                    <a:pt x="846159" y="275961"/>
                  </a:lnTo>
                  <a:lnTo>
                    <a:pt x="889761" y="275961"/>
                  </a:lnTo>
                  <a:lnTo>
                    <a:pt x="889761" y="187106"/>
                  </a:lnTo>
                  <a:close/>
                  <a:moveTo>
                    <a:pt x="1652765" y="184176"/>
                  </a:moveTo>
                  <a:cubicBezTo>
                    <a:pt x="1649355" y="183215"/>
                    <a:pt x="1648130" y="187765"/>
                    <a:pt x="1649091" y="197827"/>
                  </a:cubicBezTo>
                  <a:lnTo>
                    <a:pt x="1649091" y="268683"/>
                  </a:lnTo>
                  <a:lnTo>
                    <a:pt x="1670811" y="268683"/>
                  </a:lnTo>
                  <a:lnTo>
                    <a:pt x="1670811" y="184176"/>
                  </a:lnTo>
                  <a:close/>
                  <a:moveTo>
                    <a:pt x="1792920" y="178339"/>
                  </a:moveTo>
                  <a:cubicBezTo>
                    <a:pt x="1788486" y="177378"/>
                    <a:pt x="1786757" y="180928"/>
                    <a:pt x="1787734" y="188990"/>
                  </a:cubicBezTo>
                  <a:lnTo>
                    <a:pt x="1787734" y="263730"/>
                  </a:lnTo>
                  <a:cubicBezTo>
                    <a:pt x="1803407" y="267001"/>
                    <a:pt x="1811616" y="264691"/>
                    <a:pt x="1812360" y="256800"/>
                  </a:cubicBezTo>
                  <a:lnTo>
                    <a:pt x="1812360" y="178339"/>
                  </a:lnTo>
                  <a:close/>
                  <a:moveTo>
                    <a:pt x="608857" y="121436"/>
                  </a:moveTo>
                  <a:lnTo>
                    <a:pt x="608857" y="157782"/>
                  </a:lnTo>
                  <a:lnTo>
                    <a:pt x="636413" y="157782"/>
                  </a:lnTo>
                  <a:lnTo>
                    <a:pt x="636413" y="121436"/>
                  </a:lnTo>
                  <a:close/>
                  <a:moveTo>
                    <a:pt x="521981" y="116467"/>
                  </a:moveTo>
                  <a:lnTo>
                    <a:pt x="513770" y="122738"/>
                  </a:lnTo>
                  <a:cubicBezTo>
                    <a:pt x="509522" y="123591"/>
                    <a:pt x="506669" y="124738"/>
                    <a:pt x="505212" y="126180"/>
                  </a:cubicBezTo>
                  <a:cubicBezTo>
                    <a:pt x="492690" y="140911"/>
                    <a:pt x="484096" y="150280"/>
                    <a:pt x="479430" y="154286"/>
                  </a:cubicBezTo>
                  <a:lnTo>
                    <a:pt x="476795" y="156027"/>
                  </a:lnTo>
                  <a:lnTo>
                    <a:pt x="481859" y="158573"/>
                  </a:lnTo>
                  <a:cubicBezTo>
                    <a:pt x="484808" y="160534"/>
                    <a:pt x="486283" y="162232"/>
                    <a:pt x="486283" y="163666"/>
                  </a:cubicBezTo>
                  <a:cubicBezTo>
                    <a:pt x="486283" y="166875"/>
                    <a:pt x="484384" y="170379"/>
                    <a:pt x="480586" y="174177"/>
                  </a:cubicBezTo>
                  <a:cubicBezTo>
                    <a:pt x="478539" y="175712"/>
                    <a:pt x="478004" y="176967"/>
                    <a:pt x="478981" y="177944"/>
                  </a:cubicBezTo>
                  <a:lnTo>
                    <a:pt x="478981" y="264288"/>
                  </a:lnTo>
                  <a:lnTo>
                    <a:pt x="559069" y="264288"/>
                  </a:lnTo>
                  <a:lnTo>
                    <a:pt x="559069" y="227964"/>
                  </a:lnTo>
                  <a:lnTo>
                    <a:pt x="502236" y="227964"/>
                  </a:lnTo>
                  <a:cubicBezTo>
                    <a:pt x="496453" y="227964"/>
                    <a:pt x="492678" y="226174"/>
                    <a:pt x="490911" y="222592"/>
                  </a:cubicBezTo>
                  <a:cubicBezTo>
                    <a:pt x="489655" y="218407"/>
                    <a:pt x="491670" y="215283"/>
                    <a:pt x="496957" y="213221"/>
                  </a:cubicBezTo>
                  <a:lnTo>
                    <a:pt x="559069" y="213221"/>
                  </a:lnTo>
                  <a:lnTo>
                    <a:pt x="559069" y="172502"/>
                  </a:lnTo>
                  <a:lnTo>
                    <a:pt x="511002" y="172502"/>
                  </a:lnTo>
                  <a:cubicBezTo>
                    <a:pt x="505235" y="172502"/>
                    <a:pt x="501577" y="170960"/>
                    <a:pt x="500026" y="167875"/>
                  </a:cubicBezTo>
                  <a:cubicBezTo>
                    <a:pt x="498523" y="164247"/>
                    <a:pt x="500957" y="161364"/>
                    <a:pt x="507328" y="159224"/>
                  </a:cubicBezTo>
                  <a:lnTo>
                    <a:pt x="559069" y="159224"/>
                  </a:lnTo>
                  <a:lnTo>
                    <a:pt x="559069" y="122901"/>
                  </a:lnTo>
                  <a:lnTo>
                    <a:pt x="532885" y="122901"/>
                  </a:lnTo>
                  <a:cubicBezTo>
                    <a:pt x="528668" y="122901"/>
                    <a:pt x="525002" y="121343"/>
                    <a:pt x="521885" y="118227"/>
                  </a:cubicBezTo>
                  <a:close/>
                  <a:moveTo>
                    <a:pt x="853926" y="101018"/>
                  </a:moveTo>
                  <a:cubicBezTo>
                    <a:pt x="849368" y="101670"/>
                    <a:pt x="846779" y="104127"/>
                    <a:pt x="846159" y="108390"/>
                  </a:cubicBezTo>
                  <a:lnTo>
                    <a:pt x="846159" y="173828"/>
                  </a:lnTo>
                  <a:lnTo>
                    <a:pt x="889761" y="173828"/>
                  </a:lnTo>
                  <a:lnTo>
                    <a:pt x="889761" y="101018"/>
                  </a:lnTo>
                  <a:close/>
                  <a:moveTo>
                    <a:pt x="113485" y="92799"/>
                  </a:moveTo>
                  <a:lnTo>
                    <a:pt x="113269" y="93414"/>
                  </a:lnTo>
                  <a:cubicBezTo>
                    <a:pt x="108381" y="109200"/>
                    <a:pt x="103985" y="123946"/>
                    <a:pt x="100079" y="137653"/>
                  </a:cubicBezTo>
                  <a:lnTo>
                    <a:pt x="93078" y="163619"/>
                  </a:lnTo>
                  <a:lnTo>
                    <a:pt x="174381" y="163619"/>
                  </a:lnTo>
                  <a:lnTo>
                    <a:pt x="174381" y="96623"/>
                  </a:lnTo>
                  <a:lnTo>
                    <a:pt x="126314" y="96623"/>
                  </a:lnTo>
                  <a:cubicBezTo>
                    <a:pt x="123229" y="96623"/>
                    <a:pt x="120568" y="96277"/>
                    <a:pt x="118332" y="95583"/>
                  </a:cubicBezTo>
                  <a:close/>
                  <a:moveTo>
                    <a:pt x="1485" y="89159"/>
                  </a:moveTo>
                  <a:cubicBezTo>
                    <a:pt x="49745" y="92259"/>
                    <a:pt x="73876" y="106948"/>
                    <a:pt x="73876" y="133226"/>
                  </a:cubicBezTo>
                  <a:cubicBezTo>
                    <a:pt x="71535" y="149535"/>
                    <a:pt x="61280" y="158255"/>
                    <a:pt x="43110" y="159387"/>
                  </a:cubicBezTo>
                  <a:cubicBezTo>
                    <a:pt x="27499" y="158193"/>
                    <a:pt x="19693" y="149543"/>
                    <a:pt x="19693" y="133435"/>
                  </a:cubicBezTo>
                  <a:cubicBezTo>
                    <a:pt x="18840" y="123870"/>
                    <a:pt x="13352" y="114033"/>
                    <a:pt x="3229" y="103925"/>
                  </a:cubicBezTo>
                  <a:cubicBezTo>
                    <a:pt x="-383" y="98174"/>
                    <a:pt x="-965" y="93251"/>
                    <a:pt x="1485" y="89159"/>
                  </a:cubicBezTo>
                  <a:close/>
                  <a:moveTo>
                    <a:pt x="608857" y="71834"/>
                  </a:moveTo>
                  <a:lnTo>
                    <a:pt x="608857" y="106693"/>
                  </a:lnTo>
                  <a:lnTo>
                    <a:pt x="636413" y="106693"/>
                  </a:lnTo>
                  <a:lnTo>
                    <a:pt x="636413" y="71834"/>
                  </a:lnTo>
                  <a:close/>
                  <a:moveTo>
                    <a:pt x="35157" y="11815"/>
                  </a:moveTo>
                  <a:cubicBezTo>
                    <a:pt x="81139" y="16962"/>
                    <a:pt x="105711" y="31131"/>
                    <a:pt x="108873" y="54324"/>
                  </a:cubicBezTo>
                  <a:cubicBezTo>
                    <a:pt x="106610" y="74586"/>
                    <a:pt x="96270" y="85283"/>
                    <a:pt x="77852" y="86415"/>
                  </a:cubicBezTo>
                  <a:cubicBezTo>
                    <a:pt x="59512" y="84136"/>
                    <a:pt x="50831" y="72919"/>
                    <a:pt x="51807" y="52766"/>
                  </a:cubicBezTo>
                  <a:cubicBezTo>
                    <a:pt x="51807" y="46223"/>
                    <a:pt x="46808" y="37495"/>
                    <a:pt x="36808" y="26581"/>
                  </a:cubicBezTo>
                  <a:cubicBezTo>
                    <a:pt x="33180" y="20845"/>
                    <a:pt x="32630" y="15923"/>
                    <a:pt x="35157" y="11815"/>
                  </a:cubicBezTo>
                  <a:close/>
                  <a:moveTo>
                    <a:pt x="468367" y="10226"/>
                  </a:moveTo>
                  <a:cubicBezTo>
                    <a:pt x="470629" y="10398"/>
                    <a:pt x="473012" y="11144"/>
                    <a:pt x="475516" y="12466"/>
                  </a:cubicBezTo>
                  <a:cubicBezTo>
                    <a:pt x="503127" y="26852"/>
                    <a:pt x="516390" y="37836"/>
                    <a:pt x="515304" y="45417"/>
                  </a:cubicBezTo>
                  <a:cubicBezTo>
                    <a:pt x="513568" y="48874"/>
                    <a:pt x="510444" y="51355"/>
                    <a:pt x="505933" y="52859"/>
                  </a:cubicBezTo>
                  <a:cubicBezTo>
                    <a:pt x="500600" y="52859"/>
                    <a:pt x="496127" y="54215"/>
                    <a:pt x="492515" y="56928"/>
                  </a:cubicBezTo>
                  <a:cubicBezTo>
                    <a:pt x="422085" y="108692"/>
                    <a:pt x="388870" y="125986"/>
                    <a:pt x="392870" y="108809"/>
                  </a:cubicBezTo>
                  <a:cubicBezTo>
                    <a:pt x="423085" y="74687"/>
                    <a:pt x="442549" y="46487"/>
                    <a:pt x="451262" y="24209"/>
                  </a:cubicBezTo>
                  <a:cubicBezTo>
                    <a:pt x="455878" y="14373"/>
                    <a:pt x="461580" y="9712"/>
                    <a:pt x="468367" y="10226"/>
                  </a:cubicBezTo>
                  <a:close/>
                  <a:moveTo>
                    <a:pt x="1331892" y="7831"/>
                  </a:moveTo>
                  <a:cubicBezTo>
                    <a:pt x="1335253" y="7390"/>
                    <a:pt x="1339336" y="7788"/>
                    <a:pt x="1344142" y="9024"/>
                  </a:cubicBezTo>
                  <a:cubicBezTo>
                    <a:pt x="1376590" y="11334"/>
                    <a:pt x="1388093" y="18132"/>
                    <a:pt x="1378652" y="29418"/>
                  </a:cubicBezTo>
                  <a:cubicBezTo>
                    <a:pt x="1377133" y="31232"/>
                    <a:pt x="1376505" y="31720"/>
                    <a:pt x="1376768" y="30883"/>
                  </a:cubicBezTo>
                  <a:lnTo>
                    <a:pt x="1376768" y="105251"/>
                  </a:lnTo>
                  <a:lnTo>
                    <a:pt x="1425533" y="105251"/>
                  </a:lnTo>
                  <a:cubicBezTo>
                    <a:pt x="1424262" y="105220"/>
                    <a:pt x="1425114" y="101933"/>
                    <a:pt x="1428091" y="95391"/>
                  </a:cubicBezTo>
                  <a:cubicBezTo>
                    <a:pt x="1437687" y="81531"/>
                    <a:pt x="1444873" y="74601"/>
                    <a:pt x="1449648" y="74601"/>
                  </a:cubicBezTo>
                  <a:cubicBezTo>
                    <a:pt x="1456174" y="74601"/>
                    <a:pt x="1467197" y="83911"/>
                    <a:pt x="1482715" y="102530"/>
                  </a:cubicBezTo>
                  <a:cubicBezTo>
                    <a:pt x="1486017" y="108979"/>
                    <a:pt x="1487180" y="112963"/>
                    <a:pt x="1486204" y="114483"/>
                  </a:cubicBezTo>
                  <a:cubicBezTo>
                    <a:pt x="1486204" y="118141"/>
                    <a:pt x="1482095" y="119490"/>
                    <a:pt x="1473879" y="118529"/>
                  </a:cubicBezTo>
                  <a:lnTo>
                    <a:pt x="1376768" y="118529"/>
                  </a:lnTo>
                  <a:lnTo>
                    <a:pt x="1376768" y="203012"/>
                  </a:lnTo>
                  <a:lnTo>
                    <a:pt x="1413161" y="203012"/>
                  </a:lnTo>
                  <a:cubicBezTo>
                    <a:pt x="1412231" y="203012"/>
                    <a:pt x="1414557" y="198819"/>
                    <a:pt x="1420138" y="190432"/>
                  </a:cubicBezTo>
                  <a:cubicBezTo>
                    <a:pt x="1427192" y="179363"/>
                    <a:pt x="1433238" y="173828"/>
                    <a:pt x="1438276" y="173828"/>
                  </a:cubicBezTo>
                  <a:cubicBezTo>
                    <a:pt x="1446803" y="175053"/>
                    <a:pt x="1458360" y="185037"/>
                    <a:pt x="1472949" y="203780"/>
                  </a:cubicBezTo>
                  <a:cubicBezTo>
                    <a:pt x="1473956" y="207934"/>
                    <a:pt x="1474483" y="210965"/>
                    <a:pt x="1474530" y="212872"/>
                  </a:cubicBezTo>
                  <a:cubicBezTo>
                    <a:pt x="1472096" y="217089"/>
                    <a:pt x="1468398" y="218717"/>
                    <a:pt x="1463437" y="217756"/>
                  </a:cubicBezTo>
                  <a:lnTo>
                    <a:pt x="1376768" y="217756"/>
                  </a:lnTo>
                  <a:lnTo>
                    <a:pt x="1376768" y="312447"/>
                  </a:lnTo>
                  <a:lnTo>
                    <a:pt x="1446718" y="312447"/>
                  </a:lnTo>
                  <a:cubicBezTo>
                    <a:pt x="1445834" y="312447"/>
                    <a:pt x="1447268" y="309897"/>
                    <a:pt x="1451020" y="304797"/>
                  </a:cubicBezTo>
                  <a:cubicBezTo>
                    <a:pt x="1460538" y="291960"/>
                    <a:pt x="1467809" y="284286"/>
                    <a:pt x="1472832" y="281775"/>
                  </a:cubicBezTo>
                  <a:cubicBezTo>
                    <a:pt x="1481746" y="285170"/>
                    <a:pt x="1492195" y="293852"/>
                    <a:pt x="1504179" y="307820"/>
                  </a:cubicBezTo>
                  <a:cubicBezTo>
                    <a:pt x="1508737" y="312781"/>
                    <a:pt x="1510365" y="316967"/>
                    <a:pt x="1509063" y="320377"/>
                  </a:cubicBezTo>
                  <a:cubicBezTo>
                    <a:pt x="1507295" y="323943"/>
                    <a:pt x="1502078" y="325726"/>
                    <a:pt x="1493412" y="325726"/>
                  </a:cubicBezTo>
                  <a:lnTo>
                    <a:pt x="1186152" y="325726"/>
                  </a:lnTo>
                  <a:cubicBezTo>
                    <a:pt x="1182121" y="324377"/>
                    <a:pt x="1178897" y="322501"/>
                    <a:pt x="1176478" y="320098"/>
                  </a:cubicBezTo>
                  <a:cubicBezTo>
                    <a:pt x="1174664" y="314998"/>
                    <a:pt x="1176711" y="312447"/>
                    <a:pt x="1182617" y="312447"/>
                  </a:cubicBezTo>
                  <a:lnTo>
                    <a:pt x="1321144" y="312447"/>
                  </a:lnTo>
                  <a:lnTo>
                    <a:pt x="1321144" y="217756"/>
                  </a:lnTo>
                  <a:lnTo>
                    <a:pt x="1238056" y="217756"/>
                  </a:lnTo>
                  <a:cubicBezTo>
                    <a:pt x="1233839" y="217756"/>
                    <a:pt x="1229917" y="215942"/>
                    <a:pt x="1226289" y="212314"/>
                  </a:cubicBezTo>
                  <a:cubicBezTo>
                    <a:pt x="1226289" y="207880"/>
                    <a:pt x="1228940" y="204780"/>
                    <a:pt x="1234242" y="203012"/>
                  </a:cubicBezTo>
                  <a:lnTo>
                    <a:pt x="1321144" y="203012"/>
                  </a:lnTo>
                  <a:lnTo>
                    <a:pt x="1321144" y="118529"/>
                  </a:lnTo>
                  <a:lnTo>
                    <a:pt x="1274100" y="118529"/>
                  </a:lnTo>
                  <a:cubicBezTo>
                    <a:pt x="1229421" y="190509"/>
                    <a:pt x="1199864" y="221073"/>
                    <a:pt x="1185431" y="210221"/>
                  </a:cubicBezTo>
                  <a:cubicBezTo>
                    <a:pt x="1214639" y="160395"/>
                    <a:pt x="1230204" y="110537"/>
                    <a:pt x="1232126" y="60649"/>
                  </a:cubicBezTo>
                  <a:cubicBezTo>
                    <a:pt x="1229211" y="38805"/>
                    <a:pt x="1239490" y="31155"/>
                    <a:pt x="1262961" y="37697"/>
                  </a:cubicBezTo>
                  <a:cubicBezTo>
                    <a:pt x="1262961" y="38518"/>
                    <a:pt x="1264178" y="39177"/>
                    <a:pt x="1266612" y="39673"/>
                  </a:cubicBezTo>
                  <a:cubicBezTo>
                    <a:pt x="1293355" y="45022"/>
                    <a:pt x="1306726" y="50223"/>
                    <a:pt x="1306726" y="55277"/>
                  </a:cubicBezTo>
                  <a:cubicBezTo>
                    <a:pt x="1305284" y="58145"/>
                    <a:pt x="1302912" y="61788"/>
                    <a:pt x="1299610" y="66207"/>
                  </a:cubicBezTo>
                  <a:cubicBezTo>
                    <a:pt x="1296091" y="68842"/>
                    <a:pt x="1293913" y="71400"/>
                    <a:pt x="1293076" y="73881"/>
                  </a:cubicBezTo>
                  <a:cubicBezTo>
                    <a:pt x="1286099" y="88856"/>
                    <a:pt x="1280921" y="99313"/>
                    <a:pt x="1277542" y="105251"/>
                  </a:cubicBezTo>
                  <a:lnTo>
                    <a:pt x="1321144" y="105251"/>
                  </a:lnTo>
                  <a:lnTo>
                    <a:pt x="1321144" y="34441"/>
                  </a:lnTo>
                  <a:cubicBezTo>
                    <a:pt x="1318225" y="18024"/>
                    <a:pt x="1321808" y="9153"/>
                    <a:pt x="1331892" y="7831"/>
                  </a:cubicBezTo>
                  <a:close/>
                  <a:moveTo>
                    <a:pt x="571650" y="4559"/>
                  </a:moveTo>
                  <a:cubicBezTo>
                    <a:pt x="610066" y="6869"/>
                    <a:pt x="622492" y="15760"/>
                    <a:pt x="608927" y="31232"/>
                  </a:cubicBezTo>
                  <a:cubicBezTo>
                    <a:pt x="608431" y="31092"/>
                    <a:pt x="608407" y="30488"/>
                    <a:pt x="608857" y="29418"/>
                  </a:cubicBezTo>
                  <a:lnTo>
                    <a:pt x="608857" y="57091"/>
                  </a:lnTo>
                  <a:lnTo>
                    <a:pt x="627786" y="57091"/>
                  </a:lnTo>
                  <a:cubicBezTo>
                    <a:pt x="627786" y="57091"/>
                    <a:pt x="628298" y="56331"/>
                    <a:pt x="629321" y="54812"/>
                  </a:cubicBezTo>
                  <a:cubicBezTo>
                    <a:pt x="634483" y="44503"/>
                    <a:pt x="640057" y="37472"/>
                    <a:pt x="646041" y="33720"/>
                  </a:cubicBezTo>
                  <a:cubicBezTo>
                    <a:pt x="670024" y="41007"/>
                    <a:pt x="686813" y="51580"/>
                    <a:pt x="696410" y="65439"/>
                  </a:cubicBezTo>
                  <a:cubicBezTo>
                    <a:pt x="696410" y="69920"/>
                    <a:pt x="694604" y="73966"/>
                    <a:pt x="690991" y="77578"/>
                  </a:cubicBezTo>
                  <a:cubicBezTo>
                    <a:pt x="689736" y="79469"/>
                    <a:pt x="689108" y="80927"/>
                    <a:pt x="689108" y="81950"/>
                  </a:cubicBezTo>
                  <a:lnTo>
                    <a:pt x="686531" y="97949"/>
                  </a:lnTo>
                  <a:lnTo>
                    <a:pt x="687717" y="96099"/>
                  </a:lnTo>
                  <a:cubicBezTo>
                    <a:pt x="691923" y="90526"/>
                    <a:pt x="696247" y="87740"/>
                    <a:pt x="700689" y="87740"/>
                  </a:cubicBezTo>
                  <a:cubicBezTo>
                    <a:pt x="706006" y="87740"/>
                    <a:pt x="715610" y="94151"/>
                    <a:pt x="729501" y="106972"/>
                  </a:cubicBezTo>
                  <a:cubicBezTo>
                    <a:pt x="730787" y="109530"/>
                    <a:pt x="731431" y="112506"/>
                    <a:pt x="731431" y="115901"/>
                  </a:cubicBezTo>
                  <a:cubicBezTo>
                    <a:pt x="728671" y="118614"/>
                    <a:pt x="725726" y="119971"/>
                    <a:pt x="722594" y="119971"/>
                  </a:cubicBezTo>
                  <a:lnTo>
                    <a:pt x="689108" y="119971"/>
                  </a:lnTo>
                  <a:lnTo>
                    <a:pt x="689108" y="162805"/>
                  </a:lnTo>
                  <a:cubicBezTo>
                    <a:pt x="690085" y="176882"/>
                    <a:pt x="680674" y="184478"/>
                    <a:pt x="660877" y="185595"/>
                  </a:cubicBezTo>
                  <a:cubicBezTo>
                    <a:pt x="641638" y="190494"/>
                    <a:pt x="633483" y="186130"/>
                    <a:pt x="636413" y="172502"/>
                  </a:cubicBezTo>
                  <a:lnTo>
                    <a:pt x="608857" y="172502"/>
                  </a:lnTo>
                  <a:lnTo>
                    <a:pt x="608857" y="213221"/>
                  </a:lnTo>
                  <a:lnTo>
                    <a:pt x="642320" y="213221"/>
                  </a:lnTo>
                  <a:cubicBezTo>
                    <a:pt x="641157" y="213221"/>
                    <a:pt x="641615" y="211190"/>
                    <a:pt x="643692" y="207128"/>
                  </a:cubicBezTo>
                  <a:cubicBezTo>
                    <a:pt x="650296" y="196059"/>
                    <a:pt x="656404" y="189819"/>
                    <a:pt x="662017" y="188409"/>
                  </a:cubicBezTo>
                  <a:cubicBezTo>
                    <a:pt x="669845" y="188409"/>
                    <a:pt x="681263" y="197858"/>
                    <a:pt x="696270" y="216756"/>
                  </a:cubicBezTo>
                  <a:cubicBezTo>
                    <a:pt x="692348" y="212430"/>
                    <a:pt x="694340" y="211779"/>
                    <a:pt x="702247" y="214802"/>
                  </a:cubicBezTo>
                  <a:cubicBezTo>
                    <a:pt x="702247" y="216492"/>
                    <a:pt x="702247" y="217337"/>
                    <a:pt x="702247" y="217337"/>
                  </a:cubicBezTo>
                  <a:cubicBezTo>
                    <a:pt x="704184" y="224422"/>
                    <a:pt x="701440" y="227476"/>
                    <a:pt x="694015" y="226499"/>
                  </a:cubicBezTo>
                  <a:lnTo>
                    <a:pt x="608857" y="226499"/>
                  </a:lnTo>
                  <a:lnTo>
                    <a:pt x="608857" y="264288"/>
                  </a:lnTo>
                  <a:lnTo>
                    <a:pt x="658086" y="264288"/>
                  </a:lnTo>
                  <a:cubicBezTo>
                    <a:pt x="658086" y="264288"/>
                    <a:pt x="658645" y="263233"/>
                    <a:pt x="659761" y="261125"/>
                  </a:cubicBezTo>
                  <a:cubicBezTo>
                    <a:pt x="669512" y="244754"/>
                    <a:pt x="677581" y="236568"/>
                    <a:pt x="683969" y="236568"/>
                  </a:cubicBezTo>
                  <a:cubicBezTo>
                    <a:pt x="698030" y="240894"/>
                    <a:pt x="712393" y="250909"/>
                    <a:pt x="727059" y="266613"/>
                  </a:cubicBezTo>
                  <a:cubicBezTo>
                    <a:pt x="727059" y="267807"/>
                    <a:pt x="727059" y="268404"/>
                    <a:pt x="727059" y="268404"/>
                  </a:cubicBezTo>
                  <a:cubicBezTo>
                    <a:pt x="729974" y="276465"/>
                    <a:pt x="725865" y="280008"/>
                    <a:pt x="714734" y="279031"/>
                  </a:cubicBezTo>
                  <a:lnTo>
                    <a:pt x="608857" y="279031"/>
                  </a:lnTo>
                  <a:lnTo>
                    <a:pt x="608857" y="334423"/>
                  </a:lnTo>
                  <a:cubicBezTo>
                    <a:pt x="610795" y="345616"/>
                    <a:pt x="601625" y="352933"/>
                    <a:pt x="581347" y="356375"/>
                  </a:cubicBezTo>
                  <a:cubicBezTo>
                    <a:pt x="564542" y="359290"/>
                    <a:pt x="557116" y="353282"/>
                    <a:pt x="559069" y="338353"/>
                  </a:cubicBezTo>
                  <a:lnTo>
                    <a:pt x="559069" y="279031"/>
                  </a:lnTo>
                  <a:lnTo>
                    <a:pt x="478981" y="279031"/>
                  </a:lnTo>
                  <a:lnTo>
                    <a:pt x="478981" y="331725"/>
                  </a:lnTo>
                  <a:cubicBezTo>
                    <a:pt x="480934" y="345042"/>
                    <a:pt x="472943" y="352267"/>
                    <a:pt x="455006" y="353398"/>
                  </a:cubicBezTo>
                  <a:cubicBezTo>
                    <a:pt x="437798" y="355383"/>
                    <a:pt x="430170" y="349499"/>
                    <a:pt x="432124" y="335748"/>
                  </a:cubicBezTo>
                  <a:lnTo>
                    <a:pt x="432124" y="188571"/>
                  </a:lnTo>
                  <a:cubicBezTo>
                    <a:pt x="419954" y="199935"/>
                    <a:pt x="408412" y="208082"/>
                    <a:pt x="397498" y="213012"/>
                  </a:cubicBezTo>
                  <a:cubicBezTo>
                    <a:pt x="384584" y="217135"/>
                    <a:pt x="382483" y="212818"/>
                    <a:pt x="391196" y="200059"/>
                  </a:cubicBezTo>
                  <a:cubicBezTo>
                    <a:pt x="422574" y="168278"/>
                    <a:pt x="446937" y="132141"/>
                    <a:pt x="464284" y="91647"/>
                  </a:cubicBezTo>
                  <a:cubicBezTo>
                    <a:pt x="466935" y="78314"/>
                    <a:pt x="474733" y="75353"/>
                    <a:pt x="487678" y="82764"/>
                  </a:cubicBezTo>
                  <a:cubicBezTo>
                    <a:pt x="506677" y="92635"/>
                    <a:pt x="518551" y="100893"/>
                    <a:pt x="523301" y="107538"/>
                  </a:cubicBezTo>
                  <a:lnTo>
                    <a:pt x="524463" y="110525"/>
                  </a:lnTo>
                  <a:lnTo>
                    <a:pt x="527606" y="108158"/>
                  </a:lnTo>
                  <a:lnTo>
                    <a:pt x="559069" y="108158"/>
                  </a:lnTo>
                  <a:lnTo>
                    <a:pt x="559069" y="71834"/>
                  </a:lnTo>
                  <a:lnTo>
                    <a:pt x="511002" y="71834"/>
                  </a:lnTo>
                  <a:cubicBezTo>
                    <a:pt x="505809" y="71834"/>
                    <a:pt x="501654" y="70276"/>
                    <a:pt x="498538" y="67160"/>
                  </a:cubicBezTo>
                  <a:cubicBezTo>
                    <a:pt x="497065" y="62292"/>
                    <a:pt x="499515" y="58936"/>
                    <a:pt x="505886" y="57091"/>
                  </a:cubicBezTo>
                  <a:lnTo>
                    <a:pt x="559069" y="57091"/>
                  </a:lnTo>
                  <a:lnTo>
                    <a:pt x="559069" y="24000"/>
                  </a:lnTo>
                  <a:cubicBezTo>
                    <a:pt x="558093" y="11039"/>
                    <a:pt x="562286" y="4559"/>
                    <a:pt x="571650" y="4559"/>
                  </a:cubicBezTo>
                  <a:close/>
                  <a:moveTo>
                    <a:pt x="181753" y="4559"/>
                  </a:moveTo>
                  <a:cubicBezTo>
                    <a:pt x="183396" y="4559"/>
                    <a:pt x="192458" y="5079"/>
                    <a:pt x="208937" y="6117"/>
                  </a:cubicBezTo>
                  <a:cubicBezTo>
                    <a:pt x="230765" y="9621"/>
                    <a:pt x="239245" y="15907"/>
                    <a:pt x="234377" y="24977"/>
                  </a:cubicBezTo>
                  <a:cubicBezTo>
                    <a:pt x="230486" y="29907"/>
                    <a:pt x="228541" y="33333"/>
                    <a:pt x="228541" y="35255"/>
                  </a:cubicBezTo>
                  <a:lnTo>
                    <a:pt x="228541" y="81903"/>
                  </a:lnTo>
                  <a:lnTo>
                    <a:pt x="251051" y="81903"/>
                  </a:lnTo>
                  <a:cubicBezTo>
                    <a:pt x="249966" y="81872"/>
                    <a:pt x="251904" y="77438"/>
                    <a:pt x="256864" y="68602"/>
                  </a:cubicBezTo>
                  <a:cubicBezTo>
                    <a:pt x="264275" y="58013"/>
                    <a:pt x="269887" y="52719"/>
                    <a:pt x="273701" y="52719"/>
                  </a:cubicBezTo>
                  <a:cubicBezTo>
                    <a:pt x="279096" y="52719"/>
                    <a:pt x="288405" y="59331"/>
                    <a:pt x="301629" y="72555"/>
                  </a:cubicBezTo>
                  <a:cubicBezTo>
                    <a:pt x="303474" y="74400"/>
                    <a:pt x="305722" y="75764"/>
                    <a:pt x="308373" y="76648"/>
                  </a:cubicBezTo>
                  <a:cubicBezTo>
                    <a:pt x="314497" y="81919"/>
                    <a:pt x="316907" y="86306"/>
                    <a:pt x="315605" y="89810"/>
                  </a:cubicBezTo>
                  <a:cubicBezTo>
                    <a:pt x="313807" y="93391"/>
                    <a:pt x="309078" y="95182"/>
                    <a:pt x="301420" y="95182"/>
                  </a:cubicBezTo>
                  <a:lnTo>
                    <a:pt x="228541" y="95182"/>
                  </a:lnTo>
                  <a:lnTo>
                    <a:pt x="228541" y="163619"/>
                  </a:lnTo>
                  <a:lnTo>
                    <a:pt x="267864" y="163619"/>
                  </a:lnTo>
                  <a:cubicBezTo>
                    <a:pt x="267833" y="163619"/>
                    <a:pt x="270329" y="159434"/>
                    <a:pt x="275352" y="151062"/>
                  </a:cubicBezTo>
                  <a:cubicBezTo>
                    <a:pt x="283026" y="139001"/>
                    <a:pt x="289281" y="132970"/>
                    <a:pt x="294118" y="132970"/>
                  </a:cubicBezTo>
                  <a:cubicBezTo>
                    <a:pt x="298319" y="132970"/>
                    <a:pt x="308776" y="139760"/>
                    <a:pt x="325488" y="153341"/>
                  </a:cubicBezTo>
                  <a:cubicBezTo>
                    <a:pt x="327969" y="155806"/>
                    <a:pt x="330658" y="157519"/>
                    <a:pt x="333557" y="158480"/>
                  </a:cubicBezTo>
                  <a:cubicBezTo>
                    <a:pt x="339433" y="164743"/>
                    <a:pt x="341882" y="169247"/>
                    <a:pt x="340906" y="171991"/>
                  </a:cubicBezTo>
                  <a:cubicBezTo>
                    <a:pt x="340906" y="177200"/>
                    <a:pt x="336216" y="179316"/>
                    <a:pt x="326837" y="178339"/>
                  </a:cubicBezTo>
                  <a:lnTo>
                    <a:pt x="214152" y="178339"/>
                  </a:lnTo>
                  <a:lnTo>
                    <a:pt x="221048" y="180502"/>
                  </a:lnTo>
                  <a:cubicBezTo>
                    <a:pt x="234202" y="185409"/>
                    <a:pt x="239877" y="190315"/>
                    <a:pt x="238075" y="195222"/>
                  </a:cubicBezTo>
                  <a:cubicBezTo>
                    <a:pt x="235207" y="199532"/>
                    <a:pt x="232254" y="201687"/>
                    <a:pt x="229215" y="201687"/>
                  </a:cubicBezTo>
                  <a:cubicBezTo>
                    <a:pt x="224657" y="203222"/>
                    <a:pt x="220247" y="206539"/>
                    <a:pt x="215983" y="211640"/>
                  </a:cubicBezTo>
                  <a:cubicBezTo>
                    <a:pt x="205798" y="222848"/>
                    <a:pt x="188838" y="242692"/>
                    <a:pt x="165103" y="271171"/>
                  </a:cubicBezTo>
                  <a:cubicBezTo>
                    <a:pt x="163568" y="273213"/>
                    <a:pt x="162188" y="274906"/>
                    <a:pt x="160963" y="276248"/>
                  </a:cubicBezTo>
                  <a:lnTo>
                    <a:pt x="158131" y="278874"/>
                  </a:lnTo>
                  <a:lnTo>
                    <a:pt x="254632" y="279008"/>
                  </a:lnTo>
                  <a:cubicBezTo>
                    <a:pt x="248167" y="264078"/>
                    <a:pt x="237331" y="249009"/>
                    <a:pt x="222122" y="233801"/>
                  </a:cubicBezTo>
                  <a:cubicBezTo>
                    <a:pt x="218510" y="228995"/>
                    <a:pt x="216704" y="224073"/>
                    <a:pt x="216704" y="219035"/>
                  </a:cubicBezTo>
                  <a:cubicBezTo>
                    <a:pt x="266748" y="237173"/>
                    <a:pt x="298366" y="257908"/>
                    <a:pt x="311559" y="281240"/>
                  </a:cubicBezTo>
                  <a:cubicBezTo>
                    <a:pt x="320426" y="314075"/>
                    <a:pt x="312357" y="333283"/>
                    <a:pt x="287351" y="338864"/>
                  </a:cubicBezTo>
                  <a:cubicBezTo>
                    <a:pt x="267492" y="338864"/>
                    <a:pt x="257562" y="324757"/>
                    <a:pt x="257562" y="296541"/>
                  </a:cubicBezTo>
                  <a:cubicBezTo>
                    <a:pt x="201969" y="310091"/>
                    <a:pt x="162901" y="321276"/>
                    <a:pt x="140360" y="330098"/>
                  </a:cubicBezTo>
                  <a:cubicBezTo>
                    <a:pt x="138546" y="330098"/>
                    <a:pt x="137019" y="330415"/>
                    <a:pt x="135779" y="331051"/>
                  </a:cubicBezTo>
                  <a:cubicBezTo>
                    <a:pt x="122989" y="338198"/>
                    <a:pt x="112602" y="330121"/>
                    <a:pt x="104618" y="306820"/>
                  </a:cubicBezTo>
                  <a:cubicBezTo>
                    <a:pt x="98587" y="288604"/>
                    <a:pt x="101254" y="278822"/>
                    <a:pt x="112617" y="277473"/>
                  </a:cubicBezTo>
                  <a:cubicBezTo>
                    <a:pt x="119857" y="276667"/>
                    <a:pt x="125090" y="274248"/>
                    <a:pt x="128314" y="270217"/>
                  </a:cubicBezTo>
                  <a:cubicBezTo>
                    <a:pt x="144499" y="246436"/>
                    <a:pt x="158398" y="215329"/>
                    <a:pt x="170009" y="176898"/>
                  </a:cubicBezTo>
                  <a:lnTo>
                    <a:pt x="97758" y="176898"/>
                  </a:lnTo>
                  <a:lnTo>
                    <a:pt x="90742" y="172284"/>
                  </a:lnTo>
                  <a:lnTo>
                    <a:pt x="89834" y="175653"/>
                  </a:lnTo>
                  <a:cubicBezTo>
                    <a:pt x="83985" y="198908"/>
                    <a:pt x="80100" y="218004"/>
                    <a:pt x="78178" y="232941"/>
                  </a:cubicBezTo>
                  <a:cubicBezTo>
                    <a:pt x="76271" y="245219"/>
                    <a:pt x="77697" y="262257"/>
                    <a:pt x="82457" y="284054"/>
                  </a:cubicBezTo>
                  <a:cubicBezTo>
                    <a:pt x="93262" y="315881"/>
                    <a:pt x="85813" y="335105"/>
                    <a:pt x="60109" y="341725"/>
                  </a:cubicBezTo>
                  <a:cubicBezTo>
                    <a:pt x="35258" y="343709"/>
                    <a:pt x="22274" y="332423"/>
                    <a:pt x="21158" y="307866"/>
                  </a:cubicBezTo>
                  <a:cubicBezTo>
                    <a:pt x="22135" y="304998"/>
                    <a:pt x="23111" y="300611"/>
                    <a:pt x="24088" y="294704"/>
                  </a:cubicBezTo>
                  <a:cubicBezTo>
                    <a:pt x="31871" y="268969"/>
                    <a:pt x="33932" y="252180"/>
                    <a:pt x="30274" y="244335"/>
                  </a:cubicBezTo>
                  <a:cubicBezTo>
                    <a:pt x="26956" y="236816"/>
                    <a:pt x="19747" y="231359"/>
                    <a:pt x="8647" y="227964"/>
                  </a:cubicBezTo>
                  <a:cubicBezTo>
                    <a:pt x="5314" y="227964"/>
                    <a:pt x="3647" y="224995"/>
                    <a:pt x="3647" y="219058"/>
                  </a:cubicBezTo>
                  <a:cubicBezTo>
                    <a:pt x="3647" y="219058"/>
                    <a:pt x="7081" y="219058"/>
                    <a:pt x="13949" y="219058"/>
                  </a:cubicBezTo>
                  <a:cubicBezTo>
                    <a:pt x="32289" y="217321"/>
                    <a:pt x="44529" y="211609"/>
                    <a:pt x="50668" y="201919"/>
                  </a:cubicBezTo>
                  <a:cubicBezTo>
                    <a:pt x="59256" y="184758"/>
                    <a:pt x="69946" y="160449"/>
                    <a:pt x="82736" y="128994"/>
                  </a:cubicBezTo>
                  <a:cubicBezTo>
                    <a:pt x="98347" y="90949"/>
                    <a:pt x="111439" y="68920"/>
                    <a:pt x="122012" y="62904"/>
                  </a:cubicBezTo>
                  <a:cubicBezTo>
                    <a:pt x="122012" y="66172"/>
                    <a:pt x="120373" y="72709"/>
                    <a:pt x="117094" y="82517"/>
                  </a:cubicBezTo>
                  <a:lnTo>
                    <a:pt x="116659" y="83756"/>
                  </a:lnTo>
                  <a:lnTo>
                    <a:pt x="120012" y="81903"/>
                  </a:lnTo>
                  <a:lnTo>
                    <a:pt x="174381" y="81903"/>
                  </a:lnTo>
                  <a:lnTo>
                    <a:pt x="174381" y="14210"/>
                  </a:lnTo>
                  <a:cubicBezTo>
                    <a:pt x="173404" y="7776"/>
                    <a:pt x="175862" y="4559"/>
                    <a:pt x="181753" y="4559"/>
                  </a:cubicBezTo>
                  <a:close/>
                  <a:moveTo>
                    <a:pt x="1702557" y="2963"/>
                  </a:moveTo>
                  <a:cubicBezTo>
                    <a:pt x="1705120" y="3039"/>
                    <a:pt x="1707956" y="3726"/>
                    <a:pt x="1711064" y="5024"/>
                  </a:cubicBezTo>
                  <a:cubicBezTo>
                    <a:pt x="1713374" y="5799"/>
                    <a:pt x="1716374" y="6644"/>
                    <a:pt x="1720064" y="7559"/>
                  </a:cubicBezTo>
                  <a:cubicBezTo>
                    <a:pt x="1745550" y="13683"/>
                    <a:pt x="1759836" y="18279"/>
                    <a:pt x="1762922" y="21349"/>
                  </a:cubicBezTo>
                  <a:cubicBezTo>
                    <a:pt x="1762922" y="23736"/>
                    <a:pt x="1760976" y="26411"/>
                    <a:pt x="1757085" y="29372"/>
                  </a:cubicBezTo>
                  <a:cubicBezTo>
                    <a:pt x="1758061" y="29372"/>
                    <a:pt x="1758061" y="31123"/>
                    <a:pt x="1757085" y="34627"/>
                  </a:cubicBezTo>
                  <a:cubicBezTo>
                    <a:pt x="1781440" y="65618"/>
                    <a:pt x="1825499" y="89670"/>
                    <a:pt x="1889263" y="106786"/>
                  </a:cubicBezTo>
                  <a:cubicBezTo>
                    <a:pt x="1903293" y="109127"/>
                    <a:pt x="1910308" y="111553"/>
                    <a:pt x="1910308" y="114064"/>
                  </a:cubicBezTo>
                  <a:cubicBezTo>
                    <a:pt x="1910308" y="118839"/>
                    <a:pt x="1906665" y="123048"/>
                    <a:pt x="1899378" y="126691"/>
                  </a:cubicBezTo>
                  <a:cubicBezTo>
                    <a:pt x="1891425" y="132862"/>
                    <a:pt x="1885658" y="139536"/>
                    <a:pt x="1882077" y="146713"/>
                  </a:cubicBezTo>
                  <a:cubicBezTo>
                    <a:pt x="1880899" y="149116"/>
                    <a:pt x="1879914" y="150713"/>
                    <a:pt x="1879124" y="151504"/>
                  </a:cubicBezTo>
                  <a:cubicBezTo>
                    <a:pt x="1876310" y="159817"/>
                    <a:pt x="1870614" y="163269"/>
                    <a:pt x="1862036" y="161859"/>
                  </a:cubicBezTo>
                  <a:lnTo>
                    <a:pt x="1856781" y="160190"/>
                  </a:lnTo>
                  <a:lnTo>
                    <a:pt x="1856997" y="160276"/>
                  </a:lnTo>
                  <a:cubicBezTo>
                    <a:pt x="1865826" y="165660"/>
                    <a:pt x="1872892" y="172177"/>
                    <a:pt x="1878194" y="179828"/>
                  </a:cubicBezTo>
                  <a:cubicBezTo>
                    <a:pt x="1876643" y="183533"/>
                    <a:pt x="1874186" y="187068"/>
                    <a:pt x="1870822" y="190432"/>
                  </a:cubicBezTo>
                  <a:cubicBezTo>
                    <a:pt x="1867954" y="191718"/>
                    <a:pt x="1867008" y="192269"/>
                    <a:pt x="1867985" y="192083"/>
                  </a:cubicBezTo>
                  <a:lnTo>
                    <a:pt x="1867985" y="268683"/>
                  </a:lnTo>
                  <a:cubicBezTo>
                    <a:pt x="1864714" y="296991"/>
                    <a:pt x="1844715" y="310657"/>
                    <a:pt x="1807989" y="309680"/>
                  </a:cubicBezTo>
                  <a:cubicBezTo>
                    <a:pt x="1802159" y="309680"/>
                    <a:pt x="1797385" y="305347"/>
                    <a:pt x="1793664" y="296681"/>
                  </a:cubicBezTo>
                  <a:cubicBezTo>
                    <a:pt x="1790284" y="288232"/>
                    <a:pt x="1788308" y="283325"/>
                    <a:pt x="1787734" y="281961"/>
                  </a:cubicBezTo>
                  <a:lnTo>
                    <a:pt x="1787734" y="338771"/>
                  </a:lnTo>
                  <a:cubicBezTo>
                    <a:pt x="1787734" y="350259"/>
                    <a:pt x="1775626" y="357096"/>
                    <a:pt x="1751411" y="359282"/>
                  </a:cubicBezTo>
                  <a:cubicBezTo>
                    <a:pt x="1739504" y="359282"/>
                    <a:pt x="1734040" y="353778"/>
                    <a:pt x="1735016" y="342771"/>
                  </a:cubicBezTo>
                  <a:lnTo>
                    <a:pt x="1735016" y="168805"/>
                  </a:lnTo>
                  <a:cubicBezTo>
                    <a:pt x="1734040" y="161627"/>
                    <a:pt x="1735342" y="157085"/>
                    <a:pt x="1738923" y="155178"/>
                  </a:cubicBezTo>
                  <a:cubicBezTo>
                    <a:pt x="1741667" y="152992"/>
                    <a:pt x="1748271" y="153465"/>
                    <a:pt x="1758736" y="156596"/>
                  </a:cubicBezTo>
                  <a:cubicBezTo>
                    <a:pt x="1767309" y="160410"/>
                    <a:pt x="1775487" y="162751"/>
                    <a:pt x="1783269" y="163619"/>
                  </a:cubicBezTo>
                  <a:lnTo>
                    <a:pt x="1810988" y="163619"/>
                  </a:lnTo>
                  <a:cubicBezTo>
                    <a:pt x="1810043" y="163619"/>
                    <a:pt x="1810244" y="162604"/>
                    <a:pt x="1811593" y="160573"/>
                  </a:cubicBezTo>
                  <a:cubicBezTo>
                    <a:pt x="1815701" y="154403"/>
                    <a:pt x="1820244" y="150054"/>
                    <a:pt x="1825220" y="147527"/>
                  </a:cubicBezTo>
                  <a:lnTo>
                    <a:pt x="1850025" y="157479"/>
                  </a:lnTo>
                  <a:lnTo>
                    <a:pt x="1812728" y="137118"/>
                  </a:lnTo>
                  <a:lnTo>
                    <a:pt x="1785740" y="114577"/>
                  </a:lnTo>
                  <a:lnTo>
                    <a:pt x="1788641" y="117134"/>
                  </a:lnTo>
                  <a:cubicBezTo>
                    <a:pt x="1792889" y="127784"/>
                    <a:pt x="1791579" y="133110"/>
                    <a:pt x="1784711" y="133110"/>
                  </a:cubicBezTo>
                  <a:lnTo>
                    <a:pt x="1681113" y="133110"/>
                  </a:lnTo>
                  <a:cubicBezTo>
                    <a:pt x="1676431" y="133110"/>
                    <a:pt x="1672609" y="132358"/>
                    <a:pt x="1669648" y="130854"/>
                  </a:cubicBezTo>
                  <a:cubicBezTo>
                    <a:pt x="1666532" y="125645"/>
                    <a:pt x="1668160" y="121971"/>
                    <a:pt x="1674532" y="119831"/>
                  </a:cubicBezTo>
                  <a:lnTo>
                    <a:pt x="1727528" y="119831"/>
                  </a:lnTo>
                  <a:cubicBezTo>
                    <a:pt x="1727807" y="119242"/>
                    <a:pt x="1729823" y="116142"/>
                    <a:pt x="1733574" y="110530"/>
                  </a:cubicBezTo>
                  <a:cubicBezTo>
                    <a:pt x="1742504" y="98251"/>
                    <a:pt x="1749155" y="92112"/>
                    <a:pt x="1753527" y="92112"/>
                  </a:cubicBezTo>
                  <a:cubicBezTo>
                    <a:pt x="1760364" y="94682"/>
                    <a:pt x="1768657" y="100016"/>
                    <a:pt x="1778406" y="108114"/>
                  </a:cubicBezTo>
                  <a:lnTo>
                    <a:pt x="1780365" y="109840"/>
                  </a:lnTo>
                  <a:lnTo>
                    <a:pt x="1756952" y="79029"/>
                  </a:lnTo>
                  <a:cubicBezTo>
                    <a:pt x="1750297" y="67717"/>
                    <a:pt x="1744961" y="55591"/>
                    <a:pt x="1740946" y="42650"/>
                  </a:cubicBezTo>
                  <a:cubicBezTo>
                    <a:pt x="1716878" y="79415"/>
                    <a:pt x="1686509" y="109945"/>
                    <a:pt x="1649840" y="134240"/>
                  </a:cubicBezTo>
                  <a:lnTo>
                    <a:pt x="1613331" y="155162"/>
                  </a:lnTo>
                  <a:lnTo>
                    <a:pt x="1625535" y="159968"/>
                  </a:lnTo>
                  <a:cubicBezTo>
                    <a:pt x="1637022" y="165720"/>
                    <a:pt x="1644696" y="169363"/>
                    <a:pt x="1648556" y="170898"/>
                  </a:cubicBezTo>
                  <a:lnTo>
                    <a:pt x="1666532" y="170898"/>
                  </a:lnTo>
                  <a:cubicBezTo>
                    <a:pt x="1665509" y="170898"/>
                    <a:pt x="1665997" y="169247"/>
                    <a:pt x="1667997" y="165945"/>
                  </a:cubicBezTo>
                  <a:cubicBezTo>
                    <a:pt x="1671206" y="159527"/>
                    <a:pt x="1675198" y="154364"/>
                    <a:pt x="1679973" y="150457"/>
                  </a:cubicBezTo>
                  <a:cubicBezTo>
                    <a:pt x="1698949" y="155651"/>
                    <a:pt x="1715335" y="164077"/>
                    <a:pt x="1729133" y="175735"/>
                  </a:cubicBezTo>
                  <a:cubicBezTo>
                    <a:pt x="1730249" y="181331"/>
                    <a:pt x="1728327" y="186742"/>
                    <a:pt x="1723366" y="191966"/>
                  </a:cubicBezTo>
                  <a:cubicBezTo>
                    <a:pt x="1721521" y="192339"/>
                    <a:pt x="1721087" y="192377"/>
                    <a:pt x="1722064" y="192083"/>
                  </a:cubicBezTo>
                  <a:lnTo>
                    <a:pt x="1722064" y="288821"/>
                  </a:lnTo>
                  <a:cubicBezTo>
                    <a:pt x="1720792" y="302727"/>
                    <a:pt x="1709576" y="309680"/>
                    <a:pt x="1688414" y="309680"/>
                  </a:cubicBezTo>
                  <a:cubicBezTo>
                    <a:pt x="1674741" y="309680"/>
                    <a:pt x="1668873" y="306091"/>
                    <a:pt x="1670811" y="298913"/>
                  </a:cubicBezTo>
                  <a:lnTo>
                    <a:pt x="1670811" y="281961"/>
                  </a:lnTo>
                  <a:lnTo>
                    <a:pt x="1649091" y="281961"/>
                  </a:lnTo>
                  <a:lnTo>
                    <a:pt x="1649091" y="304587"/>
                  </a:lnTo>
                  <a:cubicBezTo>
                    <a:pt x="1645185" y="313719"/>
                    <a:pt x="1632999" y="318819"/>
                    <a:pt x="1612535" y="319889"/>
                  </a:cubicBezTo>
                  <a:cubicBezTo>
                    <a:pt x="1601776" y="319889"/>
                    <a:pt x="1596885" y="315889"/>
                    <a:pt x="1597862" y="307890"/>
                  </a:cubicBezTo>
                  <a:lnTo>
                    <a:pt x="1597862" y="172991"/>
                  </a:lnTo>
                  <a:lnTo>
                    <a:pt x="1598768" y="162513"/>
                  </a:lnTo>
                  <a:lnTo>
                    <a:pt x="1593537" y="165089"/>
                  </a:lnTo>
                  <a:cubicBezTo>
                    <a:pt x="1556872" y="182391"/>
                    <a:pt x="1549935" y="179824"/>
                    <a:pt x="1572724" y="157387"/>
                  </a:cubicBezTo>
                  <a:cubicBezTo>
                    <a:pt x="1625728" y="120769"/>
                    <a:pt x="1663772" y="74570"/>
                    <a:pt x="1686856" y="18791"/>
                  </a:cubicBezTo>
                  <a:cubicBezTo>
                    <a:pt x="1689635" y="8013"/>
                    <a:pt x="1694869" y="2737"/>
                    <a:pt x="1702557" y="2963"/>
                  </a:cubicBezTo>
                  <a:close/>
                  <a:moveTo>
                    <a:pt x="975383" y="1606"/>
                  </a:moveTo>
                  <a:cubicBezTo>
                    <a:pt x="1007676" y="6706"/>
                    <a:pt x="1028807" y="14791"/>
                    <a:pt x="1038775" y="25860"/>
                  </a:cubicBezTo>
                  <a:cubicBezTo>
                    <a:pt x="1038775" y="29751"/>
                    <a:pt x="1036225" y="33604"/>
                    <a:pt x="1031124" y="37418"/>
                  </a:cubicBezTo>
                  <a:cubicBezTo>
                    <a:pt x="1027962" y="39790"/>
                    <a:pt x="1026032" y="42022"/>
                    <a:pt x="1025334" y="44115"/>
                  </a:cubicBezTo>
                  <a:cubicBezTo>
                    <a:pt x="1016358" y="65075"/>
                    <a:pt x="1009653" y="78640"/>
                    <a:pt x="1005219" y="84810"/>
                  </a:cubicBezTo>
                  <a:lnTo>
                    <a:pt x="1043077" y="84810"/>
                  </a:lnTo>
                  <a:cubicBezTo>
                    <a:pt x="1042302" y="84810"/>
                    <a:pt x="1043891" y="82454"/>
                    <a:pt x="1047844" y="77741"/>
                  </a:cubicBezTo>
                  <a:cubicBezTo>
                    <a:pt x="1053410" y="68842"/>
                    <a:pt x="1058859" y="64393"/>
                    <a:pt x="1064192" y="64393"/>
                  </a:cubicBezTo>
                  <a:cubicBezTo>
                    <a:pt x="1079121" y="68656"/>
                    <a:pt x="1095942" y="79105"/>
                    <a:pt x="1114654" y="95740"/>
                  </a:cubicBezTo>
                  <a:cubicBezTo>
                    <a:pt x="1114654" y="100871"/>
                    <a:pt x="1111716" y="105189"/>
                    <a:pt x="1105841" y="108692"/>
                  </a:cubicBezTo>
                  <a:cubicBezTo>
                    <a:pt x="1101019" y="112723"/>
                    <a:pt x="1098609" y="115483"/>
                    <a:pt x="1098609" y="116971"/>
                  </a:cubicBezTo>
                  <a:cubicBezTo>
                    <a:pt x="1098609" y="152969"/>
                    <a:pt x="1098609" y="188067"/>
                    <a:pt x="1098609" y="222267"/>
                  </a:cubicBezTo>
                  <a:cubicBezTo>
                    <a:pt x="1097570" y="264373"/>
                    <a:pt x="1096012" y="290658"/>
                    <a:pt x="1093934" y="301123"/>
                  </a:cubicBezTo>
                  <a:cubicBezTo>
                    <a:pt x="1090911" y="314161"/>
                    <a:pt x="1085602" y="324478"/>
                    <a:pt x="1078005" y="332074"/>
                  </a:cubicBezTo>
                  <a:cubicBezTo>
                    <a:pt x="1064378" y="340461"/>
                    <a:pt x="1047379" y="345159"/>
                    <a:pt x="1027008" y="346166"/>
                  </a:cubicBezTo>
                  <a:cubicBezTo>
                    <a:pt x="1015846" y="346166"/>
                    <a:pt x="1009009" y="340531"/>
                    <a:pt x="1006498" y="329260"/>
                  </a:cubicBezTo>
                  <a:cubicBezTo>
                    <a:pt x="1004855" y="318625"/>
                    <a:pt x="998708" y="312075"/>
                    <a:pt x="988057" y="309610"/>
                  </a:cubicBezTo>
                  <a:cubicBezTo>
                    <a:pt x="977003" y="307145"/>
                    <a:pt x="971477" y="304618"/>
                    <a:pt x="971477" y="302029"/>
                  </a:cubicBezTo>
                  <a:cubicBezTo>
                    <a:pt x="970500" y="297301"/>
                    <a:pt x="975732" y="294937"/>
                    <a:pt x="987173" y="294937"/>
                  </a:cubicBezTo>
                  <a:cubicBezTo>
                    <a:pt x="1015544" y="295898"/>
                    <a:pt x="1031845" y="292580"/>
                    <a:pt x="1036077" y="284984"/>
                  </a:cubicBezTo>
                  <a:cubicBezTo>
                    <a:pt x="1042635" y="279372"/>
                    <a:pt x="1046395" y="253110"/>
                    <a:pt x="1047356" y="206198"/>
                  </a:cubicBezTo>
                  <a:cubicBezTo>
                    <a:pt x="1046379" y="183688"/>
                    <a:pt x="1045891" y="147651"/>
                    <a:pt x="1045891" y="98088"/>
                  </a:cubicBezTo>
                  <a:lnTo>
                    <a:pt x="1000405" y="98088"/>
                  </a:lnTo>
                  <a:cubicBezTo>
                    <a:pt x="992282" y="112553"/>
                    <a:pt x="981236" y="128629"/>
                    <a:pt x="967268" y="146318"/>
                  </a:cubicBezTo>
                  <a:cubicBezTo>
                    <a:pt x="996568" y="154442"/>
                    <a:pt x="1016939" y="166309"/>
                    <a:pt x="1028380" y="181921"/>
                  </a:cubicBezTo>
                  <a:cubicBezTo>
                    <a:pt x="1037263" y="213097"/>
                    <a:pt x="1027287" y="230879"/>
                    <a:pt x="998452" y="235266"/>
                  </a:cubicBezTo>
                  <a:cubicBezTo>
                    <a:pt x="983507" y="235266"/>
                    <a:pt x="975492" y="223143"/>
                    <a:pt x="974407" y="198896"/>
                  </a:cubicBezTo>
                  <a:cubicBezTo>
                    <a:pt x="973492" y="175378"/>
                    <a:pt x="968965" y="161232"/>
                    <a:pt x="960826" y="156457"/>
                  </a:cubicBezTo>
                  <a:cubicBezTo>
                    <a:pt x="949617" y="169247"/>
                    <a:pt x="942037" y="177215"/>
                    <a:pt x="938083" y="180362"/>
                  </a:cubicBezTo>
                  <a:lnTo>
                    <a:pt x="938083" y="252684"/>
                  </a:lnTo>
                  <a:lnTo>
                    <a:pt x="938083" y="299239"/>
                  </a:lnTo>
                  <a:cubicBezTo>
                    <a:pt x="936797" y="310913"/>
                    <a:pt x="927642" y="317308"/>
                    <a:pt x="910620" y="318424"/>
                  </a:cubicBezTo>
                  <a:cubicBezTo>
                    <a:pt x="895737" y="318424"/>
                    <a:pt x="888784" y="313881"/>
                    <a:pt x="889761" y="304797"/>
                  </a:cubicBezTo>
                  <a:lnTo>
                    <a:pt x="889761" y="290705"/>
                  </a:lnTo>
                  <a:lnTo>
                    <a:pt x="846159" y="290705"/>
                  </a:lnTo>
                  <a:lnTo>
                    <a:pt x="846159" y="307773"/>
                  </a:lnTo>
                  <a:cubicBezTo>
                    <a:pt x="844903" y="321555"/>
                    <a:pt x="834074" y="328997"/>
                    <a:pt x="813672" y="330098"/>
                  </a:cubicBezTo>
                  <a:cubicBezTo>
                    <a:pt x="803115" y="328811"/>
                    <a:pt x="797836" y="324896"/>
                    <a:pt x="797836" y="318354"/>
                  </a:cubicBezTo>
                  <a:lnTo>
                    <a:pt x="797836" y="84880"/>
                  </a:lnTo>
                  <a:cubicBezTo>
                    <a:pt x="797836" y="76059"/>
                    <a:pt x="805161" y="74152"/>
                    <a:pt x="819811" y="79159"/>
                  </a:cubicBezTo>
                  <a:cubicBezTo>
                    <a:pt x="830167" y="82927"/>
                    <a:pt x="836462" y="84810"/>
                    <a:pt x="838694" y="84810"/>
                  </a:cubicBezTo>
                  <a:cubicBezTo>
                    <a:pt x="838694" y="58905"/>
                    <a:pt x="838229" y="41379"/>
                    <a:pt x="837299" y="32232"/>
                  </a:cubicBezTo>
                  <a:cubicBezTo>
                    <a:pt x="836276" y="17938"/>
                    <a:pt x="837989" y="9295"/>
                    <a:pt x="842438" y="6303"/>
                  </a:cubicBezTo>
                  <a:cubicBezTo>
                    <a:pt x="849662" y="4148"/>
                    <a:pt x="862871" y="5055"/>
                    <a:pt x="882063" y="9024"/>
                  </a:cubicBezTo>
                  <a:cubicBezTo>
                    <a:pt x="896559" y="12373"/>
                    <a:pt x="904535" y="16233"/>
                    <a:pt x="905992" y="20605"/>
                  </a:cubicBezTo>
                  <a:cubicBezTo>
                    <a:pt x="905992" y="25240"/>
                    <a:pt x="903039" y="29325"/>
                    <a:pt x="897132" y="32860"/>
                  </a:cubicBezTo>
                  <a:cubicBezTo>
                    <a:pt x="893722" y="36270"/>
                    <a:pt x="891613" y="38790"/>
                    <a:pt x="890807" y="40417"/>
                  </a:cubicBezTo>
                  <a:cubicBezTo>
                    <a:pt x="883986" y="50153"/>
                    <a:pt x="876250" y="63664"/>
                    <a:pt x="867599" y="80950"/>
                  </a:cubicBezTo>
                  <a:cubicBezTo>
                    <a:pt x="865677" y="85771"/>
                    <a:pt x="864367" y="87546"/>
                    <a:pt x="863669" y="86275"/>
                  </a:cubicBezTo>
                  <a:lnTo>
                    <a:pt x="885319" y="86275"/>
                  </a:lnTo>
                  <a:cubicBezTo>
                    <a:pt x="885009" y="86260"/>
                    <a:pt x="886180" y="83864"/>
                    <a:pt x="888831" y="79090"/>
                  </a:cubicBezTo>
                  <a:cubicBezTo>
                    <a:pt x="892923" y="72966"/>
                    <a:pt x="897016" y="68540"/>
                    <a:pt x="901109" y="65811"/>
                  </a:cubicBezTo>
                  <a:cubicBezTo>
                    <a:pt x="926131" y="75206"/>
                    <a:pt x="942347" y="86795"/>
                    <a:pt x="949757" y="100577"/>
                  </a:cubicBezTo>
                  <a:cubicBezTo>
                    <a:pt x="949757" y="105584"/>
                    <a:pt x="947013" y="109468"/>
                    <a:pt x="941525" y="112227"/>
                  </a:cubicBezTo>
                  <a:cubicBezTo>
                    <a:pt x="938269" y="113157"/>
                    <a:pt x="937122" y="113661"/>
                    <a:pt x="938083" y="113739"/>
                  </a:cubicBezTo>
                  <a:lnTo>
                    <a:pt x="938083" y="167968"/>
                  </a:lnTo>
                  <a:cubicBezTo>
                    <a:pt x="943819" y="150186"/>
                    <a:pt x="952517" y="117986"/>
                    <a:pt x="964175" y="71369"/>
                  </a:cubicBezTo>
                  <a:cubicBezTo>
                    <a:pt x="964175" y="69354"/>
                    <a:pt x="964663" y="67377"/>
                    <a:pt x="965640" y="65439"/>
                  </a:cubicBezTo>
                  <a:cubicBezTo>
                    <a:pt x="968554" y="48153"/>
                    <a:pt x="969531" y="34844"/>
                    <a:pt x="968570" y="25511"/>
                  </a:cubicBezTo>
                  <a:cubicBezTo>
                    <a:pt x="968570" y="14907"/>
                    <a:pt x="970841" y="6939"/>
                    <a:pt x="975383" y="1606"/>
                  </a:cubicBezTo>
                  <a:close/>
                  <a:moveTo>
                    <a:pt x="2087251" y="30"/>
                  </a:moveTo>
                  <a:cubicBezTo>
                    <a:pt x="2092370" y="-136"/>
                    <a:pt x="2098587" y="389"/>
                    <a:pt x="2105901" y="1606"/>
                  </a:cubicBezTo>
                  <a:cubicBezTo>
                    <a:pt x="2135139" y="7233"/>
                    <a:pt x="2144518" y="17024"/>
                    <a:pt x="2134038" y="30976"/>
                  </a:cubicBezTo>
                  <a:cubicBezTo>
                    <a:pt x="2131868" y="33875"/>
                    <a:pt x="2130783" y="35302"/>
                    <a:pt x="2130783" y="35255"/>
                  </a:cubicBezTo>
                  <a:cubicBezTo>
                    <a:pt x="2129728" y="43580"/>
                    <a:pt x="2128736" y="53913"/>
                    <a:pt x="2127806" y="66253"/>
                  </a:cubicBezTo>
                  <a:cubicBezTo>
                    <a:pt x="2126876" y="81089"/>
                    <a:pt x="2126411" y="92624"/>
                    <a:pt x="2126411" y="100856"/>
                  </a:cubicBezTo>
                  <a:lnTo>
                    <a:pt x="2183291" y="100856"/>
                  </a:lnTo>
                  <a:cubicBezTo>
                    <a:pt x="2183291" y="100856"/>
                    <a:pt x="2183934" y="99879"/>
                    <a:pt x="2185221" y="97926"/>
                  </a:cubicBezTo>
                  <a:cubicBezTo>
                    <a:pt x="2193345" y="84748"/>
                    <a:pt x="2200569" y="76966"/>
                    <a:pt x="2206894" y="74578"/>
                  </a:cubicBezTo>
                  <a:cubicBezTo>
                    <a:pt x="2236319" y="86950"/>
                    <a:pt x="2255209" y="101189"/>
                    <a:pt x="2263565" y="117297"/>
                  </a:cubicBezTo>
                  <a:cubicBezTo>
                    <a:pt x="2261829" y="121281"/>
                    <a:pt x="2258566" y="124467"/>
                    <a:pt x="2253775" y="126854"/>
                  </a:cubicBezTo>
                  <a:cubicBezTo>
                    <a:pt x="2249605" y="128528"/>
                    <a:pt x="2248008" y="129505"/>
                    <a:pt x="2248985" y="129784"/>
                  </a:cubicBezTo>
                  <a:cubicBezTo>
                    <a:pt x="2245047" y="175998"/>
                    <a:pt x="2241621" y="217608"/>
                    <a:pt x="2238706" y="254614"/>
                  </a:cubicBezTo>
                  <a:cubicBezTo>
                    <a:pt x="2237776" y="263869"/>
                    <a:pt x="2237311" y="270853"/>
                    <a:pt x="2237311" y="275566"/>
                  </a:cubicBezTo>
                  <a:cubicBezTo>
                    <a:pt x="2234164" y="315455"/>
                    <a:pt x="2212661" y="338469"/>
                    <a:pt x="2172803" y="344608"/>
                  </a:cubicBezTo>
                  <a:cubicBezTo>
                    <a:pt x="2153657" y="346608"/>
                    <a:pt x="2143487" y="339903"/>
                    <a:pt x="2142294" y="324493"/>
                  </a:cubicBezTo>
                  <a:cubicBezTo>
                    <a:pt x="2142294" y="320726"/>
                    <a:pt x="2142294" y="318842"/>
                    <a:pt x="2142294" y="318842"/>
                  </a:cubicBezTo>
                  <a:cubicBezTo>
                    <a:pt x="2136775" y="312393"/>
                    <a:pt x="2127651" y="307362"/>
                    <a:pt x="2114923" y="303750"/>
                  </a:cubicBezTo>
                  <a:cubicBezTo>
                    <a:pt x="2108846" y="302231"/>
                    <a:pt x="2105808" y="298324"/>
                    <a:pt x="2105808" y="292030"/>
                  </a:cubicBezTo>
                  <a:cubicBezTo>
                    <a:pt x="2105808" y="292030"/>
                    <a:pt x="2110598" y="292030"/>
                    <a:pt x="2120179" y="292030"/>
                  </a:cubicBezTo>
                  <a:cubicBezTo>
                    <a:pt x="2156688" y="291999"/>
                    <a:pt x="2176237" y="286007"/>
                    <a:pt x="2178826" y="274054"/>
                  </a:cubicBezTo>
                  <a:cubicBezTo>
                    <a:pt x="2185601" y="237313"/>
                    <a:pt x="2189957" y="184006"/>
                    <a:pt x="2191895" y="114134"/>
                  </a:cubicBezTo>
                  <a:lnTo>
                    <a:pt x="2126155" y="114134"/>
                  </a:lnTo>
                  <a:cubicBezTo>
                    <a:pt x="2121318" y="222112"/>
                    <a:pt x="2088491" y="290061"/>
                    <a:pt x="2027673" y="317982"/>
                  </a:cubicBezTo>
                  <a:cubicBezTo>
                    <a:pt x="1999209" y="334663"/>
                    <a:pt x="1972250" y="345515"/>
                    <a:pt x="1946794" y="350538"/>
                  </a:cubicBezTo>
                  <a:cubicBezTo>
                    <a:pt x="1943848" y="346507"/>
                    <a:pt x="1946523" y="341732"/>
                    <a:pt x="1954817" y="336213"/>
                  </a:cubicBezTo>
                  <a:cubicBezTo>
                    <a:pt x="1988954" y="317253"/>
                    <a:pt x="2014596" y="296828"/>
                    <a:pt x="2031742" y="274938"/>
                  </a:cubicBezTo>
                  <a:cubicBezTo>
                    <a:pt x="2053896" y="239281"/>
                    <a:pt x="2066422" y="186168"/>
                    <a:pt x="2069321" y="115599"/>
                  </a:cubicBezTo>
                  <a:lnTo>
                    <a:pt x="1977490" y="115599"/>
                  </a:lnTo>
                  <a:cubicBezTo>
                    <a:pt x="1971320" y="115599"/>
                    <a:pt x="1966839" y="114211"/>
                    <a:pt x="1964049" y="111436"/>
                  </a:cubicBezTo>
                  <a:cubicBezTo>
                    <a:pt x="1961274" y="106351"/>
                    <a:pt x="1963653" y="102825"/>
                    <a:pt x="1971188" y="100856"/>
                  </a:cubicBezTo>
                  <a:lnTo>
                    <a:pt x="2069321" y="100856"/>
                  </a:lnTo>
                  <a:cubicBezTo>
                    <a:pt x="2069321" y="93120"/>
                    <a:pt x="2069321" y="80446"/>
                    <a:pt x="2069321" y="62835"/>
                  </a:cubicBezTo>
                  <a:cubicBezTo>
                    <a:pt x="2070298" y="45425"/>
                    <a:pt x="2070786" y="31216"/>
                    <a:pt x="2070786" y="20209"/>
                  </a:cubicBezTo>
                  <a:cubicBezTo>
                    <a:pt x="2066403" y="7257"/>
                    <a:pt x="2071891" y="530"/>
                    <a:pt x="2087251" y="30"/>
                  </a:cubicBezTo>
                  <a:close/>
                </a:path>
              </a:pathLst>
            </a:custGeom>
            <a:solidFill>
              <a:srgbClr val="F7C973"/>
            </a:solidFill>
            <a:ln>
              <a:solidFill>
                <a:srgbClr val="AF1E0F">
                  <a:alpha val="48000"/>
                </a:srgbClr>
              </a:solidFill>
            </a:ln>
            <a:effectLst>
              <a:outerShdw blurRad="38100" algn="ctr" rotWithShape="0">
                <a:prstClr val="black">
                  <a:alpha val="96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lvl="0" algn="dist">
                <a:defRPr sz="3200" spc="150">
                  <a:ln>
                    <a:solidFill>
                      <a:srgbClr val="C00000">
                        <a:alpha val="24000"/>
                      </a:srgbClr>
                    </a:solidFill>
                  </a:ln>
                  <a:solidFill>
                    <a:srgbClr val="F7C973"/>
                  </a:solidFill>
                  <a:effectLst>
                    <a:outerShdw blurRad="50800" algn="ctr" rotWithShape="0">
                      <a:prstClr val="black">
                        <a:alpha val="86000"/>
                      </a:prstClr>
                    </a:outerShdw>
                  </a:effectLst>
                  <a:latin typeface="方正大标宋简体" panose="02010601030101010101" pitchFamily="2" charset="-122"/>
                  <a:ea typeface="方正大标宋简体" panose="02010601030101010101" pitchFamily="2" charset="-122"/>
                </a:defRPr>
              </a:lvl1pPr>
            </a:lstStyle>
            <a:p>
              <a:endParaRPr lang="zh-CN" altLang="en-US" dirty="0"/>
            </a:p>
          </p:txBody>
        </p:sp>
        <p:sp>
          <p:nvSpPr>
            <p:cNvPr id="10" name="iśľiḍè"/>
            <p:cNvSpPr txBox="1"/>
            <p:nvPr/>
          </p:nvSpPr>
          <p:spPr>
            <a:xfrm>
              <a:off x="3168825" y="2920197"/>
              <a:ext cx="1468438" cy="667170"/>
            </a:xfrm>
            <a:prstGeom prst="rect">
              <a:avLst/>
            </a:prstGeom>
            <a:noFill/>
          </p:spPr>
          <p:txBody>
            <a:bodyPr wrap="square" rtlCol="0">
              <a:spAutoFit/>
            </a:bodyPr>
            <a:lstStyle/>
            <a:p>
              <a:pPr algn="just">
                <a:lnSpc>
                  <a:spcPct val="200000"/>
                </a:lnSpc>
              </a:pPr>
              <a:r>
                <a:rPr lang="zh-CN" altLang="en-US" sz="2200" b="1" dirty="0">
                  <a:solidFill>
                    <a:srgbClr val="C00000"/>
                  </a:solidFill>
                  <a:latin typeface="华文中宋" panose="02010600040101010101" pitchFamily="2" charset="-122"/>
                  <a:ea typeface="华文中宋" panose="02010600040101010101" pitchFamily="2" charset="-122"/>
                </a:rPr>
                <a:t>在于实施</a:t>
              </a:r>
            </a:p>
          </p:txBody>
        </p:sp>
      </p:grpSp>
      <p:cxnSp>
        <p:nvCxnSpPr>
          <p:cNvPr id="17" name="直接连接符 16"/>
          <p:cNvCxnSpPr/>
          <p:nvPr/>
        </p:nvCxnSpPr>
        <p:spPr>
          <a:xfrm>
            <a:off x="5140934" y="1968800"/>
            <a:ext cx="0" cy="3994484"/>
          </a:xfrm>
          <a:prstGeom prst="line">
            <a:avLst/>
          </a:prstGeom>
          <a:ln>
            <a:solidFill>
              <a:srgbClr val="C0000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8" name="iśľiḍè"/>
          <p:cNvSpPr txBox="1"/>
          <p:nvPr/>
        </p:nvSpPr>
        <p:spPr>
          <a:xfrm>
            <a:off x="5423866" y="1875632"/>
            <a:ext cx="5587934" cy="892552"/>
          </a:xfrm>
          <a:prstGeom prst="rect">
            <a:avLst/>
          </a:prstGeom>
        </p:spPr>
        <p:txBody>
          <a:bodyPr wrap="square">
            <a:spAutoFit/>
          </a:bodyPr>
          <a:lstStyle>
            <a:defPPr>
              <a:defRPr lang="zh-CN"/>
            </a:defPPr>
            <a:lvl1pPr marL="342900" indent="-342900">
              <a:lnSpc>
                <a:spcPct val="150000"/>
              </a:lnSpc>
              <a:spcBef>
                <a:spcPct val="0"/>
              </a:spcBef>
              <a:buClr>
                <a:srgbClr val="AB1215"/>
              </a:buClr>
              <a:buFont typeface="Wingdings" panose="05000000000000000000" pitchFamily="2" charset="2"/>
              <a:buChar char="n"/>
              <a:defRPr sz="2000">
                <a:latin typeface="微软雅黑" panose="020B0503020204020204" charset="-122"/>
                <a:ea typeface="微软雅黑" panose="020B0503020204020204" charset="-122"/>
                <a:cs typeface="+mn-ea"/>
              </a:defRPr>
            </a:lvl1pPr>
          </a:lstStyle>
          <a:p>
            <a:pPr algn="just">
              <a:lnSpc>
                <a:spcPct val="130000"/>
              </a:lnSpc>
            </a:pPr>
            <a:r>
              <a:rPr lang="zh-CN" altLang="en-US" dirty="0"/>
              <a:t>法治政府建设是全面依法治国的重点任务和主体工程</a:t>
            </a:r>
          </a:p>
        </p:txBody>
      </p:sp>
      <p:sp>
        <p:nvSpPr>
          <p:cNvPr id="19" name="iśľiḍè"/>
          <p:cNvSpPr txBox="1"/>
          <p:nvPr/>
        </p:nvSpPr>
        <p:spPr>
          <a:xfrm>
            <a:off x="5423865" y="3387800"/>
            <a:ext cx="5983870" cy="891540"/>
          </a:xfrm>
          <a:prstGeom prst="rect">
            <a:avLst/>
          </a:prstGeom>
        </p:spPr>
        <p:txBody>
          <a:bodyPr wrap="square">
            <a:spAutoFit/>
          </a:bodyPr>
          <a:lstStyle>
            <a:defPPr>
              <a:defRPr lang="zh-CN"/>
            </a:defPPr>
            <a:lvl1pPr marL="342900" indent="-342900">
              <a:lnSpc>
                <a:spcPct val="150000"/>
              </a:lnSpc>
              <a:spcBef>
                <a:spcPct val="0"/>
              </a:spcBef>
              <a:buClr>
                <a:srgbClr val="AB1215"/>
              </a:buClr>
              <a:buFont typeface="Wingdings" panose="05000000000000000000" pitchFamily="2" charset="2"/>
              <a:buChar char="n"/>
              <a:defRPr sz="2000">
                <a:latin typeface="微软雅黑" panose="020B0503020204020204" charset="-122"/>
                <a:ea typeface="微软雅黑" panose="020B0503020204020204" charset="-122"/>
                <a:cs typeface="+mn-ea"/>
              </a:defRPr>
            </a:lvl1pPr>
          </a:lstStyle>
          <a:p>
            <a:pPr algn="just">
              <a:lnSpc>
                <a:spcPct val="130000"/>
              </a:lnSpc>
            </a:pPr>
            <a:r>
              <a:rPr lang="zh-CN" altLang="en-US" dirty="0">
                <a:cs typeface="微软雅黑" panose="020B0503020204020204" charset="-122"/>
                <a:sym typeface="+mn-ea"/>
              </a:rPr>
              <a:t>创新执法体制、</a:t>
            </a:r>
            <a:r>
              <a:rPr lang="zh-CN" altLang="en-US" dirty="0">
                <a:cs typeface="微软雅黑" panose="020B0503020204020204" charset="-122"/>
              </a:rPr>
              <a:t>完善执法程序、</a:t>
            </a:r>
            <a:r>
              <a:rPr lang="zh-CN" altLang="en-US" dirty="0">
                <a:cs typeface="微软雅黑" panose="020B0503020204020204" charset="-122"/>
                <a:sym typeface="+mn-ea"/>
              </a:rPr>
              <a:t>推进综合执法、严格执法责任</a:t>
            </a:r>
            <a:r>
              <a:rPr lang="en-US" altLang="zh-CN" dirty="0">
                <a:cs typeface="微软雅黑" panose="020B0503020204020204" charset="-122"/>
                <a:sym typeface="+mn-ea"/>
              </a:rPr>
              <a:t> </a:t>
            </a:r>
          </a:p>
        </p:txBody>
      </p:sp>
      <p:sp>
        <p:nvSpPr>
          <p:cNvPr id="20" name="iśľiḍè"/>
          <p:cNvSpPr txBox="1"/>
          <p:nvPr/>
        </p:nvSpPr>
        <p:spPr>
          <a:xfrm>
            <a:off x="5423865" y="4323904"/>
            <a:ext cx="5272671" cy="491490"/>
          </a:xfrm>
          <a:prstGeom prst="rect">
            <a:avLst/>
          </a:prstGeom>
        </p:spPr>
        <p:txBody>
          <a:bodyPr wrap="square">
            <a:spAutoFit/>
          </a:bodyPr>
          <a:lstStyle>
            <a:defPPr>
              <a:defRPr lang="zh-CN"/>
            </a:defPPr>
            <a:lvl1pPr marL="342900" indent="-342900">
              <a:lnSpc>
                <a:spcPct val="150000"/>
              </a:lnSpc>
              <a:spcBef>
                <a:spcPct val="0"/>
              </a:spcBef>
              <a:buClr>
                <a:srgbClr val="AB1215"/>
              </a:buClr>
              <a:buFont typeface="Wingdings" panose="05000000000000000000" pitchFamily="2" charset="2"/>
              <a:buChar char="n"/>
              <a:defRPr sz="2000">
                <a:latin typeface="微软雅黑" panose="020B0503020204020204" charset="-122"/>
                <a:ea typeface="微软雅黑" panose="020B0503020204020204" charset="-122"/>
                <a:cs typeface="+mn-ea"/>
              </a:defRPr>
            </a:lvl1pPr>
          </a:lstStyle>
          <a:p>
            <a:pPr algn="just">
              <a:lnSpc>
                <a:spcPct val="130000"/>
              </a:lnSpc>
            </a:pPr>
            <a:r>
              <a:rPr lang="zh-CN" altLang="en-US" dirty="0">
                <a:solidFill>
                  <a:schemeClr val="tx1">
                    <a:lumMod val="85000"/>
                    <a:lumOff val="15000"/>
                  </a:schemeClr>
                </a:solidFill>
                <a:sym typeface="+mn-ea"/>
              </a:rPr>
              <a:t>建立权责统一、权威高效的依法行政体制</a:t>
            </a:r>
            <a:endParaRPr lang="zh-CN" altLang="en-US" b="1" dirty="0"/>
          </a:p>
        </p:txBody>
      </p:sp>
      <p:sp>
        <p:nvSpPr>
          <p:cNvPr id="21" name="iśľiḍè"/>
          <p:cNvSpPr txBox="1"/>
          <p:nvPr/>
        </p:nvSpPr>
        <p:spPr>
          <a:xfrm>
            <a:off x="5423865" y="4827960"/>
            <a:ext cx="5741440" cy="871265"/>
          </a:xfrm>
          <a:prstGeom prst="rect">
            <a:avLst/>
          </a:prstGeom>
        </p:spPr>
        <p:txBody>
          <a:bodyPr wrap="square">
            <a:noAutofit/>
          </a:bodyPr>
          <a:lstStyle>
            <a:defPPr>
              <a:defRPr lang="zh-CN"/>
            </a:defPPr>
            <a:lvl1pPr marL="342900" indent="-342900">
              <a:lnSpc>
                <a:spcPct val="150000"/>
              </a:lnSpc>
              <a:spcBef>
                <a:spcPct val="0"/>
              </a:spcBef>
              <a:buClr>
                <a:srgbClr val="AB1215"/>
              </a:buClr>
              <a:buFont typeface="Wingdings" panose="05000000000000000000" pitchFamily="2" charset="2"/>
              <a:buChar char="n"/>
              <a:defRPr sz="2000">
                <a:latin typeface="微软雅黑" panose="020B0503020204020204" charset="-122"/>
                <a:ea typeface="微软雅黑" panose="020B0503020204020204" charset="-122"/>
                <a:cs typeface="+mn-ea"/>
              </a:defRPr>
            </a:lvl1pPr>
          </a:lstStyle>
          <a:p>
            <a:pPr algn="just">
              <a:lnSpc>
                <a:spcPct val="130000"/>
              </a:lnSpc>
            </a:pPr>
            <a:r>
              <a:rPr lang="zh-CN" altLang="en-US" dirty="0">
                <a:solidFill>
                  <a:schemeClr val="tx1">
                    <a:lumMod val="85000"/>
                    <a:lumOff val="15000"/>
                  </a:schemeClr>
                </a:solidFill>
                <a:sym typeface="+mn-ea"/>
              </a:rPr>
              <a:t>加快建设职能科学、权责法定、执法严明、公开公正、智能高效、廉洁诚信、人民满意的法治政府</a:t>
            </a:r>
          </a:p>
          <a:p>
            <a:pPr algn="just">
              <a:lnSpc>
                <a:spcPct val="130000"/>
              </a:lnSpc>
            </a:pPr>
            <a:endParaRPr lang="zh-CN" altLang="en-US" dirty="0">
              <a:solidFill>
                <a:schemeClr val="tx1">
                  <a:lumMod val="85000"/>
                  <a:lumOff val="15000"/>
                </a:schemeClr>
              </a:solidFill>
              <a:sym typeface="+mn-ea"/>
            </a:endParaRPr>
          </a:p>
        </p:txBody>
      </p:sp>
      <p:sp>
        <p:nvSpPr>
          <p:cNvPr id="25" name="iśľiḍè"/>
          <p:cNvSpPr txBox="1"/>
          <p:nvPr/>
        </p:nvSpPr>
        <p:spPr>
          <a:xfrm>
            <a:off x="5423865" y="2739728"/>
            <a:ext cx="6283008" cy="491490"/>
          </a:xfrm>
          <a:prstGeom prst="rect">
            <a:avLst/>
          </a:prstGeom>
        </p:spPr>
        <p:txBody>
          <a:bodyPr wrap="square">
            <a:spAutoFit/>
          </a:bodyPr>
          <a:lstStyle>
            <a:defPPr>
              <a:defRPr lang="zh-CN"/>
            </a:defPPr>
            <a:lvl1pPr marL="342900" indent="-342900">
              <a:lnSpc>
                <a:spcPct val="150000"/>
              </a:lnSpc>
              <a:spcBef>
                <a:spcPct val="0"/>
              </a:spcBef>
              <a:buClr>
                <a:srgbClr val="AB1215"/>
              </a:buClr>
              <a:buFont typeface="Wingdings" panose="05000000000000000000" pitchFamily="2" charset="2"/>
              <a:buChar char="n"/>
              <a:defRPr sz="2000">
                <a:latin typeface="微软雅黑" panose="020B0503020204020204" charset="-122"/>
                <a:ea typeface="微软雅黑" panose="020B0503020204020204" charset="-122"/>
                <a:cs typeface="+mn-ea"/>
              </a:defRPr>
            </a:lvl1pPr>
          </a:lstStyle>
          <a:p>
            <a:pPr algn="just">
              <a:lnSpc>
                <a:spcPct val="130000"/>
              </a:lnSpc>
            </a:pPr>
            <a:r>
              <a:rPr lang="zh-CN" altLang="en-US" dirty="0">
                <a:solidFill>
                  <a:schemeClr val="tx1">
                    <a:lumMod val="85000"/>
                    <a:lumOff val="15000"/>
                  </a:schemeClr>
                </a:solidFill>
                <a:sym typeface="+mn-ea"/>
              </a:rPr>
              <a:t>各级政府必须在法治轨道上开展工作</a:t>
            </a:r>
            <a:endParaRPr lang="zh-CN" altLang="en-US" b="1"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61021" y="0"/>
            <a:ext cx="13314043" cy="6858000"/>
            <a:chOff x="-561021" y="0"/>
            <a:chExt cx="13314043" cy="6858000"/>
          </a:xfrm>
        </p:grpSpPr>
        <p:pic>
          <p:nvPicPr>
            <p:cNvPr id="3" name="图片 2"/>
            <p:cNvPicPr>
              <a:picLocks noChangeAspect="1"/>
            </p:cNvPicPr>
            <p:nvPr/>
          </p:nvPicPr>
          <p:blipFill>
            <a:blip r:embed="rId4"/>
            <a:srcRect l="46" t="4189" b="4281"/>
            <a:stretch>
              <a:fillRect/>
            </a:stretch>
          </p:blipFill>
          <p:spPr>
            <a:xfrm>
              <a:off x="-561021" y="2"/>
              <a:ext cx="13314043" cy="6857997"/>
            </a:xfrm>
            <a:custGeom>
              <a:avLst/>
              <a:gdLst>
                <a:gd name="connsiteX0" fmla="*/ 1278125 w 13314043"/>
                <a:gd name="connsiteY0" fmla="*/ 0 h 6857997"/>
                <a:gd name="connsiteX1" fmla="*/ 13314043 w 13314043"/>
                <a:gd name="connsiteY1" fmla="*/ 0 h 6857997"/>
                <a:gd name="connsiteX2" fmla="*/ 13314043 w 13314043"/>
                <a:gd name="connsiteY2" fmla="*/ 31963 h 6857997"/>
                <a:gd name="connsiteX3" fmla="*/ 12041875 w 13314043"/>
                <a:gd name="connsiteY3" fmla="*/ 6857997 h 6857997"/>
                <a:gd name="connsiteX4" fmla="*/ 0 w 13314043"/>
                <a:gd name="connsiteY4" fmla="*/ 6857997 h 685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14043" h="6857997">
                  <a:moveTo>
                    <a:pt x="1278125" y="0"/>
                  </a:moveTo>
                  <a:lnTo>
                    <a:pt x="13314043" y="0"/>
                  </a:lnTo>
                  <a:lnTo>
                    <a:pt x="13314043" y="31963"/>
                  </a:lnTo>
                  <a:lnTo>
                    <a:pt x="12041875" y="6857997"/>
                  </a:lnTo>
                  <a:lnTo>
                    <a:pt x="0" y="6857997"/>
                  </a:lnTo>
                  <a:close/>
                </a:path>
              </a:pathLst>
            </a:custGeom>
            <a:noFill/>
            <a:effectLst>
              <a:outerShdw blurRad="381000" sx="102000" sy="102000" algn="ctr" rotWithShape="0">
                <a:prstClr val="black">
                  <a:alpha val="10000"/>
                </a:prstClr>
              </a:outerShdw>
            </a:effectLst>
          </p:spPr>
        </p:pic>
        <p:sp>
          <p:nvSpPr>
            <p:cNvPr id="4" name="平行四边形 3"/>
            <p:cNvSpPr/>
            <p:nvPr/>
          </p:nvSpPr>
          <p:spPr>
            <a:xfrm>
              <a:off x="-561021" y="0"/>
              <a:ext cx="1512000" cy="6857999"/>
            </a:xfrm>
            <a:prstGeom prst="parallelogram">
              <a:avLst>
                <a:gd name="adj" fmla="val 84432"/>
              </a:avLst>
            </a:prstGeom>
            <a:gradFill flip="none" rotWithShape="1">
              <a:gsLst>
                <a:gs pos="35000">
                  <a:srgbClr val="FAE7D0"/>
                </a:gs>
                <a:gs pos="0">
                  <a:srgbClr val="FFFDEB"/>
                </a:gs>
                <a:gs pos="10000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1241022" y="1"/>
              <a:ext cx="1512000" cy="6857999"/>
            </a:xfrm>
            <a:prstGeom prst="parallelogram">
              <a:avLst>
                <a:gd name="adj" fmla="val 84432"/>
              </a:avLst>
            </a:prstGeom>
            <a:gradFill flip="none" rotWithShape="1">
              <a:gsLst>
                <a:gs pos="65000">
                  <a:srgbClr val="FAE7D0"/>
                </a:gs>
                <a:gs pos="100000">
                  <a:srgbClr val="FFFDEB"/>
                </a:gs>
                <a:gs pos="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3043210" y="1543962"/>
            <a:ext cx="7560000" cy="710243"/>
            <a:chOff x="4657061" y="1277355"/>
            <a:chExt cx="7560000" cy="710243"/>
          </a:xfrm>
        </p:grpSpPr>
        <p:sp>
          <p:nvSpPr>
            <p:cNvPr id="8" name="文本框 7"/>
            <p:cNvSpPr txBox="1"/>
            <p:nvPr/>
          </p:nvSpPr>
          <p:spPr>
            <a:xfrm>
              <a:off x="5023997" y="1277355"/>
              <a:ext cx="7020000" cy="46037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dirty="0">
                  <a:solidFill>
                    <a:schemeClr val="bg1"/>
                  </a:solidFill>
                  <a:effectLst>
                    <a:outerShdw blurRad="38100" dist="38100" dir="2700000" algn="tl">
                      <a:srgbClr val="000000">
                        <a:alpha val="43137"/>
                      </a:srgbClr>
                    </a:outerShdw>
                  </a:effectLst>
                </a:rPr>
                <a:t>一、为什么要全面推进依法治国</a:t>
              </a:r>
            </a:p>
          </p:txBody>
        </p:sp>
        <p:cxnSp>
          <p:nvCxnSpPr>
            <p:cNvPr id="9" name="直接连接符 8"/>
            <p:cNvCxnSpPr/>
            <p:nvPr/>
          </p:nvCxnSpPr>
          <p:spPr>
            <a:xfrm>
              <a:off x="4657061" y="1987598"/>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3043210" y="2566314"/>
            <a:ext cx="7560000" cy="710243"/>
            <a:chOff x="4657061" y="2718769"/>
            <a:chExt cx="7560000" cy="710243"/>
          </a:xfrm>
        </p:grpSpPr>
        <p:sp>
          <p:nvSpPr>
            <p:cNvPr id="11" name="文本框 10"/>
            <p:cNvSpPr txBox="1"/>
            <p:nvPr/>
          </p:nvSpPr>
          <p:spPr>
            <a:xfrm>
              <a:off x="5023997" y="2718769"/>
              <a:ext cx="7020000" cy="46037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dirty="0">
                  <a:solidFill>
                    <a:schemeClr val="bg1"/>
                  </a:solidFill>
                  <a:effectLst>
                    <a:outerShdw blurRad="38100" dist="38100" dir="2700000" algn="tl">
                      <a:srgbClr val="000000">
                        <a:alpha val="43137"/>
                      </a:srgbClr>
                    </a:outerShdw>
                  </a:effectLst>
                </a:rPr>
                <a:t>二、为什么要走中国特色社会主义法治道路</a:t>
              </a:r>
            </a:p>
          </p:txBody>
        </p:sp>
        <p:cxnSp>
          <p:nvCxnSpPr>
            <p:cNvPr id="12" name="直接连接符 11"/>
            <p:cNvCxnSpPr/>
            <p:nvPr/>
          </p:nvCxnSpPr>
          <p:spPr>
            <a:xfrm>
              <a:off x="4657061" y="3429012"/>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3043210" y="3549097"/>
            <a:ext cx="7560000" cy="719768"/>
            <a:chOff x="4657061" y="3436283"/>
            <a:chExt cx="7560000" cy="719768"/>
          </a:xfrm>
        </p:grpSpPr>
        <p:sp>
          <p:nvSpPr>
            <p:cNvPr id="14" name="文本框 13"/>
            <p:cNvSpPr txBox="1"/>
            <p:nvPr/>
          </p:nvSpPr>
          <p:spPr>
            <a:xfrm>
              <a:off x="5023997" y="3436283"/>
              <a:ext cx="7020000" cy="46166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dirty="0">
                  <a:solidFill>
                    <a:schemeClr val="bg1"/>
                  </a:solidFill>
                  <a:effectLst>
                    <a:outerShdw blurRad="38100" dist="38100" dir="2700000" algn="tl">
                      <a:srgbClr val="000000">
                        <a:alpha val="43137"/>
                      </a:srgbClr>
                    </a:outerShdw>
                  </a:effectLst>
                </a:rPr>
                <a:t>三、如何理解全面依法治国的总目标</a:t>
              </a:r>
              <a:endParaRPr lang="zh-CN" altLang="en-US" dirty="0">
                <a:solidFill>
                  <a:schemeClr val="bg1"/>
                </a:solidFill>
                <a:effectLst>
                  <a:outerShdw blurRad="38100" dist="38100" dir="2700000" algn="tl">
                    <a:srgbClr val="000000">
                      <a:alpha val="43137"/>
                    </a:srgbClr>
                  </a:outerShdw>
                </a:effectLst>
                <a:sym typeface="+mn-ea"/>
              </a:endParaRPr>
            </a:p>
          </p:txBody>
        </p:sp>
        <p:cxnSp>
          <p:nvCxnSpPr>
            <p:cNvPr id="15" name="直接连接符 14"/>
            <p:cNvCxnSpPr/>
            <p:nvPr/>
          </p:nvCxnSpPr>
          <p:spPr>
            <a:xfrm>
              <a:off x="4657061" y="4156051"/>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3043210" y="4541404"/>
            <a:ext cx="7560000" cy="719768"/>
            <a:chOff x="4657061" y="3436283"/>
            <a:chExt cx="7560000" cy="719768"/>
          </a:xfrm>
        </p:grpSpPr>
        <p:sp>
          <p:nvSpPr>
            <p:cNvPr id="19" name="文本框 18"/>
            <p:cNvSpPr txBox="1"/>
            <p:nvPr>
              <p:custDataLst>
                <p:tags r:id="rId1"/>
              </p:custDataLst>
            </p:nvPr>
          </p:nvSpPr>
          <p:spPr>
            <a:xfrm>
              <a:off x="5023997" y="3436283"/>
              <a:ext cx="7020000" cy="46037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dirty="0">
                  <a:solidFill>
                    <a:schemeClr val="bg1"/>
                  </a:solidFill>
                  <a:effectLst>
                    <a:outerShdw blurRad="38100" dist="38100" dir="2700000" algn="tl">
                      <a:srgbClr val="000000">
                        <a:alpha val="43137"/>
                      </a:srgbClr>
                    </a:outerShdw>
                  </a:effectLst>
                  <a:sym typeface="+mn-ea"/>
                </a:rPr>
                <a:t>四、如何加快建设法治中国</a:t>
              </a:r>
            </a:p>
          </p:txBody>
        </p:sp>
        <p:cxnSp>
          <p:nvCxnSpPr>
            <p:cNvPr id="20" name="直接连接符 19"/>
            <p:cNvCxnSpPr/>
            <p:nvPr>
              <p:custDataLst>
                <p:tags r:id="rId2"/>
              </p:custDataLst>
            </p:nvPr>
          </p:nvCxnSpPr>
          <p:spPr>
            <a:xfrm>
              <a:off x="4657061" y="4156051"/>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sp>
        <p:nvSpPr>
          <p:cNvPr id="17" name="文本框 16"/>
          <p:cNvSpPr txBox="1"/>
          <p:nvPr/>
        </p:nvSpPr>
        <p:spPr>
          <a:xfrm>
            <a:off x="-1412240" y="5300980"/>
            <a:ext cx="4064000" cy="368300"/>
          </a:xfrm>
          <a:prstGeom prst="rect">
            <a:avLst/>
          </a:prstGeom>
          <a:noFill/>
        </p:spPr>
        <p:txBody>
          <a:bodyPr wrap="square" rtlCol="0">
            <a:spAutoFit/>
          </a:bodyPr>
          <a:lstStyle/>
          <a:p>
            <a:endParaRPr lang="zh-CN" altLang="en-US"/>
          </a:p>
        </p:txBody>
      </p:sp>
      <p:sp>
        <p:nvSpPr>
          <p:cNvPr id="21" name="文本框 20"/>
          <p:cNvSpPr txBox="1"/>
          <p:nvPr/>
        </p:nvSpPr>
        <p:spPr>
          <a:xfrm>
            <a:off x="-2533015" y="967740"/>
            <a:ext cx="4064000" cy="368300"/>
          </a:xfrm>
          <a:prstGeom prst="rect">
            <a:avLst/>
          </a:prstGeom>
          <a:noFill/>
        </p:spPr>
        <p:txBody>
          <a:bodyPr wrap="square" rtlCol="0">
            <a:spAutoFit/>
          </a:bodyPr>
          <a:lstStyle/>
          <a:p>
            <a:endParaRPr lang="zh-CN" altLang="en-US"/>
          </a:p>
        </p:txBody>
      </p:sp>
      <p:cxnSp>
        <p:nvCxnSpPr>
          <p:cNvPr id="22" name="直接连接符 21"/>
          <p:cNvCxnSpPr/>
          <p:nvPr/>
        </p:nvCxnSpPr>
        <p:spPr>
          <a:xfrm>
            <a:off x="2495550" y="1631007"/>
            <a:ext cx="0" cy="3960000"/>
          </a:xfrm>
          <a:prstGeom prst="line">
            <a:avLst/>
          </a:prstGeom>
          <a:ln>
            <a:gradFill>
              <a:gsLst>
                <a:gs pos="0">
                  <a:schemeClr val="accent4">
                    <a:lumMod val="20000"/>
                    <a:lumOff val="80000"/>
                  </a:schemeClr>
                </a:gs>
                <a:gs pos="100000">
                  <a:schemeClr val="accent4">
                    <a:lumMod val="20000"/>
                    <a:lumOff val="80000"/>
                    <a:alpha val="0"/>
                  </a:schemeClr>
                </a:gs>
              </a:gsLst>
              <a:lin ang="5400000" scaled="1"/>
            </a:gra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1536976" y="2143119"/>
            <a:ext cx="481228" cy="1958405"/>
          </a:xfrm>
          <a:custGeom>
            <a:avLst/>
            <a:gdLst/>
            <a:ahLst/>
            <a:cxnLst/>
            <a:rect l="l" t="t" r="r" b="b"/>
            <a:pathLst>
              <a:path w="727026" h="2958703">
                <a:moveTo>
                  <a:pt x="307330" y="2744391"/>
                </a:moveTo>
                <a:cubicBezTo>
                  <a:pt x="312291" y="2743399"/>
                  <a:pt x="315268" y="2743399"/>
                  <a:pt x="316260" y="2744391"/>
                </a:cubicBezTo>
                <a:cubicBezTo>
                  <a:pt x="316756" y="2744887"/>
                  <a:pt x="316818" y="2745693"/>
                  <a:pt x="316446" y="2746809"/>
                </a:cubicBezTo>
                <a:cubicBezTo>
                  <a:pt x="315330" y="2750158"/>
                  <a:pt x="310307" y="2756297"/>
                  <a:pt x="301377" y="2765227"/>
                </a:cubicBezTo>
                <a:cubicBezTo>
                  <a:pt x="289471" y="2777133"/>
                  <a:pt x="265658" y="2797969"/>
                  <a:pt x="229940" y="2827734"/>
                </a:cubicBezTo>
                <a:cubicBezTo>
                  <a:pt x="212080" y="2841625"/>
                  <a:pt x="199182" y="2852539"/>
                  <a:pt x="191244" y="2860477"/>
                </a:cubicBezTo>
                <a:cubicBezTo>
                  <a:pt x="183307" y="2868414"/>
                  <a:pt x="174377" y="2877344"/>
                  <a:pt x="164455" y="2887266"/>
                </a:cubicBezTo>
                <a:cubicBezTo>
                  <a:pt x="162471" y="2889250"/>
                  <a:pt x="160487" y="2891234"/>
                  <a:pt x="158502" y="2893219"/>
                </a:cubicBezTo>
                <a:cubicBezTo>
                  <a:pt x="152549" y="2899172"/>
                  <a:pt x="148580" y="2902148"/>
                  <a:pt x="146596" y="2902148"/>
                </a:cubicBezTo>
                <a:cubicBezTo>
                  <a:pt x="142627" y="2904133"/>
                  <a:pt x="134690" y="2899172"/>
                  <a:pt x="122783" y="2887266"/>
                </a:cubicBezTo>
                <a:cubicBezTo>
                  <a:pt x="120799" y="2885281"/>
                  <a:pt x="117823" y="2881313"/>
                  <a:pt x="113854" y="2875359"/>
                </a:cubicBezTo>
                <a:cubicBezTo>
                  <a:pt x="97979" y="2853531"/>
                  <a:pt x="86073" y="2837656"/>
                  <a:pt x="78135" y="2827734"/>
                </a:cubicBezTo>
                <a:cubicBezTo>
                  <a:pt x="145604" y="2805906"/>
                  <a:pt x="215057" y="2780109"/>
                  <a:pt x="286494" y="2750344"/>
                </a:cubicBezTo>
                <a:cubicBezTo>
                  <a:pt x="295424" y="2747368"/>
                  <a:pt x="302369" y="2745383"/>
                  <a:pt x="307330" y="2744391"/>
                </a:cubicBezTo>
                <a:close/>
                <a:moveTo>
                  <a:pt x="152549" y="2625328"/>
                </a:moveTo>
                <a:cubicBezTo>
                  <a:pt x="214065" y="2627313"/>
                  <a:pt x="250776" y="2646164"/>
                  <a:pt x="262682" y="2681883"/>
                </a:cubicBezTo>
                <a:cubicBezTo>
                  <a:pt x="264666" y="2711648"/>
                  <a:pt x="252760" y="2728516"/>
                  <a:pt x="226963" y="2732484"/>
                </a:cubicBezTo>
                <a:cubicBezTo>
                  <a:pt x="213072" y="2734469"/>
                  <a:pt x="202159" y="2727523"/>
                  <a:pt x="194221" y="2711648"/>
                </a:cubicBezTo>
                <a:cubicBezTo>
                  <a:pt x="184299" y="2681883"/>
                  <a:pt x="168424" y="2659062"/>
                  <a:pt x="146596" y="2643188"/>
                </a:cubicBezTo>
                <a:cubicBezTo>
                  <a:pt x="136674" y="2635250"/>
                  <a:pt x="131713" y="2630289"/>
                  <a:pt x="131713" y="2628305"/>
                </a:cubicBezTo>
                <a:cubicBezTo>
                  <a:pt x="133697" y="2626320"/>
                  <a:pt x="140643" y="2625328"/>
                  <a:pt x="152549" y="2625328"/>
                </a:cubicBezTo>
                <a:close/>
                <a:moveTo>
                  <a:pt x="471041" y="2309813"/>
                </a:moveTo>
                <a:cubicBezTo>
                  <a:pt x="486916" y="2317750"/>
                  <a:pt x="504776" y="2330649"/>
                  <a:pt x="524619" y="2348508"/>
                </a:cubicBezTo>
                <a:cubicBezTo>
                  <a:pt x="540494" y="2362399"/>
                  <a:pt x="548432" y="2372320"/>
                  <a:pt x="548432" y="2378273"/>
                </a:cubicBezTo>
                <a:cubicBezTo>
                  <a:pt x="548432" y="2384227"/>
                  <a:pt x="543471" y="2390180"/>
                  <a:pt x="533549" y="2396133"/>
                </a:cubicBezTo>
                <a:cubicBezTo>
                  <a:pt x="531565" y="2398117"/>
                  <a:pt x="525612" y="2401094"/>
                  <a:pt x="515690" y="2405063"/>
                </a:cubicBezTo>
                <a:cubicBezTo>
                  <a:pt x="515690" y="2413000"/>
                  <a:pt x="514698" y="2427883"/>
                  <a:pt x="512713" y="2449711"/>
                </a:cubicBezTo>
                <a:cubicBezTo>
                  <a:pt x="508744" y="2487414"/>
                  <a:pt x="505768" y="2518172"/>
                  <a:pt x="503783" y="2541984"/>
                </a:cubicBezTo>
                <a:lnTo>
                  <a:pt x="563315" y="2539008"/>
                </a:lnTo>
                <a:cubicBezTo>
                  <a:pt x="569268" y="2529086"/>
                  <a:pt x="579190" y="2514203"/>
                  <a:pt x="593080" y="2494359"/>
                </a:cubicBezTo>
                <a:cubicBezTo>
                  <a:pt x="599033" y="2486422"/>
                  <a:pt x="603002" y="2480469"/>
                  <a:pt x="604987" y="2476500"/>
                </a:cubicBezTo>
                <a:cubicBezTo>
                  <a:pt x="612924" y="2482453"/>
                  <a:pt x="627807" y="2493367"/>
                  <a:pt x="649635" y="2509242"/>
                </a:cubicBezTo>
                <a:cubicBezTo>
                  <a:pt x="655588" y="2517180"/>
                  <a:pt x="660549" y="2522141"/>
                  <a:pt x="664518" y="2524125"/>
                </a:cubicBezTo>
                <a:cubicBezTo>
                  <a:pt x="678408" y="2538016"/>
                  <a:pt x="685354" y="2548930"/>
                  <a:pt x="685354" y="2556867"/>
                </a:cubicBezTo>
                <a:cubicBezTo>
                  <a:pt x="683369" y="2560836"/>
                  <a:pt x="678408" y="2562820"/>
                  <a:pt x="670471" y="2562820"/>
                </a:cubicBezTo>
                <a:cubicBezTo>
                  <a:pt x="644674" y="2562820"/>
                  <a:pt x="603002" y="2562820"/>
                  <a:pt x="545455" y="2562820"/>
                </a:cubicBezTo>
                <a:cubicBezTo>
                  <a:pt x="533549" y="2562820"/>
                  <a:pt x="512713" y="2563812"/>
                  <a:pt x="482948" y="2565797"/>
                </a:cubicBezTo>
                <a:cubicBezTo>
                  <a:pt x="425401" y="2569766"/>
                  <a:pt x="382737" y="2572742"/>
                  <a:pt x="354955" y="2574727"/>
                </a:cubicBezTo>
                <a:cubicBezTo>
                  <a:pt x="364877" y="2574727"/>
                  <a:pt x="375791" y="2576711"/>
                  <a:pt x="387698" y="2580680"/>
                </a:cubicBezTo>
                <a:cubicBezTo>
                  <a:pt x="411510" y="2586633"/>
                  <a:pt x="423416" y="2594570"/>
                  <a:pt x="423416" y="2604492"/>
                </a:cubicBezTo>
                <a:cubicBezTo>
                  <a:pt x="423416" y="2610445"/>
                  <a:pt x="414487" y="2617391"/>
                  <a:pt x="396627" y="2625328"/>
                </a:cubicBezTo>
                <a:cubicBezTo>
                  <a:pt x="396627" y="2637234"/>
                  <a:pt x="397619" y="2647156"/>
                  <a:pt x="399604" y="2655094"/>
                </a:cubicBezTo>
                <a:cubicBezTo>
                  <a:pt x="415479" y="2676922"/>
                  <a:pt x="430362" y="2695774"/>
                  <a:pt x="444252" y="2711648"/>
                </a:cubicBezTo>
                <a:cubicBezTo>
                  <a:pt x="489893" y="2658070"/>
                  <a:pt x="518666" y="2618383"/>
                  <a:pt x="530573" y="2592586"/>
                </a:cubicBezTo>
                <a:cubicBezTo>
                  <a:pt x="554385" y="2612430"/>
                  <a:pt x="571252" y="2627313"/>
                  <a:pt x="581174" y="2637234"/>
                </a:cubicBezTo>
                <a:cubicBezTo>
                  <a:pt x="595065" y="2649141"/>
                  <a:pt x="602010" y="2659062"/>
                  <a:pt x="602010" y="2667000"/>
                </a:cubicBezTo>
                <a:cubicBezTo>
                  <a:pt x="598041" y="2672953"/>
                  <a:pt x="587127" y="2675930"/>
                  <a:pt x="569268" y="2675930"/>
                </a:cubicBezTo>
                <a:cubicBezTo>
                  <a:pt x="565299" y="2677914"/>
                  <a:pt x="560338" y="2680891"/>
                  <a:pt x="554385" y="2684859"/>
                </a:cubicBezTo>
                <a:cubicBezTo>
                  <a:pt x="512713" y="2706687"/>
                  <a:pt x="480963" y="2720578"/>
                  <a:pt x="459135" y="2726531"/>
                </a:cubicBezTo>
                <a:cubicBezTo>
                  <a:pt x="506760" y="2780109"/>
                  <a:pt x="575221" y="2814836"/>
                  <a:pt x="664518" y="2830711"/>
                </a:cubicBezTo>
                <a:cubicBezTo>
                  <a:pt x="676424" y="2830711"/>
                  <a:pt x="684362" y="2833688"/>
                  <a:pt x="688330" y="2839641"/>
                </a:cubicBezTo>
                <a:cubicBezTo>
                  <a:pt x="688330" y="2843609"/>
                  <a:pt x="682377" y="2848570"/>
                  <a:pt x="670471" y="2854523"/>
                </a:cubicBezTo>
                <a:cubicBezTo>
                  <a:pt x="640705" y="2862461"/>
                  <a:pt x="616893" y="2877344"/>
                  <a:pt x="599033" y="2899172"/>
                </a:cubicBezTo>
                <a:cubicBezTo>
                  <a:pt x="597049" y="2901156"/>
                  <a:pt x="594072" y="2903141"/>
                  <a:pt x="590104" y="2905125"/>
                </a:cubicBezTo>
                <a:cubicBezTo>
                  <a:pt x="586135" y="2907109"/>
                  <a:pt x="583158" y="2909094"/>
                  <a:pt x="581174" y="2911078"/>
                </a:cubicBezTo>
                <a:cubicBezTo>
                  <a:pt x="575221" y="2913063"/>
                  <a:pt x="567283" y="2911078"/>
                  <a:pt x="557362" y="2905125"/>
                </a:cubicBezTo>
                <a:cubicBezTo>
                  <a:pt x="489893" y="2859484"/>
                  <a:pt x="437307" y="2791024"/>
                  <a:pt x="399604" y="2699742"/>
                </a:cubicBezTo>
                <a:cubicBezTo>
                  <a:pt x="399604" y="2713633"/>
                  <a:pt x="399604" y="2738438"/>
                  <a:pt x="399604" y="2774156"/>
                </a:cubicBezTo>
                <a:cubicBezTo>
                  <a:pt x="401588" y="2815828"/>
                  <a:pt x="402580" y="2847578"/>
                  <a:pt x="402580" y="2869406"/>
                </a:cubicBezTo>
                <a:cubicBezTo>
                  <a:pt x="402580" y="2893219"/>
                  <a:pt x="396627" y="2913063"/>
                  <a:pt x="384721" y="2928938"/>
                </a:cubicBezTo>
                <a:cubicBezTo>
                  <a:pt x="382737" y="2930922"/>
                  <a:pt x="380752" y="2932906"/>
                  <a:pt x="378768" y="2934891"/>
                </a:cubicBezTo>
                <a:cubicBezTo>
                  <a:pt x="376783" y="2938859"/>
                  <a:pt x="371822" y="2943820"/>
                  <a:pt x="363885" y="2949773"/>
                </a:cubicBezTo>
                <a:cubicBezTo>
                  <a:pt x="351979" y="2955727"/>
                  <a:pt x="343049" y="2958703"/>
                  <a:pt x="337096" y="2958703"/>
                </a:cubicBezTo>
                <a:cubicBezTo>
                  <a:pt x="335112" y="2958703"/>
                  <a:pt x="332135" y="2955727"/>
                  <a:pt x="328166" y="2949773"/>
                </a:cubicBezTo>
                <a:cubicBezTo>
                  <a:pt x="328166" y="2947789"/>
                  <a:pt x="327174" y="2945805"/>
                  <a:pt x="325190" y="2943820"/>
                </a:cubicBezTo>
                <a:cubicBezTo>
                  <a:pt x="323205" y="2939852"/>
                  <a:pt x="321221" y="2936875"/>
                  <a:pt x="319237" y="2934891"/>
                </a:cubicBezTo>
                <a:cubicBezTo>
                  <a:pt x="313283" y="2917031"/>
                  <a:pt x="293440" y="2897187"/>
                  <a:pt x="259705" y="2875359"/>
                </a:cubicBezTo>
                <a:cubicBezTo>
                  <a:pt x="251768" y="2869406"/>
                  <a:pt x="247799" y="2864445"/>
                  <a:pt x="247799" y="2860477"/>
                </a:cubicBezTo>
                <a:cubicBezTo>
                  <a:pt x="251768" y="2858492"/>
                  <a:pt x="256729" y="2857500"/>
                  <a:pt x="262682" y="2857500"/>
                </a:cubicBezTo>
                <a:cubicBezTo>
                  <a:pt x="266651" y="2857500"/>
                  <a:pt x="271612" y="2857500"/>
                  <a:pt x="277565" y="2857500"/>
                </a:cubicBezTo>
                <a:cubicBezTo>
                  <a:pt x="289471" y="2859484"/>
                  <a:pt x="299393" y="2860477"/>
                  <a:pt x="307330" y="2860477"/>
                </a:cubicBezTo>
                <a:cubicBezTo>
                  <a:pt x="309315" y="2862461"/>
                  <a:pt x="313283" y="2862461"/>
                  <a:pt x="319237" y="2860477"/>
                </a:cubicBezTo>
                <a:cubicBezTo>
                  <a:pt x="321221" y="2860477"/>
                  <a:pt x="322213" y="2860477"/>
                  <a:pt x="322213" y="2860477"/>
                </a:cubicBezTo>
                <a:cubicBezTo>
                  <a:pt x="326182" y="2856508"/>
                  <a:pt x="328166" y="2847578"/>
                  <a:pt x="328166" y="2833688"/>
                </a:cubicBezTo>
                <a:lnTo>
                  <a:pt x="328166" y="2783086"/>
                </a:lnTo>
                <a:cubicBezTo>
                  <a:pt x="328166" y="2773164"/>
                  <a:pt x="328166" y="2757289"/>
                  <a:pt x="328166" y="2735461"/>
                </a:cubicBezTo>
                <a:cubicBezTo>
                  <a:pt x="330151" y="2695774"/>
                  <a:pt x="330151" y="2668984"/>
                  <a:pt x="328166" y="2655094"/>
                </a:cubicBezTo>
                <a:cubicBezTo>
                  <a:pt x="328166" y="2649141"/>
                  <a:pt x="328166" y="2638226"/>
                  <a:pt x="328166" y="2622352"/>
                </a:cubicBezTo>
                <a:cubicBezTo>
                  <a:pt x="326182" y="2602508"/>
                  <a:pt x="325190" y="2586633"/>
                  <a:pt x="325190" y="2574727"/>
                </a:cubicBezTo>
                <a:cubicBezTo>
                  <a:pt x="269627" y="2578695"/>
                  <a:pt x="216049" y="2582664"/>
                  <a:pt x="164455" y="2586633"/>
                </a:cubicBezTo>
                <a:cubicBezTo>
                  <a:pt x="138658" y="2586633"/>
                  <a:pt x="108893" y="2589609"/>
                  <a:pt x="75158" y="2595563"/>
                </a:cubicBezTo>
                <a:cubicBezTo>
                  <a:pt x="73174" y="2591594"/>
                  <a:pt x="71190" y="2585641"/>
                  <a:pt x="69205" y="2577703"/>
                </a:cubicBezTo>
                <a:cubicBezTo>
                  <a:pt x="65237" y="2569766"/>
                  <a:pt x="62260" y="2563812"/>
                  <a:pt x="60276" y="2559844"/>
                </a:cubicBezTo>
                <a:cubicBezTo>
                  <a:pt x="119807" y="2559844"/>
                  <a:pt x="156518" y="2558852"/>
                  <a:pt x="170408" y="2556867"/>
                </a:cubicBezTo>
                <a:cubicBezTo>
                  <a:pt x="210096" y="2556867"/>
                  <a:pt x="295424" y="2552899"/>
                  <a:pt x="426393" y="2544961"/>
                </a:cubicBezTo>
                <a:cubicBezTo>
                  <a:pt x="430362" y="2523133"/>
                  <a:pt x="433338" y="2498328"/>
                  <a:pt x="435322" y="2470547"/>
                </a:cubicBezTo>
                <a:cubicBezTo>
                  <a:pt x="332135" y="2476500"/>
                  <a:pt x="271612" y="2479477"/>
                  <a:pt x="253752" y="2479477"/>
                </a:cubicBezTo>
                <a:cubicBezTo>
                  <a:pt x="247799" y="2479477"/>
                  <a:pt x="235893" y="2480469"/>
                  <a:pt x="218033" y="2482453"/>
                </a:cubicBezTo>
                <a:cubicBezTo>
                  <a:pt x="210096" y="2484438"/>
                  <a:pt x="204143" y="2485430"/>
                  <a:pt x="200174" y="2485430"/>
                </a:cubicBezTo>
                <a:cubicBezTo>
                  <a:pt x="200174" y="2481461"/>
                  <a:pt x="198190" y="2476500"/>
                  <a:pt x="194221" y="2470547"/>
                </a:cubicBezTo>
                <a:cubicBezTo>
                  <a:pt x="190252" y="2462609"/>
                  <a:pt x="187276" y="2456656"/>
                  <a:pt x="185291" y="2452688"/>
                </a:cubicBezTo>
                <a:cubicBezTo>
                  <a:pt x="187276" y="2452688"/>
                  <a:pt x="207119" y="2452688"/>
                  <a:pt x="244823" y="2452688"/>
                </a:cubicBezTo>
                <a:cubicBezTo>
                  <a:pt x="252760" y="2452688"/>
                  <a:pt x="274588" y="2451695"/>
                  <a:pt x="310307" y="2449711"/>
                </a:cubicBezTo>
                <a:cubicBezTo>
                  <a:pt x="359916" y="2447726"/>
                  <a:pt x="402580" y="2446734"/>
                  <a:pt x="438299" y="2446734"/>
                </a:cubicBezTo>
                <a:cubicBezTo>
                  <a:pt x="438299" y="2436813"/>
                  <a:pt x="439291" y="2423914"/>
                  <a:pt x="441276" y="2408039"/>
                </a:cubicBezTo>
                <a:cubicBezTo>
                  <a:pt x="441276" y="2388195"/>
                  <a:pt x="442268" y="2375297"/>
                  <a:pt x="444252" y="2369344"/>
                </a:cubicBezTo>
                <a:cubicBezTo>
                  <a:pt x="430362" y="2371328"/>
                  <a:pt x="385713" y="2374305"/>
                  <a:pt x="310307" y="2378273"/>
                </a:cubicBezTo>
                <a:cubicBezTo>
                  <a:pt x="278557" y="2380258"/>
                  <a:pt x="253752" y="2381250"/>
                  <a:pt x="235893" y="2381250"/>
                </a:cubicBezTo>
                <a:cubicBezTo>
                  <a:pt x="220018" y="2383234"/>
                  <a:pt x="215057" y="2384227"/>
                  <a:pt x="221010" y="2384227"/>
                </a:cubicBezTo>
                <a:cubicBezTo>
                  <a:pt x="191244" y="2386211"/>
                  <a:pt x="171401" y="2388195"/>
                  <a:pt x="161479" y="2390180"/>
                </a:cubicBezTo>
                <a:cubicBezTo>
                  <a:pt x="161479" y="2388195"/>
                  <a:pt x="160487" y="2384227"/>
                  <a:pt x="158502" y="2378273"/>
                </a:cubicBezTo>
                <a:cubicBezTo>
                  <a:pt x="154533" y="2370336"/>
                  <a:pt x="151557" y="2363391"/>
                  <a:pt x="149573" y="2357438"/>
                </a:cubicBezTo>
                <a:cubicBezTo>
                  <a:pt x="185291" y="2357438"/>
                  <a:pt x="211088" y="2357438"/>
                  <a:pt x="226963" y="2357438"/>
                </a:cubicBezTo>
                <a:cubicBezTo>
                  <a:pt x="234901" y="2357438"/>
                  <a:pt x="247799" y="2356445"/>
                  <a:pt x="265658" y="2354461"/>
                </a:cubicBezTo>
                <a:cubicBezTo>
                  <a:pt x="299393" y="2354461"/>
                  <a:pt x="358924" y="2351484"/>
                  <a:pt x="444252" y="2345531"/>
                </a:cubicBezTo>
                <a:cubicBezTo>
                  <a:pt x="450205" y="2339578"/>
                  <a:pt x="459135" y="2327672"/>
                  <a:pt x="471041" y="2309813"/>
                </a:cubicBezTo>
                <a:close/>
                <a:moveTo>
                  <a:pt x="465088" y="1619250"/>
                </a:moveTo>
                <a:cubicBezTo>
                  <a:pt x="451198" y="1619250"/>
                  <a:pt x="413494" y="1621235"/>
                  <a:pt x="351979" y="1625203"/>
                </a:cubicBezTo>
                <a:cubicBezTo>
                  <a:pt x="306338" y="1627188"/>
                  <a:pt x="268635" y="1629172"/>
                  <a:pt x="238869" y="1631156"/>
                </a:cubicBezTo>
                <a:lnTo>
                  <a:pt x="238869" y="1756172"/>
                </a:lnTo>
                <a:cubicBezTo>
                  <a:pt x="248791" y="1754188"/>
                  <a:pt x="267643" y="1753196"/>
                  <a:pt x="295424" y="1753196"/>
                </a:cubicBezTo>
                <a:cubicBezTo>
                  <a:pt x="317252" y="1751211"/>
                  <a:pt x="335112" y="1750219"/>
                  <a:pt x="349002" y="1750219"/>
                </a:cubicBezTo>
                <a:cubicBezTo>
                  <a:pt x="350987" y="1750219"/>
                  <a:pt x="352971" y="1750219"/>
                  <a:pt x="354955" y="1750219"/>
                </a:cubicBezTo>
                <a:cubicBezTo>
                  <a:pt x="376783" y="1748234"/>
                  <a:pt x="399604" y="1744266"/>
                  <a:pt x="423416" y="1738313"/>
                </a:cubicBezTo>
                <a:cubicBezTo>
                  <a:pt x="427385" y="1740297"/>
                  <a:pt x="430362" y="1744266"/>
                  <a:pt x="432346" y="1750219"/>
                </a:cubicBezTo>
                <a:cubicBezTo>
                  <a:pt x="434330" y="1760141"/>
                  <a:pt x="435322" y="1765102"/>
                  <a:pt x="435322" y="1765102"/>
                </a:cubicBezTo>
                <a:cubicBezTo>
                  <a:pt x="437307" y="1767086"/>
                  <a:pt x="429369" y="1768078"/>
                  <a:pt x="411510" y="1768078"/>
                </a:cubicBezTo>
                <a:lnTo>
                  <a:pt x="351979" y="1774031"/>
                </a:lnTo>
                <a:cubicBezTo>
                  <a:pt x="340073" y="1774031"/>
                  <a:pt x="315268" y="1775024"/>
                  <a:pt x="277565" y="1777008"/>
                </a:cubicBezTo>
                <a:cubicBezTo>
                  <a:pt x="261690" y="1778993"/>
                  <a:pt x="248791" y="1779985"/>
                  <a:pt x="238869" y="1779985"/>
                </a:cubicBezTo>
                <a:lnTo>
                  <a:pt x="238869" y="1902024"/>
                </a:lnTo>
                <a:cubicBezTo>
                  <a:pt x="262682" y="1898055"/>
                  <a:pt x="298401" y="1896071"/>
                  <a:pt x="346026" y="1896071"/>
                </a:cubicBezTo>
                <a:cubicBezTo>
                  <a:pt x="371822" y="1894086"/>
                  <a:pt x="397619" y="1890117"/>
                  <a:pt x="423416" y="1884164"/>
                </a:cubicBezTo>
                <a:cubicBezTo>
                  <a:pt x="423416" y="1884164"/>
                  <a:pt x="424408" y="1885156"/>
                  <a:pt x="426393" y="1887141"/>
                </a:cubicBezTo>
                <a:cubicBezTo>
                  <a:pt x="428377" y="1891109"/>
                  <a:pt x="430362" y="1894086"/>
                  <a:pt x="432346" y="1896071"/>
                </a:cubicBezTo>
                <a:cubicBezTo>
                  <a:pt x="434330" y="1902024"/>
                  <a:pt x="435322" y="1906985"/>
                  <a:pt x="435322" y="1910953"/>
                </a:cubicBezTo>
                <a:cubicBezTo>
                  <a:pt x="433338" y="1912938"/>
                  <a:pt x="429369" y="1913930"/>
                  <a:pt x="423416" y="1913930"/>
                </a:cubicBezTo>
                <a:cubicBezTo>
                  <a:pt x="417463" y="1915914"/>
                  <a:pt x="413494" y="1916906"/>
                  <a:pt x="411510" y="1916906"/>
                </a:cubicBezTo>
                <a:lnTo>
                  <a:pt x="349002" y="1919883"/>
                </a:lnTo>
                <a:cubicBezTo>
                  <a:pt x="335112" y="1919883"/>
                  <a:pt x="309315" y="1920875"/>
                  <a:pt x="271612" y="1922860"/>
                </a:cubicBezTo>
                <a:cubicBezTo>
                  <a:pt x="257721" y="1924844"/>
                  <a:pt x="246807" y="1925836"/>
                  <a:pt x="238869" y="1925836"/>
                </a:cubicBezTo>
                <a:lnTo>
                  <a:pt x="238869" y="2074664"/>
                </a:lnTo>
                <a:lnTo>
                  <a:pt x="465088" y="2065735"/>
                </a:lnTo>
                <a:cubicBezTo>
                  <a:pt x="465088" y="2043907"/>
                  <a:pt x="465088" y="1969493"/>
                  <a:pt x="465088" y="1842492"/>
                </a:cubicBezTo>
                <a:close/>
                <a:moveTo>
                  <a:pt x="491877" y="1553766"/>
                </a:moveTo>
                <a:cubicBezTo>
                  <a:pt x="505768" y="1561703"/>
                  <a:pt x="524619" y="1574602"/>
                  <a:pt x="548432" y="1592461"/>
                </a:cubicBezTo>
                <a:cubicBezTo>
                  <a:pt x="566291" y="1604367"/>
                  <a:pt x="575221" y="1613297"/>
                  <a:pt x="575221" y="1619250"/>
                </a:cubicBezTo>
                <a:cubicBezTo>
                  <a:pt x="575221" y="1627188"/>
                  <a:pt x="569268" y="1634133"/>
                  <a:pt x="557362" y="1640086"/>
                </a:cubicBezTo>
                <a:cubicBezTo>
                  <a:pt x="557362" y="1640086"/>
                  <a:pt x="555377" y="1641078"/>
                  <a:pt x="551408" y="1643063"/>
                </a:cubicBezTo>
                <a:cubicBezTo>
                  <a:pt x="547440" y="1647031"/>
                  <a:pt x="544463" y="1650008"/>
                  <a:pt x="542479" y="1651992"/>
                </a:cubicBezTo>
                <a:cubicBezTo>
                  <a:pt x="542479" y="1679774"/>
                  <a:pt x="543471" y="1723430"/>
                  <a:pt x="545455" y="1782961"/>
                </a:cubicBezTo>
                <a:cubicBezTo>
                  <a:pt x="545455" y="1844477"/>
                  <a:pt x="545455" y="1880196"/>
                  <a:pt x="545455" y="1890117"/>
                </a:cubicBezTo>
                <a:cubicBezTo>
                  <a:pt x="545455" y="1911945"/>
                  <a:pt x="546448" y="1940719"/>
                  <a:pt x="548432" y="1976438"/>
                </a:cubicBezTo>
                <a:cubicBezTo>
                  <a:pt x="550416" y="2016125"/>
                  <a:pt x="551408" y="2044899"/>
                  <a:pt x="551408" y="2062758"/>
                </a:cubicBezTo>
                <a:cubicBezTo>
                  <a:pt x="551408" y="2094508"/>
                  <a:pt x="548432" y="2117328"/>
                  <a:pt x="542479" y="2131219"/>
                </a:cubicBezTo>
                <a:cubicBezTo>
                  <a:pt x="540494" y="2137172"/>
                  <a:pt x="531565" y="2148086"/>
                  <a:pt x="515690" y="2163961"/>
                </a:cubicBezTo>
                <a:cubicBezTo>
                  <a:pt x="497830" y="2175867"/>
                  <a:pt x="483940" y="2180828"/>
                  <a:pt x="474018" y="2178844"/>
                </a:cubicBezTo>
                <a:cubicBezTo>
                  <a:pt x="468065" y="2178844"/>
                  <a:pt x="464096" y="2174875"/>
                  <a:pt x="462112" y="2166938"/>
                </a:cubicBezTo>
                <a:cubicBezTo>
                  <a:pt x="462112" y="2159000"/>
                  <a:pt x="463104" y="2145110"/>
                  <a:pt x="465088" y="2125266"/>
                </a:cubicBezTo>
                <a:cubicBezTo>
                  <a:pt x="465088" y="2107406"/>
                  <a:pt x="465088" y="2095500"/>
                  <a:pt x="465088" y="2089547"/>
                </a:cubicBezTo>
                <a:lnTo>
                  <a:pt x="238869" y="2101453"/>
                </a:lnTo>
                <a:cubicBezTo>
                  <a:pt x="238869" y="2107406"/>
                  <a:pt x="237877" y="2113360"/>
                  <a:pt x="235893" y="2119313"/>
                </a:cubicBezTo>
                <a:cubicBezTo>
                  <a:pt x="231924" y="2135188"/>
                  <a:pt x="223987" y="2149078"/>
                  <a:pt x="212080" y="2160985"/>
                </a:cubicBezTo>
                <a:cubicBezTo>
                  <a:pt x="202159" y="2166938"/>
                  <a:pt x="194221" y="2171899"/>
                  <a:pt x="188268" y="2175867"/>
                </a:cubicBezTo>
                <a:cubicBezTo>
                  <a:pt x="180330" y="2177852"/>
                  <a:pt x="173385" y="2178844"/>
                  <a:pt x="167432" y="2178844"/>
                </a:cubicBezTo>
                <a:cubicBezTo>
                  <a:pt x="165448" y="2176859"/>
                  <a:pt x="164455" y="2173883"/>
                  <a:pt x="164455" y="2169914"/>
                </a:cubicBezTo>
                <a:cubicBezTo>
                  <a:pt x="164455" y="2169914"/>
                  <a:pt x="164455" y="2163961"/>
                  <a:pt x="164455" y="2152055"/>
                </a:cubicBezTo>
                <a:cubicBezTo>
                  <a:pt x="164455" y="2144117"/>
                  <a:pt x="164455" y="2135188"/>
                  <a:pt x="164455" y="2125266"/>
                </a:cubicBezTo>
                <a:cubicBezTo>
                  <a:pt x="170408" y="2053828"/>
                  <a:pt x="172393" y="2002235"/>
                  <a:pt x="170408" y="1970485"/>
                </a:cubicBezTo>
                <a:cubicBezTo>
                  <a:pt x="170408" y="1954610"/>
                  <a:pt x="170408" y="1933774"/>
                  <a:pt x="170408" y="1907977"/>
                </a:cubicBezTo>
                <a:cubicBezTo>
                  <a:pt x="172393" y="1874243"/>
                  <a:pt x="173385" y="1854399"/>
                  <a:pt x="173385" y="1848446"/>
                </a:cubicBezTo>
                <a:cubicBezTo>
                  <a:pt x="173385" y="1745258"/>
                  <a:pt x="173385" y="1682750"/>
                  <a:pt x="173385" y="1660922"/>
                </a:cubicBezTo>
                <a:cubicBezTo>
                  <a:pt x="173385" y="1658938"/>
                  <a:pt x="173385" y="1655961"/>
                  <a:pt x="173385" y="1651992"/>
                </a:cubicBezTo>
                <a:cubicBezTo>
                  <a:pt x="169416" y="1618258"/>
                  <a:pt x="167432" y="1586508"/>
                  <a:pt x="167432" y="1556742"/>
                </a:cubicBezTo>
                <a:cubicBezTo>
                  <a:pt x="169416" y="1556742"/>
                  <a:pt x="173385" y="1558727"/>
                  <a:pt x="179338" y="1562696"/>
                </a:cubicBezTo>
                <a:cubicBezTo>
                  <a:pt x="193229" y="1568649"/>
                  <a:pt x="206127" y="1573610"/>
                  <a:pt x="218033" y="1577578"/>
                </a:cubicBezTo>
                <a:cubicBezTo>
                  <a:pt x="220018" y="1579563"/>
                  <a:pt x="229940" y="1585516"/>
                  <a:pt x="247799" y="1595438"/>
                </a:cubicBezTo>
                <a:cubicBezTo>
                  <a:pt x="253752" y="1599406"/>
                  <a:pt x="258713" y="1602383"/>
                  <a:pt x="262682" y="1604367"/>
                </a:cubicBezTo>
                <a:lnTo>
                  <a:pt x="465088" y="1592461"/>
                </a:lnTo>
                <a:cubicBezTo>
                  <a:pt x="467073" y="1590477"/>
                  <a:pt x="473026" y="1582539"/>
                  <a:pt x="482948" y="1568649"/>
                </a:cubicBezTo>
                <a:cubicBezTo>
                  <a:pt x="486916" y="1562696"/>
                  <a:pt x="489893" y="1557734"/>
                  <a:pt x="491877" y="1553766"/>
                </a:cubicBezTo>
                <a:close/>
                <a:moveTo>
                  <a:pt x="468065" y="1050727"/>
                </a:moveTo>
                <a:cubicBezTo>
                  <a:pt x="456158" y="1050727"/>
                  <a:pt x="430362" y="1051719"/>
                  <a:pt x="390674" y="1053703"/>
                </a:cubicBezTo>
                <a:cubicBezTo>
                  <a:pt x="337096" y="1057672"/>
                  <a:pt x="293440" y="1060649"/>
                  <a:pt x="259705" y="1062633"/>
                </a:cubicBezTo>
                <a:lnTo>
                  <a:pt x="259705" y="1116211"/>
                </a:lnTo>
                <a:cubicBezTo>
                  <a:pt x="333127" y="1112242"/>
                  <a:pt x="388690" y="1106289"/>
                  <a:pt x="426393" y="1098352"/>
                </a:cubicBezTo>
                <a:cubicBezTo>
                  <a:pt x="426393" y="1100336"/>
                  <a:pt x="428377" y="1103313"/>
                  <a:pt x="432346" y="1107282"/>
                </a:cubicBezTo>
                <a:cubicBezTo>
                  <a:pt x="428377" y="1103313"/>
                  <a:pt x="429369" y="1105297"/>
                  <a:pt x="435322" y="1113235"/>
                </a:cubicBezTo>
                <a:cubicBezTo>
                  <a:pt x="441276" y="1119188"/>
                  <a:pt x="443260" y="1123157"/>
                  <a:pt x="441276" y="1125141"/>
                </a:cubicBezTo>
                <a:cubicBezTo>
                  <a:pt x="441276" y="1129110"/>
                  <a:pt x="434330" y="1131094"/>
                  <a:pt x="420440" y="1131094"/>
                </a:cubicBezTo>
                <a:cubicBezTo>
                  <a:pt x="402580" y="1131094"/>
                  <a:pt x="349002" y="1134071"/>
                  <a:pt x="259705" y="1140024"/>
                </a:cubicBezTo>
                <a:lnTo>
                  <a:pt x="259705" y="1193602"/>
                </a:lnTo>
                <a:cubicBezTo>
                  <a:pt x="303362" y="1191617"/>
                  <a:pt x="372815" y="1188641"/>
                  <a:pt x="468065" y="1184672"/>
                </a:cubicBezTo>
                <a:close/>
                <a:moveTo>
                  <a:pt x="491877" y="988219"/>
                </a:moveTo>
                <a:cubicBezTo>
                  <a:pt x="493862" y="990203"/>
                  <a:pt x="498823" y="993180"/>
                  <a:pt x="506760" y="997149"/>
                </a:cubicBezTo>
                <a:cubicBezTo>
                  <a:pt x="520651" y="1007071"/>
                  <a:pt x="532557" y="1016000"/>
                  <a:pt x="542479" y="1023938"/>
                </a:cubicBezTo>
                <a:cubicBezTo>
                  <a:pt x="548432" y="1027907"/>
                  <a:pt x="553393" y="1031875"/>
                  <a:pt x="557362" y="1035844"/>
                </a:cubicBezTo>
                <a:cubicBezTo>
                  <a:pt x="561330" y="1039813"/>
                  <a:pt x="563315" y="1043781"/>
                  <a:pt x="563315" y="1047750"/>
                </a:cubicBezTo>
                <a:cubicBezTo>
                  <a:pt x="563315" y="1051719"/>
                  <a:pt x="554385" y="1059657"/>
                  <a:pt x="536526" y="1071563"/>
                </a:cubicBezTo>
                <a:cubicBezTo>
                  <a:pt x="536526" y="1077516"/>
                  <a:pt x="537518" y="1112242"/>
                  <a:pt x="539502" y="1175742"/>
                </a:cubicBezTo>
                <a:cubicBezTo>
                  <a:pt x="539502" y="1195586"/>
                  <a:pt x="538510" y="1207492"/>
                  <a:pt x="536526" y="1211461"/>
                </a:cubicBezTo>
                <a:cubicBezTo>
                  <a:pt x="536526" y="1215430"/>
                  <a:pt x="530573" y="1223367"/>
                  <a:pt x="518666" y="1235274"/>
                </a:cubicBezTo>
                <a:cubicBezTo>
                  <a:pt x="512713" y="1237258"/>
                  <a:pt x="505768" y="1241227"/>
                  <a:pt x="497830" y="1247180"/>
                </a:cubicBezTo>
                <a:cubicBezTo>
                  <a:pt x="483940" y="1249164"/>
                  <a:pt x="475010" y="1250156"/>
                  <a:pt x="471041" y="1250156"/>
                </a:cubicBezTo>
                <a:cubicBezTo>
                  <a:pt x="469057" y="1246188"/>
                  <a:pt x="468065" y="1241227"/>
                  <a:pt x="468065" y="1235274"/>
                </a:cubicBezTo>
                <a:cubicBezTo>
                  <a:pt x="468065" y="1233289"/>
                  <a:pt x="468065" y="1223367"/>
                  <a:pt x="468065" y="1205508"/>
                </a:cubicBezTo>
                <a:lnTo>
                  <a:pt x="393651" y="1208485"/>
                </a:lnTo>
                <a:cubicBezTo>
                  <a:pt x="393651" y="1222375"/>
                  <a:pt x="394643" y="1245196"/>
                  <a:pt x="396627" y="1276946"/>
                </a:cubicBezTo>
                <a:lnTo>
                  <a:pt x="539502" y="1270992"/>
                </a:lnTo>
                <a:lnTo>
                  <a:pt x="581174" y="1208485"/>
                </a:lnTo>
                <a:cubicBezTo>
                  <a:pt x="599033" y="1220391"/>
                  <a:pt x="619869" y="1235274"/>
                  <a:pt x="643682" y="1253133"/>
                </a:cubicBezTo>
                <a:cubicBezTo>
                  <a:pt x="657076" y="1265039"/>
                  <a:pt x="664332" y="1274155"/>
                  <a:pt x="665448" y="1280480"/>
                </a:cubicBezTo>
                <a:cubicBezTo>
                  <a:pt x="665820" y="1282589"/>
                  <a:pt x="665510" y="1284387"/>
                  <a:pt x="664518" y="1285875"/>
                </a:cubicBezTo>
                <a:cubicBezTo>
                  <a:pt x="664518" y="1289844"/>
                  <a:pt x="652612" y="1291828"/>
                  <a:pt x="628799" y="1291828"/>
                </a:cubicBezTo>
                <a:cubicBezTo>
                  <a:pt x="618877" y="1293813"/>
                  <a:pt x="592088" y="1294805"/>
                  <a:pt x="548432" y="1294805"/>
                </a:cubicBezTo>
                <a:cubicBezTo>
                  <a:pt x="506760" y="1294805"/>
                  <a:pt x="456158" y="1296789"/>
                  <a:pt x="396627" y="1300758"/>
                </a:cubicBezTo>
                <a:lnTo>
                  <a:pt x="396627" y="1375172"/>
                </a:lnTo>
                <a:cubicBezTo>
                  <a:pt x="398612" y="1391047"/>
                  <a:pt x="392658" y="1409899"/>
                  <a:pt x="378768" y="1431727"/>
                </a:cubicBezTo>
                <a:cubicBezTo>
                  <a:pt x="370830" y="1439664"/>
                  <a:pt x="360908" y="1446610"/>
                  <a:pt x="349002" y="1452563"/>
                </a:cubicBezTo>
                <a:cubicBezTo>
                  <a:pt x="343049" y="1456532"/>
                  <a:pt x="337096" y="1458516"/>
                  <a:pt x="331143" y="1458516"/>
                </a:cubicBezTo>
                <a:cubicBezTo>
                  <a:pt x="325190" y="1458516"/>
                  <a:pt x="322213" y="1455539"/>
                  <a:pt x="322213" y="1449586"/>
                </a:cubicBezTo>
                <a:cubicBezTo>
                  <a:pt x="320229" y="1447602"/>
                  <a:pt x="319237" y="1443633"/>
                  <a:pt x="319237" y="1437680"/>
                </a:cubicBezTo>
                <a:cubicBezTo>
                  <a:pt x="321221" y="1401961"/>
                  <a:pt x="322213" y="1384102"/>
                  <a:pt x="322213" y="1384102"/>
                </a:cubicBezTo>
                <a:cubicBezTo>
                  <a:pt x="322213" y="1374180"/>
                  <a:pt x="322213" y="1360289"/>
                  <a:pt x="322213" y="1342430"/>
                </a:cubicBezTo>
                <a:cubicBezTo>
                  <a:pt x="322213" y="1322586"/>
                  <a:pt x="322213" y="1309688"/>
                  <a:pt x="322213" y="1303735"/>
                </a:cubicBezTo>
                <a:cubicBezTo>
                  <a:pt x="248791" y="1307703"/>
                  <a:pt x="195213" y="1311672"/>
                  <a:pt x="161479" y="1315641"/>
                </a:cubicBezTo>
                <a:cubicBezTo>
                  <a:pt x="131713" y="1315641"/>
                  <a:pt x="107901" y="1317625"/>
                  <a:pt x="90041" y="1321594"/>
                </a:cubicBezTo>
                <a:lnTo>
                  <a:pt x="72182" y="1288852"/>
                </a:lnTo>
                <a:cubicBezTo>
                  <a:pt x="119807" y="1288852"/>
                  <a:pt x="149573" y="1288852"/>
                  <a:pt x="161479" y="1288852"/>
                </a:cubicBezTo>
                <a:cubicBezTo>
                  <a:pt x="215057" y="1284883"/>
                  <a:pt x="268635" y="1281906"/>
                  <a:pt x="322213" y="1279922"/>
                </a:cubicBezTo>
                <a:lnTo>
                  <a:pt x="322213" y="1211461"/>
                </a:lnTo>
                <a:lnTo>
                  <a:pt x="256729" y="1214438"/>
                </a:lnTo>
                <a:cubicBezTo>
                  <a:pt x="256729" y="1232297"/>
                  <a:pt x="245815" y="1247180"/>
                  <a:pt x="223987" y="1259086"/>
                </a:cubicBezTo>
                <a:cubicBezTo>
                  <a:pt x="210096" y="1265039"/>
                  <a:pt x="200174" y="1267024"/>
                  <a:pt x="194221" y="1265039"/>
                </a:cubicBezTo>
                <a:cubicBezTo>
                  <a:pt x="194221" y="1265039"/>
                  <a:pt x="193229" y="1264047"/>
                  <a:pt x="191244" y="1262063"/>
                </a:cubicBezTo>
                <a:cubicBezTo>
                  <a:pt x="189260" y="1262063"/>
                  <a:pt x="188268" y="1260078"/>
                  <a:pt x="188268" y="1256110"/>
                </a:cubicBezTo>
                <a:cubicBezTo>
                  <a:pt x="188268" y="1254125"/>
                  <a:pt x="188268" y="1249164"/>
                  <a:pt x="188268" y="1241227"/>
                </a:cubicBezTo>
                <a:cubicBezTo>
                  <a:pt x="190252" y="1231305"/>
                  <a:pt x="191244" y="1222375"/>
                  <a:pt x="191244" y="1214438"/>
                </a:cubicBezTo>
                <a:cubicBezTo>
                  <a:pt x="191244" y="1194594"/>
                  <a:pt x="192237" y="1169789"/>
                  <a:pt x="194221" y="1140024"/>
                </a:cubicBezTo>
                <a:cubicBezTo>
                  <a:pt x="196205" y="1118196"/>
                  <a:pt x="197198" y="1096368"/>
                  <a:pt x="197198" y="1074539"/>
                </a:cubicBezTo>
                <a:cubicBezTo>
                  <a:pt x="197198" y="1070571"/>
                  <a:pt x="197198" y="1062633"/>
                  <a:pt x="197198" y="1050727"/>
                </a:cubicBezTo>
                <a:cubicBezTo>
                  <a:pt x="195213" y="1032867"/>
                  <a:pt x="194221" y="1016992"/>
                  <a:pt x="194221" y="1003102"/>
                </a:cubicBezTo>
                <a:cubicBezTo>
                  <a:pt x="196205" y="1005086"/>
                  <a:pt x="201166" y="1007071"/>
                  <a:pt x="209104" y="1009055"/>
                </a:cubicBezTo>
                <a:cubicBezTo>
                  <a:pt x="222994" y="1015008"/>
                  <a:pt x="234901" y="1020961"/>
                  <a:pt x="244823" y="1026914"/>
                </a:cubicBezTo>
                <a:cubicBezTo>
                  <a:pt x="250776" y="1026914"/>
                  <a:pt x="258713" y="1029891"/>
                  <a:pt x="268635" y="1035844"/>
                </a:cubicBezTo>
                <a:cubicBezTo>
                  <a:pt x="357932" y="1031875"/>
                  <a:pt x="423416" y="1028899"/>
                  <a:pt x="465088" y="1026914"/>
                </a:cubicBezTo>
                <a:close/>
                <a:moveTo>
                  <a:pt x="438299" y="869157"/>
                </a:moveTo>
                <a:cubicBezTo>
                  <a:pt x="396627" y="869157"/>
                  <a:pt x="341065" y="872133"/>
                  <a:pt x="271612" y="878086"/>
                </a:cubicBezTo>
                <a:cubicBezTo>
                  <a:pt x="307330" y="897930"/>
                  <a:pt x="320229" y="922735"/>
                  <a:pt x="310307" y="952500"/>
                </a:cubicBezTo>
                <a:cubicBezTo>
                  <a:pt x="304354" y="958453"/>
                  <a:pt x="297408" y="963414"/>
                  <a:pt x="289471" y="967383"/>
                </a:cubicBezTo>
                <a:lnTo>
                  <a:pt x="399604" y="961430"/>
                </a:lnTo>
                <a:cubicBezTo>
                  <a:pt x="403573" y="953492"/>
                  <a:pt x="408533" y="942578"/>
                  <a:pt x="414487" y="928688"/>
                </a:cubicBezTo>
                <a:cubicBezTo>
                  <a:pt x="422424" y="914797"/>
                  <a:pt x="427385" y="904875"/>
                  <a:pt x="429369" y="898922"/>
                </a:cubicBezTo>
                <a:cubicBezTo>
                  <a:pt x="433338" y="887016"/>
                  <a:pt x="436315" y="877094"/>
                  <a:pt x="438299" y="869157"/>
                </a:cubicBezTo>
                <a:close/>
                <a:moveTo>
                  <a:pt x="524619" y="791766"/>
                </a:moveTo>
                <a:cubicBezTo>
                  <a:pt x="524619" y="791766"/>
                  <a:pt x="526604" y="792758"/>
                  <a:pt x="530573" y="794742"/>
                </a:cubicBezTo>
                <a:cubicBezTo>
                  <a:pt x="542479" y="800696"/>
                  <a:pt x="561330" y="813594"/>
                  <a:pt x="587127" y="833438"/>
                </a:cubicBezTo>
                <a:cubicBezTo>
                  <a:pt x="599033" y="843360"/>
                  <a:pt x="604987" y="851297"/>
                  <a:pt x="604987" y="857250"/>
                </a:cubicBezTo>
                <a:cubicBezTo>
                  <a:pt x="603002" y="863203"/>
                  <a:pt x="592088" y="866180"/>
                  <a:pt x="572244" y="866180"/>
                </a:cubicBezTo>
                <a:cubicBezTo>
                  <a:pt x="546448" y="866180"/>
                  <a:pt x="520651" y="866180"/>
                  <a:pt x="494854" y="866180"/>
                </a:cubicBezTo>
                <a:lnTo>
                  <a:pt x="468065" y="869157"/>
                </a:lnTo>
                <a:cubicBezTo>
                  <a:pt x="474018" y="871141"/>
                  <a:pt x="484932" y="877094"/>
                  <a:pt x="500807" y="887016"/>
                </a:cubicBezTo>
                <a:cubicBezTo>
                  <a:pt x="512713" y="896938"/>
                  <a:pt x="518666" y="904875"/>
                  <a:pt x="518666" y="910828"/>
                </a:cubicBezTo>
                <a:cubicBezTo>
                  <a:pt x="516682" y="918766"/>
                  <a:pt x="506760" y="923727"/>
                  <a:pt x="488901" y="925711"/>
                </a:cubicBezTo>
                <a:cubicBezTo>
                  <a:pt x="480963" y="931664"/>
                  <a:pt x="469057" y="942578"/>
                  <a:pt x="453182" y="958453"/>
                </a:cubicBezTo>
                <a:lnTo>
                  <a:pt x="578198" y="952500"/>
                </a:lnTo>
                <a:cubicBezTo>
                  <a:pt x="578198" y="952500"/>
                  <a:pt x="579190" y="950516"/>
                  <a:pt x="581174" y="946547"/>
                </a:cubicBezTo>
                <a:cubicBezTo>
                  <a:pt x="587127" y="934641"/>
                  <a:pt x="600026" y="915789"/>
                  <a:pt x="619869" y="889992"/>
                </a:cubicBezTo>
                <a:cubicBezTo>
                  <a:pt x="625823" y="893961"/>
                  <a:pt x="635744" y="900906"/>
                  <a:pt x="649635" y="910828"/>
                </a:cubicBezTo>
                <a:cubicBezTo>
                  <a:pt x="663526" y="920750"/>
                  <a:pt x="675432" y="929680"/>
                  <a:pt x="685354" y="937617"/>
                </a:cubicBezTo>
                <a:cubicBezTo>
                  <a:pt x="697260" y="949524"/>
                  <a:pt x="703213" y="958453"/>
                  <a:pt x="703213" y="964406"/>
                </a:cubicBezTo>
                <a:cubicBezTo>
                  <a:pt x="695276" y="970360"/>
                  <a:pt x="684362" y="973336"/>
                  <a:pt x="670471" y="973336"/>
                </a:cubicBezTo>
                <a:cubicBezTo>
                  <a:pt x="614908" y="971352"/>
                  <a:pt x="434330" y="979289"/>
                  <a:pt x="128737" y="997149"/>
                </a:cubicBezTo>
                <a:cubicBezTo>
                  <a:pt x="104924" y="999133"/>
                  <a:pt x="78135" y="1002110"/>
                  <a:pt x="48369" y="1006078"/>
                </a:cubicBezTo>
                <a:lnTo>
                  <a:pt x="33487" y="973336"/>
                </a:lnTo>
                <a:cubicBezTo>
                  <a:pt x="71190" y="973336"/>
                  <a:pt x="101948" y="973336"/>
                  <a:pt x="125760" y="973336"/>
                </a:cubicBezTo>
                <a:cubicBezTo>
                  <a:pt x="139651" y="971352"/>
                  <a:pt x="163463" y="970360"/>
                  <a:pt x="197198" y="970360"/>
                </a:cubicBezTo>
                <a:cubicBezTo>
                  <a:pt x="230932" y="968375"/>
                  <a:pt x="255737" y="967383"/>
                  <a:pt x="271612" y="967383"/>
                </a:cubicBezTo>
                <a:cubicBezTo>
                  <a:pt x="257721" y="965399"/>
                  <a:pt x="248791" y="957461"/>
                  <a:pt x="244823" y="943571"/>
                </a:cubicBezTo>
                <a:cubicBezTo>
                  <a:pt x="242838" y="933649"/>
                  <a:pt x="241846" y="924719"/>
                  <a:pt x="241846" y="916782"/>
                </a:cubicBezTo>
                <a:cubicBezTo>
                  <a:pt x="245815" y="904875"/>
                  <a:pt x="245815" y="891977"/>
                  <a:pt x="241846" y="878086"/>
                </a:cubicBezTo>
                <a:lnTo>
                  <a:pt x="203151" y="881063"/>
                </a:lnTo>
                <a:cubicBezTo>
                  <a:pt x="195213" y="879078"/>
                  <a:pt x="173385" y="881063"/>
                  <a:pt x="137666" y="887016"/>
                </a:cubicBezTo>
                <a:lnTo>
                  <a:pt x="122783" y="860227"/>
                </a:lnTo>
                <a:cubicBezTo>
                  <a:pt x="164455" y="860227"/>
                  <a:pt x="192237" y="859235"/>
                  <a:pt x="206127" y="857250"/>
                </a:cubicBezTo>
                <a:lnTo>
                  <a:pt x="488901" y="845344"/>
                </a:lnTo>
                <a:cubicBezTo>
                  <a:pt x="490885" y="841375"/>
                  <a:pt x="495846" y="834430"/>
                  <a:pt x="503783" y="824508"/>
                </a:cubicBezTo>
                <a:cubicBezTo>
                  <a:pt x="511721" y="810617"/>
                  <a:pt x="518666" y="799703"/>
                  <a:pt x="524619" y="791766"/>
                </a:cubicBezTo>
                <a:close/>
                <a:moveTo>
                  <a:pt x="316260" y="750094"/>
                </a:moveTo>
                <a:cubicBezTo>
                  <a:pt x="318244" y="750094"/>
                  <a:pt x="322213" y="751086"/>
                  <a:pt x="328166" y="753071"/>
                </a:cubicBezTo>
                <a:cubicBezTo>
                  <a:pt x="342057" y="755055"/>
                  <a:pt x="353963" y="758031"/>
                  <a:pt x="363885" y="762000"/>
                </a:cubicBezTo>
                <a:cubicBezTo>
                  <a:pt x="377776" y="767953"/>
                  <a:pt x="388690" y="778867"/>
                  <a:pt x="396627" y="794742"/>
                </a:cubicBezTo>
                <a:cubicBezTo>
                  <a:pt x="399604" y="800696"/>
                  <a:pt x="400844" y="806649"/>
                  <a:pt x="400348" y="812602"/>
                </a:cubicBezTo>
                <a:cubicBezTo>
                  <a:pt x="399852" y="818555"/>
                  <a:pt x="397619" y="824508"/>
                  <a:pt x="393651" y="830461"/>
                </a:cubicBezTo>
                <a:cubicBezTo>
                  <a:pt x="385713" y="842367"/>
                  <a:pt x="373807" y="848320"/>
                  <a:pt x="357932" y="848320"/>
                </a:cubicBezTo>
                <a:cubicBezTo>
                  <a:pt x="346026" y="848320"/>
                  <a:pt x="337096" y="843360"/>
                  <a:pt x="331143" y="833438"/>
                </a:cubicBezTo>
                <a:cubicBezTo>
                  <a:pt x="331143" y="833438"/>
                  <a:pt x="330151" y="831453"/>
                  <a:pt x="328166" y="827485"/>
                </a:cubicBezTo>
                <a:cubicBezTo>
                  <a:pt x="326182" y="819547"/>
                  <a:pt x="324198" y="812602"/>
                  <a:pt x="322213" y="806649"/>
                </a:cubicBezTo>
                <a:cubicBezTo>
                  <a:pt x="316260" y="784821"/>
                  <a:pt x="306338" y="771922"/>
                  <a:pt x="292448" y="767953"/>
                </a:cubicBezTo>
                <a:cubicBezTo>
                  <a:pt x="286494" y="762000"/>
                  <a:pt x="284510" y="757039"/>
                  <a:pt x="286494" y="753071"/>
                </a:cubicBezTo>
                <a:cubicBezTo>
                  <a:pt x="286494" y="751086"/>
                  <a:pt x="296416" y="750094"/>
                  <a:pt x="316260" y="750094"/>
                </a:cubicBezTo>
                <a:close/>
                <a:moveTo>
                  <a:pt x="319237" y="0"/>
                </a:moveTo>
                <a:cubicBezTo>
                  <a:pt x="341065" y="5953"/>
                  <a:pt x="361901" y="12899"/>
                  <a:pt x="381744" y="20836"/>
                </a:cubicBezTo>
                <a:cubicBezTo>
                  <a:pt x="405557" y="28774"/>
                  <a:pt x="417463" y="36711"/>
                  <a:pt x="417463" y="44649"/>
                </a:cubicBezTo>
                <a:cubicBezTo>
                  <a:pt x="419448" y="50602"/>
                  <a:pt x="411510" y="60524"/>
                  <a:pt x="393651" y="74414"/>
                </a:cubicBezTo>
                <a:lnTo>
                  <a:pt x="393651" y="169664"/>
                </a:lnTo>
                <a:cubicBezTo>
                  <a:pt x="405557" y="169664"/>
                  <a:pt x="422424" y="168672"/>
                  <a:pt x="444252" y="166688"/>
                </a:cubicBezTo>
                <a:cubicBezTo>
                  <a:pt x="462112" y="166688"/>
                  <a:pt x="475010" y="166688"/>
                  <a:pt x="482948" y="166688"/>
                </a:cubicBezTo>
                <a:cubicBezTo>
                  <a:pt x="486916" y="160735"/>
                  <a:pt x="495846" y="148828"/>
                  <a:pt x="509737" y="130969"/>
                </a:cubicBezTo>
                <a:cubicBezTo>
                  <a:pt x="517674" y="117078"/>
                  <a:pt x="524619" y="106164"/>
                  <a:pt x="530573" y="98227"/>
                </a:cubicBezTo>
                <a:cubicBezTo>
                  <a:pt x="534541" y="100211"/>
                  <a:pt x="541487" y="105172"/>
                  <a:pt x="551408" y="113109"/>
                </a:cubicBezTo>
                <a:cubicBezTo>
                  <a:pt x="571252" y="125016"/>
                  <a:pt x="587127" y="135930"/>
                  <a:pt x="599033" y="145852"/>
                </a:cubicBezTo>
                <a:cubicBezTo>
                  <a:pt x="616893" y="159742"/>
                  <a:pt x="624830" y="169664"/>
                  <a:pt x="622846" y="175617"/>
                </a:cubicBezTo>
                <a:cubicBezTo>
                  <a:pt x="618877" y="181571"/>
                  <a:pt x="608955" y="185539"/>
                  <a:pt x="593080" y="187524"/>
                </a:cubicBezTo>
                <a:cubicBezTo>
                  <a:pt x="571252" y="187524"/>
                  <a:pt x="542479" y="187524"/>
                  <a:pt x="506760" y="187524"/>
                </a:cubicBezTo>
                <a:cubicBezTo>
                  <a:pt x="496838" y="189508"/>
                  <a:pt x="478979" y="190500"/>
                  <a:pt x="453182" y="190500"/>
                </a:cubicBezTo>
                <a:cubicBezTo>
                  <a:pt x="431354" y="192485"/>
                  <a:pt x="414487" y="193477"/>
                  <a:pt x="402580" y="193477"/>
                </a:cubicBezTo>
                <a:cubicBezTo>
                  <a:pt x="438299" y="253008"/>
                  <a:pt x="485924" y="304602"/>
                  <a:pt x="545455" y="348258"/>
                </a:cubicBezTo>
                <a:cubicBezTo>
                  <a:pt x="587127" y="378024"/>
                  <a:pt x="636737" y="402828"/>
                  <a:pt x="694283" y="422672"/>
                </a:cubicBezTo>
                <a:cubicBezTo>
                  <a:pt x="702221" y="422672"/>
                  <a:pt x="709166" y="424656"/>
                  <a:pt x="715119" y="428625"/>
                </a:cubicBezTo>
                <a:cubicBezTo>
                  <a:pt x="723057" y="430610"/>
                  <a:pt x="727026" y="433586"/>
                  <a:pt x="727026" y="437555"/>
                </a:cubicBezTo>
                <a:cubicBezTo>
                  <a:pt x="727026" y="441524"/>
                  <a:pt x="720080" y="446485"/>
                  <a:pt x="706190" y="452438"/>
                </a:cubicBezTo>
                <a:cubicBezTo>
                  <a:pt x="698252" y="458391"/>
                  <a:pt x="689322" y="465336"/>
                  <a:pt x="679401" y="473274"/>
                </a:cubicBezTo>
                <a:cubicBezTo>
                  <a:pt x="673448" y="477242"/>
                  <a:pt x="665510" y="485180"/>
                  <a:pt x="655588" y="497086"/>
                </a:cubicBezTo>
                <a:cubicBezTo>
                  <a:pt x="653604" y="499071"/>
                  <a:pt x="650627" y="502047"/>
                  <a:pt x="646658" y="506016"/>
                </a:cubicBezTo>
                <a:cubicBezTo>
                  <a:pt x="644674" y="508000"/>
                  <a:pt x="642690" y="509985"/>
                  <a:pt x="640705" y="511969"/>
                </a:cubicBezTo>
                <a:cubicBezTo>
                  <a:pt x="636737" y="515938"/>
                  <a:pt x="632768" y="517922"/>
                  <a:pt x="628799" y="517922"/>
                </a:cubicBezTo>
                <a:cubicBezTo>
                  <a:pt x="622846" y="517922"/>
                  <a:pt x="615901" y="515938"/>
                  <a:pt x="607963" y="511969"/>
                </a:cubicBezTo>
                <a:cubicBezTo>
                  <a:pt x="596057" y="506016"/>
                  <a:pt x="578198" y="492125"/>
                  <a:pt x="554385" y="470297"/>
                </a:cubicBezTo>
                <a:cubicBezTo>
                  <a:pt x="532557" y="450453"/>
                  <a:pt x="515690" y="431602"/>
                  <a:pt x="503783" y="413742"/>
                </a:cubicBezTo>
                <a:cubicBezTo>
                  <a:pt x="462112" y="356196"/>
                  <a:pt x="425401" y="287735"/>
                  <a:pt x="393651" y="208360"/>
                </a:cubicBezTo>
                <a:lnTo>
                  <a:pt x="393651" y="273844"/>
                </a:lnTo>
                <a:cubicBezTo>
                  <a:pt x="393651" y="309563"/>
                  <a:pt x="393651" y="338336"/>
                  <a:pt x="393651" y="360164"/>
                </a:cubicBezTo>
                <a:cubicBezTo>
                  <a:pt x="393651" y="368102"/>
                  <a:pt x="393651" y="380008"/>
                  <a:pt x="393651" y="395883"/>
                </a:cubicBezTo>
                <a:cubicBezTo>
                  <a:pt x="395635" y="417711"/>
                  <a:pt x="396627" y="435571"/>
                  <a:pt x="396627" y="449461"/>
                </a:cubicBezTo>
                <a:lnTo>
                  <a:pt x="408533" y="449461"/>
                </a:lnTo>
                <a:cubicBezTo>
                  <a:pt x="412502" y="443508"/>
                  <a:pt x="418455" y="433586"/>
                  <a:pt x="426393" y="419695"/>
                </a:cubicBezTo>
                <a:cubicBezTo>
                  <a:pt x="434330" y="409774"/>
                  <a:pt x="440283" y="400844"/>
                  <a:pt x="444252" y="392906"/>
                </a:cubicBezTo>
                <a:cubicBezTo>
                  <a:pt x="448221" y="396875"/>
                  <a:pt x="457151" y="404813"/>
                  <a:pt x="471041" y="416719"/>
                </a:cubicBezTo>
                <a:cubicBezTo>
                  <a:pt x="478979" y="422672"/>
                  <a:pt x="484932" y="427633"/>
                  <a:pt x="488901" y="431602"/>
                </a:cubicBezTo>
                <a:cubicBezTo>
                  <a:pt x="504776" y="447477"/>
                  <a:pt x="510729" y="458391"/>
                  <a:pt x="506760" y="464344"/>
                </a:cubicBezTo>
                <a:cubicBezTo>
                  <a:pt x="504776" y="466328"/>
                  <a:pt x="494854" y="469305"/>
                  <a:pt x="476994" y="473274"/>
                </a:cubicBezTo>
                <a:cubicBezTo>
                  <a:pt x="463104" y="473274"/>
                  <a:pt x="441276" y="473274"/>
                  <a:pt x="411510" y="473274"/>
                </a:cubicBezTo>
                <a:lnTo>
                  <a:pt x="396627" y="473274"/>
                </a:lnTo>
                <a:lnTo>
                  <a:pt x="399604" y="565547"/>
                </a:lnTo>
                <a:cubicBezTo>
                  <a:pt x="399604" y="567532"/>
                  <a:pt x="399604" y="571500"/>
                  <a:pt x="399604" y="577453"/>
                </a:cubicBezTo>
                <a:cubicBezTo>
                  <a:pt x="401588" y="599281"/>
                  <a:pt x="399604" y="614164"/>
                  <a:pt x="393651" y="622102"/>
                </a:cubicBezTo>
                <a:cubicBezTo>
                  <a:pt x="387698" y="634008"/>
                  <a:pt x="377776" y="643930"/>
                  <a:pt x="363885" y="651867"/>
                </a:cubicBezTo>
                <a:cubicBezTo>
                  <a:pt x="349994" y="663774"/>
                  <a:pt x="338088" y="668735"/>
                  <a:pt x="328166" y="666750"/>
                </a:cubicBezTo>
                <a:cubicBezTo>
                  <a:pt x="322213" y="666750"/>
                  <a:pt x="319237" y="661789"/>
                  <a:pt x="319237" y="651867"/>
                </a:cubicBezTo>
                <a:cubicBezTo>
                  <a:pt x="319237" y="651867"/>
                  <a:pt x="319237" y="644922"/>
                  <a:pt x="319237" y="631032"/>
                </a:cubicBezTo>
                <a:cubicBezTo>
                  <a:pt x="319237" y="627063"/>
                  <a:pt x="319237" y="621110"/>
                  <a:pt x="319237" y="613172"/>
                </a:cubicBezTo>
                <a:cubicBezTo>
                  <a:pt x="321221" y="603250"/>
                  <a:pt x="322213" y="595313"/>
                  <a:pt x="322213" y="589360"/>
                </a:cubicBezTo>
                <a:cubicBezTo>
                  <a:pt x="324198" y="551656"/>
                  <a:pt x="325190" y="513953"/>
                  <a:pt x="325190" y="476250"/>
                </a:cubicBezTo>
                <a:cubicBezTo>
                  <a:pt x="313283" y="478235"/>
                  <a:pt x="293440" y="479227"/>
                  <a:pt x="265658" y="479227"/>
                </a:cubicBezTo>
                <a:cubicBezTo>
                  <a:pt x="263674" y="479227"/>
                  <a:pt x="256729" y="480219"/>
                  <a:pt x="244823" y="482203"/>
                </a:cubicBezTo>
                <a:cubicBezTo>
                  <a:pt x="230932" y="484188"/>
                  <a:pt x="218033" y="486172"/>
                  <a:pt x="206127" y="488156"/>
                </a:cubicBezTo>
                <a:lnTo>
                  <a:pt x="188268" y="455414"/>
                </a:lnTo>
                <a:cubicBezTo>
                  <a:pt x="241846" y="455414"/>
                  <a:pt x="287487" y="454422"/>
                  <a:pt x="325190" y="452438"/>
                </a:cubicBezTo>
                <a:cubicBezTo>
                  <a:pt x="327174" y="426641"/>
                  <a:pt x="328166" y="398860"/>
                  <a:pt x="328166" y="369094"/>
                </a:cubicBezTo>
                <a:cubicBezTo>
                  <a:pt x="328166" y="363141"/>
                  <a:pt x="328166" y="349250"/>
                  <a:pt x="328166" y="327422"/>
                </a:cubicBezTo>
                <a:lnTo>
                  <a:pt x="328166" y="279797"/>
                </a:lnTo>
                <a:cubicBezTo>
                  <a:pt x="322213" y="287735"/>
                  <a:pt x="315268" y="296664"/>
                  <a:pt x="307330" y="306586"/>
                </a:cubicBezTo>
                <a:cubicBezTo>
                  <a:pt x="287487" y="332383"/>
                  <a:pt x="273596" y="349250"/>
                  <a:pt x="265658" y="357188"/>
                </a:cubicBezTo>
                <a:cubicBezTo>
                  <a:pt x="253752" y="371078"/>
                  <a:pt x="238869" y="385961"/>
                  <a:pt x="221010" y="401836"/>
                </a:cubicBezTo>
                <a:cubicBezTo>
                  <a:pt x="215057" y="407789"/>
                  <a:pt x="206127" y="415727"/>
                  <a:pt x="194221" y="425649"/>
                </a:cubicBezTo>
                <a:cubicBezTo>
                  <a:pt x="176362" y="439539"/>
                  <a:pt x="158502" y="453430"/>
                  <a:pt x="140643" y="467320"/>
                </a:cubicBezTo>
                <a:cubicBezTo>
                  <a:pt x="89049" y="505024"/>
                  <a:pt x="48369" y="529828"/>
                  <a:pt x="18604" y="541735"/>
                </a:cubicBezTo>
                <a:cubicBezTo>
                  <a:pt x="6698" y="543719"/>
                  <a:pt x="744" y="543719"/>
                  <a:pt x="744" y="541735"/>
                </a:cubicBezTo>
                <a:cubicBezTo>
                  <a:pt x="-1240" y="537766"/>
                  <a:pt x="744" y="531813"/>
                  <a:pt x="6698" y="523875"/>
                </a:cubicBezTo>
                <a:cubicBezTo>
                  <a:pt x="26541" y="511969"/>
                  <a:pt x="48369" y="496094"/>
                  <a:pt x="72182" y="476250"/>
                </a:cubicBezTo>
                <a:cubicBezTo>
                  <a:pt x="76151" y="472281"/>
                  <a:pt x="79127" y="469305"/>
                  <a:pt x="81112" y="467320"/>
                </a:cubicBezTo>
                <a:cubicBezTo>
                  <a:pt x="108893" y="445492"/>
                  <a:pt x="131713" y="424656"/>
                  <a:pt x="149573" y="404813"/>
                </a:cubicBezTo>
                <a:cubicBezTo>
                  <a:pt x="213072" y="335360"/>
                  <a:pt x="262682" y="266899"/>
                  <a:pt x="298401" y="199430"/>
                </a:cubicBezTo>
                <a:cubicBezTo>
                  <a:pt x="256729" y="201414"/>
                  <a:pt x="194221" y="207367"/>
                  <a:pt x="110877" y="217289"/>
                </a:cubicBezTo>
                <a:cubicBezTo>
                  <a:pt x="108893" y="213320"/>
                  <a:pt x="106908" y="207367"/>
                  <a:pt x="104924" y="199430"/>
                </a:cubicBezTo>
                <a:cubicBezTo>
                  <a:pt x="100955" y="191492"/>
                  <a:pt x="97979" y="185539"/>
                  <a:pt x="95994" y="181571"/>
                </a:cubicBezTo>
                <a:cubicBezTo>
                  <a:pt x="163463" y="181571"/>
                  <a:pt x="206127" y="181571"/>
                  <a:pt x="223987" y="181571"/>
                </a:cubicBezTo>
                <a:cubicBezTo>
                  <a:pt x="247799" y="177602"/>
                  <a:pt x="280541" y="175617"/>
                  <a:pt x="322213" y="175617"/>
                </a:cubicBezTo>
                <a:lnTo>
                  <a:pt x="322213" y="83344"/>
                </a:lnTo>
                <a:cubicBezTo>
                  <a:pt x="322213" y="69453"/>
                  <a:pt x="321221" y="41672"/>
                  <a:pt x="319237" y="0"/>
                </a:cubicBezTo>
                <a:close/>
              </a:path>
            </a:pathLst>
          </a:custGeom>
          <a:gradFill flip="none" rotWithShape="1">
            <a:gsLst>
              <a:gs pos="0">
                <a:srgbClr val="FFC000">
                  <a:lumMod val="20000"/>
                  <a:lumOff val="80000"/>
                </a:srgbClr>
              </a:gs>
              <a:gs pos="74000">
                <a:srgbClr val="FFC000">
                  <a:lumMod val="45000"/>
                  <a:lumOff val="55000"/>
                </a:srgbClr>
              </a:gs>
              <a:gs pos="83000">
                <a:srgbClr val="FFC000">
                  <a:lumMod val="45000"/>
                  <a:lumOff val="55000"/>
                </a:srgbClr>
              </a:gs>
              <a:gs pos="100000">
                <a:srgbClr val="FFC000">
                  <a:lumMod val="30000"/>
                  <a:lumOff val="70000"/>
                </a:srgb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rgbClr val="FFC000">
                        <a:lumMod val="20000"/>
                        <a:lumOff val="80000"/>
                      </a:srgbClr>
                    </a:gs>
                    <a:gs pos="92400">
                      <a:srgbClr val="FFEBBC">
                        <a:alpha val="0"/>
                      </a:srgbClr>
                    </a:gs>
                    <a:gs pos="100000">
                      <a:srgbClr val="FFC000">
                        <a:lumMod val="20000"/>
                        <a:lumOff val="80000"/>
                        <a:alpha val="0"/>
                      </a:srgbClr>
                    </a:gs>
                  </a:gsLst>
                  <a:lin ang="2700000" scaled="0"/>
                </a:gradFill>
                <a:latin typeface="方正粗金陵简体" panose="02000000000000000000" pitchFamily="2" charset="-122"/>
                <a:ea typeface="方正粗金陵简体" panose="02000000000000000000" pitchFamily="2" charset="-122"/>
              </a:defRPr>
            </a:lvl1pPr>
          </a:lstStyle>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55"/>
          <p:cNvSpPr/>
          <p:nvPr/>
        </p:nvSpPr>
        <p:spPr>
          <a:xfrm flipH="1">
            <a:off x="3693417" y="854976"/>
            <a:ext cx="4805167"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强化行政执法监督机制和能力建设</a:t>
            </a:r>
          </a:p>
        </p:txBody>
      </p:sp>
      <p:sp>
        <p:nvSpPr>
          <p:cNvPr id="3" name="立方体 2"/>
          <p:cNvSpPr/>
          <p:nvPr/>
        </p:nvSpPr>
        <p:spPr>
          <a:xfrm flipH="1">
            <a:off x="670557" y="1847611"/>
            <a:ext cx="1585336" cy="648000"/>
          </a:xfrm>
          <a:prstGeom prst="cube">
            <a:avLst>
              <a:gd name="adj" fmla="val 5282"/>
            </a:avLst>
          </a:prstGeom>
          <a:gradFill flip="none" rotWithShape="1">
            <a:gsLst>
              <a:gs pos="0">
                <a:schemeClr val="bg1"/>
              </a:gs>
              <a:gs pos="100000">
                <a:srgbClr val="ECF3FA"/>
              </a:gs>
            </a:gsLst>
            <a:lin ang="16200000" scaled="1"/>
            <a:tileRect/>
          </a:gradFill>
          <a:ln w="6350">
            <a:gradFill>
              <a:gsLst>
                <a:gs pos="0">
                  <a:srgbClr val="B00000"/>
                </a:gs>
                <a:gs pos="100000">
                  <a:srgbClr val="B00000">
                    <a:alpha val="0"/>
                  </a:srgbClr>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rgbClr val="C00000"/>
                </a:solidFill>
                <a:latin typeface="华文中宋" panose="02010600040101010101" pitchFamily="2" charset="-122"/>
                <a:ea typeface="华文中宋" panose="02010600040101010101" pitchFamily="2" charset="-122"/>
              </a:rPr>
              <a:t>党内监督</a:t>
            </a:r>
          </a:p>
        </p:txBody>
      </p:sp>
      <p:sp>
        <p:nvSpPr>
          <p:cNvPr id="4" name="立方体 3"/>
          <p:cNvSpPr/>
          <p:nvPr/>
        </p:nvSpPr>
        <p:spPr>
          <a:xfrm flipH="1">
            <a:off x="670557" y="2709183"/>
            <a:ext cx="1585336" cy="648000"/>
          </a:xfrm>
          <a:prstGeom prst="cube">
            <a:avLst>
              <a:gd name="adj" fmla="val 5282"/>
            </a:avLst>
          </a:prstGeom>
          <a:gradFill flip="none" rotWithShape="1">
            <a:gsLst>
              <a:gs pos="0">
                <a:schemeClr val="bg1"/>
              </a:gs>
              <a:gs pos="100000">
                <a:srgbClr val="ECF3FA"/>
              </a:gs>
            </a:gsLst>
            <a:lin ang="16200000" scaled="1"/>
            <a:tileRect/>
          </a:gradFill>
          <a:ln w="6350">
            <a:gradFill>
              <a:gsLst>
                <a:gs pos="0">
                  <a:srgbClr val="B00000"/>
                </a:gs>
                <a:gs pos="100000">
                  <a:srgbClr val="B00000">
                    <a:alpha val="0"/>
                  </a:srgbClr>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a:solidFill>
                  <a:srgbClr val="C00000"/>
                </a:solidFill>
                <a:latin typeface="华文中宋" panose="02010600040101010101" pitchFamily="2" charset="-122"/>
                <a:ea typeface="华文中宋" panose="02010600040101010101" pitchFamily="2" charset="-122"/>
              </a:rPr>
              <a:t>人大监督</a:t>
            </a:r>
          </a:p>
        </p:txBody>
      </p:sp>
      <p:sp>
        <p:nvSpPr>
          <p:cNvPr id="5" name="立方体 4"/>
          <p:cNvSpPr/>
          <p:nvPr/>
        </p:nvSpPr>
        <p:spPr>
          <a:xfrm flipH="1">
            <a:off x="670557" y="3570755"/>
            <a:ext cx="1585336" cy="648000"/>
          </a:xfrm>
          <a:prstGeom prst="cube">
            <a:avLst>
              <a:gd name="adj" fmla="val 5282"/>
            </a:avLst>
          </a:prstGeom>
          <a:gradFill flip="none" rotWithShape="1">
            <a:gsLst>
              <a:gs pos="0">
                <a:schemeClr val="bg1"/>
              </a:gs>
              <a:gs pos="100000">
                <a:srgbClr val="ECF3FA"/>
              </a:gs>
            </a:gsLst>
            <a:lin ang="16200000" scaled="1"/>
            <a:tileRect/>
          </a:gradFill>
          <a:ln w="6350">
            <a:gradFill>
              <a:gsLst>
                <a:gs pos="0">
                  <a:srgbClr val="B00000"/>
                </a:gs>
                <a:gs pos="100000">
                  <a:srgbClr val="B00000">
                    <a:alpha val="0"/>
                  </a:srgbClr>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a:solidFill>
                  <a:srgbClr val="C00000"/>
                </a:solidFill>
                <a:latin typeface="华文中宋" panose="02010600040101010101" pitchFamily="2" charset="-122"/>
                <a:ea typeface="华文中宋" panose="02010600040101010101" pitchFamily="2" charset="-122"/>
              </a:rPr>
              <a:t>民主监督</a:t>
            </a:r>
          </a:p>
        </p:txBody>
      </p:sp>
      <p:sp>
        <p:nvSpPr>
          <p:cNvPr id="6" name="立方体 5"/>
          <p:cNvSpPr/>
          <p:nvPr/>
        </p:nvSpPr>
        <p:spPr>
          <a:xfrm flipH="1">
            <a:off x="670557" y="4432326"/>
            <a:ext cx="1585336" cy="648000"/>
          </a:xfrm>
          <a:prstGeom prst="cube">
            <a:avLst>
              <a:gd name="adj" fmla="val 5282"/>
            </a:avLst>
          </a:prstGeom>
          <a:gradFill flip="none" rotWithShape="1">
            <a:gsLst>
              <a:gs pos="0">
                <a:schemeClr val="bg1"/>
              </a:gs>
              <a:gs pos="100000">
                <a:srgbClr val="ECF3FA"/>
              </a:gs>
            </a:gsLst>
            <a:lin ang="16200000" scaled="1"/>
            <a:tileRect/>
          </a:gradFill>
          <a:ln w="6350">
            <a:gradFill>
              <a:gsLst>
                <a:gs pos="0">
                  <a:srgbClr val="B00000"/>
                </a:gs>
                <a:gs pos="100000">
                  <a:srgbClr val="B00000">
                    <a:alpha val="0"/>
                  </a:srgbClr>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rgbClr val="C00000"/>
                </a:solidFill>
                <a:latin typeface="华文中宋" panose="02010600040101010101" pitchFamily="2" charset="-122"/>
                <a:ea typeface="华文中宋" panose="02010600040101010101" pitchFamily="2" charset="-122"/>
              </a:rPr>
              <a:t>行政监督</a:t>
            </a:r>
          </a:p>
        </p:txBody>
      </p:sp>
      <p:sp>
        <p:nvSpPr>
          <p:cNvPr id="7" name="立方体 6"/>
          <p:cNvSpPr/>
          <p:nvPr/>
        </p:nvSpPr>
        <p:spPr>
          <a:xfrm flipH="1">
            <a:off x="2487783" y="1847611"/>
            <a:ext cx="1585336" cy="648000"/>
          </a:xfrm>
          <a:prstGeom prst="cube">
            <a:avLst>
              <a:gd name="adj" fmla="val 5282"/>
            </a:avLst>
          </a:prstGeom>
          <a:gradFill flip="none" rotWithShape="1">
            <a:gsLst>
              <a:gs pos="0">
                <a:schemeClr val="bg1"/>
              </a:gs>
              <a:gs pos="100000">
                <a:srgbClr val="ECF3FA"/>
              </a:gs>
            </a:gsLst>
            <a:lin ang="16200000" scaled="1"/>
            <a:tileRect/>
          </a:gradFill>
          <a:ln w="6350">
            <a:gradFill>
              <a:gsLst>
                <a:gs pos="0">
                  <a:srgbClr val="B00000"/>
                </a:gs>
                <a:gs pos="100000">
                  <a:srgbClr val="B00000">
                    <a:alpha val="0"/>
                  </a:srgbClr>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a:solidFill>
                  <a:srgbClr val="C00000"/>
                </a:solidFill>
                <a:latin typeface="华文中宋" panose="02010600040101010101" pitchFamily="2" charset="-122"/>
                <a:ea typeface="华文中宋" panose="02010600040101010101" pitchFamily="2" charset="-122"/>
              </a:rPr>
              <a:t>司法监督</a:t>
            </a:r>
          </a:p>
        </p:txBody>
      </p:sp>
      <p:sp>
        <p:nvSpPr>
          <p:cNvPr id="8" name="立方体 7"/>
          <p:cNvSpPr/>
          <p:nvPr/>
        </p:nvSpPr>
        <p:spPr>
          <a:xfrm flipH="1">
            <a:off x="2487783" y="2709183"/>
            <a:ext cx="1585336" cy="648000"/>
          </a:xfrm>
          <a:prstGeom prst="cube">
            <a:avLst>
              <a:gd name="adj" fmla="val 5282"/>
            </a:avLst>
          </a:prstGeom>
          <a:gradFill flip="none" rotWithShape="1">
            <a:gsLst>
              <a:gs pos="0">
                <a:schemeClr val="bg1"/>
              </a:gs>
              <a:gs pos="100000">
                <a:srgbClr val="ECF3FA"/>
              </a:gs>
            </a:gsLst>
            <a:lin ang="16200000" scaled="1"/>
            <a:tileRect/>
          </a:gradFill>
          <a:ln w="6350">
            <a:gradFill>
              <a:gsLst>
                <a:gs pos="0">
                  <a:srgbClr val="B00000"/>
                </a:gs>
                <a:gs pos="100000">
                  <a:srgbClr val="B00000">
                    <a:alpha val="0"/>
                  </a:srgbClr>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a:solidFill>
                  <a:srgbClr val="C00000"/>
                </a:solidFill>
                <a:latin typeface="华文中宋" panose="02010600040101010101" pitchFamily="2" charset="-122"/>
                <a:ea typeface="华文中宋" panose="02010600040101010101" pitchFamily="2" charset="-122"/>
              </a:rPr>
              <a:t>审计监督</a:t>
            </a:r>
          </a:p>
        </p:txBody>
      </p:sp>
      <p:sp>
        <p:nvSpPr>
          <p:cNvPr id="9" name="立方体 8"/>
          <p:cNvSpPr/>
          <p:nvPr/>
        </p:nvSpPr>
        <p:spPr>
          <a:xfrm flipH="1">
            <a:off x="2487783" y="3570755"/>
            <a:ext cx="1585336" cy="648000"/>
          </a:xfrm>
          <a:prstGeom prst="cube">
            <a:avLst>
              <a:gd name="adj" fmla="val 5282"/>
            </a:avLst>
          </a:prstGeom>
          <a:gradFill flip="none" rotWithShape="1">
            <a:gsLst>
              <a:gs pos="0">
                <a:schemeClr val="bg1"/>
              </a:gs>
              <a:gs pos="100000">
                <a:srgbClr val="ECF3FA"/>
              </a:gs>
            </a:gsLst>
            <a:lin ang="16200000" scaled="1"/>
            <a:tileRect/>
          </a:gradFill>
          <a:ln w="6350">
            <a:gradFill>
              <a:gsLst>
                <a:gs pos="0">
                  <a:srgbClr val="B00000"/>
                </a:gs>
                <a:gs pos="100000">
                  <a:srgbClr val="B00000">
                    <a:alpha val="0"/>
                  </a:srgbClr>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a:solidFill>
                  <a:srgbClr val="C00000"/>
                </a:solidFill>
                <a:latin typeface="华文中宋" panose="02010600040101010101" pitchFamily="2" charset="-122"/>
                <a:ea typeface="华文中宋" panose="02010600040101010101" pitchFamily="2" charset="-122"/>
              </a:rPr>
              <a:t>社会监督</a:t>
            </a:r>
          </a:p>
        </p:txBody>
      </p:sp>
      <p:sp>
        <p:nvSpPr>
          <p:cNvPr id="10" name="立方体 9"/>
          <p:cNvSpPr/>
          <p:nvPr/>
        </p:nvSpPr>
        <p:spPr>
          <a:xfrm flipH="1">
            <a:off x="2487783" y="4432326"/>
            <a:ext cx="1585336" cy="648000"/>
          </a:xfrm>
          <a:prstGeom prst="cube">
            <a:avLst>
              <a:gd name="adj" fmla="val 5282"/>
            </a:avLst>
          </a:prstGeom>
          <a:gradFill flip="none" rotWithShape="1">
            <a:gsLst>
              <a:gs pos="0">
                <a:schemeClr val="bg1"/>
              </a:gs>
              <a:gs pos="100000">
                <a:srgbClr val="ECF3FA"/>
              </a:gs>
            </a:gsLst>
            <a:lin ang="16200000" scaled="1"/>
            <a:tileRect/>
          </a:gradFill>
          <a:ln w="6350">
            <a:gradFill>
              <a:gsLst>
                <a:gs pos="0">
                  <a:srgbClr val="B00000"/>
                </a:gs>
                <a:gs pos="100000">
                  <a:srgbClr val="B00000">
                    <a:alpha val="0"/>
                  </a:srgbClr>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a:solidFill>
                  <a:srgbClr val="C00000"/>
                </a:solidFill>
                <a:latin typeface="华文中宋" panose="02010600040101010101" pitchFamily="2" charset="-122"/>
                <a:ea typeface="华文中宋" panose="02010600040101010101" pitchFamily="2" charset="-122"/>
              </a:rPr>
              <a:t>舆论监督</a:t>
            </a:r>
          </a:p>
        </p:txBody>
      </p:sp>
      <p:grpSp>
        <p:nvGrpSpPr>
          <p:cNvPr id="11" name="组合 10"/>
          <p:cNvGrpSpPr/>
          <p:nvPr/>
        </p:nvGrpSpPr>
        <p:grpSpPr>
          <a:xfrm>
            <a:off x="4533998" y="1847612"/>
            <a:ext cx="6956159" cy="4252400"/>
            <a:chOff x="530626" y="1607424"/>
            <a:chExt cx="11130748" cy="1135776"/>
          </a:xfrm>
        </p:grpSpPr>
        <p:sp>
          <p:nvSpPr>
            <p:cNvPr id="12" name="işlídê"/>
            <p:cNvSpPr/>
            <p:nvPr/>
          </p:nvSpPr>
          <p:spPr>
            <a:xfrm>
              <a:off x="530626" y="1607424"/>
              <a:ext cx="11130748" cy="1135776"/>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p:cNvSpPr/>
            <p:nvPr/>
          </p:nvSpPr>
          <p:spPr>
            <a:xfrm>
              <a:off x="530626" y="1607424"/>
              <a:ext cx="11130748" cy="1135776"/>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20"/>
          <p:cNvSpPr txBox="1"/>
          <p:nvPr/>
        </p:nvSpPr>
        <p:spPr bwMode="auto">
          <a:xfrm>
            <a:off x="5117702" y="2219737"/>
            <a:ext cx="5788751" cy="1691640"/>
          </a:xfrm>
          <a:prstGeom prst="rect">
            <a:avLst/>
          </a:prstGeom>
          <a:noFill/>
        </p:spPr>
        <p:txBody>
          <a:bodyPr wrap="square" rtlCol="0">
            <a:spAutoFit/>
          </a:bodyPr>
          <a:lstStyle/>
          <a:p>
            <a:pPr marL="285750" indent="-285750" algn="just">
              <a:lnSpc>
                <a:spcPct val="130000"/>
              </a:lnSpc>
              <a:buClr>
                <a:srgbClr val="B00000"/>
              </a:buClr>
              <a:buFont typeface="Wingdings" panose="05000000000000000000" pitchFamily="2" charset="2"/>
              <a:buChar char="n"/>
              <a:defRPr/>
            </a:pPr>
            <a:r>
              <a:rPr lang="zh-CN" sz="2000" dirty="0">
                <a:solidFill>
                  <a:schemeClr val="tx1">
                    <a:lumMod val="85000"/>
                    <a:lumOff val="15000"/>
                  </a:schemeClr>
                </a:solidFill>
                <a:latin typeface="微软雅黑" panose="020B0503020204020204" charset="-122"/>
                <a:ea typeface="微软雅黑" panose="020B0503020204020204" charset="-122"/>
              </a:rPr>
              <a:t>加强对</a:t>
            </a:r>
            <a:r>
              <a:rPr lang="zh-CN" altLang="zh-CN" sz="2000" b="1" dirty="0">
                <a:solidFill>
                  <a:srgbClr val="C00000"/>
                </a:solidFill>
                <a:latin typeface="微软雅黑" panose="020B0503020204020204" charset="-122"/>
                <a:ea typeface="微软雅黑" panose="020B0503020204020204" charset="-122"/>
              </a:rPr>
              <a:t>执法活动的制约和监督</a:t>
            </a:r>
            <a:r>
              <a:rPr lang="zh-CN" sz="2000" dirty="0">
                <a:solidFill>
                  <a:schemeClr val="tx1">
                    <a:lumMod val="85000"/>
                    <a:lumOff val="15000"/>
                  </a:schemeClr>
                </a:solidFill>
                <a:latin typeface="微软雅黑" panose="020B0503020204020204" charset="-122"/>
                <a:ea typeface="微软雅黑" panose="020B0503020204020204" charset="-122"/>
              </a:rPr>
              <a:t>，充分发挥各监督主体的作用和积极性，完善监督体系，科学设定监督职责，严密监督程序，增强监督合力与实效</a:t>
            </a:r>
          </a:p>
        </p:txBody>
      </p:sp>
      <p:sp>
        <p:nvSpPr>
          <p:cNvPr id="23" name="矩形 22"/>
          <p:cNvSpPr/>
          <p:nvPr/>
        </p:nvSpPr>
        <p:spPr>
          <a:xfrm>
            <a:off x="5117926" y="3981182"/>
            <a:ext cx="5788302" cy="1692771"/>
          </a:xfrm>
          <a:prstGeom prst="rect">
            <a:avLst/>
          </a:prstGeom>
        </p:spPr>
        <p:txBody>
          <a:bodyPr wrap="square">
            <a:spAutoFit/>
          </a:bodyPr>
          <a:lstStyle/>
          <a:p>
            <a:pPr marL="285750" indent="-285750" algn="just">
              <a:lnSpc>
                <a:spcPct val="130000"/>
              </a:lnSpc>
              <a:buClr>
                <a:srgbClr val="B00000"/>
              </a:buClr>
              <a:buFont typeface="Wingdings" panose="05000000000000000000" pitchFamily="2" charset="2"/>
              <a:buChar char="n"/>
              <a:defRPr/>
            </a:pPr>
            <a:r>
              <a:rPr lang="zh-CN" altLang="zh-CN" sz="2000" dirty="0">
                <a:solidFill>
                  <a:schemeClr val="tx1">
                    <a:lumMod val="85000"/>
                    <a:lumOff val="15000"/>
                  </a:schemeClr>
                </a:solidFill>
                <a:latin typeface="微软雅黑" panose="020B0503020204020204" charset="-122"/>
                <a:ea typeface="微软雅黑" panose="020B0503020204020204" charset="-122"/>
              </a:rPr>
              <a:t>全面落实</a:t>
            </a:r>
            <a:r>
              <a:rPr lang="zh-CN" altLang="zh-CN" sz="2000" b="1" dirty="0">
                <a:solidFill>
                  <a:srgbClr val="C00000"/>
                </a:solidFill>
                <a:latin typeface="微软雅黑" panose="020B0503020204020204" charset="-122"/>
                <a:ea typeface="微软雅黑" panose="020B0503020204020204" charset="-122"/>
              </a:rPr>
              <a:t>行政执法责任制</a:t>
            </a:r>
            <a:r>
              <a:rPr lang="zh-CN" altLang="zh-CN" sz="2000" dirty="0">
                <a:solidFill>
                  <a:schemeClr val="tx1">
                    <a:lumMod val="85000"/>
                    <a:lumOff val="15000"/>
                  </a:schemeClr>
                </a:solidFill>
                <a:latin typeface="微软雅黑" panose="020B0503020204020204" charset="-122"/>
                <a:ea typeface="微软雅黑" panose="020B0503020204020204" charset="-122"/>
              </a:rPr>
              <a:t>，严格确定不同部门及机构、岗位执法人员执法责任和责任追究制度，完善</a:t>
            </a:r>
            <a:r>
              <a:rPr lang="zh-CN" altLang="zh-CN" sz="2000" b="1" dirty="0">
                <a:solidFill>
                  <a:srgbClr val="C00000"/>
                </a:solidFill>
                <a:latin typeface="微软雅黑" panose="020B0503020204020204" charset="-122"/>
                <a:ea typeface="微软雅黑" panose="020B0503020204020204" charset="-122"/>
              </a:rPr>
              <a:t>纠错问责机制</a:t>
            </a:r>
            <a:r>
              <a:rPr lang="zh-CN" altLang="zh-CN" sz="2000" dirty="0">
                <a:solidFill>
                  <a:schemeClr val="tx1">
                    <a:lumMod val="85000"/>
                    <a:lumOff val="15000"/>
                  </a:schemeClr>
                </a:solidFill>
                <a:latin typeface="微软雅黑" panose="020B0503020204020204" charset="-122"/>
                <a:ea typeface="微软雅黑" panose="020B0503020204020204" charset="-122"/>
              </a:rPr>
              <a:t>，构成犯罪的要依法追究刑事责任，做到有权必有责、滥权必追责</a:t>
            </a:r>
          </a:p>
        </p:txBody>
      </p:sp>
      <p:sp>
        <p:nvSpPr>
          <p:cNvPr id="13" name="立方体 12"/>
          <p:cNvSpPr/>
          <p:nvPr/>
        </p:nvSpPr>
        <p:spPr>
          <a:xfrm flipH="1">
            <a:off x="669922" y="5294021"/>
            <a:ext cx="1585336" cy="648000"/>
          </a:xfrm>
          <a:prstGeom prst="cube">
            <a:avLst>
              <a:gd name="adj" fmla="val 5282"/>
            </a:avLst>
          </a:prstGeom>
          <a:gradFill flip="none" rotWithShape="1">
            <a:gsLst>
              <a:gs pos="0">
                <a:schemeClr val="bg1"/>
              </a:gs>
              <a:gs pos="100000">
                <a:srgbClr val="ECF3FA"/>
              </a:gs>
            </a:gsLst>
            <a:lin ang="16200000" scaled="1"/>
            <a:tileRect/>
          </a:gradFill>
          <a:ln w="6350">
            <a:gradFill>
              <a:gsLst>
                <a:gs pos="0">
                  <a:srgbClr val="B00000"/>
                </a:gs>
                <a:gs pos="100000">
                  <a:srgbClr val="B00000">
                    <a:alpha val="0"/>
                  </a:srgbClr>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rgbClr val="C00000"/>
                </a:solidFill>
                <a:latin typeface="华文中宋" panose="02010600040101010101" pitchFamily="2" charset="-122"/>
                <a:ea typeface="华文中宋" panose="02010600040101010101" pitchFamily="2" charset="-122"/>
              </a:rPr>
              <a:t>监察监督</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srcRect r="1961"/>
          <a:stretch>
            <a:fillRect/>
          </a:stretch>
        </p:blipFill>
        <p:spPr>
          <a:xfrm flipH="1">
            <a:off x="0" y="2636258"/>
            <a:ext cx="12192000" cy="3962400"/>
          </a:xfrm>
          <a:prstGeom prst="rect">
            <a:avLst/>
          </a:prstGeom>
        </p:spPr>
      </p:pic>
      <p:sp>
        <p:nvSpPr>
          <p:cNvPr id="9" name="işlídê"/>
          <p:cNvSpPr/>
          <p:nvPr/>
        </p:nvSpPr>
        <p:spPr>
          <a:xfrm>
            <a:off x="695309" y="1877611"/>
            <a:ext cx="9884779" cy="3779207"/>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 name="组合 2"/>
          <p:cNvGrpSpPr/>
          <p:nvPr/>
        </p:nvGrpSpPr>
        <p:grpSpPr>
          <a:xfrm>
            <a:off x="4480940" y="1586455"/>
            <a:ext cx="7257105" cy="4444246"/>
            <a:chOff x="3478882" y="2893438"/>
            <a:chExt cx="3418424" cy="1861121"/>
          </a:xfrm>
        </p:grpSpPr>
        <p:sp>
          <p:nvSpPr>
            <p:cNvPr id="4" name="矩形 3"/>
            <p:cNvSpPr/>
            <p:nvPr/>
          </p:nvSpPr>
          <p:spPr>
            <a:xfrm>
              <a:off x="3534456" y="2893438"/>
              <a:ext cx="3362850" cy="1817388"/>
            </a:xfrm>
            <a:prstGeom prst="rect">
              <a:avLst/>
            </a:prstGeom>
            <a:gradFill>
              <a:gsLst>
                <a:gs pos="0">
                  <a:srgbClr val="B00000"/>
                </a:gs>
                <a:gs pos="100000">
                  <a:schemeClr val="bg1">
                    <a:alpha val="80000"/>
                  </a:schemeClr>
                </a:gs>
              </a:gsLst>
              <a:lin ang="54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478882" y="2937170"/>
              <a:ext cx="3362850" cy="1817389"/>
            </a:xfrm>
            <a:prstGeom prst="rect">
              <a:avLst/>
            </a:prstGeom>
            <a:gradFill>
              <a:gsLst>
                <a:gs pos="83000">
                  <a:schemeClr val="bg1"/>
                </a:gs>
                <a:gs pos="100000">
                  <a:schemeClr val="bg1">
                    <a:alpha val="32000"/>
                  </a:schemeClr>
                </a:gs>
              </a:gsLst>
              <a:lin ang="48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p:cNvSpPr/>
          <p:nvPr/>
        </p:nvSpPr>
        <p:spPr>
          <a:xfrm>
            <a:off x="4108518" y="883988"/>
            <a:ext cx="3974965" cy="429895"/>
          </a:xfrm>
          <a:prstGeom prst="rect">
            <a:avLst/>
          </a:prstGeom>
          <a:noFill/>
        </p:spPr>
        <p:txBody>
          <a:bodyPr wrap="square" rtlCol="0">
            <a:spAutoFit/>
          </a:bodyPr>
          <a:lstStyle/>
          <a:p>
            <a:pPr algn="ctr">
              <a:buClr>
                <a:srgbClr val="C00000"/>
              </a:buClr>
              <a:buSzPct val="80000"/>
            </a:pPr>
            <a:r>
              <a:rPr lang="zh-CN" altLang="en-US" sz="2200" b="1" dirty="0">
                <a:solidFill>
                  <a:schemeClr val="tx1">
                    <a:lumMod val="95000"/>
                    <a:lumOff val="5000"/>
                  </a:schemeClr>
                </a:solidFill>
                <a:latin typeface="微软雅黑" panose="020B0503020204020204" charset="-122"/>
                <a:ea typeface="微软雅黑" panose="020B0503020204020204" charset="-122"/>
              </a:rPr>
              <a:t>（三）严格公正司法</a:t>
            </a:r>
          </a:p>
        </p:txBody>
      </p:sp>
      <p:sp>
        <p:nvSpPr>
          <p:cNvPr id="8" name="TextBox 20"/>
          <p:cNvSpPr txBox="1"/>
          <p:nvPr>
            <p:custDataLst>
              <p:tags r:id="rId1"/>
            </p:custDataLst>
          </p:nvPr>
        </p:nvSpPr>
        <p:spPr>
          <a:xfrm>
            <a:off x="4847387" y="1914647"/>
            <a:ext cx="6538377" cy="3838751"/>
          </a:xfrm>
          <a:prstGeom prst="rect">
            <a:avLst/>
          </a:prstGeom>
          <a:noFill/>
          <a:effectLst/>
        </p:spPr>
        <p:txBody>
          <a:bodyPr wrap="square" rtlCol="0" anchor="t">
            <a:noAutofit/>
          </a:bodyPr>
          <a:lstStyle/>
          <a:p>
            <a:pPr indent="457200" fontAlgn="auto">
              <a:lnSpc>
                <a:spcPct val="150000"/>
              </a:lnSpc>
            </a:pPr>
            <a:r>
              <a:rPr lang="zh-CN" altLang="en-US" sz="2000" b="1" dirty="0">
                <a:solidFill>
                  <a:srgbClr val="C00000"/>
                </a:solidFill>
                <a:latin typeface="微软雅黑" panose="020B0503020204020204" charset="-122"/>
                <a:ea typeface="微软雅黑" panose="020B0503020204020204" charset="-122"/>
                <a:sym typeface="Arial" panose="020B0604020202020204" pitchFamily="34" charset="0"/>
              </a:rPr>
              <a:t>公正司法是维护社会公平正义的最后一道防线。</a:t>
            </a:r>
            <a:r>
              <a:rPr lang="zh-CN" altLang="zh-CN" sz="2000" dirty="0">
                <a:latin typeface="微软雅黑" panose="020B0503020204020204" charset="-122"/>
                <a:ea typeface="微软雅黑" panose="020B0503020204020204" charset="-122"/>
              </a:rPr>
              <a:t>深化司法体制综合配套改革，全面准确落实司法责任制，加快建设公正高效权威的社会主义司法制度，努力让人民群众在每一个司法案件中感受到公平正义。</a:t>
            </a:r>
            <a:endParaRPr lang="en-US" altLang="zh-CN" sz="2000" dirty="0">
              <a:latin typeface="微软雅黑" panose="020B0503020204020204" charset="-122"/>
              <a:ea typeface="微软雅黑" panose="020B0503020204020204" charset="-122"/>
            </a:endParaRPr>
          </a:p>
          <a:p>
            <a:pPr indent="457200" fontAlgn="auto">
              <a:lnSpc>
                <a:spcPct val="150000"/>
              </a:lnSpc>
            </a:pPr>
            <a:r>
              <a:rPr lang="zh-CN" altLang="zh-CN" sz="2000" dirty="0">
                <a:latin typeface="微软雅黑" panose="020B0503020204020204" charset="-122"/>
                <a:ea typeface="微软雅黑" panose="020B0503020204020204" charset="-122"/>
              </a:rPr>
              <a:t>规范司法权力运行，健全公安机关、检察机关、审判机关、司法行政机关各司其职、相互配合、相互制约的体制机制。强化对司法活动的制约监督，促进司法公正。加强检察机关法律监督工作。完善公益诉讼制度。</a:t>
            </a:r>
          </a:p>
        </p:txBody>
      </p:sp>
      <p:grpSp>
        <p:nvGrpSpPr>
          <p:cNvPr id="10" name="组合 9"/>
          <p:cNvGrpSpPr/>
          <p:nvPr/>
        </p:nvGrpSpPr>
        <p:grpSpPr>
          <a:xfrm>
            <a:off x="1441229" y="2350025"/>
            <a:ext cx="2714141" cy="2834378"/>
            <a:chOff x="1175175" y="1728178"/>
            <a:chExt cx="3862296" cy="3963930"/>
          </a:xfrm>
          <a:effectLst>
            <a:outerShdw blurRad="177800" dist="38100" dir="2700000" algn="tl" rotWithShape="0">
              <a:prstClr val="black">
                <a:alpha val="24000"/>
              </a:prstClr>
            </a:outerShdw>
          </a:effectLst>
        </p:grpSpPr>
        <p:grpSp>
          <p:nvGrpSpPr>
            <p:cNvPr id="11" name="组合 10"/>
            <p:cNvGrpSpPr/>
            <p:nvPr/>
          </p:nvGrpSpPr>
          <p:grpSpPr>
            <a:xfrm>
              <a:off x="1175175" y="1728178"/>
              <a:ext cx="3862296" cy="3963930"/>
              <a:chOff x="1086894" y="1584892"/>
              <a:chExt cx="4104803" cy="4212818"/>
            </a:xfrm>
          </p:grpSpPr>
          <p:grpSp>
            <p:nvGrpSpPr>
              <p:cNvPr id="13" name="组合 12"/>
              <p:cNvGrpSpPr/>
              <p:nvPr/>
            </p:nvGrpSpPr>
            <p:grpSpPr>
              <a:xfrm rot="21192176">
                <a:off x="1086894" y="1584892"/>
                <a:ext cx="3865921" cy="4212818"/>
                <a:chOff x="1261517" y="1598784"/>
                <a:chExt cx="3572653" cy="3893234"/>
              </a:xfrm>
              <a:solidFill>
                <a:srgbClr val="C00000"/>
              </a:solidFill>
            </p:grpSpPr>
            <p:sp>
              <p:nvSpPr>
                <p:cNvPr id="25" name="iṡlïde"/>
                <p:cNvSpPr/>
                <p:nvPr/>
              </p:nvSpPr>
              <p:spPr>
                <a:xfrm>
                  <a:off x="1838512" y="1598784"/>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grp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sp>
              <p:nvSpPr>
                <p:cNvPr id="26" name="îṥḷide"/>
                <p:cNvSpPr/>
                <p:nvPr/>
              </p:nvSpPr>
              <p:spPr>
                <a:xfrm rot="4413550">
                  <a:off x="2906142" y="1342280"/>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grp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sp>
              <p:nvSpPr>
                <p:cNvPr id="27" name="ïşlidê"/>
                <p:cNvSpPr/>
                <p:nvPr/>
              </p:nvSpPr>
              <p:spPr>
                <a:xfrm rot="8825548">
                  <a:off x="3476354" y="2314990"/>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grp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sp>
              <p:nvSpPr>
                <p:cNvPr id="28" name="iSlîḑé"/>
                <p:cNvSpPr/>
                <p:nvPr/>
              </p:nvSpPr>
              <p:spPr>
                <a:xfrm rot="13198391">
                  <a:off x="2708753" y="3127076"/>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grp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sp>
              <p:nvSpPr>
                <p:cNvPr id="29" name="îsliḑe"/>
                <p:cNvSpPr/>
                <p:nvPr/>
              </p:nvSpPr>
              <p:spPr>
                <a:xfrm rot="17313527">
                  <a:off x="1765080" y="2681418"/>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grp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grpSp>
          <p:grpSp>
            <p:nvGrpSpPr>
              <p:cNvPr id="14" name="组合 13"/>
              <p:cNvGrpSpPr/>
              <p:nvPr/>
            </p:nvGrpSpPr>
            <p:grpSpPr>
              <a:xfrm rot="21192176">
                <a:off x="1194788" y="1667906"/>
                <a:ext cx="3678014" cy="4008051"/>
                <a:chOff x="1261517" y="1598783"/>
                <a:chExt cx="3572653" cy="3893235"/>
              </a:xfrm>
              <a:solidFill>
                <a:schemeClr val="bg1">
                  <a:lumMod val="85000"/>
                </a:schemeClr>
              </a:solidFill>
            </p:grpSpPr>
            <p:sp>
              <p:nvSpPr>
                <p:cNvPr id="20" name="iṡlïde"/>
                <p:cNvSpPr/>
                <p:nvPr/>
              </p:nvSpPr>
              <p:spPr>
                <a:xfrm>
                  <a:off x="1838512" y="1598783"/>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solidFill>
                  <a:schemeClr val="bg1"/>
                </a:solid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sp>
              <p:nvSpPr>
                <p:cNvPr id="21" name="îṥḷide"/>
                <p:cNvSpPr/>
                <p:nvPr/>
              </p:nvSpPr>
              <p:spPr>
                <a:xfrm rot="4413550">
                  <a:off x="2906142" y="1342280"/>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solidFill>
                  <a:schemeClr val="bg1"/>
                </a:solid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sp>
              <p:nvSpPr>
                <p:cNvPr id="22" name="ïşlidê"/>
                <p:cNvSpPr/>
                <p:nvPr/>
              </p:nvSpPr>
              <p:spPr>
                <a:xfrm rot="8825548">
                  <a:off x="3476354" y="2314990"/>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solidFill>
                  <a:schemeClr val="bg1"/>
                </a:solid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sp>
              <p:nvSpPr>
                <p:cNvPr id="23" name="iSlîḑé"/>
                <p:cNvSpPr/>
                <p:nvPr/>
              </p:nvSpPr>
              <p:spPr>
                <a:xfrm rot="13198391">
                  <a:off x="2708753" y="3127076"/>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solidFill>
                  <a:schemeClr val="bg1"/>
                </a:solid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sp>
              <p:nvSpPr>
                <p:cNvPr id="24" name="îsliḑe"/>
                <p:cNvSpPr/>
                <p:nvPr/>
              </p:nvSpPr>
              <p:spPr>
                <a:xfrm rot="17313527">
                  <a:off x="1765080" y="2681418"/>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solidFill>
                  <a:schemeClr val="bg1"/>
                </a:solid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grpSp>
          <p:sp>
            <p:nvSpPr>
              <p:cNvPr id="15" name="文本框 14"/>
              <p:cNvSpPr txBox="1"/>
              <p:nvPr/>
            </p:nvSpPr>
            <p:spPr>
              <a:xfrm>
                <a:off x="1719763" y="1967016"/>
                <a:ext cx="1085117" cy="761092"/>
              </a:xfrm>
              <a:prstGeom prst="rect">
                <a:avLst/>
              </a:prstGeom>
              <a:noFill/>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cs"/>
                    <a:sym typeface="Helvetica" pitchFamily="34" charset="0"/>
                  </a:rPr>
                  <a:t>严格</a:t>
                </a:r>
                <a:endParaRPr kumimoji="0" lang="en-US" altLang="zh-CN"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cs"/>
                  <a:sym typeface="Helvetica" pitchFamily="34" charset="0"/>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cs"/>
                    <a:sym typeface="Helvetica" pitchFamily="34" charset="0"/>
                  </a:rPr>
                  <a:t>司法</a:t>
                </a:r>
                <a:endParaRPr kumimoji="0" lang="zh-CN" altLang="en-US"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sym typeface="Helvetica" pitchFamily="34" charset="0"/>
                </a:endParaRPr>
              </a:p>
            </p:txBody>
          </p:sp>
          <p:sp>
            <p:nvSpPr>
              <p:cNvPr id="16" name="文本框 15"/>
              <p:cNvSpPr txBox="1"/>
              <p:nvPr/>
            </p:nvSpPr>
            <p:spPr>
              <a:xfrm>
                <a:off x="4133593" y="3513224"/>
                <a:ext cx="1058104" cy="761092"/>
              </a:xfrm>
              <a:prstGeom prst="rect">
                <a:avLst/>
              </a:prstGeom>
              <a:noFill/>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cs"/>
                    <a:sym typeface="Helvetica" pitchFamily="34" charset="0"/>
                  </a:rPr>
                  <a:t>人权</a:t>
                </a:r>
                <a:endParaRPr kumimoji="0" lang="en-US" altLang="zh-CN"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cs"/>
                  <a:sym typeface="Helvetica" pitchFamily="34" charset="0"/>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cs"/>
                    <a:sym typeface="Helvetica" pitchFamily="34" charset="0"/>
                  </a:rPr>
                  <a:t>保障</a:t>
                </a:r>
                <a:endParaRPr kumimoji="0" lang="zh-CN" altLang="en-US"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sym typeface="Helvetica" pitchFamily="34" charset="0"/>
                </a:endParaRPr>
              </a:p>
            </p:txBody>
          </p:sp>
          <p:sp>
            <p:nvSpPr>
              <p:cNvPr id="17" name="文本框 16"/>
              <p:cNvSpPr txBox="1"/>
              <p:nvPr/>
            </p:nvSpPr>
            <p:spPr>
              <a:xfrm>
                <a:off x="2592996" y="4590539"/>
                <a:ext cx="1230856" cy="761092"/>
              </a:xfrm>
              <a:prstGeom prst="rect">
                <a:avLst/>
              </a:prstGeom>
              <a:noFill/>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cs"/>
                    <a:sym typeface="Helvetica" pitchFamily="34" charset="0"/>
                  </a:rPr>
                  <a:t>加强</a:t>
                </a:r>
                <a:endParaRPr kumimoji="0" lang="en-US" altLang="zh-CN"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cs"/>
                  <a:sym typeface="Helvetica" pitchFamily="34" charset="0"/>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cs"/>
                    <a:sym typeface="Helvetica" pitchFamily="34" charset="0"/>
                  </a:rPr>
                  <a:t>监督</a:t>
                </a:r>
                <a:endParaRPr kumimoji="0" lang="zh-CN" altLang="en-US"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sym typeface="Helvetica" pitchFamily="34" charset="0"/>
                </a:endParaRPr>
              </a:p>
            </p:txBody>
          </p:sp>
          <p:sp>
            <p:nvSpPr>
              <p:cNvPr id="18" name="文本框 17"/>
              <p:cNvSpPr txBox="1"/>
              <p:nvPr/>
            </p:nvSpPr>
            <p:spPr>
              <a:xfrm>
                <a:off x="1315571" y="3639888"/>
                <a:ext cx="1067182" cy="761092"/>
              </a:xfrm>
              <a:prstGeom prst="rect">
                <a:avLst/>
              </a:prstGeom>
              <a:noFill/>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cs"/>
                    <a:sym typeface="Helvetica" pitchFamily="34" charset="0"/>
                  </a:rPr>
                  <a:t>优化</a:t>
                </a:r>
                <a:endParaRPr kumimoji="0" lang="en-US" altLang="zh-CN"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cs"/>
                  <a:sym typeface="Helvetica" pitchFamily="34" charset="0"/>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cs"/>
                    <a:sym typeface="Helvetica" pitchFamily="34" charset="0"/>
                  </a:rPr>
                  <a:t>职权</a:t>
                </a:r>
                <a:endParaRPr kumimoji="0" lang="zh-CN" altLang="en-US"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sym typeface="Helvetica" pitchFamily="34" charset="0"/>
                </a:endParaRPr>
              </a:p>
            </p:txBody>
          </p:sp>
          <p:sp>
            <p:nvSpPr>
              <p:cNvPr id="19" name="文本框 18"/>
              <p:cNvSpPr txBox="1"/>
              <p:nvPr/>
            </p:nvSpPr>
            <p:spPr>
              <a:xfrm>
                <a:off x="3422534" y="1866779"/>
                <a:ext cx="1109752" cy="761092"/>
              </a:xfrm>
              <a:prstGeom prst="rect">
                <a:avLst/>
              </a:prstGeom>
              <a:noFill/>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sym typeface="Helvetica" pitchFamily="34" charset="0"/>
                  </a:rPr>
                  <a:t>群众</a:t>
                </a:r>
                <a:endParaRPr kumimoji="0" lang="en-US" altLang="zh-CN"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sym typeface="Helvetica" pitchFamily="34" charset="0"/>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sym typeface="Helvetica" pitchFamily="34" charset="0"/>
                  </a:rPr>
                  <a:t>参与</a:t>
                </a:r>
                <a:endParaRPr kumimoji="0" lang="zh-CN" altLang="en-US"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sym typeface="Helvetica" pitchFamily="34" charset="0"/>
                </a:endParaRPr>
              </a:p>
            </p:txBody>
          </p:sp>
        </p:grpSp>
        <p:sp>
          <p:nvSpPr>
            <p:cNvPr id="12" name="文本框 11"/>
            <p:cNvSpPr txBox="1"/>
            <p:nvPr/>
          </p:nvSpPr>
          <p:spPr>
            <a:xfrm>
              <a:off x="2439273" y="2909494"/>
              <a:ext cx="1379105" cy="1162165"/>
            </a:xfrm>
            <a:prstGeom prst="rect">
              <a:avLst/>
            </a:prstGeom>
            <a:noFill/>
          </p:spPr>
          <p:txBody>
            <a:bodyPr wrap="square" rtlCol="0" anchor="ctr">
              <a:spAutoFit/>
            </a:bodyPr>
            <a:lstStyle/>
            <a:p>
              <a:pPr lvl="0" algn="ctr" eaLnBrk="0" fontAlgn="base" hangingPunct="0">
                <a:spcBef>
                  <a:spcPct val="0"/>
                </a:spcBef>
                <a:spcAft>
                  <a:spcPct val="0"/>
                </a:spcAft>
                <a:defRPr/>
              </a:pPr>
              <a:r>
                <a:rPr lang="zh-CN" altLang="en-US" sz="2400" b="1" dirty="0">
                  <a:solidFill>
                    <a:srgbClr val="C00000"/>
                  </a:solidFill>
                  <a:latin typeface="华文中宋" panose="02010600040101010101" pitchFamily="2" charset="-122"/>
                  <a:ea typeface="华文中宋" panose="02010600040101010101" pitchFamily="2" charset="-122"/>
                  <a:sym typeface="Helvetica" pitchFamily="34" charset="0"/>
                </a:rPr>
                <a:t>独立</a:t>
              </a:r>
              <a:endParaRPr lang="en-US" altLang="zh-CN" sz="2400" b="1" dirty="0">
                <a:solidFill>
                  <a:srgbClr val="C00000"/>
                </a:solidFill>
                <a:latin typeface="华文中宋" panose="02010600040101010101" pitchFamily="2" charset="-122"/>
                <a:ea typeface="华文中宋" panose="02010600040101010101" pitchFamily="2" charset="-122"/>
                <a:sym typeface="Helvetica" pitchFamily="34" charset="0"/>
              </a:endParaRPr>
            </a:p>
            <a:p>
              <a:pPr lvl="0" algn="ctr" eaLnBrk="0" fontAlgn="base" hangingPunct="0">
                <a:spcBef>
                  <a:spcPct val="0"/>
                </a:spcBef>
                <a:spcAft>
                  <a:spcPct val="0"/>
                </a:spcAft>
                <a:defRPr/>
              </a:pPr>
              <a:r>
                <a:rPr lang="zh-CN" altLang="en-US" sz="2400" b="1" dirty="0">
                  <a:solidFill>
                    <a:srgbClr val="C00000"/>
                  </a:solidFill>
                  <a:latin typeface="华文中宋" panose="02010600040101010101" pitchFamily="2" charset="-122"/>
                  <a:ea typeface="华文中宋" panose="02010600040101010101" pitchFamily="2" charset="-122"/>
                  <a:sym typeface="Helvetica" pitchFamily="34" charset="0"/>
                </a:rPr>
                <a:t>公正</a:t>
              </a:r>
              <a:endParaRPr kumimoji="0" lang="zh-CN" sz="2400" b="1" i="0" u="none" strike="noStrike" kern="1200" cap="none" spc="0" normalizeH="0" baseline="0" noProof="0" dirty="0">
                <a:ln>
                  <a:noFill/>
                </a:ln>
                <a:solidFill>
                  <a:srgbClr val="C00000"/>
                </a:solidFill>
                <a:uLnTx/>
                <a:uFillTx/>
                <a:latin typeface="华文中宋" panose="02010600040101010101" pitchFamily="2" charset="-122"/>
                <a:ea typeface="华文中宋" panose="02010600040101010101" pitchFamily="2" charset="-122"/>
                <a:sym typeface="Helvetica"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55"/>
          <p:cNvSpPr/>
          <p:nvPr/>
        </p:nvSpPr>
        <p:spPr>
          <a:xfrm flipH="1">
            <a:off x="3117960" y="790132"/>
            <a:ext cx="595608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保障人民群众参与司法，加强对司法活动的监督</a:t>
            </a:r>
          </a:p>
        </p:txBody>
      </p:sp>
      <p:pic>
        <p:nvPicPr>
          <p:cNvPr id="3" name="图片 2"/>
          <p:cNvPicPr>
            <a:picLocks noChangeAspect="1"/>
          </p:cNvPicPr>
          <p:nvPr/>
        </p:nvPicPr>
        <p:blipFill rotWithShape="1">
          <a:blip r:embed="rId3"/>
          <a:srcRect l="571" t="1480" r="1303" b="8255"/>
          <a:stretch>
            <a:fillRect/>
          </a:stretch>
        </p:blipFill>
        <p:spPr>
          <a:xfrm>
            <a:off x="704015" y="2913649"/>
            <a:ext cx="4191891" cy="3242834"/>
          </a:xfrm>
          <a:prstGeom prst="rect">
            <a:avLst/>
          </a:prstGeom>
          <a:ln>
            <a:solidFill>
              <a:schemeClr val="bg1">
                <a:lumMod val="85000"/>
              </a:schemeClr>
            </a:solidFill>
          </a:ln>
          <a:effectLst>
            <a:outerShdw blurRad="50800" dist="38100" dir="2700000" algn="tl" rotWithShape="0">
              <a:prstClr val="black">
                <a:alpha val="40000"/>
              </a:prstClr>
            </a:outerShdw>
          </a:effectLst>
        </p:spPr>
      </p:pic>
      <p:sp>
        <p:nvSpPr>
          <p:cNvPr id="4" name="矩形 3"/>
          <p:cNvSpPr/>
          <p:nvPr/>
        </p:nvSpPr>
        <p:spPr>
          <a:xfrm>
            <a:off x="1028221" y="1567412"/>
            <a:ext cx="10135557" cy="961289"/>
          </a:xfrm>
          <a:prstGeom prst="rect">
            <a:avLst/>
          </a:prstGeom>
        </p:spPr>
        <p:txBody>
          <a:bodyPr wrap="square">
            <a:spAutoFit/>
          </a:bodyPr>
          <a:lstStyle/>
          <a:p>
            <a:pPr algn="just">
              <a:lnSpc>
                <a:spcPct val="150000"/>
              </a:lnSpc>
              <a:spcBef>
                <a:spcPct val="0"/>
              </a:spcBef>
              <a:buClr>
                <a:srgbClr val="C00000"/>
              </a:buClr>
              <a:defRPr/>
            </a:pPr>
            <a:r>
              <a:rPr lang="zh-CN" altLang="en-US" sz="2000" dirty="0">
                <a:solidFill>
                  <a:schemeClr val="tx1">
                    <a:lumMod val="85000"/>
                    <a:lumOff val="15000"/>
                  </a:schemeClr>
                </a:solidFill>
                <a:latin typeface="+mn-ea"/>
                <a:sym typeface="+mn-lt"/>
              </a:rPr>
              <a:t>　　</a:t>
            </a:r>
            <a:r>
              <a:rPr lang="zh-CN" altLang="en-US" sz="2000" dirty="0">
                <a:latin typeface="+mn-ea"/>
                <a:sym typeface="+mn-lt"/>
              </a:rPr>
              <a:t>坚持人民司法为人民，依靠人民推进公正司法，通过公正司法维护人民权益</a:t>
            </a:r>
            <a:r>
              <a:rPr lang="zh-CN" altLang="en-US" sz="2000" dirty="0">
                <a:solidFill>
                  <a:schemeClr val="tx1">
                    <a:lumMod val="85000"/>
                    <a:lumOff val="15000"/>
                  </a:schemeClr>
                </a:solidFill>
                <a:latin typeface="+mn-ea"/>
                <a:sym typeface="+mn-lt"/>
              </a:rPr>
              <a:t>。在</a:t>
            </a:r>
            <a:r>
              <a:rPr lang="zh-CN" altLang="en-US" sz="2000" b="1" dirty="0">
                <a:solidFill>
                  <a:srgbClr val="C00000"/>
                </a:solidFill>
                <a:latin typeface="+mn-ea"/>
                <a:sym typeface="+mn-lt"/>
              </a:rPr>
              <a:t>司法调解、司法听证、涉诉信访</a:t>
            </a:r>
            <a:r>
              <a:rPr lang="zh-CN" altLang="en-US" sz="2000" dirty="0">
                <a:solidFill>
                  <a:schemeClr val="tx1">
                    <a:lumMod val="85000"/>
                    <a:lumOff val="15000"/>
                  </a:schemeClr>
                </a:solidFill>
                <a:latin typeface="+mn-ea"/>
                <a:sym typeface="+mn-lt"/>
              </a:rPr>
              <a:t>等司法活动中保障人民群众参与。</a:t>
            </a:r>
            <a:endParaRPr lang="en-US" altLang="zh-CN" sz="2000" dirty="0">
              <a:solidFill>
                <a:schemeClr val="tx1">
                  <a:lumMod val="85000"/>
                  <a:lumOff val="15000"/>
                </a:schemeClr>
              </a:solidFill>
              <a:latin typeface="+mn-ea"/>
              <a:sym typeface="+mn-lt"/>
            </a:endParaRPr>
          </a:p>
        </p:txBody>
      </p:sp>
      <p:grpSp>
        <p:nvGrpSpPr>
          <p:cNvPr id="5" name="组合 4"/>
          <p:cNvGrpSpPr/>
          <p:nvPr/>
        </p:nvGrpSpPr>
        <p:grpSpPr>
          <a:xfrm>
            <a:off x="5167740" y="2910839"/>
            <a:ext cx="6338460" cy="3245643"/>
            <a:chOff x="3957816" y="2891242"/>
            <a:chExt cx="2974110" cy="1859123"/>
          </a:xfrm>
        </p:grpSpPr>
        <p:sp>
          <p:nvSpPr>
            <p:cNvPr id="6" name="矩形 5"/>
            <p:cNvSpPr/>
            <p:nvPr/>
          </p:nvSpPr>
          <p:spPr>
            <a:xfrm>
              <a:off x="3999158" y="2891242"/>
              <a:ext cx="2932768" cy="1817389"/>
            </a:xfrm>
            <a:prstGeom prst="rect">
              <a:avLst/>
            </a:prstGeom>
            <a:gradFill>
              <a:gsLst>
                <a:gs pos="0">
                  <a:srgbClr val="B00000"/>
                </a:gs>
                <a:gs pos="100000">
                  <a:schemeClr val="bg1">
                    <a:alpha val="80000"/>
                  </a:schemeClr>
                </a:gs>
              </a:gsLst>
              <a:lin ang="54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957816" y="2932976"/>
              <a:ext cx="2932768" cy="1817389"/>
            </a:xfrm>
            <a:prstGeom prst="rect">
              <a:avLst/>
            </a:prstGeom>
            <a:gradFill>
              <a:gsLst>
                <a:gs pos="83000">
                  <a:schemeClr val="bg1"/>
                </a:gs>
                <a:gs pos="100000">
                  <a:schemeClr val="bg1">
                    <a:alpha val="32000"/>
                  </a:schemeClr>
                </a:gs>
              </a:gsLst>
              <a:lin ang="48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p:cNvSpPr txBox="1"/>
          <p:nvPr/>
        </p:nvSpPr>
        <p:spPr>
          <a:xfrm>
            <a:off x="5486022" y="3429000"/>
            <a:ext cx="5660235" cy="2400657"/>
          </a:xfrm>
          <a:prstGeom prst="rect">
            <a:avLst/>
          </a:prstGeom>
          <a:noFill/>
        </p:spPr>
        <p:txBody>
          <a:bodyPr wrap="square">
            <a:spAutoFit/>
          </a:bodyPr>
          <a:lstStyle/>
          <a:p>
            <a:pPr algn="just">
              <a:lnSpc>
                <a:spcPct val="150000"/>
              </a:lnSpc>
            </a:pPr>
            <a:r>
              <a:rPr lang="zh-CN" altLang="en-US" sz="2000" dirty="0">
                <a:solidFill>
                  <a:schemeClr val="tx1">
                    <a:lumMod val="85000"/>
                    <a:lumOff val="15000"/>
                  </a:schemeClr>
                </a:solidFill>
                <a:latin typeface="+mn-ea"/>
              </a:rPr>
              <a:t>　　</a:t>
            </a:r>
            <a:r>
              <a:rPr lang="zh-CN" altLang="en-US" sz="2000" dirty="0">
                <a:latin typeface="+mn-ea"/>
                <a:cs typeface="华文中宋" panose="02010600040101010101" pitchFamily="2" charset="-122"/>
              </a:rPr>
              <a:t>司法机关既要及时</a:t>
            </a:r>
            <a:r>
              <a:rPr lang="zh-CN" altLang="en-US" sz="2000" b="1" dirty="0">
                <a:solidFill>
                  <a:srgbClr val="C00000"/>
                </a:solidFill>
                <a:latin typeface="+mn-ea"/>
                <a:cs typeface="华文中宋" panose="02010600040101010101" pitchFamily="2" charset="-122"/>
              </a:rPr>
              <a:t>回应社会关切，</a:t>
            </a:r>
            <a:r>
              <a:rPr lang="zh-CN" altLang="en-US" sz="2000" dirty="0">
                <a:latin typeface="+mn-ea"/>
                <a:cs typeface="华文中宋" panose="02010600040101010101" pitchFamily="2" charset="-122"/>
              </a:rPr>
              <a:t>又要规范媒体对案件的报道，防止舆论影响司法公正。</a:t>
            </a:r>
            <a:endParaRPr lang="en-US" altLang="zh-CN" sz="2000" dirty="0">
              <a:latin typeface="+mn-ea"/>
              <a:cs typeface="华文中宋" panose="02010600040101010101" pitchFamily="2" charset="-122"/>
            </a:endParaRPr>
          </a:p>
          <a:p>
            <a:pPr algn="just">
              <a:lnSpc>
                <a:spcPct val="150000"/>
              </a:lnSpc>
            </a:pPr>
            <a:r>
              <a:rPr lang="en-US" altLang="zh-CN" sz="2000" dirty="0">
                <a:latin typeface="+mn-ea"/>
                <a:cs typeface="华文中宋" panose="02010600040101010101" pitchFamily="2" charset="-122"/>
              </a:rPr>
              <a:t>       </a:t>
            </a:r>
            <a:r>
              <a:rPr lang="zh-CN" altLang="en-US" sz="2000" b="1" dirty="0">
                <a:solidFill>
                  <a:srgbClr val="C00000"/>
                </a:solidFill>
                <a:latin typeface="+mn-ea"/>
                <a:cs typeface="华文中宋" panose="02010600040101010101" pitchFamily="2" charset="-122"/>
              </a:rPr>
              <a:t>坚决破除各种潜规则，</a:t>
            </a:r>
            <a:r>
              <a:rPr lang="zh-CN" altLang="en-US" sz="2000" dirty="0">
                <a:latin typeface="+mn-ea"/>
                <a:cs typeface="华文中宋" panose="02010600040101010101" pitchFamily="2" charset="-122"/>
              </a:rPr>
              <a:t>绝不允许法外开恩，绝不允许办关系案、人情案、金钱案，</a:t>
            </a:r>
            <a:r>
              <a:rPr lang="zh-CN" altLang="en-US" sz="2000" b="1" dirty="0">
                <a:solidFill>
                  <a:srgbClr val="C00000"/>
                </a:solidFill>
                <a:latin typeface="+mn-ea"/>
                <a:cs typeface="华文中宋" panose="02010600040101010101" pitchFamily="2" charset="-122"/>
              </a:rPr>
              <a:t>对司法领域的腐败“零容忍”。</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srcRect r="1961"/>
          <a:stretch>
            <a:fillRect/>
          </a:stretch>
        </p:blipFill>
        <p:spPr>
          <a:xfrm flipH="1">
            <a:off x="0" y="2636258"/>
            <a:ext cx="12192000" cy="3962400"/>
          </a:xfrm>
          <a:prstGeom prst="rect">
            <a:avLst/>
          </a:prstGeom>
        </p:spPr>
      </p:pic>
      <p:grpSp>
        <p:nvGrpSpPr>
          <p:cNvPr id="3" name="组合 2"/>
          <p:cNvGrpSpPr/>
          <p:nvPr/>
        </p:nvGrpSpPr>
        <p:grpSpPr>
          <a:xfrm>
            <a:off x="708722" y="1466191"/>
            <a:ext cx="10832085" cy="2571019"/>
            <a:chOff x="3930953" y="2856280"/>
            <a:chExt cx="2948428" cy="1866351"/>
          </a:xfrm>
        </p:grpSpPr>
        <p:sp>
          <p:nvSpPr>
            <p:cNvPr id="4" name="矩形 3"/>
            <p:cNvSpPr/>
            <p:nvPr/>
          </p:nvSpPr>
          <p:spPr>
            <a:xfrm>
              <a:off x="3946613" y="2856280"/>
              <a:ext cx="2932768" cy="1817388"/>
            </a:xfrm>
            <a:prstGeom prst="rect">
              <a:avLst/>
            </a:prstGeom>
            <a:gradFill>
              <a:gsLst>
                <a:gs pos="0">
                  <a:srgbClr val="B00000"/>
                </a:gs>
                <a:gs pos="100000">
                  <a:schemeClr val="bg1">
                    <a:alpha val="80000"/>
                  </a:schemeClr>
                </a:gs>
              </a:gsLst>
              <a:lin ang="54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930953" y="2905242"/>
              <a:ext cx="2932768" cy="1817389"/>
            </a:xfrm>
            <a:prstGeom prst="rect">
              <a:avLst/>
            </a:prstGeom>
            <a:gradFill>
              <a:gsLst>
                <a:gs pos="83000">
                  <a:schemeClr val="bg1"/>
                </a:gs>
                <a:gs pos="100000">
                  <a:schemeClr val="bg1">
                    <a:alpha val="32000"/>
                  </a:schemeClr>
                </a:gs>
              </a:gsLst>
              <a:lin ang="48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p:cNvSpPr/>
          <p:nvPr/>
        </p:nvSpPr>
        <p:spPr>
          <a:xfrm>
            <a:off x="376946" y="883988"/>
            <a:ext cx="11323046" cy="429895"/>
          </a:xfrm>
          <a:prstGeom prst="rect">
            <a:avLst/>
          </a:prstGeom>
          <a:noFill/>
        </p:spPr>
        <p:txBody>
          <a:bodyPr wrap="square" rtlCol="0">
            <a:spAutoFit/>
          </a:bodyPr>
          <a:lstStyle/>
          <a:p>
            <a:pPr algn="ctr">
              <a:buClr>
                <a:srgbClr val="C00000"/>
              </a:buClr>
              <a:buSzPct val="80000"/>
            </a:pPr>
            <a:r>
              <a:rPr lang="zh-CN" altLang="en-US" sz="2200" b="1" dirty="0">
                <a:solidFill>
                  <a:schemeClr val="tx1">
                    <a:lumMod val="95000"/>
                    <a:lumOff val="5000"/>
                  </a:schemeClr>
                </a:solidFill>
                <a:latin typeface="微软雅黑" panose="020B0503020204020204" charset="-122"/>
                <a:ea typeface="微软雅黑" panose="020B0503020204020204" charset="-122"/>
              </a:rPr>
              <a:t>（四）加快建设法治社会</a:t>
            </a:r>
          </a:p>
        </p:txBody>
      </p:sp>
      <p:sp>
        <p:nvSpPr>
          <p:cNvPr id="7" name="文本框 6"/>
          <p:cNvSpPr txBox="1"/>
          <p:nvPr/>
        </p:nvSpPr>
        <p:spPr>
          <a:xfrm>
            <a:off x="1405403" y="1636554"/>
            <a:ext cx="9506606" cy="2400657"/>
          </a:xfrm>
          <a:prstGeom prst="rect">
            <a:avLst/>
          </a:prstGeom>
          <a:noFill/>
        </p:spPr>
        <p:txBody>
          <a:bodyPr wrap="square" rtlCol="0">
            <a:spAutoFit/>
          </a:bodyPr>
          <a:lstStyle>
            <a:defPPr>
              <a:defRPr lang="zh-CN"/>
            </a:defPPr>
            <a:lvl1pPr indent="504190" algn="just">
              <a:lnSpc>
                <a:spcPct val="150000"/>
              </a:lnSpc>
              <a:defRPr b="0">
                <a:solidFill>
                  <a:schemeClr val="tx1">
                    <a:lumMod val="85000"/>
                    <a:lumOff val="15000"/>
                  </a:schemeClr>
                </a:solidFill>
                <a:latin typeface="微软雅黑" panose="020B0503020204020204" charset="-122"/>
                <a:ea typeface="微软雅黑" panose="020B0503020204020204" charset="-122"/>
              </a:defRPr>
            </a:lvl1pPr>
          </a:lstStyle>
          <a:p>
            <a:pPr lvl="0" indent="406400">
              <a:defRPr/>
            </a:pPr>
            <a:r>
              <a:rPr lang="zh-CN" altLang="en-US" sz="2000" b="1" dirty="0">
                <a:solidFill>
                  <a:srgbClr val="C00000"/>
                </a:solidFill>
                <a:latin typeface="+mn-ea"/>
                <a:ea typeface="+mn-ea"/>
              </a:rPr>
              <a:t> 法治社会是构筑法治国家的基础。</a:t>
            </a:r>
            <a:r>
              <a:rPr lang="zh-CN" altLang="zh-CN" sz="2000" dirty="0"/>
              <a:t>弘扬社会主义法治精神，传承中华优秀传统法律文化，引导全体人民做社会主义法治的忠实崇尚者、自觉遵守者、坚定捍卫者。建设覆盖城乡的现代公共法律服务体系，深入开展法治宣传教育，增强全民法治观念。推进多层次多领域依法治理，提升社会治理法治化水平。发挥领导干部示范带头作用，努力使尊法学法守法用法在全社会蔚然成风。</a:t>
            </a:r>
            <a:endParaRPr kumimoji="0" lang="zh-CN" altLang="en-US" sz="2000" i="0" u="none" strike="noStrike" kern="1200" cap="none" spc="0" normalizeH="0" baseline="0" noProof="0" dirty="0">
              <a:ln>
                <a:noFill/>
              </a:ln>
              <a:effectLst/>
              <a:uLnTx/>
              <a:uFillTx/>
              <a:latin typeface="微软雅黑" panose="020B0503020204020204" charset="-122"/>
              <a:ea typeface="微软雅黑" panose="020B0503020204020204" charset="-122"/>
              <a:cs typeface="+mn-cs"/>
            </a:endParaRPr>
          </a:p>
        </p:txBody>
      </p:sp>
      <p:grpSp>
        <p:nvGrpSpPr>
          <p:cNvPr id="26" name="组合 25"/>
          <p:cNvGrpSpPr/>
          <p:nvPr/>
        </p:nvGrpSpPr>
        <p:grpSpPr>
          <a:xfrm>
            <a:off x="999668" y="4414003"/>
            <a:ext cx="10077602" cy="1783955"/>
            <a:chOff x="1114729" y="3895059"/>
            <a:chExt cx="10077602" cy="1783955"/>
          </a:xfrm>
        </p:grpSpPr>
        <p:sp>
          <p:nvSpPr>
            <p:cNvPr id="12" name="矩形: 圆角 53"/>
            <p:cNvSpPr/>
            <p:nvPr/>
          </p:nvSpPr>
          <p:spPr>
            <a:xfrm>
              <a:off x="1114729" y="3895059"/>
              <a:ext cx="10077602" cy="1783955"/>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reflection blurRad="6350" stA="28000" endPos="71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5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black">
                      <a:lumMod val="85000"/>
                      <a:lumOff val="15000"/>
                    </a:prstClr>
                  </a:solidFill>
                  <a:effectLst/>
                  <a:uLnTx/>
                  <a:uFillTx/>
                  <a:latin typeface="楷体" panose="02010609060101010101" pitchFamily="49" charset="-122"/>
                  <a:ea typeface="楷体" panose="02010609060101010101" pitchFamily="49" charset="-122"/>
                </a:rPr>
                <a:t>    </a:t>
              </a: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8" name="立方体 7"/>
            <p:cNvSpPr/>
            <p:nvPr/>
          </p:nvSpPr>
          <p:spPr>
            <a:xfrm>
              <a:off x="2509250" y="4717167"/>
              <a:ext cx="2028026" cy="632960"/>
            </a:xfrm>
            <a:prstGeom prst="cube">
              <a:avLst>
                <a:gd name="adj" fmla="val 9395"/>
              </a:avLst>
            </a:prstGeom>
            <a:gradFill>
              <a:gsLst>
                <a:gs pos="0">
                  <a:srgbClr val="9E0406"/>
                </a:gs>
                <a:gs pos="100000">
                  <a:schemeClr val="accent2"/>
                </a:gs>
              </a:gsLst>
              <a:lin ang="1200000" scaled="0"/>
            </a:gradFill>
            <a:ln w="6350">
              <a:gradFill>
                <a:gsLst>
                  <a:gs pos="0">
                    <a:schemeClr val="bg1"/>
                  </a:gs>
                  <a:gs pos="100000">
                    <a:schemeClr val="bg1">
                      <a:alpha val="0"/>
                    </a:schemeClr>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忠实崇尚者</a:t>
              </a:r>
            </a:p>
          </p:txBody>
        </p:sp>
        <p:sp>
          <p:nvSpPr>
            <p:cNvPr id="9" name="立方体 8"/>
            <p:cNvSpPr/>
            <p:nvPr/>
          </p:nvSpPr>
          <p:spPr>
            <a:xfrm>
              <a:off x="5217726" y="4717167"/>
              <a:ext cx="2028026" cy="632960"/>
            </a:xfrm>
            <a:prstGeom prst="cube">
              <a:avLst>
                <a:gd name="adj" fmla="val 9395"/>
              </a:avLst>
            </a:prstGeom>
            <a:gradFill>
              <a:gsLst>
                <a:gs pos="0">
                  <a:srgbClr val="9E0406"/>
                </a:gs>
                <a:gs pos="100000">
                  <a:schemeClr val="accent2"/>
                </a:gs>
              </a:gsLst>
              <a:lin ang="1200000" scaled="0"/>
            </a:gradFill>
            <a:ln w="6350">
              <a:gradFill>
                <a:gsLst>
                  <a:gs pos="0">
                    <a:schemeClr val="bg1"/>
                  </a:gs>
                  <a:gs pos="100000">
                    <a:schemeClr val="bg1">
                      <a:alpha val="0"/>
                    </a:schemeClr>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自觉遵守者</a:t>
              </a:r>
            </a:p>
          </p:txBody>
        </p:sp>
        <p:sp>
          <p:nvSpPr>
            <p:cNvPr id="10" name="立方体 9"/>
            <p:cNvSpPr/>
            <p:nvPr/>
          </p:nvSpPr>
          <p:spPr>
            <a:xfrm>
              <a:off x="7926202" y="4717167"/>
              <a:ext cx="2028026" cy="632960"/>
            </a:xfrm>
            <a:prstGeom prst="cube">
              <a:avLst>
                <a:gd name="adj" fmla="val 9395"/>
              </a:avLst>
            </a:prstGeom>
            <a:gradFill>
              <a:gsLst>
                <a:gs pos="0">
                  <a:srgbClr val="9E0406"/>
                </a:gs>
                <a:gs pos="100000">
                  <a:schemeClr val="accent2"/>
                </a:gs>
              </a:gsLst>
              <a:lin ang="1200000" scaled="0"/>
            </a:gradFill>
            <a:ln w="6350">
              <a:gradFill>
                <a:gsLst>
                  <a:gs pos="0">
                    <a:schemeClr val="bg1"/>
                  </a:gs>
                  <a:gs pos="100000">
                    <a:schemeClr val="bg1">
                      <a:alpha val="0"/>
                    </a:schemeClr>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坚定捍卫者</a:t>
              </a:r>
            </a:p>
          </p:txBody>
        </p:sp>
        <p:sp>
          <p:nvSpPr>
            <p:cNvPr id="14" name="文本框 13"/>
            <p:cNvSpPr txBox="1"/>
            <p:nvPr/>
          </p:nvSpPr>
          <p:spPr>
            <a:xfrm>
              <a:off x="3574455" y="4112318"/>
              <a:ext cx="5283563" cy="400110"/>
            </a:xfrm>
            <a:prstGeom prst="rect">
              <a:avLst/>
            </a:prstGeom>
            <a:noFill/>
          </p:spPr>
          <p:txBody>
            <a:bodyPr wrap="square">
              <a:spAutoFit/>
            </a:bodyPr>
            <a:lstStyle/>
            <a:p>
              <a:pPr algn="ctr"/>
              <a:r>
                <a:rPr lang="zh-CN" altLang="en-US" sz="2000" b="1" dirty="0">
                  <a:solidFill>
                    <a:srgbClr val="C00000"/>
                  </a:solidFill>
                  <a:latin typeface="微软雅黑" panose="020B0503020204020204" charset="-122"/>
                  <a:ea typeface="微软雅黑" panose="020B0503020204020204" charset="-122"/>
                </a:rPr>
                <a:t>让尊法学法守法用法成为全体人民的共同追求</a:t>
              </a:r>
            </a:p>
          </p:txBody>
        </p:sp>
        <p:grpSp>
          <p:nvGrpSpPr>
            <p:cNvPr id="21" name="组合 20"/>
            <p:cNvGrpSpPr/>
            <p:nvPr/>
          </p:nvGrpSpPr>
          <p:grpSpPr>
            <a:xfrm>
              <a:off x="9130805" y="4309564"/>
              <a:ext cx="1511797" cy="735810"/>
              <a:chOff x="9130805" y="4309564"/>
              <a:chExt cx="1511797" cy="735810"/>
            </a:xfrm>
          </p:grpSpPr>
          <p:cxnSp>
            <p:nvCxnSpPr>
              <p:cNvPr id="16" name="直接连接符 15"/>
              <p:cNvCxnSpPr/>
              <p:nvPr/>
            </p:nvCxnSpPr>
            <p:spPr>
              <a:xfrm>
                <a:off x="9130805" y="4309564"/>
                <a:ext cx="1511797" cy="11787"/>
              </a:xfrm>
              <a:prstGeom prst="line">
                <a:avLst/>
              </a:prstGeom>
              <a:ln w="12700">
                <a:solidFill>
                  <a:srgbClr val="B0000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0035251" y="5033647"/>
                <a:ext cx="588299" cy="0"/>
              </a:xfrm>
              <a:prstGeom prst="line">
                <a:avLst/>
              </a:prstGeom>
              <a:ln w="12700">
                <a:solidFill>
                  <a:srgbClr val="B0000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10623551" y="4321351"/>
                <a:ext cx="11127" cy="724023"/>
              </a:xfrm>
              <a:prstGeom prst="line">
                <a:avLst/>
              </a:prstGeom>
              <a:ln w="12700">
                <a:solidFill>
                  <a:srgbClr val="B00000"/>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flipH="1">
              <a:off x="1802876" y="4333139"/>
              <a:ext cx="1464019" cy="712234"/>
              <a:chOff x="9159532" y="4333139"/>
              <a:chExt cx="1464019" cy="712234"/>
            </a:xfrm>
          </p:grpSpPr>
          <p:cxnSp>
            <p:nvCxnSpPr>
              <p:cNvPr id="23" name="直接连接符 22"/>
              <p:cNvCxnSpPr/>
              <p:nvPr/>
            </p:nvCxnSpPr>
            <p:spPr>
              <a:xfrm>
                <a:off x="9159532" y="4333139"/>
                <a:ext cx="1464018" cy="0"/>
              </a:xfrm>
              <a:prstGeom prst="line">
                <a:avLst/>
              </a:prstGeom>
              <a:ln w="12700">
                <a:solidFill>
                  <a:srgbClr val="B0000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0035251" y="5033647"/>
                <a:ext cx="588299" cy="0"/>
              </a:xfrm>
              <a:prstGeom prst="line">
                <a:avLst/>
              </a:prstGeom>
              <a:ln w="12700">
                <a:solidFill>
                  <a:srgbClr val="B0000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10623551" y="4333139"/>
                <a:ext cx="0" cy="712234"/>
              </a:xfrm>
              <a:prstGeom prst="line">
                <a:avLst/>
              </a:prstGeom>
              <a:ln w="12700">
                <a:solidFill>
                  <a:srgbClr val="B00000"/>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preferRelativeResize="0"/>
          <p:nvPr/>
        </p:nvPicPr>
        <p:blipFill rotWithShape="1">
          <a:blip r:embed="rId3" cstate="print">
            <a:extLst>
              <a:ext uri="{28A0092B-C50C-407E-A947-70E740481C1C}">
                <a14:useLocalDpi xmlns:a14="http://schemas.microsoft.com/office/drawing/2010/main" val="0"/>
              </a:ext>
            </a:extLst>
          </a:blip>
          <a:srcRect t="32338" b="29938"/>
          <a:stretch>
            <a:fillRect/>
          </a:stretch>
        </p:blipFill>
        <p:spPr>
          <a:xfrm>
            <a:off x="0" y="3561347"/>
            <a:ext cx="12192000" cy="3296653"/>
          </a:xfrm>
          <a:prstGeom prst="cube">
            <a:avLst>
              <a:gd name="adj" fmla="val 0"/>
            </a:avLst>
          </a:prstGeom>
          <a:noFill/>
          <a:effectLst>
            <a:outerShdw blurRad="381000" dist="127000" dir="5400000" algn="t" rotWithShape="0">
              <a:prstClr val="black">
                <a:alpha val="15000"/>
              </a:prstClr>
            </a:outerShdw>
          </a:effectLst>
        </p:spPr>
      </p:pic>
      <p:sp>
        <p:nvSpPr>
          <p:cNvPr id="2" name="对角圆角矩形 55"/>
          <p:cNvSpPr/>
          <p:nvPr/>
        </p:nvSpPr>
        <p:spPr>
          <a:xfrm flipH="1">
            <a:off x="2769040" y="881572"/>
            <a:ext cx="704552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建设完备的法律服务体系，健全依法维权和化解纠纷机制</a:t>
            </a:r>
          </a:p>
        </p:txBody>
      </p:sp>
      <p:sp>
        <p:nvSpPr>
          <p:cNvPr id="3" name="矩形 146"/>
          <p:cNvSpPr>
            <a:spLocks noChangeArrowheads="1"/>
          </p:cNvSpPr>
          <p:nvPr/>
        </p:nvSpPr>
        <p:spPr bwMode="auto">
          <a:xfrm>
            <a:off x="1173034" y="1516470"/>
            <a:ext cx="9909979"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lvl="0" algn="just">
              <a:lnSpc>
                <a:spcPct val="150000"/>
              </a:lnSpc>
              <a:spcBef>
                <a:spcPct val="0"/>
              </a:spcBef>
              <a:buNone/>
              <a:defRPr/>
            </a:pPr>
            <a:r>
              <a:rPr lang="zh-CN" altLang="en-US" sz="2000" dirty="0">
                <a:latin typeface="+mn-ea"/>
                <a:ea typeface="+mn-ea"/>
              </a:rPr>
              <a:t> 推进覆盖城乡居民的公共法律服务体系建设，完善法律援助制度，扩大援助范围，健全司法救助体系，发展律师、公证等法律服务业，发展涉外法律服务业，健全统一司法鉴定管理体制。</a:t>
            </a:r>
          </a:p>
        </p:txBody>
      </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17693" y="3064486"/>
            <a:ext cx="3314218" cy="2054815"/>
          </a:xfrm>
          <a:prstGeom prst="rect">
            <a:avLst/>
          </a:prstGeom>
          <a:ln w="38100">
            <a:solidFill>
              <a:schemeClr val="bg1"/>
            </a:solidFill>
          </a:ln>
          <a:effectLst>
            <a:outerShdw blurRad="50800" dist="38100" dir="2700000" algn="tl" rotWithShape="0">
              <a:prstClr val="black">
                <a:alpha val="40000"/>
              </a:prstClr>
            </a:outerShdw>
          </a:effectLst>
        </p:spPr>
      </p:pic>
      <p:sp>
        <p:nvSpPr>
          <p:cNvPr id="8" name="文本框 7"/>
          <p:cNvSpPr txBox="1"/>
          <p:nvPr/>
        </p:nvSpPr>
        <p:spPr>
          <a:xfrm>
            <a:off x="711883" y="5616162"/>
            <a:ext cx="3356779" cy="815608"/>
          </a:xfrm>
          <a:prstGeom prst="rect">
            <a:avLst/>
          </a:prstGeom>
          <a:noFill/>
        </p:spPr>
        <p:txBody>
          <a:bodyPr wrap="square">
            <a:spAutoFit/>
          </a:bodyPr>
          <a:lstStyle/>
          <a:p>
            <a:pPr marL="342900" lvl="0" indent="-342900">
              <a:lnSpc>
                <a:spcPct val="100000"/>
              </a:lnSpc>
              <a:spcBef>
                <a:spcPct val="0"/>
              </a:spcBef>
              <a:spcAft>
                <a:spcPct val="35000"/>
              </a:spcAft>
              <a:buClr>
                <a:schemeClr val="bg1"/>
              </a:buClr>
              <a:buFont typeface="Wingdings" panose="05000000000000000000" pitchFamily="2" charset="2"/>
              <a:buChar char="n"/>
            </a:pPr>
            <a:r>
              <a:rPr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构建对维护群众利益具有</a:t>
            </a:r>
            <a:endParaRPr lang="en-US" altLang="zh-CN"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a:p>
            <a:pPr lvl="0">
              <a:lnSpc>
                <a:spcPct val="100000"/>
              </a:lnSpc>
              <a:spcBef>
                <a:spcPct val="0"/>
              </a:spcBef>
              <a:spcAft>
                <a:spcPct val="35000"/>
              </a:spcAft>
              <a:buClr>
                <a:schemeClr val="bg1"/>
              </a:buClr>
            </a:pPr>
            <a:r>
              <a:rPr lang="en-US" altLang="zh-CN"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    </a:t>
            </a:r>
            <a:r>
              <a:rPr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重大作用的制度体系</a:t>
            </a:r>
            <a:endParaRPr lang="en-US" altLang="zh-CN"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9" name="文本框 8"/>
          <p:cNvSpPr txBox="1"/>
          <p:nvPr/>
        </p:nvSpPr>
        <p:spPr>
          <a:xfrm>
            <a:off x="4698267" y="5616162"/>
            <a:ext cx="3187065" cy="815608"/>
          </a:xfrm>
          <a:prstGeom prst="rect">
            <a:avLst/>
          </a:prstGeom>
          <a:noFill/>
        </p:spPr>
        <p:txBody>
          <a:bodyPr wrap="square">
            <a:spAutoFit/>
          </a:bodyPr>
          <a:lstStyle/>
          <a:p>
            <a:pPr marL="342900" lvl="0" indent="-342900">
              <a:lnSpc>
                <a:spcPct val="100000"/>
              </a:lnSpc>
              <a:spcBef>
                <a:spcPct val="0"/>
              </a:spcBef>
              <a:spcAft>
                <a:spcPct val="35000"/>
              </a:spcAft>
              <a:buClr>
                <a:schemeClr val="bg1"/>
              </a:buClr>
              <a:buFont typeface="Wingdings" panose="05000000000000000000" pitchFamily="2" charset="2"/>
              <a:buChar char="n"/>
            </a:pPr>
            <a:r>
              <a:rPr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健全社会矛盾纠纷</a:t>
            </a:r>
          </a:p>
          <a:p>
            <a:pPr lvl="0" indent="0">
              <a:lnSpc>
                <a:spcPct val="100000"/>
              </a:lnSpc>
              <a:spcBef>
                <a:spcPct val="0"/>
              </a:spcBef>
              <a:spcAft>
                <a:spcPct val="35000"/>
              </a:spcAft>
              <a:buClr>
                <a:schemeClr val="bg1"/>
              </a:buClr>
              <a:buFont typeface="Wingdings" panose="05000000000000000000" pitchFamily="2" charset="2"/>
              <a:buNone/>
            </a:pPr>
            <a:r>
              <a:rPr lang="en-US" altLang="zh-CN"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     </a:t>
            </a:r>
            <a:r>
              <a:rPr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预防化解机制</a:t>
            </a:r>
          </a:p>
        </p:txBody>
      </p:sp>
      <p:sp>
        <p:nvSpPr>
          <p:cNvPr id="10" name="文本框 9"/>
          <p:cNvSpPr txBox="1"/>
          <p:nvPr/>
        </p:nvSpPr>
        <p:spPr>
          <a:xfrm>
            <a:off x="7941972" y="5625608"/>
            <a:ext cx="3924908" cy="815608"/>
          </a:xfrm>
          <a:prstGeom prst="rect">
            <a:avLst/>
          </a:prstGeom>
          <a:noFill/>
        </p:spPr>
        <p:txBody>
          <a:bodyPr wrap="square">
            <a:spAutoFit/>
          </a:bodyPr>
          <a:lstStyle/>
          <a:p>
            <a:pPr marL="342900" lvl="0" indent="-342900">
              <a:lnSpc>
                <a:spcPct val="100000"/>
              </a:lnSpc>
              <a:spcBef>
                <a:spcPct val="0"/>
              </a:spcBef>
              <a:spcAft>
                <a:spcPct val="35000"/>
              </a:spcAft>
              <a:buClr>
                <a:schemeClr val="bg1"/>
              </a:buClr>
              <a:buFont typeface="Wingdings" panose="05000000000000000000" pitchFamily="2" charset="2"/>
              <a:buChar char="n"/>
            </a:pPr>
            <a:r>
              <a:rPr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深入推进社会治安综合治理，</a:t>
            </a:r>
            <a:endParaRPr lang="en-US" altLang="zh-CN"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a:p>
            <a:pPr lvl="0">
              <a:lnSpc>
                <a:spcPct val="100000"/>
              </a:lnSpc>
              <a:spcBef>
                <a:spcPct val="0"/>
              </a:spcBef>
              <a:spcAft>
                <a:spcPct val="35000"/>
              </a:spcAft>
              <a:buClr>
                <a:schemeClr val="bg1"/>
              </a:buClr>
            </a:pPr>
            <a:r>
              <a:rPr lang="en-US" altLang="zh-CN"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    </a:t>
            </a:r>
            <a:r>
              <a:rPr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健全落实领导责任制</a:t>
            </a:r>
          </a:p>
        </p:txBody>
      </p:sp>
      <p:pic>
        <p:nvPicPr>
          <p:cNvPr id="13" name="图片 12"/>
          <p:cNvPicPr>
            <a:picLocks noChangeAspect="1"/>
          </p:cNvPicPr>
          <p:nvPr/>
        </p:nvPicPr>
        <p:blipFill rotWithShape="1">
          <a:blip r:embed="rId5" cstate="print">
            <a:extLst>
              <a:ext uri="{28A0092B-C50C-407E-A947-70E740481C1C}">
                <a14:useLocalDpi xmlns:a14="http://schemas.microsoft.com/office/drawing/2010/main" val="0"/>
              </a:ext>
            </a:extLst>
          </a:blip>
          <a:srcRect t="5453" b="5453"/>
          <a:stretch>
            <a:fillRect/>
          </a:stretch>
        </p:blipFill>
        <p:spPr>
          <a:xfrm>
            <a:off x="2661467" y="3064486"/>
            <a:ext cx="3314218" cy="2054815"/>
          </a:xfrm>
          <a:prstGeom prst="rect">
            <a:avLst/>
          </a:prstGeom>
          <a:ln w="38100">
            <a:solidFill>
              <a:schemeClr val="bg1"/>
            </a:solidFill>
          </a:ln>
          <a:effectLst>
            <a:outerShdw blurRad="50800" dist="38100" dir="2700000" algn="tl" rotWithShape="0">
              <a:prstClr val="black">
                <a:alpha val="40000"/>
              </a:prstClr>
            </a:outerShdw>
          </a:effectLst>
        </p:spPr>
      </p:pic>
      <p:sp>
        <p:nvSpPr>
          <p:cNvPr id="14" name="矩形 13"/>
          <p:cNvSpPr/>
          <p:nvPr/>
        </p:nvSpPr>
        <p:spPr>
          <a:xfrm>
            <a:off x="242810" y="3926302"/>
            <a:ext cx="2382080" cy="1200329"/>
          </a:xfrm>
          <a:prstGeom prst="rect">
            <a:avLst/>
          </a:prstGeom>
        </p:spPr>
        <p:txBody>
          <a:bodyPr wrap="square">
            <a:spAutoFit/>
          </a:bodyPr>
          <a:lstStyle/>
          <a:p>
            <a:pPr algn="just">
              <a:lnSpc>
                <a:spcPct val="120000"/>
              </a:lnSpc>
            </a:pPr>
            <a:r>
              <a:rPr lang="en-US" altLang="zh-CN"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       2021</a:t>
            </a: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年</a:t>
            </a:r>
            <a:r>
              <a:rPr lang="en-US" altLang="zh-CN"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11</a:t>
            </a: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月</a:t>
            </a:r>
            <a:r>
              <a:rPr lang="en-US" altLang="zh-CN"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19</a:t>
            </a: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日，安徽省合肥市，蜀山区琥珀街道奥林花园社区党委开展志愿者服务进社区主题活动，法律服务志愿者在回答快递员相关法律疑问</a:t>
            </a:r>
          </a:p>
        </p:txBody>
      </p:sp>
      <p:sp>
        <p:nvSpPr>
          <p:cNvPr id="15" name="矩形 14"/>
          <p:cNvSpPr/>
          <p:nvPr/>
        </p:nvSpPr>
        <p:spPr>
          <a:xfrm>
            <a:off x="9568488" y="4147902"/>
            <a:ext cx="2298392" cy="978729"/>
          </a:xfrm>
          <a:prstGeom prst="rect">
            <a:avLst/>
          </a:prstGeom>
        </p:spPr>
        <p:txBody>
          <a:bodyPr wrap="square">
            <a:spAutoFit/>
          </a:bodyPr>
          <a:lstStyle/>
          <a:p>
            <a:pPr algn="just">
              <a:lnSpc>
                <a:spcPct val="120000"/>
              </a:lnSpc>
            </a:pPr>
            <a:r>
              <a:rPr lang="en-US" altLang="zh-CN"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       2022</a:t>
            </a: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年</a:t>
            </a:r>
            <a:r>
              <a:rPr lang="en-US" altLang="zh-CN"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5</a:t>
            </a: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月</a:t>
            </a:r>
            <a:r>
              <a:rPr lang="en-US" altLang="zh-CN"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18</a:t>
            </a:r>
            <a:r>
              <a:rPr lang="zh-CN" altLang="en-US" sz="12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日，四川攀枝花，工作人员在盐边县司法局法律援助中心接待群众法律咨询</a:t>
            </a:r>
          </a:p>
        </p:txBody>
      </p:sp>
      <p:cxnSp>
        <p:nvCxnSpPr>
          <p:cNvPr id="17" name="直接连接符 16"/>
          <p:cNvCxnSpPr/>
          <p:nvPr/>
        </p:nvCxnSpPr>
        <p:spPr>
          <a:xfrm>
            <a:off x="389169" y="5491586"/>
            <a:ext cx="1147771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preferRelativeResize="0"/>
          <p:nvPr/>
        </p:nvPicPr>
        <p:blipFill rotWithShape="1">
          <a:blip r:embed="rId2" cstate="print">
            <a:extLst>
              <a:ext uri="{28A0092B-C50C-407E-A947-70E740481C1C}">
                <a14:useLocalDpi xmlns:a14="http://schemas.microsoft.com/office/drawing/2010/main" val="0"/>
              </a:ext>
            </a:extLst>
          </a:blip>
          <a:srcRect t="29937" b="29938"/>
          <a:stretch>
            <a:fillRect/>
          </a:stretch>
        </p:blipFill>
        <p:spPr>
          <a:xfrm>
            <a:off x="3" y="3933637"/>
            <a:ext cx="12192000" cy="2935501"/>
          </a:xfrm>
          <a:prstGeom prst="cube">
            <a:avLst>
              <a:gd name="adj" fmla="val 0"/>
            </a:avLst>
          </a:prstGeom>
          <a:noFill/>
          <a:effectLst>
            <a:outerShdw blurRad="381000" dist="127000" dir="5400000" algn="t" rotWithShape="0">
              <a:prstClr val="black">
                <a:alpha val="15000"/>
              </a:prstClr>
            </a:outerShdw>
          </a:effectLst>
        </p:spPr>
      </p:pic>
      <p:grpSp>
        <p:nvGrpSpPr>
          <p:cNvPr id="9" name="组合 8"/>
          <p:cNvGrpSpPr/>
          <p:nvPr/>
        </p:nvGrpSpPr>
        <p:grpSpPr>
          <a:xfrm>
            <a:off x="147450" y="1593637"/>
            <a:ext cx="5220001" cy="2340000"/>
            <a:chOff x="7158322" y="2938972"/>
            <a:chExt cx="2408812" cy="3729461"/>
          </a:xfrm>
          <a:effectLst>
            <a:outerShdw blurRad="76200" dir="18900000" sy="23000" kx="-1200000" algn="bl" rotWithShape="0">
              <a:prstClr val="black">
                <a:alpha val="20000"/>
              </a:prstClr>
            </a:outerShdw>
          </a:effectLst>
        </p:grpSpPr>
        <p:sp>
          <p:nvSpPr>
            <p:cNvPr id="10" name="işlídê"/>
            <p:cNvSpPr/>
            <p:nvPr/>
          </p:nvSpPr>
          <p:spPr>
            <a:xfrm>
              <a:off x="7158322" y="2938972"/>
              <a:ext cx="2408812" cy="3729461"/>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10"/>
            <p:cNvSpPr/>
            <p:nvPr/>
          </p:nvSpPr>
          <p:spPr>
            <a:xfrm>
              <a:off x="7255042" y="3074584"/>
              <a:ext cx="2215371" cy="3458238"/>
            </a:xfrm>
            <a:prstGeom prst="rect">
              <a:avLst/>
            </a:prstGeom>
          </p:spPr>
          <p:txBody>
            <a:bodyPr wrap="square">
              <a:spAutoFit/>
            </a:bodyPr>
            <a:lstStyle/>
            <a:p>
              <a:pPr lvl="0" indent="406400" algn="just">
                <a:lnSpc>
                  <a:spcPct val="150000"/>
                </a:lnSpc>
                <a:defRPr/>
              </a:pPr>
              <a:r>
                <a:rPr lang="zh-CN" altLang="en-US" dirty="0">
                  <a:latin typeface="微软雅黑" panose="020B0503020204020204" charset="-122"/>
                  <a:ea typeface="微软雅黑" panose="020B0503020204020204" charset="-122"/>
                </a:rPr>
                <a:t> 大力提高法治工作队伍</a:t>
              </a:r>
              <a:r>
                <a:rPr lang="zh-CN" altLang="en-US" b="1" dirty="0">
                  <a:solidFill>
                    <a:srgbClr val="C00000"/>
                  </a:solidFill>
                  <a:latin typeface="微软雅黑" panose="020B0503020204020204" charset="-122"/>
                  <a:ea typeface="微软雅黑" panose="020B0503020204020204" charset="-122"/>
                </a:rPr>
                <a:t>思想政治素质、业务工作能力、职业道德水准，</a:t>
              </a:r>
              <a:r>
                <a:rPr lang="zh-CN" altLang="en-US" dirty="0">
                  <a:latin typeface="微软雅黑" panose="020B0503020204020204" charset="-122"/>
                  <a:ea typeface="微软雅黑" panose="020B0503020204020204" charset="-122"/>
                </a:rPr>
                <a:t>着力建设一支</a:t>
              </a:r>
              <a:r>
                <a:rPr lang="zh-CN" altLang="en-US" b="1" dirty="0">
                  <a:solidFill>
                    <a:srgbClr val="C00000"/>
                  </a:solidFill>
                  <a:latin typeface="微软雅黑" panose="020B0503020204020204" charset="-122"/>
                  <a:ea typeface="微软雅黑" panose="020B0503020204020204" charset="-122"/>
                </a:rPr>
                <a:t>忠于党、忠于国家、忠于人民、忠于法律</a:t>
              </a:r>
              <a:r>
                <a:rPr lang="zh-CN" altLang="en-US" dirty="0">
                  <a:latin typeface="微软雅黑" panose="020B0503020204020204" charset="-122"/>
                  <a:ea typeface="微软雅黑" panose="020B0503020204020204" charset="-122"/>
                </a:rPr>
                <a:t>的社会主义法治工作队伍，为加快建设社会主义法治国家提供强有力的组织和人才保障。</a:t>
              </a:r>
              <a:endParaRPr lang="en-US" altLang="zh-CN" dirty="0">
                <a:latin typeface="微软雅黑" panose="020B0503020204020204" charset="-122"/>
                <a:ea typeface="微软雅黑" panose="020B0503020204020204" charset="-122"/>
              </a:endParaRPr>
            </a:p>
          </p:txBody>
        </p:sp>
      </p:grpSp>
      <p:sp>
        <p:nvSpPr>
          <p:cNvPr id="16" name="işlídê"/>
          <p:cNvSpPr/>
          <p:nvPr/>
        </p:nvSpPr>
        <p:spPr>
          <a:xfrm>
            <a:off x="7670593" y="1852863"/>
            <a:ext cx="2160000" cy="2080774"/>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16"/>
          <p:cNvSpPr/>
          <p:nvPr/>
        </p:nvSpPr>
        <p:spPr>
          <a:xfrm>
            <a:off x="7747595" y="2227530"/>
            <a:ext cx="2053047" cy="1532727"/>
          </a:xfrm>
          <a:prstGeom prst="rect">
            <a:avLst/>
          </a:prstGeom>
        </p:spPr>
        <p:txBody>
          <a:bodyPr wrap="square">
            <a:spAutoFit/>
          </a:bodyPr>
          <a:lstStyle/>
          <a:p>
            <a:pPr algn="just">
              <a:lnSpc>
                <a:spcPct val="130000"/>
              </a:lnSpc>
            </a:pPr>
            <a:r>
              <a:rPr lang="zh-CN" altLang="en-US" dirty="0">
                <a:latin typeface="微软雅黑" panose="020B0503020204020204" charset="-122"/>
                <a:ea typeface="微软雅黑" panose="020B0503020204020204" charset="-122"/>
              </a:rPr>
              <a:t>推进法治专门队伍正规化、专业化、职业化，提高职业素养和专业水平                                                                                                                                                                                </a:t>
            </a:r>
          </a:p>
        </p:txBody>
      </p:sp>
      <p:sp>
        <p:nvSpPr>
          <p:cNvPr id="20" name="平行四边形 19"/>
          <p:cNvSpPr/>
          <p:nvPr/>
        </p:nvSpPr>
        <p:spPr>
          <a:xfrm>
            <a:off x="7850593" y="1597206"/>
            <a:ext cx="1800000" cy="468000"/>
          </a:xfrm>
          <a:prstGeom prst="parallelogram">
            <a:avLst/>
          </a:prstGeom>
          <a:solidFill>
            <a:srgbClr val="FFFDFD"/>
          </a:solidFill>
          <a:ln w="6350">
            <a:solidFill>
              <a:schemeClr val="bg1">
                <a:lumMod val="95000"/>
              </a:schemeClr>
            </a:solidFill>
          </a:ln>
          <a:effectLst>
            <a:outerShdw blurRad="1524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000" b="1" dirty="0">
                <a:solidFill>
                  <a:srgbClr val="C00000"/>
                </a:solidFill>
                <a:latin typeface="微软雅黑" panose="020B0503020204020204" charset="-122"/>
                <a:ea typeface="微软雅黑" panose="020B0503020204020204" charset="-122"/>
              </a:rPr>
              <a:t>专业素养</a:t>
            </a:r>
          </a:p>
        </p:txBody>
      </p:sp>
      <p:grpSp>
        <p:nvGrpSpPr>
          <p:cNvPr id="27" name="组合 26"/>
          <p:cNvGrpSpPr/>
          <p:nvPr/>
        </p:nvGrpSpPr>
        <p:grpSpPr>
          <a:xfrm>
            <a:off x="1654464" y="4257837"/>
            <a:ext cx="8883073" cy="2245481"/>
            <a:chOff x="1582556" y="4289603"/>
            <a:chExt cx="8883073" cy="2033922"/>
          </a:xfrm>
        </p:grpSpPr>
        <p:sp>
          <p:nvSpPr>
            <p:cNvPr id="21" name="矩形 20"/>
            <p:cNvSpPr/>
            <p:nvPr/>
          </p:nvSpPr>
          <p:spPr>
            <a:xfrm>
              <a:off x="1582557" y="4289603"/>
              <a:ext cx="8883072" cy="362413"/>
            </a:xfrm>
            <a:prstGeom prst="rect">
              <a:avLst/>
            </a:prstGeom>
          </p:spPr>
          <p:txBody>
            <a:bodyPr wrap="square">
              <a:spAutoFit/>
            </a:bodyPr>
            <a:lstStyle/>
            <a:p>
              <a:pPr marL="342900" indent="-342900">
                <a:spcBef>
                  <a:spcPct val="0"/>
                </a:spcBef>
                <a:spcAft>
                  <a:spcPts val="600"/>
                </a:spcAft>
                <a:buClr>
                  <a:schemeClr val="bg1"/>
                </a:buClr>
                <a:buFont typeface="Wingdings" panose="05000000000000000000" pitchFamily="2" charset="2"/>
                <a:buChar char="n"/>
                <a:defRPr/>
              </a:pPr>
              <a:r>
                <a:rPr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lt"/>
                </a:rPr>
                <a:t>加强律师队伍思想政治建设</a:t>
              </a:r>
            </a:p>
          </p:txBody>
        </p:sp>
        <p:sp>
          <p:nvSpPr>
            <p:cNvPr id="22" name="矩形 21"/>
            <p:cNvSpPr/>
            <p:nvPr/>
          </p:nvSpPr>
          <p:spPr>
            <a:xfrm>
              <a:off x="1582556" y="4707481"/>
              <a:ext cx="8883073" cy="362413"/>
            </a:xfrm>
            <a:prstGeom prst="rect">
              <a:avLst/>
            </a:prstGeom>
          </p:spPr>
          <p:txBody>
            <a:bodyPr wrap="square">
              <a:spAutoFit/>
            </a:bodyPr>
            <a:lstStyle/>
            <a:p>
              <a:pPr marL="342900" indent="-342900">
                <a:spcBef>
                  <a:spcPct val="0"/>
                </a:spcBef>
                <a:spcAft>
                  <a:spcPts val="600"/>
                </a:spcAft>
                <a:buClr>
                  <a:schemeClr val="bg1"/>
                </a:buClr>
                <a:buFont typeface="Wingdings" panose="05000000000000000000" pitchFamily="2" charset="2"/>
                <a:buChar char="n"/>
                <a:defRPr/>
              </a:pPr>
              <a:r>
                <a:rPr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lt"/>
                </a:rPr>
                <a:t>构建社会律师、公职律师、公司律师等优势互补、结构合理的律师队伍</a:t>
              </a:r>
            </a:p>
          </p:txBody>
        </p:sp>
        <p:sp>
          <p:nvSpPr>
            <p:cNvPr id="23" name="矩形 22"/>
            <p:cNvSpPr/>
            <p:nvPr/>
          </p:nvSpPr>
          <p:spPr>
            <a:xfrm>
              <a:off x="1582557" y="5125358"/>
              <a:ext cx="8883072" cy="362413"/>
            </a:xfrm>
            <a:prstGeom prst="rect">
              <a:avLst/>
            </a:prstGeom>
          </p:spPr>
          <p:txBody>
            <a:bodyPr wrap="square">
              <a:spAutoFit/>
            </a:bodyPr>
            <a:lstStyle/>
            <a:p>
              <a:pPr marL="342900" indent="-342900">
                <a:spcBef>
                  <a:spcPct val="0"/>
                </a:spcBef>
                <a:spcAft>
                  <a:spcPts val="600"/>
                </a:spcAft>
                <a:buClr>
                  <a:schemeClr val="bg1"/>
                </a:buClr>
                <a:buFont typeface="Wingdings" panose="05000000000000000000" pitchFamily="2" charset="2"/>
                <a:buChar char="n"/>
                <a:defRPr/>
              </a:pPr>
              <a:r>
                <a:rPr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lt"/>
                </a:rPr>
                <a:t>提高律师队伍业务素质，完善执业保障机制</a:t>
              </a:r>
            </a:p>
          </p:txBody>
        </p:sp>
        <p:sp>
          <p:nvSpPr>
            <p:cNvPr id="24" name="矩形 23"/>
            <p:cNvSpPr/>
            <p:nvPr/>
          </p:nvSpPr>
          <p:spPr>
            <a:xfrm>
              <a:off x="1582557" y="5543235"/>
              <a:ext cx="8883072" cy="362413"/>
            </a:xfrm>
            <a:prstGeom prst="rect">
              <a:avLst/>
            </a:prstGeom>
          </p:spPr>
          <p:txBody>
            <a:bodyPr wrap="square">
              <a:spAutoFit/>
            </a:bodyPr>
            <a:lstStyle/>
            <a:p>
              <a:pPr marL="342900" indent="-342900">
                <a:spcBef>
                  <a:spcPct val="0"/>
                </a:spcBef>
                <a:spcAft>
                  <a:spcPts val="600"/>
                </a:spcAft>
                <a:buClr>
                  <a:schemeClr val="bg1"/>
                </a:buClr>
                <a:buFont typeface="Wingdings" panose="05000000000000000000" pitchFamily="2" charset="2"/>
                <a:buChar char="n"/>
                <a:defRPr/>
              </a:pPr>
              <a:r>
                <a:rPr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lt"/>
                </a:rPr>
                <a:t>发展公证员、基层法律服务工作者、人民调解员队伍</a:t>
              </a:r>
            </a:p>
          </p:txBody>
        </p:sp>
        <p:sp>
          <p:nvSpPr>
            <p:cNvPr id="25" name="矩形 24"/>
            <p:cNvSpPr/>
            <p:nvPr/>
          </p:nvSpPr>
          <p:spPr>
            <a:xfrm>
              <a:off x="1582557" y="5961112"/>
              <a:ext cx="8883072" cy="362413"/>
            </a:xfrm>
            <a:prstGeom prst="rect">
              <a:avLst/>
            </a:prstGeom>
          </p:spPr>
          <p:txBody>
            <a:bodyPr wrap="square">
              <a:spAutoFit/>
            </a:bodyPr>
            <a:lstStyle/>
            <a:p>
              <a:pPr marL="342900" indent="-342900">
                <a:spcBef>
                  <a:spcPct val="0"/>
                </a:spcBef>
                <a:spcAft>
                  <a:spcPts val="600"/>
                </a:spcAft>
                <a:buClr>
                  <a:schemeClr val="bg1"/>
                </a:buClr>
                <a:buFont typeface="Wingdings" panose="05000000000000000000" pitchFamily="2" charset="2"/>
                <a:buChar char="n"/>
                <a:defRPr/>
              </a:pPr>
              <a:r>
                <a:rPr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lt"/>
                </a:rPr>
                <a:t>推动法律服务志愿者队伍建设</a:t>
              </a:r>
            </a:p>
          </p:txBody>
        </p:sp>
      </p:grpSp>
      <p:sp>
        <p:nvSpPr>
          <p:cNvPr id="4" name="işlídê"/>
          <p:cNvSpPr/>
          <p:nvPr/>
        </p:nvSpPr>
        <p:spPr>
          <a:xfrm>
            <a:off x="9902164" y="1852863"/>
            <a:ext cx="2160000" cy="2080774"/>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4"/>
          <p:cNvSpPr/>
          <p:nvPr/>
        </p:nvSpPr>
        <p:spPr>
          <a:xfrm>
            <a:off x="10129631" y="2175096"/>
            <a:ext cx="1735348" cy="1289905"/>
          </a:xfrm>
          <a:prstGeom prst="rect">
            <a:avLst/>
          </a:prstGeom>
        </p:spPr>
        <p:txBody>
          <a:bodyPr wrap="square">
            <a:spAutoFit/>
          </a:bodyPr>
          <a:lstStyle/>
          <a:p>
            <a:pPr algn="just">
              <a:lnSpc>
                <a:spcPct val="150000"/>
              </a:lnSpc>
            </a:pPr>
            <a:r>
              <a:rPr lang="zh-CN" altLang="en-US" dirty="0">
                <a:latin typeface="微软雅黑" panose="020B0503020204020204" charset="-122"/>
                <a:ea typeface="微软雅黑" panose="020B0503020204020204" charset="-122"/>
              </a:rPr>
              <a:t>建立法官、检察官逐级遴选制度</a:t>
            </a:r>
          </a:p>
        </p:txBody>
      </p:sp>
      <p:sp>
        <p:nvSpPr>
          <p:cNvPr id="8" name="平行四边形 7"/>
          <p:cNvSpPr/>
          <p:nvPr/>
        </p:nvSpPr>
        <p:spPr>
          <a:xfrm>
            <a:off x="10082164" y="1597206"/>
            <a:ext cx="1800000" cy="468000"/>
          </a:xfrm>
          <a:prstGeom prst="parallelogram">
            <a:avLst/>
          </a:prstGeom>
          <a:solidFill>
            <a:srgbClr val="FFFDFD"/>
          </a:solidFill>
          <a:ln w="6350">
            <a:solidFill>
              <a:schemeClr val="bg1">
                <a:lumMod val="95000"/>
              </a:schemeClr>
            </a:solidFill>
          </a:ln>
          <a:effectLst>
            <a:outerShdw blurRad="1524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000" b="1" dirty="0">
                <a:solidFill>
                  <a:srgbClr val="C00000"/>
                </a:solidFill>
                <a:latin typeface="微软雅黑" panose="020B0503020204020204" charset="-122"/>
                <a:ea typeface="微软雅黑" panose="020B0503020204020204" charset="-122"/>
              </a:rPr>
              <a:t>遴选制度</a:t>
            </a:r>
          </a:p>
        </p:txBody>
      </p:sp>
      <p:sp>
        <p:nvSpPr>
          <p:cNvPr id="32" name="矩形 31"/>
          <p:cNvSpPr/>
          <p:nvPr/>
        </p:nvSpPr>
        <p:spPr>
          <a:xfrm>
            <a:off x="3809825" y="846511"/>
            <a:ext cx="4572351" cy="430887"/>
          </a:xfrm>
          <a:prstGeom prst="rect">
            <a:avLst/>
          </a:prstGeom>
          <a:noFill/>
        </p:spPr>
        <p:txBody>
          <a:bodyPr wrap="square" rtlCol="0">
            <a:spAutoFit/>
          </a:bodyPr>
          <a:lstStyle/>
          <a:p>
            <a:pPr algn="ctr">
              <a:buClr>
                <a:srgbClr val="C00000"/>
              </a:buClr>
              <a:buSzPct val="80000"/>
            </a:pPr>
            <a:r>
              <a:rPr lang="zh-CN" altLang="en-US" sz="2200" b="1" dirty="0">
                <a:solidFill>
                  <a:schemeClr val="tx1">
                    <a:lumMod val="95000"/>
                    <a:lumOff val="5000"/>
                  </a:schemeClr>
                </a:solidFill>
                <a:latin typeface="微软雅黑" panose="020B0503020204020204" charset="-122"/>
                <a:ea typeface="微软雅黑" panose="020B0503020204020204" charset="-122"/>
              </a:rPr>
              <a:t>（五）加强法治工作队伍建设</a:t>
            </a:r>
          </a:p>
        </p:txBody>
      </p:sp>
      <p:sp>
        <p:nvSpPr>
          <p:cNvPr id="71" name="işlídê"/>
          <p:cNvSpPr/>
          <p:nvPr/>
        </p:nvSpPr>
        <p:spPr>
          <a:xfrm>
            <a:off x="5439022" y="1852863"/>
            <a:ext cx="2160000" cy="2080774"/>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矩形 71"/>
          <p:cNvSpPr/>
          <p:nvPr/>
        </p:nvSpPr>
        <p:spPr>
          <a:xfrm>
            <a:off x="5439023" y="2100951"/>
            <a:ext cx="2117746" cy="1754326"/>
          </a:xfrm>
          <a:prstGeom prst="rect">
            <a:avLst/>
          </a:prstGeom>
        </p:spPr>
        <p:txBody>
          <a:bodyPr wrap="square">
            <a:spAutoFit/>
          </a:bodyPr>
          <a:lstStyle/>
          <a:p>
            <a:pPr algn="just">
              <a:lnSpc>
                <a:spcPct val="150000"/>
              </a:lnSpc>
            </a:pPr>
            <a:r>
              <a:rPr lang="zh-CN" altLang="en-US" dirty="0">
                <a:latin typeface="微软雅黑" panose="020B0503020204020204" charset="-122"/>
                <a:ea typeface="微软雅黑" panose="020B0503020204020204" charset="-122"/>
                <a:sym typeface="+mn-ea"/>
              </a:rPr>
              <a:t>高素质的立法、行政执法、司法、法律服务、法学教育与法学研究者队伍</a:t>
            </a:r>
          </a:p>
        </p:txBody>
      </p:sp>
      <p:sp>
        <p:nvSpPr>
          <p:cNvPr id="75" name="平行四边形 74"/>
          <p:cNvSpPr/>
          <p:nvPr/>
        </p:nvSpPr>
        <p:spPr>
          <a:xfrm>
            <a:off x="5619022" y="1597206"/>
            <a:ext cx="1800000" cy="468000"/>
          </a:xfrm>
          <a:prstGeom prst="parallelogram">
            <a:avLst/>
          </a:prstGeom>
          <a:solidFill>
            <a:srgbClr val="FFFDFD"/>
          </a:solidFill>
          <a:ln w="6350">
            <a:solidFill>
              <a:schemeClr val="bg1">
                <a:lumMod val="95000"/>
              </a:schemeClr>
            </a:solidFill>
          </a:ln>
          <a:effectLst>
            <a:outerShdw blurRad="1524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000" b="1" dirty="0">
                <a:solidFill>
                  <a:srgbClr val="C00000"/>
                </a:solidFill>
                <a:latin typeface="微软雅黑" panose="020B0503020204020204" charset="-122"/>
                <a:ea typeface="微软雅黑" panose="020B0503020204020204" charset="-122"/>
              </a:rPr>
              <a:t>五支队伍</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折角 40"/>
          <p:cNvSpPr/>
          <p:nvPr/>
        </p:nvSpPr>
        <p:spPr>
          <a:xfrm>
            <a:off x="4818929" y="0"/>
            <a:ext cx="7106855" cy="6858000"/>
          </a:xfrm>
          <a:prstGeom prst="foldedCorner">
            <a:avLst>
              <a:gd name="adj" fmla="val 5100"/>
            </a:avLst>
          </a:prstGeom>
          <a:solidFill>
            <a:srgbClr val="FFFDFA"/>
          </a:solidFill>
          <a:ln>
            <a:solidFill>
              <a:schemeClr val="bg1">
                <a:lumMod val="85000"/>
              </a:schemeClr>
            </a:solidFill>
          </a:ln>
          <a:effectLst>
            <a:outerShdw blurRad="127000" dist="38100" dir="10800000" algn="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折角 23"/>
          <p:cNvSpPr/>
          <p:nvPr/>
        </p:nvSpPr>
        <p:spPr>
          <a:xfrm>
            <a:off x="5085145" y="0"/>
            <a:ext cx="7106855" cy="6858000"/>
          </a:xfrm>
          <a:prstGeom prst="foldedCorner">
            <a:avLst>
              <a:gd name="adj" fmla="val 5100"/>
            </a:avLst>
          </a:prstGeom>
          <a:solidFill>
            <a:srgbClr val="FFFDFA"/>
          </a:solidFill>
          <a:ln>
            <a:solidFill>
              <a:schemeClr val="bg1">
                <a:lumMod val="85000"/>
              </a:schemeClr>
            </a:solidFill>
          </a:ln>
          <a:effectLst>
            <a:outerShdw blurRad="127000" dist="38100" dir="10800000" algn="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476929" y="520269"/>
            <a:ext cx="3960035" cy="5930891"/>
            <a:chOff x="858751" y="1265830"/>
            <a:chExt cx="3609109" cy="5405314"/>
          </a:xfrm>
          <a:effectLst>
            <a:outerShdw blurRad="50800" dist="38100" dir="2700000" algn="tl" rotWithShape="0">
              <a:prstClr val="black">
                <a:alpha val="40000"/>
              </a:prstClr>
            </a:outerShdw>
          </a:effectLst>
        </p:grpSpPr>
        <p:grpSp>
          <p:nvGrpSpPr>
            <p:cNvPr id="14" name="组合 13"/>
            <p:cNvGrpSpPr/>
            <p:nvPr/>
          </p:nvGrpSpPr>
          <p:grpSpPr>
            <a:xfrm>
              <a:off x="858751" y="1265830"/>
              <a:ext cx="3609109" cy="5405314"/>
              <a:chOff x="-3307081" y="4673600"/>
              <a:chExt cx="3825641" cy="5566966"/>
            </a:xfrm>
          </p:grpSpPr>
          <p:sp>
            <p:nvSpPr>
              <p:cNvPr id="16" name="矩形 15"/>
              <p:cNvSpPr/>
              <p:nvPr/>
            </p:nvSpPr>
            <p:spPr bwMode="auto">
              <a:xfrm>
                <a:off x="-3305493" y="4675188"/>
                <a:ext cx="3824053" cy="5565378"/>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8" name="矩形 17"/>
              <p:cNvSpPr/>
              <p:nvPr/>
            </p:nvSpPr>
            <p:spPr bwMode="auto">
              <a:xfrm>
                <a:off x="-3307081" y="4673600"/>
                <a:ext cx="3825641" cy="196850"/>
              </a:xfrm>
              <a:prstGeom prst="rect">
                <a:avLst/>
              </a:prstGeom>
              <a:solidFill>
                <a:srgbClr val="00B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 name="椭圆 18"/>
              <p:cNvSpPr/>
              <p:nvPr/>
            </p:nvSpPr>
            <p:spPr bwMode="auto">
              <a:xfrm>
                <a:off x="-3197543" y="4737100"/>
                <a:ext cx="71438" cy="730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椭圆 19"/>
              <p:cNvSpPr/>
              <p:nvPr/>
            </p:nvSpPr>
            <p:spPr bwMode="auto">
              <a:xfrm>
                <a:off x="-3061018" y="4737100"/>
                <a:ext cx="73025" cy="730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椭圆 20"/>
              <p:cNvSpPr/>
              <p:nvPr/>
            </p:nvSpPr>
            <p:spPr bwMode="auto">
              <a:xfrm>
                <a:off x="-2922906" y="4737100"/>
                <a:ext cx="71438" cy="730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3" name="图片 2"/>
            <p:cNvPicPr>
              <a:picLocks noChangeAspect="1"/>
            </p:cNvPicPr>
            <p:nvPr/>
          </p:nvPicPr>
          <p:blipFill>
            <a:blip r:embed="rId3"/>
            <a:stretch>
              <a:fillRect/>
            </a:stretch>
          </p:blipFill>
          <p:spPr>
            <a:xfrm>
              <a:off x="976915" y="1555611"/>
              <a:ext cx="3374105" cy="5007074"/>
            </a:xfrm>
            <a:prstGeom prst="rect">
              <a:avLst/>
            </a:prstGeom>
          </p:spPr>
        </p:pic>
      </p:grpSp>
      <p:sp>
        <p:nvSpPr>
          <p:cNvPr id="23" name="对角圆角矩形 55"/>
          <p:cNvSpPr/>
          <p:nvPr/>
        </p:nvSpPr>
        <p:spPr>
          <a:xfrm flipH="1">
            <a:off x="6388572" y="1312391"/>
            <a:ext cx="4500000" cy="454553"/>
          </a:xfrm>
          <a:prstGeom prst="round2DiagRect">
            <a:avLst>
              <a:gd name="adj1" fmla="val 0"/>
              <a:gd name="adj2" fmla="val 0"/>
            </a:avLst>
          </a:prstGeom>
          <a:solidFill>
            <a:schemeClr val="bg1"/>
          </a:solidFill>
          <a:ln>
            <a:noFill/>
          </a:ln>
          <a:effectLst>
            <a:outerShdw blurRad="635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kern="100" dirty="0">
                <a:solidFill>
                  <a:srgbClr val="C00000"/>
                </a:solidFill>
                <a:latin typeface="微软雅黑" panose="020B0503020204020204" charset="-122"/>
                <a:ea typeface="微软雅黑" panose="020B0503020204020204" charset="-122"/>
                <a:cs typeface="方正粗楷简体" panose="02000000000000000000" pitchFamily="2" charset="-122"/>
                <a:sym typeface="+mn-lt"/>
              </a:rPr>
              <a:t>法治工作者失责被严肃处理</a:t>
            </a:r>
          </a:p>
        </p:txBody>
      </p:sp>
      <p:grpSp>
        <p:nvGrpSpPr>
          <p:cNvPr id="2" name="组合 1"/>
          <p:cNvGrpSpPr/>
          <p:nvPr/>
        </p:nvGrpSpPr>
        <p:grpSpPr>
          <a:xfrm>
            <a:off x="4882396" y="613065"/>
            <a:ext cx="6661423" cy="430887"/>
            <a:chOff x="4882396" y="1604496"/>
            <a:chExt cx="6661423" cy="430887"/>
          </a:xfrm>
        </p:grpSpPr>
        <p:sp>
          <p:nvSpPr>
            <p:cNvPr id="36" name="文本框 35"/>
            <p:cNvSpPr txBox="1"/>
            <p:nvPr/>
          </p:nvSpPr>
          <p:spPr>
            <a:xfrm>
              <a:off x="4882396" y="1604496"/>
              <a:ext cx="2296491" cy="430887"/>
            </a:xfrm>
            <a:prstGeom prst="rect">
              <a:avLst/>
            </a:prstGeom>
            <a:noFill/>
          </p:spPr>
          <p:txBody>
            <a:bodyPr wrap="square">
              <a:spAutoFit/>
            </a:bodyPr>
            <a:lstStyle/>
            <a:p>
              <a:pPr marL="431800" algn="ctr"/>
              <a:r>
                <a:rPr lang="en-US" altLang="zh-CN" sz="2200" b="1" dirty="0">
                  <a:solidFill>
                    <a:schemeClr val="tx1">
                      <a:lumMod val="75000"/>
                      <a:lumOff val="25000"/>
                    </a:schemeClr>
                  </a:solidFill>
                  <a:latin typeface="华文中宋" panose="02010600040101010101" pitchFamily="2" charset="-122"/>
                  <a:ea typeface="华文中宋" panose="02010600040101010101" pitchFamily="2" charset="-122"/>
                </a:rPr>
                <a:t>【</a:t>
              </a:r>
              <a:r>
                <a:rPr lang="zh-CN" altLang="en-US" sz="2200" b="1" dirty="0">
                  <a:solidFill>
                    <a:schemeClr val="tx1">
                      <a:lumMod val="75000"/>
                      <a:lumOff val="25000"/>
                    </a:schemeClr>
                  </a:solidFill>
                  <a:latin typeface="华文中宋" panose="02010600040101010101" pitchFamily="2" charset="-122"/>
                  <a:ea typeface="华文中宋" panose="02010600040101010101" pitchFamily="2" charset="-122"/>
                </a:rPr>
                <a:t>典型案例</a:t>
              </a:r>
              <a:r>
                <a:rPr lang="en-US" altLang="zh-CN" sz="2200" b="1" dirty="0">
                  <a:solidFill>
                    <a:schemeClr val="tx1">
                      <a:lumMod val="75000"/>
                      <a:lumOff val="25000"/>
                    </a:schemeClr>
                  </a:solidFill>
                  <a:latin typeface="华文中宋" panose="02010600040101010101" pitchFamily="2" charset="-122"/>
                  <a:ea typeface="华文中宋" panose="02010600040101010101" pitchFamily="2" charset="-122"/>
                </a:rPr>
                <a:t>】</a:t>
              </a:r>
            </a:p>
          </p:txBody>
        </p:sp>
        <p:cxnSp>
          <p:nvCxnSpPr>
            <p:cNvPr id="38" name="直接连接符 37"/>
            <p:cNvCxnSpPr/>
            <p:nvPr/>
          </p:nvCxnSpPr>
          <p:spPr>
            <a:xfrm>
              <a:off x="7178888" y="1831514"/>
              <a:ext cx="436493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40" name="文本框 39"/>
          <p:cNvSpPr txBox="1"/>
          <p:nvPr/>
        </p:nvSpPr>
        <p:spPr>
          <a:xfrm>
            <a:off x="5411563" y="2035383"/>
            <a:ext cx="6514221" cy="4246245"/>
          </a:xfrm>
          <a:prstGeom prst="rect">
            <a:avLst/>
          </a:prstGeom>
          <a:noFill/>
        </p:spPr>
        <p:txBody>
          <a:bodyPr wrap="square">
            <a:spAutoFit/>
          </a:bodyPr>
          <a:lstStyle/>
          <a:p>
            <a:pPr algn="just">
              <a:lnSpc>
                <a:spcPct val="150000"/>
              </a:lnSpc>
            </a:pPr>
            <a:r>
              <a:rPr lang="zh-CN" altLang="en-US" sz="2000" dirty="0">
                <a:solidFill>
                  <a:schemeClr val="tx1">
                    <a:lumMod val="85000"/>
                    <a:lumOff val="15000"/>
                  </a:schemeClr>
                </a:solidFill>
                <a:latin typeface="+mj-ea"/>
                <a:ea typeface="+mj-ea"/>
              </a:rPr>
              <a:t>　</a:t>
            </a:r>
            <a:r>
              <a:rPr lang="zh-CN" altLang="en-US" sz="2000" dirty="0">
                <a:latin typeface="+mj-ea"/>
                <a:ea typeface="+mj-ea"/>
                <a:cs typeface="华文中宋" panose="02010600040101010101" pitchFamily="2" charset="-122"/>
              </a:rPr>
              <a:t>　据环球网报道，</a:t>
            </a:r>
            <a:r>
              <a:rPr lang="en-US" altLang="zh-CN" sz="2000" dirty="0">
                <a:latin typeface="+mj-ea"/>
                <a:ea typeface="+mj-ea"/>
                <a:cs typeface="华文中宋" panose="02010600040101010101" pitchFamily="2" charset="-122"/>
              </a:rPr>
              <a:t>2014</a:t>
            </a:r>
            <a:r>
              <a:rPr lang="zh-CN" altLang="en-US" sz="2000" dirty="0">
                <a:latin typeface="+mj-ea"/>
                <a:ea typeface="+mj-ea"/>
                <a:cs typeface="华文中宋" panose="02010600040101010101" pitchFamily="2" charset="-122"/>
              </a:rPr>
              <a:t>年</a:t>
            </a:r>
            <a:r>
              <a:rPr lang="en-US" altLang="zh-CN" sz="2000" dirty="0">
                <a:latin typeface="+mj-ea"/>
                <a:ea typeface="+mj-ea"/>
                <a:cs typeface="华文中宋" panose="02010600040101010101" pitchFamily="2" charset="-122"/>
              </a:rPr>
              <a:t>12</a:t>
            </a:r>
            <a:r>
              <a:rPr lang="zh-CN" altLang="en-US" sz="2000" dirty="0">
                <a:latin typeface="+mj-ea"/>
                <a:ea typeface="+mj-ea"/>
                <a:cs typeface="华文中宋" panose="02010600040101010101" pitchFamily="2" charset="-122"/>
              </a:rPr>
              <a:t>月</a:t>
            </a:r>
            <a:r>
              <a:rPr lang="en-US" altLang="zh-CN" sz="2000" dirty="0">
                <a:latin typeface="+mj-ea"/>
                <a:ea typeface="+mj-ea"/>
                <a:cs typeface="华文中宋" panose="02010600040101010101" pitchFamily="2" charset="-122"/>
              </a:rPr>
              <a:t>11</a:t>
            </a:r>
            <a:r>
              <a:rPr lang="zh-CN" altLang="en-US" sz="2000" dirty="0">
                <a:latin typeface="+mj-ea"/>
                <a:ea typeface="+mj-ea"/>
                <a:cs typeface="华文中宋" panose="02010600040101010101" pitchFamily="2" charset="-122"/>
              </a:rPr>
              <a:t>日，湖南省高级人民法院出具的一份民事判决书，事关一起国有土地使用权转让合同纠纷案。这份</a:t>
            </a:r>
            <a:r>
              <a:rPr lang="en-US" altLang="zh-CN" sz="2000" dirty="0">
                <a:latin typeface="+mj-ea"/>
                <a:ea typeface="+mj-ea"/>
                <a:cs typeface="华文中宋" panose="02010600040101010101" pitchFamily="2" charset="-122"/>
              </a:rPr>
              <a:t>33</a:t>
            </a:r>
            <a:r>
              <a:rPr lang="zh-CN" altLang="en-US" sz="2000" dirty="0">
                <a:latin typeface="+mj-ea"/>
                <a:ea typeface="+mj-ea"/>
                <a:cs typeface="华文中宋" panose="02010600040101010101" pitchFamily="2" charset="-122"/>
              </a:rPr>
              <a:t>页的判决书竟然出现了</a:t>
            </a:r>
            <a:r>
              <a:rPr lang="en-US" altLang="zh-CN" sz="2000" dirty="0">
                <a:latin typeface="+mj-ea"/>
                <a:ea typeface="+mj-ea"/>
                <a:cs typeface="华文中宋" panose="02010600040101010101" pitchFamily="2" charset="-122"/>
              </a:rPr>
              <a:t>317</a:t>
            </a:r>
            <a:r>
              <a:rPr lang="zh-CN" altLang="en-US" sz="2000" dirty="0">
                <a:latin typeface="+mj-ea"/>
                <a:ea typeface="+mj-ea"/>
                <a:cs typeface="华文中宋" panose="02010600040101010101" pitchFamily="2" charset="-122"/>
              </a:rPr>
              <a:t>处笔误，平均每页出错多达</a:t>
            </a:r>
            <a:r>
              <a:rPr lang="en-US" altLang="zh-CN" sz="2000" dirty="0">
                <a:latin typeface="+mj-ea"/>
                <a:ea typeface="+mj-ea"/>
                <a:cs typeface="华文中宋" panose="02010600040101010101" pitchFamily="2" charset="-122"/>
              </a:rPr>
              <a:t>9.6</a:t>
            </a:r>
            <a:r>
              <a:rPr lang="zh-CN" altLang="en-US" sz="2000" dirty="0">
                <a:latin typeface="+mj-ea"/>
                <a:ea typeface="+mj-ea"/>
                <a:cs typeface="华文中宋" panose="02010600040101010101" pitchFamily="2" charset="-122"/>
              </a:rPr>
              <a:t>个，造成了恶劣的社会影响。</a:t>
            </a:r>
            <a:endParaRPr lang="en-US" altLang="zh-CN" sz="2000" dirty="0">
              <a:latin typeface="+mj-ea"/>
              <a:ea typeface="+mj-ea"/>
              <a:cs typeface="华文中宋" panose="02010600040101010101" pitchFamily="2" charset="-122"/>
            </a:endParaRPr>
          </a:p>
          <a:p>
            <a:pPr algn="just">
              <a:lnSpc>
                <a:spcPct val="150000"/>
              </a:lnSpc>
            </a:pPr>
            <a:r>
              <a:rPr lang="zh-CN" altLang="en-US" sz="2000" dirty="0">
                <a:latin typeface="+mj-ea"/>
                <a:ea typeface="+mj-ea"/>
                <a:cs typeface="华文中宋" panose="02010600040101010101" pitchFamily="2" charset="-122"/>
              </a:rPr>
              <a:t>       判决书不仅反映法官裁判文书制作水平，也关乎当事人的合法权益，更影响着司法公信力。</a:t>
            </a:r>
            <a:r>
              <a:rPr lang="zh-CN" altLang="en-US" sz="2000" dirty="0">
                <a:solidFill>
                  <a:srgbClr val="1B1B1B"/>
                </a:solidFill>
                <a:latin typeface="+mj-ea"/>
                <a:ea typeface="+mj-ea"/>
                <a:cs typeface="华文中宋" panose="02010600040101010101" pitchFamily="2" charset="-122"/>
              </a:rPr>
              <a:t>湖南省高院回应，已于</a:t>
            </a:r>
            <a:r>
              <a:rPr lang="en-US" altLang="zh-CN" sz="2000" dirty="0">
                <a:solidFill>
                  <a:srgbClr val="1B1B1B"/>
                </a:solidFill>
                <a:latin typeface="+mj-ea"/>
                <a:ea typeface="+mj-ea"/>
                <a:cs typeface="华文中宋" panose="02010600040101010101" pitchFamily="2" charset="-122"/>
              </a:rPr>
              <a:t>2015</a:t>
            </a:r>
            <a:r>
              <a:rPr lang="zh-CN" altLang="en-US" sz="2000" dirty="0">
                <a:solidFill>
                  <a:srgbClr val="1B1B1B"/>
                </a:solidFill>
                <a:latin typeface="+mj-ea"/>
                <a:ea typeface="+mj-ea"/>
                <a:cs typeface="华文中宋" panose="02010600040101010101" pitchFamily="2" charset="-122"/>
              </a:rPr>
              <a:t>年</a:t>
            </a:r>
            <a:r>
              <a:rPr lang="en-US" altLang="zh-CN" sz="2000" dirty="0">
                <a:solidFill>
                  <a:srgbClr val="1B1B1B"/>
                </a:solidFill>
                <a:latin typeface="+mj-ea"/>
                <a:ea typeface="+mj-ea"/>
                <a:cs typeface="华文中宋" panose="02010600040101010101" pitchFamily="2" charset="-122"/>
              </a:rPr>
              <a:t>11</a:t>
            </a:r>
            <a:r>
              <a:rPr lang="zh-CN" altLang="en-US" sz="2000" dirty="0">
                <a:solidFill>
                  <a:srgbClr val="1B1B1B"/>
                </a:solidFill>
                <a:latin typeface="+mj-ea"/>
                <a:ea typeface="+mj-ea"/>
                <a:cs typeface="华文中宋" panose="02010600040101010101" pitchFamily="2" charset="-122"/>
              </a:rPr>
              <a:t>月</a:t>
            </a:r>
            <a:r>
              <a:rPr lang="en-US" altLang="zh-CN" sz="2000" dirty="0">
                <a:solidFill>
                  <a:srgbClr val="1B1B1B"/>
                </a:solidFill>
                <a:latin typeface="+mj-ea"/>
                <a:ea typeface="+mj-ea"/>
                <a:cs typeface="华文中宋" panose="02010600040101010101" pitchFamily="2" charset="-122"/>
              </a:rPr>
              <a:t>10</a:t>
            </a:r>
            <a:r>
              <a:rPr lang="zh-CN" altLang="en-US" sz="2000" dirty="0">
                <a:solidFill>
                  <a:srgbClr val="1B1B1B"/>
                </a:solidFill>
                <a:latin typeface="+mj-ea"/>
                <a:ea typeface="+mj-ea"/>
                <a:cs typeface="华文中宋" panose="02010600040101010101" pitchFamily="2" charset="-122"/>
              </a:rPr>
              <a:t>日以补正裁定的方式对该判决书中的错误予以纠正，同时启动了问责程序，对承办该案件的法官进行了严肃处理，并登门向当事人道歉。</a:t>
            </a:r>
            <a:endParaRPr lang="zh-CN" altLang="en-US" sz="2000" dirty="0">
              <a:latin typeface="+mj-ea"/>
              <a:ea typeface="+mj-ea"/>
              <a:cs typeface="华文中宋" panose="02010600040101010101" pitchFamily="2" charset="-122"/>
            </a:endParaRPr>
          </a:p>
        </p:txBody>
      </p:sp>
      <p:sp>
        <p:nvSpPr>
          <p:cNvPr id="6" name="文本框 5"/>
          <p:cNvSpPr txBox="1"/>
          <p:nvPr/>
        </p:nvSpPr>
        <p:spPr>
          <a:xfrm>
            <a:off x="137795" y="46990"/>
            <a:ext cx="4064000" cy="368300"/>
          </a:xfrm>
          <a:prstGeom prst="rect">
            <a:avLst/>
          </a:prstGeom>
          <a:noFill/>
        </p:spPr>
        <p:txBody>
          <a:bodyPr wrap="square" rtlCol="0">
            <a:spAutoFit/>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1" y="10160"/>
            <a:ext cx="12192000" cy="6858000"/>
          </a:xfrm>
          <a:prstGeom prst="rect">
            <a:avLst/>
          </a:prstGeom>
          <a:noFill/>
        </p:spPr>
      </p:pic>
      <p:grpSp>
        <p:nvGrpSpPr>
          <p:cNvPr id="3" name="组合 2"/>
          <p:cNvGrpSpPr/>
          <p:nvPr/>
        </p:nvGrpSpPr>
        <p:grpSpPr>
          <a:xfrm>
            <a:off x="1056000" y="1260676"/>
            <a:ext cx="10080000" cy="4680000"/>
            <a:chOff x="1056000" y="1404300"/>
            <a:chExt cx="10080000" cy="4680000"/>
          </a:xfrm>
        </p:grpSpPr>
        <p:sp>
          <p:nvSpPr>
            <p:cNvPr id="8" name="Rectangle 10"/>
            <p:cNvSpPr/>
            <p:nvPr/>
          </p:nvSpPr>
          <p:spPr>
            <a:xfrm>
              <a:off x="1056000" y="1404300"/>
              <a:ext cx="10080000" cy="4680000"/>
            </a:xfrm>
            <a:prstGeom prst="rect">
              <a:avLst/>
            </a:prstGeom>
            <a:pattFill prst="pct25">
              <a:fgClr>
                <a:srgbClr val="FAE7D0"/>
              </a:fgClr>
              <a:bgClr>
                <a:srgbClr val="FFFDFD"/>
              </a:bgClr>
            </a:pattFill>
            <a:ln w="6350">
              <a:noFill/>
            </a:ln>
            <a:effectLst>
              <a:outerShdw blurRad="508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等线" panose="02010600030101010101" charset="-122"/>
                <a:ea typeface="+mn-ea"/>
                <a:cs typeface="+mn-cs"/>
              </a:endParaRPr>
            </a:p>
          </p:txBody>
        </p:sp>
        <p:sp>
          <p:nvSpPr>
            <p:cNvPr id="15" name="Rectangle 10"/>
            <p:cNvSpPr/>
            <p:nvPr/>
          </p:nvSpPr>
          <p:spPr>
            <a:xfrm>
              <a:off x="1056000" y="1404300"/>
              <a:ext cx="10080000" cy="4680000"/>
            </a:xfrm>
            <a:prstGeom prst="frame">
              <a:avLst>
                <a:gd name="adj1" fmla="val 5696"/>
              </a:avLst>
            </a:prstGeom>
            <a:gradFill>
              <a:gsLst>
                <a:gs pos="0">
                  <a:srgbClr val="9E0406"/>
                </a:gs>
                <a:gs pos="100000">
                  <a:srgbClr val="D49A78"/>
                </a:gs>
              </a:gsLst>
              <a:lin ang="0" scaled="0"/>
            </a:gradFill>
            <a:ln w="12700">
              <a:gradFill>
                <a:gsLst>
                  <a:gs pos="0">
                    <a:srgbClr val="FFFDEB"/>
                  </a:gs>
                  <a:gs pos="100000">
                    <a:srgbClr val="FAE7D0"/>
                  </a:gs>
                  <a:gs pos="65000">
                    <a:srgbClr val="FFFDFD">
                      <a:alpha val="0"/>
                    </a:srgbClr>
                  </a:gs>
                  <a:gs pos="35000">
                    <a:srgbClr val="FFFDFD">
                      <a:alpha val="0"/>
                    </a:srgbClr>
                  </a:gs>
                </a:gsLst>
                <a:lin ang="1800000" scaled="0"/>
              </a:gradFill>
            </a:ln>
            <a:effectLst>
              <a:outerShdw blurRad="381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等线" panose="02010600030101010101" charset="-122"/>
                <a:ea typeface="+mn-ea"/>
                <a:cs typeface="+mn-cs"/>
              </a:endParaRPr>
            </a:p>
          </p:txBody>
        </p:sp>
      </p:grpSp>
      <p:grpSp>
        <p:nvGrpSpPr>
          <p:cNvPr id="2" name="组合 1"/>
          <p:cNvGrpSpPr/>
          <p:nvPr/>
        </p:nvGrpSpPr>
        <p:grpSpPr>
          <a:xfrm>
            <a:off x="4476000" y="715325"/>
            <a:ext cx="3240000" cy="873963"/>
            <a:chOff x="4667248" y="188999"/>
            <a:chExt cx="3240000" cy="873963"/>
          </a:xfrm>
        </p:grpSpPr>
        <p:sp>
          <p:nvSpPr>
            <p:cNvPr id="13" name="缺角矩形 12"/>
            <p:cNvSpPr/>
            <p:nvPr/>
          </p:nvSpPr>
          <p:spPr>
            <a:xfrm>
              <a:off x="4667248" y="342962"/>
              <a:ext cx="3240000" cy="720000"/>
            </a:xfrm>
            <a:prstGeom prst="plaque">
              <a:avLst>
                <a:gd name="adj" fmla="val 0"/>
              </a:avLst>
            </a:prstGeom>
            <a:gradFill>
              <a:gsLst>
                <a:gs pos="0">
                  <a:srgbClr val="BA5140"/>
                </a:gs>
                <a:gs pos="100000">
                  <a:srgbClr val="BA5140">
                    <a:alpha val="0"/>
                  </a:srgbClr>
                </a:gs>
              </a:gsLst>
              <a:lin ang="5400000" scaled="0"/>
            </a:gradFill>
            <a:ln w="19050">
              <a:gradFill>
                <a:gsLst>
                  <a:gs pos="0">
                    <a:schemeClr val="accent4">
                      <a:lumMod val="20000"/>
                      <a:lumOff val="80000"/>
                    </a:schemeClr>
                  </a:gs>
                  <a:gs pos="92400">
                    <a:srgbClr val="FFEBBC">
                      <a:alpha val="0"/>
                    </a:srgbClr>
                  </a:gs>
                  <a:gs pos="100000">
                    <a:schemeClr val="accent4">
                      <a:lumMod val="20000"/>
                      <a:lumOff val="80000"/>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2" name="矩形 11"/>
            <p:cNvSpPr/>
            <p:nvPr/>
          </p:nvSpPr>
          <p:spPr>
            <a:xfrm>
              <a:off x="4847248" y="188999"/>
              <a:ext cx="2880000" cy="792000"/>
            </a:xfrm>
            <a:prstGeom prst="rect">
              <a:avLst/>
            </a:prstGeom>
            <a:gradFill>
              <a:gsLst>
                <a:gs pos="60000">
                  <a:srgbClr val="9E0406"/>
                </a:gs>
                <a:gs pos="100000">
                  <a:srgbClr val="B00000">
                    <a:alpha val="0"/>
                  </a:srgbClr>
                </a:gs>
              </a:gsLst>
              <a:lin ang="5400000" scaled="0"/>
            </a:gradFill>
            <a:ln w="12700">
              <a:gradFill>
                <a:gsLst>
                  <a:gs pos="0">
                    <a:schemeClr val="accent4">
                      <a:lumMod val="20000"/>
                      <a:lumOff val="80000"/>
                    </a:schemeClr>
                  </a:gs>
                  <a:gs pos="92400">
                    <a:srgbClr val="FFEBBC">
                      <a:alpha val="0"/>
                    </a:srgbClr>
                  </a:gs>
                  <a:gs pos="100000">
                    <a:schemeClr val="accent4">
                      <a:lumMod val="20000"/>
                      <a:lumOff val="80000"/>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6" name="文本框 15"/>
            <p:cNvSpPr txBox="1"/>
            <p:nvPr/>
          </p:nvSpPr>
          <p:spPr>
            <a:xfrm>
              <a:off x="5302243" y="359866"/>
              <a:ext cx="1970010" cy="450266"/>
            </a:xfrm>
            <a:custGeom>
              <a:avLst/>
              <a:gdLst/>
              <a:ahLst/>
              <a:cxnLst/>
              <a:rect l="l" t="t" r="r" b="b"/>
              <a:pathLst>
                <a:path w="1971973" h="450266">
                  <a:moveTo>
                    <a:pt x="1706249" y="321431"/>
                  </a:moveTo>
                  <a:cubicBezTo>
                    <a:pt x="1709207" y="321431"/>
                    <a:pt x="1711672" y="322088"/>
                    <a:pt x="1713644" y="323403"/>
                  </a:cubicBezTo>
                  <a:cubicBezTo>
                    <a:pt x="1716273" y="326032"/>
                    <a:pt x="1712329" y="330634"/>
                    <a:pt x="1701812" y="337207"/>
                  </a:cubicBezTo>
                  <a:cubicBezTo>
                    <a:pt x="1691295" y="342466"/>
                    <a:pt x="1674862" y="351668"/>
                    <a:pt x="1652513" y="364815"/>
                  </a:cubicBezTo>
                  <a:cubicBezTo>
                    <a:pt x="1634108" y="376646"/>
                    <a:pt x="1618989" y="385849"/>
                    <a:pt x="1607158" y="392422"/>
                  </a:cubicBezTo>
                  <a:cubicBezTo>
                    <a:pt x="1600584" y="396366"/>
                    <a:pt x="1591382" y="403597"/>
                    <a:pt x="1579550" y="414114"/>
                  </a:cubicBezTo>
                  <a:cubicBezTo>
                    <a:pt x="1578235" y="415429"/>
                    <a:pt x="1575606" y="417401"/>
                    <a:pt x="1571662" y="420030"/>
                  </a:cubicBezTo>
                  <a:cubicBezTo>
                    <a:pt x="1569033" y="421344"/>
                    <a:pt x="1567061" y="422659"/>
                    <a:pt x="1565746" y="423974"/>
                  </a:cubicBezTo>
                  <a:cubicBezTo>
                    <a:pt x="1561802" y="423974"/>
                    <a:pt x="1557858" y="421344"/>
                    <a:pt x="1553914" y="416086"/>
                  </a:cubicBezTo>
                  <a:cubicBezTo>
                    <a:pt x="1548656" y="409513"/>
                    <a:pt x="1540768" y="395709"/>
                    <a:pt x="1530251" y="374674"/>
                  </a:cubicBezTo>
                  <a:cubicBezTo>
                    <a:pt x="1569690" y="365472"/>
                    <a:pt x="1624905" y="348381"/>
                    <a:pt x="1695896" y="323403"/>
                  </a:cubicBezTo>
                  <a:cubicBezTo>
                    <a:pt x="1699840" y="322088"/>
                    <a:pt x="1703291" y="321431"/>
                    <a:pt x="1706249" y="321431"/>
                  </a:cubicBezTo>
                  <a:close/>
                  <a:moveTo>
                    <a:pt x="1861542" y="285936"/>
                  </a:moveTo>
                  <a:cubicBezTo>
                    <a:pt x="1840508" y="287250"/>
                    <a:pt x="1808956" y="289222"/>
                    <a:pt x="1766887" y="291852"/>
                  </a:cubicBezTo>
                  <a:cubicBezTo>
                    <a:pt x="1766887" y="301054"/>
                    <a:pt x="1767545" y="319459"/>
                    <a:pt x="1768859" y="347067"/>
                  </a:cubicBezTo>
                  <a:cubicBezTo>
                    <a:pt x="1770174" y="360213"/>
                    <a:pt x="1770831" y="370730"/>
                    <a:pt x="1770831" y="378618"/>
                  </a:cubicBezTo>
                  <a:cubicBezTo>
                    <a:pt x="1785292" y="377304"/>
                    <a:pt x="1804355" y="375989"/>
                    <a:pt x="1828019" y="374674"/>
                  </a:cubicBezTo>
                  <a:cubicBezTo>
                    <a:pt x="1842480" y="373360"/>
                    <a:pt x="1852339" y="372702"/>
                    <a:pt x="1857598" y="372702"/>
                  </a:cubicBezTo>
                  <a:cubicBezTo>
                    <a:pt x="1857598" y="363500"/>
                    <a:pt x="1858255" y="351011"/>
                    <a:pt x="1859570" y="335235"/>
                  </a:cubicBezTo>
                  <a:cubicBezTo>
                    <a:pt x="1860885" y="319459"/>
                    <a:pt x="1861542" y="303026"/>
                    <a:pt x="1861542" y="285936"/>
                  </a:cubicBezTo>
                  <a:close/>
                  <a:moveTo>
                    <a:pt x="1881262" y="244524"/>
                  </a:moveTo>
                  <a:cubicBezTo>
                    <a:pt x="1883891" y="247154"/>
                    <a:pt x="1889150" y="251098"/>
                    <a:pt x="1897038" y="256356"/>
                  </a:cubicBezTo>
                  <a:cubicBezTo>
                    <a:pt x="1904925" y="261615"/>
                    <a:pt x="1910841" y="265559"/>
                    <a:pt x="1914785" y="268188"/>
                  </a:cubicBezTo>
                  <a:cubicBezTo>
                    <a:pt x="1923988" y="274761"/>
                    <a:pt x="1928589" y="280020"/>
                    <a:pt x="1928589" y="283964"/>
                  </a:cubicBezTo>
                  <a:cubicBezTo>
                    <a:pt x="1928589" y="289222"/>
                    <a:pt x="1922016" y="295796"/>
                    <a:pt x="1908869" y="303683"/>
                  </a:cubicBezTo>
                  <a:lnTo>
                    <a:pt x="1906897" y="362843"/>
                  </a:lnTo>
                  <a:lnTo>
                    <a:pt x="1912813" y="366787"/>
                  </a:lnTo>
                  <a:cubicBezTo>
                    <a:pt x="1920701" y="373360"/>
                    <a:pt x="1923988" y="378618"/>
                    <a:pt x="1922673" y="382562"/>
                  </a:cubicBezTo>
                  <a:cubicBezTo>
                    <a:pt x="1922673" y="385192"/>
                    <a:pt x="1920701" y="386506"/>
                    <a:pt x="1916757" y="386506"/>
                  </a:cubicBezTo>
                  <a:cubicBezTo>
                    <a:pt x="1912813" y="387821"/>
                    <a:pt x="1908212" y="388478"/>
                    <a:pt x="1902953" y="388478"/>
                  </a:cubicBezTo>
                  <a:cubicBezTo>
                    <a:pt x="1889807" y="388478"/>
                    <a:pt x="1877975" y="389136"/>
                    <a:pt x="1867458" y="390450"/>
                  </a:cubicBezTo>
                  <a:cubicBezTo>
                    <a:pt x="1859570" y="390450"/>
                    <a:pt x="1840508" y="391108"/>
                    <a:pt x="1810271" y="392422"/>
                  </a:cubicBezTo>
                  <a:cubicBezTo>
                    <a:pt x="1793180" y="393737"/>
                    <a:pt x="1780034" y="394394"/>
                    <a:pt x="1770831" y="394394"/>
                  </a:cubicBezTo>
                  <a:cubicBezTo>
                    <a:pt x="1770831" y="412799"/>
                    <a:pt x="1770174" y="422659"/>
                    <a:pt x="1768859" y="423974"/>
                  </a:cubicBezTo>
                  <a:cubicBezTo>
                    <a:pt x="1766230" y="429232"/>
                    <a:pt x="1760314" y="434491"/>
                    <a:pt x="1751112" y="439750"/>
                  </a:cubicBezTo>
                  <a:cubicBezTo>
                    <a:pt x="1740594" y="446323"/>
                    <a:pt x="1733364" y="448295"/>
                    <a:pt x="1729420" y="445665"/>
                  </a:cubicBezTo>
                  <a:cubicBezTo>
                    <a:pt x="1726791" y="444351"/>
                    <a:pt x="1725476" y="439092"/>
                    <a:pt x="1725476" y="429890"/>
                  </a:cubicBezTo>
                  <a:lnTo>
                    <a:pt x="1725476" y="416086"/>
                  </a:lnTo>
                  <a:cubicBezTo>
                    <a:pt x="1726791" y="409513"/>
                    <a:pt x="1727448" y="406226"/>
                    <a:pt x="1727448" y="406226"/>
                  </a:cubicBezTo>
                  <a:cubicBezTo>
                    <a:pt x="1727448" y="362843"/>
                    <a:pt x="1726133" y="326690"/>
                    <a:pt x="1723504" y="297768"/>
                  </a:cubicBezTo>
                  <a:cubicBezTo>
                    <a:pt x="1723504" y="295138"/>
                    <a:pt x="1722847" y="287908"/>
                    <a:pt x="1721532" y="276076"/>
                  </a:cubicBezTo>
                  <a:cubicBezTo>
                    <a:pt x="1720217" y="265559"/>
                    <a:pt x="1719560" y="256356"/>
                    <a:pt x="1719560" y="248468"/>
                  </a:cubicBezTo>
                  <a:cubicBezTo>
                    <a:pt x="1723504" y="249783"/>
                    <a:pt x="1730735" y="252412"/>
                    <a:pt x="1741252" y="256356"/>
                  </a:cubicBezTo>
                  <a:cubicBezTo>
                    <a:pt x="1746510" y="258985"/>
                    <a:pt x="1750454" y="260957"/>
                    <a:pt x="1753084" y="262272"/>
                  </a:cubicBezTo>
                  <a:cubicBezTo>
                    <a:pt x="1754398" y="263587"/>
                    <a:pt x="1757027" y="264901"/>
                    <a:pt x="1760971" y="266216"/>
                  </a:cubicBezTo>
                  <a:cubicBezTo>
                    <a:pt x="1768859" y="270160"/>
                    <a:pt x="1774775" y="273447"/>
                    <a:pt x="1778719" y="276076"/>
                  </a:cubicBezTo>
                  <a:lnTo>
                    <a:pt x="1861542" y="270160"/>
                  </a:lnTo>
                  <a:close/>
                  <a:moveTo>
                    <a:pt x="774985" y="185365"/>
                  </a:moveTo>
                  <a:cubicBezTo>
                    <a:pt x="753951" y="186680"/>
                    <a:pt x="721742" y="188652"/>
                    <a:pt x="678358" y="191281"/>
                  </a:cubicBezTo>
                  <a:cubicBezTo>
                    <a:pt x="680988" y="211001"/>
                    <a:pt x="682302" y="230063"/>
                    <a:pt x="682302" y="248468"/>
                  </a:cubicBezTo>
                  <a:lnTo>
                    <a:pt x="771041" y="242552"/>
                  </a:lnTo>
                  <a:cubicBezTo>
                    <a:pt x="771041" y="234664"/>
                    <a:pt x="771698" y="224805"/>
                    <a:pt x="773013" y="212973"/>
                  </a:cubicBezTo>
                  <a:cubicBezTo>
                    <a:pt x="773013" y="202455"/>
                    <a:pt x="773670" y="193253"/>
                    <a:pt x="774985" y="185365"/>
                  </a:cubicBezTo>
                  <a:close/>
                  <a:moveTo>
                    <a:pt x="82823" y="149870"/>
                  </a:moveTo>
                  <a:cubicBezTo>
                    <a:pt x="85452" y="151184"/>
                    <a:pt x="90053" y="154471"/>
                    <a:pt x="96626" y="159729"/>
                  </a:cubicBezTo>
                  <a:cubicBezTo>
                    <a:pt x="104514" y="163673"/>
                    <a:pt x="110430" y="167617"/>
                    <a:pt x="114374" y="171561"/>
                  </a:cubicBezTo>
                  <a:cubicBezTo>
                    <a:pt x="124891" y="180764"/>
                    <a:pt x="129493" y="186680"/>
                    <a:pt x="128178" y="189309"/>
                  </a:cubicBezTo>
                  <a:cubicBezTo>
                    <a:pt x="128178" y="194568"/>
                    <a:pt x="122262" y="199826"/>
                    <a:pt x="110430" y="205085"/>
                  </a:cubicBezTo>
                  <a:lnTo>
                    <a:pt x="108458" y="333263"/>
                  </a:lnTo>
                  <a:cubicBezTo>
                    <a:pt x="111088" y="331948"/>
                    <a:pt x="116346" y="328662"/>
                    <a:pt x="124234" y="323403"/>
                  </a:cubicBezTo>
                  <a:cubicBezTo>
                    <a:pt x="137381" y="314201"/>
                    <a:pt x="146583" y="308285"/>
                    <a:pt x="151842" y="305655"/>
                  </a:cubicBezTo>
                  <a:cubicBezTo>
                    <a:pt x="159730" y="299082"/>
                    <a:pt x="164331" y="297768"/>
                    <a:pt x="165646" y="301711"/>
                  </a:cubicBezTo>
                  <a:cubicBezTo>
                    <a:pt x="169589" y="304341"/>
                    <a:pt x="167617" y="308942"/>
                    <a:pt x="159730" y="315515"/>
                  </a:cubicBezTo>
                  <a:cubicBezTo>
                    <a:pt x="138695" y="344437"/>
                    <a:pt x="122262" y="367444"/>
                    <a:pt x="110430" y="384534"/>
                  </a:cubicBezTo>
                  <a:cubicBezTo>
                    <a:pt x="107801" y="387164"/>
                    <a:pt x="104514" y="391765"/>
                    <a:pt x="100570" y="398338"/>
                  </a:cubicBezTo>
                  <a:cubicBezTo>
                    <a:pt x="99256" y="402282"/>
                    <a:pt x="97941" y="404911"/>
                    <a:pt x="96626" y="406226"/>
                  </a:cubicBezTo>
                  <a:cubicBezTo>
                    <a:pt x="96626" y="406226"/>
                    <a:pt x="96626" y="406883"/>
                    <a:pt x="96626" y="408198"/>
                  </a:cubicBezTo>
                  <a:cubicBezTo>
                    <a:pt x="93997" y="413457"/>
                    <a:pt x="91368" y="416086"/>
                    <a:pt x="88739" y="416086"/>
                  </a:cubicBezTo>
                  <a:cubicBezTo>
                    <a:pt x="86109" y="417401"/>
                    <a:pt x="81508" y="414771"/>
                    <a:pt x="74935" y="408198"/>
                  </a:cubicBezTo>
                  <a:cubicBezTo>
                    <a:pt x="76249" y="409513"/>
                    <a:pt x="74935" y="408855"/>
                    <a:pt x="70991" y="406226"/>
                  </a:cubicBezTo>
                  <a:cubicBezTo>
                    <a:pt x="68361" y="403597"/>
                    <a:pt x="64418" y="398995"/>
                    <a:pt x="59159" y="392422"/>
                  </a:cubicBezTo>
                  <a:cubicBezTo>
                    <a:pt x="49956" y="384534"/>
                    <a:pt x="45355" y="379276"/>
                    <a:pt x="45355" y="376646"/>
                  </a:cubicBezTo>
                  <a:cubicBezTo>
                    <a:pt x="59816" y="367444"/>
                    <a:pt x="66390" y="354297"/>
                    <a:pt x="65075" y="337207"/>
                  </a:cubicBezTo>
                  <a:lnTo>
                    <a:pt x="67047" y="189309"/>
                  </a:lnTo>
                  <a:cubicBezTo>
                    <a:pt x="57844" y="190624"/>
                    <a:pt x="46012" y="191938"/>
                    <a:pt x="31551" y="193253"/>
                  </a:cubicBezTo>
                  <a:cubicBezTo>
                    <a:pt x="22349" y="195882"/>
                    <a:pt x="15118" y="197197"/>
                    <a:pt x="9860" y="197197"/>
                  </a:cubicBezTo>
                  <a:cubicBezTo>
                    <a:pt x="8545" y="195882"/>
                    <a:pt x="5916" y="191938"/>
                    <a:pt x="1972" y="185365"/>
                  </a:cubicBezTo>
                  <a:cubicBezTo>
                    <a:pt x="1972" y="182736"/>
                    <a:pt x="1314" y="180764"/>
                    <a:pt x="0" y="179449"/>
                  </a:cubicBezTo>
                  <a:cubicBezTo>
                    <a:pt x="19720" y="179449"/>
                    <a:pt x="41411" y="178135"/>
                    <a:pt x="65075" y="175505"/>
                  </a:cubicBezTo>
                  <a:close/>
                  <a:moveTo>
                    <a:pt x="788789" y="143954"/>
                  </a:moveTo>
                  <a:cubicBezTo>
                    <a:pt x="791418" y="145268"/>
                    <a:pt x="795362" y="147898"/>
                    <a:pt x="800621" y="151842"/>
                  </a:cubicBezTo>
                  <a:cubicBezTo>
                    <a:pt x="807194" y="155785"/>
                    <a:pt x="815082" y="161701"/>
                    <a:pt x="824284" y="169589"/>
                  </a:cubicBezTo>
                  <a:cubicBezTo>
                    <a:pt x="825599" y="170904"/>
                    <a:pt x="827571" y="172876"/>
                    <a:pt x="830200" y="175505"/>
                  </a:cubicBezTo>
                  <a:cubicBezTo>
                    <a:pt x="835459" y="178135"/>
                    <a:pt x="838088" y="181421"/>
                    <a:pt x="838088" y="185365"/>
                  </a:cubicBezTo>
                  <a:cubicBezTo>
                    <a:pt x="838088" y="190624"/>
                    <a:pt x="832172" y="195225"/>
                    <a:pt x="820340" y="199169"/>
                  </a:cubicBezTo>
                  <a:cubicBezTo>
                    <a:pt x="820340" y="200484"/>
                    <a:pt x="820340" y="203113"/>
                    <a:pt x="820340" y="207057"/>
                  </a:cubicBezTo>
                  <a:cubicBezTo>
                    <a:pt x="819026" y="216259"/>
                    <a:pt x="818368" y="223490"/>
                    <a:pt x="818368" y="228748"/>
                  </a:cubicBezTo>
                  <a:cubicBezTo>
                    <a:pt x="831515" y="240580"/>
                    <a:pt x="838088" y="248468"/>
                    <a:pt x="838088" y="252412"/>
                  </a:cubicBezTo>
                  <a:cubicBezTo>
                    <a:pt x="836773" y="255041"/>
                    <a:pt x="830200" y="256356"/>
                    <a:pt x="818368" y="256356"/>
                  </a:cubicBezTo>
                  <a:cubicBezTo>
                    <a:pt x="809166" y="257671"/>
                    <a:pt x="797334" y="258328"/>
                    <a:pt x="782873" y="258328"/>
                  </a:cubicBezTo>
                  <a:cubicBezTo>
                    <a:pt x="777614" y="258328"/>
                    <a:pt x="769726" y="258328"/>
                    <a:pt x="759209" y="258328"/>
                  </a:cubicBezTo>
                  <a:cubicBezTo>
                    <a:pt x="742119" y="259643"/>
                    <a:pt x="728972" y="260300"/>
                    <a:pt x="719770" y="260300"/>
                  </a:cubicBezTo>
                  <a:cubicBezTo>
                    <a:pt x="722399" y="261615"/>
                    <a:pt x="726343" y="262929"/>
                    <a:pt x="731602" y="264244"/>
                  </a:cubicBezTo>
                  <a:cubicBezTo>
                    <a:pt x="736860" y="266873"/>
                    <a:pt x="740804" y="268845"/>
                    <a:pt x="743433" y="270160"/>
                  </a:cubicBezTo>
                  <a:cubicBezTo>
                    <a:pt x="759209" y="276733"/>
                    <a:pt x="767097" y="281992"/>
                    <a:pt x="767097" y="285936"/>
                  </a:cubicBezTo>
                  <a:cubicBezTo>
                    <a:pt x="767097" y="289880"/>
                    <a:pt x="763153" y="294481"/>
                    <a:pt x="755265" y="299739"/>
                  </a:cubicBezTo>
                  <a:lnTo>
                    <a:pt x="755265" y="321431"/>
                  </a:lnTo>
                  <a:lnTo>
                    <a:pt x="804565" y="319459"/>
                  </a:lnTo>
                  <a:cubicBezTo>
                    <a:pt x="812452" y="303683"/>
                    <a:pt x="820340" y="291194"/>
                    <a:pt x="828228" y="281992"/>
                  </a:cubicBezTo>
                  <a:cubicBezTo>
                    <a:pt x="830858" y="283306"/>
                    <a:pt x="834801" y="286593"/>
                    <a:pt x="840060" y="291852"/>
                  </a:cubicBezTo>
                  <a:cubicBezTo>
                    <a:pt x="849263" y="298425"/>
                    <a:pt x="857151" y="304341"/>
                    <a:pt x="863724" y="309599"/>
                  </a:cubicBezTo>
                  <a:cubicBezTo>
                    <a:pt x="872926" y="317487"/>
                    <a:pt x="877528" y="323403"/>
                    <a:pt x="877528" y="327347"/>
                  </a:cubicBezTo>
                  <a:cubicBezTo>
                    <a:pt x="877528" y="331291"/>
                    <a:pt x="870954" y="333263"/>
                    <a:pt x="857808" y="333263"/>
                  </a:cubicBezTo>
                  <a:cubicBezTo>
                    <a:pt x="832830" y="333263"/>
                    <a:pt x="815082" y="333920"/>
                    <a:pt x="804565" y="335235"/>
                  </a:cubicBezTo>
                  <a:lnTo>
                    <a:pt x="755265" y="337207"/>
                  </a:lnTo>
                  <a:lnTo>
                    <a:pt x="755265" y="398338"/>
                  </a:lnTo>
                  <a:cubicBezTo>
                    <a:pt x="785502" y="398338"/>
                    <a:pt x="820340" y="397023"/>
                    <a:pt x="859780" y="394394"/>
                  </a:cubicBezTo>
                  <a:cubicBezTo>
                    <a:pt x="862409" y="390450"/>
                    <a:pt x="867010" y="384534"/>
                    <a:pt x="873584" y="376646"/>
                  </a:cubicBezTo>
                  <a:cubicBezTo>
                    <a:pt x="881472" y="366129"/>
                    <a:pt x="887387" y="358241"/>
                    <a:pt x="891331" y="352983"/>
                  </a:cubicBezTo>
                  <a:cubicBezTo>
                    <a:pt x="899219" y="359556"/>
                    <a:pt x="910394" y="370073"/>
                    <a:pt x="924855" y="384534"/>
                  </a:cubicBezTo>
                  <a:cubicBezTo>
                    <a:pt x="928799" y="388478"/>
                    <a:pt x="932743" y="392422"/>
                    <a:pt x="936687" y="396366"/>
                  </a:cubicBezTo>
                  <a:cubicBezTo>
                    <a:pt x="939316" y="400310"/>
                    <a:pt x="940631" y="404254"/>
                    <a:pt x="940631" y="408198"/>
                  </a:cubicBezTo>
                  <a:cubicBezTo>
                    <a:pt x="939316" y="412142"/>
                    <a:pt x="936030" y="413457"/>
                    <a:pt x="930771" y="412142"/>
                  </a:cubicBezTo>
                  <a:cubicBezTo>
                    <a:pt x="928142" y="412142"/>
                    <a:pt x="924198" y="412142"/>
                    <a:pt x="918939" y="412142"/>
                  </a:cubicBezTo>
                  <a:cubicBezTo>
                    <a:pt x="901849" y="410827"/>
                    <a:pt x="882129" y="410827"/>
                    <a:pt x="859780" y="412142"/>
                  </a:cubicBezTo>
                  <a:cubicBezTo>
                    <a:pt x="784845" y="412142"/>
                    <a:pt x="698078" y="416743"/>
                    <a:pt x="599480" y="425946"/>
                  </a:cubicBezTo>
                  <a:cubicBezTo>
                    <a:pt x="596850" y="425946"/>
                    <a:pt x="592249" y="426603"/>
                    <a:pt x="585676" y="427918"/>
                  </a:cubicBezTo>
                  <a:cubicBezTo>
                    <a:pt x="579102" y="427918"/>
                    <a:pt x="563327" y="429890"/>
                    <a:pt x="538348" y="433834"/>
                  </a:cubicBezTo>
                  <a:lnTo>
                    <a:pt x="524545" y="408198"/>
                  </a:lnTo>
                  <a:cubicBezTo>
                    <a:pt x="544264" y="408198"/>
                    <a:pt x="569243" y="408198"/>
                    <a:pt x="599480" y="408198"/>
                  </a:cubicBezTo>
                  <a:lnTo>
                    <a:pt x="705966" y="402282"/>
                  </a:lnTo>
                  <a:cubicBezTo>
                    <a:pt x="705966" y="393080"/>
                    <a:pt x="705966" y="372045"/>
                    <a:pt x="705966" y="339179"/>
                  </a:cubicBezTo>
                  <a:cubicBezTo>
                    <a:pt x="704651" y="339179"/>
                    <a:pt x="702679" y="339179"/>
                    <a:pt x="700050" y="339179"/>
                  </a:cubicBezTo>
                  <a:cubicBezTo>
                    <a:pt x="682960" y="341808"/>
                    <a:pt x="664555" y="343123"/>
                    <a:pt x="644835" y="343123"/>
                  </a:cubicBezTo>
                  <a:cubicBezTo>
                    <a:pt x="627744" y="344437"/>
                    <a:pt x="612626" y="346409"/>
                    <a:pt x="599480" y="349039"/>
                  </a:cubicBezTo>
                  <a:lnTo>
                    <a:pt x="589620" y="329319"/>
                  </a:lnTo>
                  <a:cubicBezTo>
                    <a:pt x="614598" y="329319"/>
                    <a:pt x="631031" y="328662"/>
                    <a:pt x="638919" y="327347"/>
                  </a:cubicBezTo>
                  <a:cubicBezTo>
                    <a:pt x="644177" y="327347"/>
                    <a:pt x="666527" y="326690"/>
                    <a:pt x="705966" y="325375"/>
                  </a:cubicBezTo>
                  <a:lnTo>
                    <a:pt x="705966" y="291852"/>
                  </a:lnTo>
                  <a:cubicBezTo>
                    <a:pt x="705966" y="287908"/>
                    <a:pt x="705966" y="278048"/>
                    <a:pt x="705966" y="262272"/>
                  </a:cubicBezTo>
                  <a:lnTo>
                    <a:pt x="682302" y="262272"/>
                  </a:lnTo>
                  <a:cubicBezTo>
                    <a:pt x="680988" y="270160"/>
                    <a:pt x="677044" y="277390"/>
                    <a:pt x="670470" y="283964"/>
                  </a:cubicBezTo>
                  <a:cubicBezTo>
                    <a:pt x="659953" y="291852"/>
                    <a:pt x="652723" y="295138"/>
                    <a:pt x="648779" y="293824"/>
                  </a:cubicBezTo>
                  <a:cubicBezTo>
                    <a:pt x="644835" y="292509"/>
                    <a:pt x="642863" y="287908"/>
                    <a:pt x="642863" y="280020"/>
                  </a:cubicBezTo>
                  <a:cubicBezTo>
                    <a:pt x="642863" y="277390"/>
                    <a:pt x="642863" y="270160"/>
                    <a:pt x="642863" y="258328"/>
                  </a:cubicBezTo>
                  <a:cubicBezTo>
                    <a:pt x="641548" y="251755"/>
                    <a:pt x="640891" y="240580"/>
                    <a:pt x="640891" y="224805"/>
                  </a:cubicBezTo>
                  <a:cubicBezTo>
                    <a:pt x="639576" y="211658"/>
                    <a:pt x="638919" y="201141"/>
                    <a:pt x="638919" y="193253"/>
                  </a:cubicBezTo>
                  <a:cubicBezTo>
                    <a:pt x="637604" y="180106"/>
                    <a:pt x="635632" y="167617"/>
                    <a:pt x="633003" y="155785"/>
                  </a:cubicBezTo>
                  <a:cubicBezTo>
                    <a:pt x="639576" y="158415"/>
                    <a:pt x="650751" y="161701"/>
                    <a:pt x="666527" y="165645"/>
                  </a:cubicBezTo>
                  <a:cubicBezTo>
                    <a:pt x="677044" y="169589"/>
                    <a:pt x="683617" y="172876"/>
                    <a:pt x="686246" y="175505"/>
                  </a:cubicBezTo>
                  <a:lnTo>
                    <a:pt x="771041" y="171561"/>
                  </a:lnTo>
                  <a:close/>
                  <a:moveTo>
                    <a:pt x="1105291" y="134094"/>
                  </a:moveTo>
                  <a:cubicBezTo>
                    <a:pt x="1105948" y="133436"/>
                    <a:pt x="1106934" y="133436"/>
                    <a:pt x="1108248" y="134094"/>
                  </a:cubicBezTo>
                  <a:cubicBezTo>
                    <a:pt x="1112192" y="132779"/>
                    <a:pt x="1114822" y="137380"/>
                    <a:pt x="1116136" y="147898"/>
                  </a:cubicBezTo>
                  <a:cubicBezTo>
                    <a:pt x="1118766" y="153156"/>
                    <a:pt x="1120080" y="163673"/>
                    <a:pt x="1120080" y="179449"/>
                  </a:cubicBezTo>
                  <a:cubicBezTo>
                    <a:pt x="1122710" y="200484"/>
                    <a:pt x="1122052" y="220203"/>
                    <a:pt x="1118108" y="238608"/>
                  </a:cubicBezTo>
                  <a:cubicBezTo>
                    <a:pt x="1111535" y="268845"/>
                    <a:pt x="1102333" y="289880"/>
                    <a:pt x="1090501" y="301711"/>
                  </a:cubicBezTo>
                  <a:cubicBezTo>
                    <a:pt x="1082613" y="310914"/>
                    <a:pt x="1073410" y="315515"/>
                    <a:pt x="1062893" y="315515"/>
                  </a:cubicBezTo>
                  <a:cubicBezTo>
                    <a:pt x="1051061" y="314201"/>
                    <a:pt x="1043831" y="307627"/>
                    <a:pt x="1041201" y="295796"/>
                  </a:cubicBezTo>
                  <a:cubicBezTo>
                    <a:pt x="1038572" y="283964"/>
                    <a:pt x="1039229" y="273447"/>
                    <a:pt x="1043173" y="264244"/>
                  </a:cubicBezTo>
                  <a:cubicBezTo>
                    <a:pt x="1047117" y="257671"/>
                    <a:pt x="1052376" y="250440"/>
                    <a:pt x="1058949" y="242552"/>
                  </a:cubicBezTo>
                  <a:cubicBezTo>
                    <a:pt x="1062893" y="238608"/>
                    <a:pt x="1067494" y="233350"/>
                    <a:pt x="1072753" y="226777"/>
                  </a:cubicBezTo>
                  <a:cubicBezTo>
                    <a:pt x="1074068" y="224147"/>
                    <a:pt x="1075382" y="222175"/>
                    <a:pt x="1076697" y="220861"/>
                  </a:cubicBezTo>
                  <a:cubicBezTo>
                    <a:pt x="1083270" y="209029"/>
                    <a:pt x="1089843" y="193253"/>
                    <a:pt x="1096417" y="173533"/>
                  </a:cubicBezTo>
                  <a:cubicBezTo>
                    <a:pt x="1100361" y="163016"/>
                    <a:pt x="1102333" y="153814"/>
                    <a:pt x="1102333" y="145926"/>
                  </a:cubicBezTo>
                  <a:cubicBezTo>
                    <a:pt x="1103647" y="140667"/>
                    <a:pt x="1104305" y="138038"/>
                    <a:pt x="1104305" y="138038"/>
                  </a:cubicBezTo>
                  <a:cubicBezTo>
                    <a:pt x="1104305" y="136066"/>
                    <a:pt x="1104633" y="134751"/>
                    <a:pt x="1105291" y="134094"/>
                  </a:cubicBezTo>
                  <a:close/>
                  <a:moveTo>
                    <a:pt x="1304460" y="125220"/>
                  </a:moveTo>
                  <a:cubicBezTo>
                    <a:pt x="1305775" y="125220"/>
                    <a:pt x="1307418" y="125549"/>
                    <a:pt x="1309390" y="126206"/>
                  </a:cubicBezTo>
                  <a:cubicBezTo>
                    <a:pt x="1312019" y="127521"/>
                    <a:pt x="1313991" y="128178"/>
                    <a:pt x="1315306" y="128178"/>
                  </a:cubicBezTo>
                  <a:cubicBezTo>
                    <a:pt x="1335025" y="138695"/>
                    <a:pt x="1356060" y="153156"/>
                    <a:pt x="1378409" y="171561"/>
                  </a:cubicBezTo>
                  <a:cubicBezTo>
                    <a:pt x="1423107" y="207057"/>
                    <a:pt x="1440855" y="240580"/>
                    <a:pt x="1431652" y="272132"/>
                  </a:cubicBezTo>
                  <a:cubicBezTo>
                    <a:pt x="1429023" y="281334"/>
                    <a:pt x="1424421" y="289222"/>
                    <a:pt x="1417848" y="295796"/>
                  </a:cubicBezTo>
                  <a:cubicBezTo>
                    <a:pt x="1409960" y="303683"/>
                    <a:pt x="1400758" y="306313"/>
                    <a:pt x="1390241" y="303683"/>
                  </a:cubicBezTo>
                  <a:cubicBezTo>
                    <a:pt x="1382353" y="301054"/>
                    <a:pt x="1377094" y="295138"/>
                    <a:pt x="1374465" y="285936"/>
                  </a:cubicBezTo>
                  <a:cubicBezTo>
                    <a:pt x="1373150" y="279362"/>
                    <a:pt x="1371178" y="268188"/>
                    <a:pt x="1368549" y="252412"/>
                  </a:cubicBezTo>
                  <a:cubicBezTo>
                    <a:pt x="1360661" y="220861"/>
                    <a:pt x="1348172" y="192596"/>
                    <a:pt x="1331081" y="167617"/>
                  </a:cubicBezTo>
                  <a:cubicBezTo>
                    <a:pt x="1329767" y="164988"/>
                    <a:pt x="1325823" y="160387"/>
                    <a:pt x="1319250" y="153814"/>
                  </a:cubicBezTo>
                  <a:cubicBezTo>
                    <a:pt x="1313991" y="148555"/>
                    <a:pt x="1310047" y="143954"/>
                    <a:pt x="1307418" y="140010"/>
                  </a:cubicBezTo>
                  <a:cubicBezTo>
                    <a:pt x="1302159" y="134751"/>
                    <a:pt x="1300187" y="130150"/>
                    <a:pt x="1301502" y="126206"/>
                  </a:cubicBezTo>
                  <a:cubicBezTo>
                    <a:pt x="1302159" y="125549"/>
                    <a:pt x="1303145" y="125220"/>
                    <a:pt x="1304460" y="125220"/>
                  </a:cubicBezTo>
                  <a:close/>
                  <a:moveTo>
                    <a:pt x="264244" y="61131"/>
                  </a:moveTo>
                  <a:lnTo>
                    <a:pt x="220861" y="65075"/>
                  </a:lnTo>
                  <a:cubicBezTo>
                    <a:pt x="220861" y="88738"/>
                    <a:pt x="222833" y="132122"/>
                    <a:pt x="226777" y="195225"/>
                  </a:cubicBezTo>
                  <a:lnTo>
                    <a:pt x="266216" y="193253"/>
                  </a:lnTo>
                  <a:lnTo>
                    <a:pt x="264244" y="138038"/>
                  </a:lnTo>
                  <a:cubicBezTo>
                    <a:pt x="261615" y="138038"/>
                    <a:pt x="258328" y="138038"/>
                    <a:pt x="254384" y="138038"/>
                  </a:cubicBezTo>
                  <a:cubicBezTo>
                    <a:pt x="249126" y="139352"/>
                    <a:pt x="245182" y="140010"/>
                    <a:pt x="242552" y="140010"/>
                  </a:cubicBezTo>
                  <a:cubicBezTo>
                    <a:pt x="241238" y="138695"/>
                    <a:pt x="238608" y="134751"/>
                    <a:pt x="234665" y="128178"/>
                  </a:cubicBezTo>
                  <a:cubicBezTo>
                    <a:pt x="234665" y="125549"/>
                    <a:pt x="234007" y="123577"/>
                    <a:pt x="232693" y="122262"/>
                  </a:cubicBezTo>
                  <a:cubicBezTo>
                    <a:pt x="236636" y="122262"/>
                    <a:pt x="242552" y="121605"/>
                    <a:pt x="250440" y="120290"/>
                  </a:cubicBezTo>
                  <a:cubicBezTo>
                    <a:pt x="257014" y="120290"/>
                    <a:pt x="261615" y="120290"/>
                    <a:pt x="264244" y="120290"/>
                  </a:cubicBezTo>
                  <a:close/>
                  <a:moveTo>
                    <a:pt x="335235" y="57187"/>
                  </a:moveTo>
                  <a:cubicBezTo>
                    <a:pt x="322089" y="58502"/>
                    <a:pt x="312229" y="59159"/>
                    <a:pt x="305656" y="59159"/>
                  </a:cubicBezTo>
                  <a:lnTo>
                    <a:pt x="305656" y="116346"/>
                  </a:lnTo>
                  <a:cubicBezTo>
                    <a:pt x="313543" y="116346"/>
                    <a:pt x="320117" y="115031"/>
                    <a:pt x="325375" y="112402"/>
                  </a:cubicBezTo>
                  <a:cubicBezTo>
                    <a:pt x="333263" y="120290"/>
                    <a:pt x="337207" y="126206"/>
                    <a:pt x="337207" y="130150"/>
                  </a:cubicBezTo>
                  <a:cubicBezTo>
                    <a:pt x="335892" y="131464"/>
                    <a:pt x="333263" y="132122"/>
                    <a:pt x="329319" y="132122"/>
                  </a:cubicBezTo>
                  <a:cubicBezTo>
                    <a:pt x="326690" y="133436"/>
                    <a:pt x="324718" y="134094"/>
                    <a:pt x="323403" y="134094"/>
                  </a:cubicBezTo>
                  <a:cubicBezTo>
                    <a:pt x="319459" y="134094"/>
                    <a:pt x="313543" y="134094"/>
                    <a:pt x="305656" y="134094"/>
                  </a:cubicBezTo>
                  <a:cubicBezTo>
                    <a:pt x="305656" y="148555"/>
                    <a:pt x="306313" y="167617"/>
                    <a:pt x="307628" y="191281"/>
                  </a:cubicBezTo>
                  <a:lnTo>
                    <a:pt x="349039" y="189309"/>
                  </a:lnTo>
                  <a:cubicBezTo>
                    <a:pt x="349039" y="145926"/>
                    <a:pt x="349039" y="101885"/>
                    <a:pt x="349039" y="57187"/>
                  </a:cubicBezTo>
                  <a:cubicBezTo>
                    <a:pt x="346410" y="57187"/>
                    <a:pt x="341808" y="57187"/>
                    <a:pt x="335235" y="57187"/>
                  </a:cubicBezTo>
                  <a:close/>
                  <a:moveTo>
                    <a:pt x="57187" y="29579"/>
                  </a:moveTo>
                  <a:cubicBezTo>
                    <a:pt x="63760" y="29579"/>
                    <a:pt x="69676" y="30237"/>
                    <a:pt x="74935" y="31551"/>
                  </a:cubicBezTo>
                  <a:cubicBezTo>
                    <a:pt x="86767" y="32866"/>
                    <a:pt x="95969" y="36152"/>
                    <a:pt x="102542" y="41411"/>
                  </a:cubicBezTo>
                  <a:cubicBezTo>
                    <a:pt x="118318" y="50614"/>
                    <a:pt x="126206" y="62445"/>
                    <a:pt x="126206" y="76907"/>
                  </a:cubicBezTo>
                  <a:cubicBezTo>
                    <a:pt x="127521" y="88738"/>
                    <a:pt x="124891" y="97284"/>
                    <a:pt x="118318" y="102542"/>
                  </a:cubicBezTo>
                  <a:cubicBezTo>
                    <a:pt x="111745" y="107801"/>
                    <a:pt x="104514" y="111745"/>
                    <a:pt x="96626" y="114374"/>
                  </a:cubicBezTo>
                  <a:cubicBezTo>
                    <a:pt x="87424" y="114374"/>
                    <a:pt x="80851" y="111087"/>
                    <a:pt x="76907" y="104514"/>
                  </a:cubicBezTo>
                  <a:cubicBezTo>
                    <a:pt x="72963" y="100570"/>
                    <a:pt x="70333" y="92682"/>
                    <a:pt x="69019" y="80851"/>
                  </a:cubicBezTo>
                  <a:cubicBezTo>
                    <a:pt x="67704" y="67704"/>
                    <a:pt x="64418" y="57187"/>
                    <a:pt x="59159" y="49299"/>
                  </a:cubicBezTo>
                  <a:cubicBezTo>
                    <a:pt x="57844" y="46670"/>
                    <a:pt x="55215" y="44040"/>
                    <a:pt x="51271" y="41411"/>
                  </a:cubicBezTo>
                  <a:cubicBezTo>
                    <a:pt x="49956" y="40096"/>
                    <a:pt x="49299" y="39439"/>
                    <a:pt x="49299" y="39439"/>
                  </a:cubicBezTo>
                  <a:cubicBezTo>
                    <a:pt x="45355" y="34180"/>
                    <a:pt x="44041" y="31551"/>
                    <a:pt x="45355" y="31551"/>
                  </a:cubicBezTo>
                  <a:cubicBezTo>
                    <a:pt x="45355" y="30237"/>
                    <a:pt x="49299" y="29579"/>
                    <a:pt x="57187" y="29579"/>
                  </a:cubicBezTo>
                  <a:close/>
                  <a:moveTo>
                    <a:pt x="606628" y="21691"/>
                  </a:moveTo>
                  <a:cubicBezTo>
                    <a:pt x="611065" y="20705"/>
                    <a:pt x="619199" y="22677"/>
                    <a:pt x="631031" y="27607"/>
                  </a:cubicBezTo>
                  <a:cubicBezTo>
                    <a:pt x="637604" y="28922"/>
                    <a:pt x="647464" y="32866"/>
                    <a:pt x="660611" y="39439"/>
                  </a:cubicBezTo>
                  <a:cubicBezTo>
                    <a:pt x="672443" y="48642"/>
                    <a:pt x="678358" y="60473"/>
                    <a:pt x="678358" y="74935"/>
                  </a:cubicBezTo>
                  <a:cubicBezTo>
                    <a:pt x="678358" y="92025"/>
                    <a:pt x="670470" y="101228"/>
                    <a:pt x="654695" y="102542"/>
                  </a:cubicBezTo>
                  <a:cubicBezTo>
                    <a:pt x="640234" y="103857"/>
                    <a:pt x="631688" y="94654"/>
                    <a:pt x="629059" y="74935"/>
                  </a:cubicBezTo>
                  <a:cubicBezTo>
                    <a:pt x="626430" y="60473"/>
                    <a:pt x="621829" y="48642"/>
                    <a:pt x="615255" y="39439"/>
                  </a:cubicBezTo>
                  <a:cubicBezTo>
                    <a:pt x="615255" y="39439"/>
                    <a:pt x="613941" y="38782"/>
                    <a:pt x="611311" y="37467"/>
                  </a:cubicBezTo>
                  <a:cubicBezTo>
                    <a:pt x="609997" y="34838"/>
                    <a:pt x="608025" y="32866"/>
                    <a:pt x="605395" y="31551"/>
                  </a:cubicBezTo>
                  <a:cubicBezTo>
                    <a:pt x="605395" y="31551"/>
                    <a:pt x="604738" y="30894"/>
                    <a:pt x="603423" y="29579"/>
                  </a:cubicBezTo>
                  <a:cubicBezTo>
                    <a:pt x="602109" y="26950"/>
                    <a:pt x="602109" y="24978"/>
                    <a:pt x="603423" y="23663"/>
                  </a:cubicBezTo>
                  <a:cubicBezTo>
                    <a:pt x="604081" y="22677"/>
                    <a:pt x="605149" y="22020"/>
                    <a:pt x="606628" y="21691"/>
                  </a:cubicBezTo>
                  <a:close/>
                  <a:moveTo>
                    <a:pt x="366787" y="19719"/>
                  </a:moveTo>
                  <a:cubicBezTo>
                    <a:pt x="369416" y="21034"/>
                    <a:pt x="373360" y="23663"/>
                    <a:pt x="378619" y="27607"/>
                  </a:cubicBezTo>
                  <a:cubicBezTo>
                    <a:pt x="386506" y="34180"/>
                    <a:pt x="393737" y="40096"/>
                    <a:pt x="400310" y="45355"/>
                  </a:cubicBezTo>
                  <a:cubicBezTo>
                    <a:pt x="406883" y="50614"/>
                    <a:pt x="410170" y="55215"/>
                    <a:pt x="410170" y="59159"/>
                  </a:cubicBezTo>
                  <a:cubicBezTo>
                    <a:pt x="410170" y="63103"/>
                    <a:pt x="407541" y="67704"/>
                    <a:pt x="402282" y="72963"/>
                  </a:cubicBezTo>
                  <a:cubicBezTo>
                    <a:pt x="400968" y="74277"/>
                    <a:pt x="398338" y="76249"/>
                    <a:pt x="394394" y="78879"/>
                  </a:cubicBezTo>
                  <a:lnTo>
                    <a:pt x="394394" y="110430"/>
                  </a:lnTo>
                  <a:cubicBezTo>
                    <a:pt x="394394" y="120947"/>
                    <a:pt x="394394" y="136723"/>
                    <a:pt x="394394" y="157757"/>
                  </a:cubicBezTo>
                  <a:cubicBezTo>
                    <a:pt x="395709" y="176163"/>
                    <a:pt x="396366" y="191281"/>
                    <a:pt x="396366" y="203113"/>
                  </a:cubicBezTo>
                  <a:cubicBezTo>
                    <a:pt x="396366" y="214945"/>
                    <a:pt x="393737" y="224147"/>
                    <a:pt x="388478" y="230720"/>
                  </a:cubicBezTo>
                  <a:cubicBezTo>
                    <a:pt x="383220" y="235979"/>
                    <a:pt x="374017" y="240580"/>
                    <a:pt x="360871" y="244524"/>
                  </a:cubicBezTo>
                  <a:cubicBezTo>
                    <a:pt x="355612" y="244524"/>
                    <a:pt x="351668" y="243867"/>
                    <a:pt x="349039" y="242552"/>
                  </a:cubicBezTo>
                  <a:cubicBezTo>
                    <a:pt x="347724" y="241238"/>
                    <a:pt x="347067" y="238608"/>
                    <a:pt x="347067" y="234664"/>
                  </a:cubicBezTo>
                  <a:cubicBezTo>
                    <a:pt x="347067" y="228091"/>
                    <a:pt x="347067" y="224805"/>
                    <a:pt x="347067" y="224805"/>
                  </a:cubicBezTo>
                  <a:cubicBezTo>
                    <a:pt x="348382" y="223490"/>
                    <a:pt x="349039" y="221518"/>
                    <a:pt x="349039" y="218889"/>
                  </a:cubicBezTo>
                  <a:cubicBezTo>
                    <a:pt x="349039" y="213630"/>
                    <a:pt x="349039" y="209029"/>
                    <a:pt x="349039" y="205085"/>
                  </a:cubicBezTo>
                  <a:lnTo>
                    <a:pt x="307628" y="207057"/>
                  </a:lnTo>
                  <a:lnTo>
                    <a:pt x="307628" y="264244"/>
                  </a:lnTo>
                  <a:lnTo>
                    <a:pt x="382562" y="260300"/>
                  </a:lnTo>
                  <a:cubicBezTo>
                    <a:pt x="386506" y="253727"/>
                    <a:pt x="393737" y="241238"/>
                    <a:pt x="404254" y="222833"/>
                  </a:cubicBezTo>
                  <a:cubicBezTo>
                    <a:pt x="409513" y="225462"/>
                    <a:pt x="419373" y="232692"/>
                    <a:pt x="433834" y="244524"/>
                  </a:cubicBezTo>
                  <a:cubicBezTo>
                    <a:pt x="440407" y="251098"/>
                    <a:pt x="445666" y="255699"/>
                    <a:pt x="449610" y="258328"/>
                  </a:cubicBezTo>
                  <a:cubicBezTo>
                    <a:pt x="453554" y="262272"/>
                    <a:pt x="455525" y="266216"/>
                    <a:pt x="455525" y="270160"/>
                  </a:cubicBezTo>
                  <a:cubicBezTo>
                    <a:pt x="454211" y="272789"/>
                    <a:pt x="448295" y="274104"/>
                    <a:pt x="437778" y="274104"/>
                  </a:cubicBezTo>
                  <a:cubicBezTo>
                    <a:pt x="422002" y="275418"/>
                    <a:pt x="402940" y="276076"/>
                    <a:pt x="380591" y="276076"/>
                  </a:cubicBezTo>
                  <a:cubicBezTo>
                    <a:pt x="375332" y="277390"/>
                    <a:pt x="364815" y="278048"/>
                    <a:pt x="349039" y="278048"/>
                  </a:cubicBezTo>
                  <a:cubicBezTo>
                    <a:pt x="335892" y="279362"/>
                    <a:pt x="325375" y="280020"/>
                    <a:pt x="317487" y="280020"/>
                  </a:cubicBezTo>
                  <a:cubicBezTo>
                    <a:pt x="354298" y="324718"/>
                    <a:pt x="400968" y="351668"/>
                    <a:pt x="457497" y="360871"/>
                  </a:cubicBezTo>
                  <a:cubicBezTo>
                    <a:pt x="462756" y="360871"/>
                    <a:pt x="465385" y="362843"/>
                    <a:pt x="465385" y="366787"/>
                  </a:cubicBezTo>
                  <a:cubicBezTo>
                    <a:pt x="465385" y="368101"/>
                    <a:pt x="462756" y="370073"/>
                    <a:pt x="457497" y="372702"/>
                  </a:cubicBezTo>
                  <a:cubicBezTo>
                    <a:pt x="445666" y="379276"/>
                    <a:pt x="435148" y="386506"/>
                    <a:pt x="425946" y="394394"/>
                  </a:cubicBezTo>
                  <a:cubicBezTo>
                    <a:pt x="424631" y="395709"/>
                    <a:pt x="423974" y="397023"/>
                    <a:pt x="423974" y="398338"/>
                  </a:cubicBezTo>
                  <a:cubicBezTo>
                    <a:pt x="421345" y="400967"/>
                    <a:pt x="420030" y="402939"/>
                    <a:pt x="420030" y="404254"/>
                  </a:cubicBezTo>
                  <a:cubicBezTo>
                    <a:pt x="416086" y="408198"/>
                    <a:pt x="413457" y="409513"/>
                    <a:pt x="412142" y="408198"/>
                  </a:cubicBezTo>
                  <a:cubicBezTo>
                    <a:pt x="408198" y="408198"/>
                    <a:pt x="401625" y="405569"/>
                    <a:pt x="392422" y="400310"/>
                  </a:cubicBezTo>
                  <a:cubicBezTo>
                    <a:pt x="356927" y="379276"/>
                    <a:pt x="328662" y="343780"/>
                    <a:pt x="307628" y="293824"/>
                  </a:cubicBezTo>
                  <a:cubicBezTo>
                    <a:pt x="307628" y="297768"/>
                    <a:pt x="307628" y="303683"/>
                    <a:pt x="307628" y="311571"/>
                  </a:cubicBezTo>
                  <a:cubicBezTo>
                    <a:pt x="308942" y="323403"/>
                    <a:pt x="309599" y="333263"/>
                    <a:pt x="309599" y="341151"/>
                  </a:cubicBezTo>
                  <a:cubicBezTo>
                    <a:pt x="310914" y="366129"/>
                    <a:pt x="311571" y="386506"/>
                    <a:pt x="311571" y="402282"/>
                  </a:cubicBezTo>
                  <a:cubicBezTo>
                    <a:pt x="311571" y="411485"/>
                    <a:pt x="310257" y="418058"/>
                    <a:pt x="307628" y="422002"/>
                  </a:cubicBezTo>
                  <a:cubicBezTo>
                    <a:pt x="303684" y="431204"/>
                    <a:pt x="295138" y="439750"/>
                    <a:pt x="281992" y="447637"/>
                  </a:cubicBezTo>
                  <a:cubicBezTo>
                    <a:pt x="275419" y="450267"/>
                    <a:pt x="270817" y="450924"/>
                    <a:pt x="268188" y="449609"/>
                  </a:cubicBezTo>
                  <a:cubicBezTo>
                    <a:pt x="262929" y="449609"/>
                    <a:pt x="260300" y="446980"/>
                    <a:pt x="260300" y="441722"/>
                  </a:cubicBezTo>
                  <a:cubicBezTo>
                    <a:pt x="260300" y="441722"/>
                    <a:pt x="260958" y="437778"/>
                    <a:pt x="262272" y="429890"/>
                  </a:cubicBezTo>
                  <a:cubicBezTo>
                    <a:pt x="262272" y="425946"/>
                    <a:pt x="262272" y="420030"/>
                    <a:pt x="262272" y="412142"/>
                  </a:cubicBezTo>
                  <a:cubicBezTo>
                    <a:pt x="263587" y="401625"/>
                    <a:pt x="264244" y="392422"/>
                    <a:pt x="264244" y="384534"/>
                  </a:cubicBezTo>
                  <a:cubicBezTo>
                    <a:pt x="265559" y="366129"/>
                    <a:pt x="266216" y="347067"/>
                    <a:pt x="266216" y="327347"/>
                  </a:cubicBezTo>
                  <a:cubicBezTo>
                    <a:pt x="238608" y="362843"/>
                    <a:pt x="196540" y="394394"/>
                    <a:pt x="140010" y="422002"/>
                  </a:cubicBezTo>
                  <a:cubicBezTo>
                    <a:pt x="132122" y="427260"/>
                    <a:pt x="126206" y="427918"/>
                    <a:pt x="122262" y="423974"/>
                  </a:cubicBezTo>
                  <a:cubicBezTo>
                    <a:pt x="122262" y="423974"/>
                    <a:pt x="122262" y="423316"/>
                    <a:pt x="122262" y="422002"/>
                  </a:cubicBezTo>
                  <a:cubicBezTo>
                    <a:pt x="122262" y="420687"/>
                    <a:pt x="123577" y="419372"/>
                    <a:pt x="126206" y="418058"/>
                  </a:cubicBezTo>
                  <a:cubicBezTo>
                    <a:pt x="128835" y="415429"/>
                    <a:pt x="130807" y="413457"/>
                    <a:pt x="132122" y="412142"/>
                  </a:cubicBezTo>
                  <a:cubicBezTo>
                    <a:pt x="182079" y="375332"/>
                    <a:pt x="221518" y="332606"/>
                    <a:pt x="250440" y="283964"/>
                  </a:cubicBezTo>
                  <a:lnTo>
                    <a:pt x="205085" y="285936"/>
                  </a:lnTo>
                  <a:cubicBezTo>
                    <a:pt x="190624" y="287250"/>
                    <a:pt x="173533" y="289222"/>
                    <a:pt x="153814" y="291852"/>
                  </a:cubicBezTo>
                  <a:lnTo>
                    <a:pt x="143954" y="272132"/>
                  </a:lnTo>
                  <a:cubicBezTo>
                    <a:pt x="147898" y="272132"/>
                    <a:pt x="154471" y="272132"/>
                    <a:pt x="163674" y="272132"/>
                  </a:cubicBezTo>
                  <a:cubicBezTo>
                    <a:pt x="180764" y="270817"/>
                    <a:pt x="194568" y="270160"/>
                    <a:pt x="205085" y="270160"/>
                  </a:cubicBezTo>
                  <a:cubicBezTo>
                    <a:pt x="231378" y="268845"/>
                    <a:pt x="251755" y="267531"/>
                    <a:pt x="266216" y="266216"/>
                  </a:cubicBezTo>
                  <a:lnTo>
                    <a:pt x="266216" y="211001"/>
                  </a:lnTo>
                  <a:lnTo>
                    <a:pt x="228749" y="212973"/>
                  </a:lnTo>
                  <a:cubicBezTo>
                    <a:pt x="228749" y="216917"/>
                    <a:pt x="228749" y="219546"/>
                    <a:pt x="228749" y="220861"/>
                  </a:cubicBezTo>
                  <a:cubicBezTo>
                    <a:pt x="228749" y="232692"/>
                    <a:pt x="222833" y="243210"/>
                    <a:pt x="211001" y="252412"/>
                  </a:cubicBezTo>
                  <a:cubicBezTo>
                    <a:pt x="199169" y="260300"/>
                    <a:pt x="191281" y="262272"/>
                    <a:pt x="187337" y="258328"/>
                  </a:cubicBezTo>
                  <a:cubicBezTo>
                    <a:pt x="186023" y="257013"/>
                    <a:pt x="185365" y="252412"/>
                    <a:pt x="185365" y="244524"/>
                  </a:cubicBezTo>
                  <a:cubicBezTo>
                    <a:pt x="185365" y="234007"/>
                    <a:pt x="186023" y="223490"/>
                    <a:pt x="187337" y="212973"/>
                  </a:cubicBezTo>
                  <a:cubicBezTo>
                    <a:pt x="187337" y="211658"/>
                    <a:pt x="187337" y="211001"/>
                    <a:pt x="187337" y="211001"/>
                  </a:cubicBezTo>
                  <a:cubicBezTo>
                    <a:pt x="186023" y="137380"/>
                    <a:pt x="181421" y="76907"/>
                    <a:pt x="173533" y="29579"/>
                  </a:cubicBezTo>
                  <a:cubicBezTo>
                    <a:pt x="174848" y="29579"/>
                    <a:pt x="177477" y="30237"/>
                    <a:pt x="181421" y="31551"/>
                  </a:cubicBezTo>
                  <a:cubicBezTo>
                    <a:pt x="184051" y="32866"/>
                    <a:pt x="194568" y="35495"/>
                    <a:pt x="212973" y="39439"/>
                  </a:cubicBezTo>
                  <a:cubicBezTo>
                    <a:pt x="214287" y="39439"/>
                    <a:pt x="215602" y="40096"/>
                    <a:pt x="216917" y="41411"/>
                  </a:cubicBezTo>
                  <a:cubicBezTo>
                    <a:pt x="218231" y="41411"/>
                    <a:pt x="222175" y="43383"/>
                    <a:pt x="228749" y="47327"/>
                  </a:cubicBezTo>
                  <a:lnTo>
                    <a:pt x="351011" y="39439"/>
                  </a:lnTo>
                  <a:close/>
                  <a:moveTo>
                    <a:pt x="1198959" y="13803"/>
                  </a:moveTo>
                  <a:cubicBezTo>
                    <a:pt x="1205532" y="13803"/>
                    <a:pt x="1218679" y="16433"/>
                    <a:pt x="1238399" y="21691"/>
                  </a:cubicBezTo>
                  <a:cubicBezTo>
                    <a:pt x="1259433" y="25635"/>
                    <a:pt x="1269950" y="30894"/>
                    <a:pt x="1269950" y="37467"/>
                  </a:cubicBezTo>
                  <a:cubicBezTo>
                    <a:pt x="1269950" y="41411"/>
                    <a:pt x="1268636" y="44698"/>
                    <a:pt x="1266006" y="47327"/>
                  </a:cubicBezTo>
                  <a:cubicBezTo>
                    <a:pt x="1264692" y="48642"/>
                    <a:pt x="1262720" y="49956"/>
                    <a:pt x="1260090" y="51271"/>
                  </a:cubicBezTo>
                  <a:cubicBezTo>
                    <a:pt x="1257461" y="53900"/>
                    <a:pt x="1255489" y="55872"/>
                    <a:pt x="1254174" y="57187"/>
                  </a:cubicBezTo>
                  <a:lnTo>
                    <a:pt x="1254174" y="120290"/>
                  </a:lnTo>
                  <a:cubicBezTo>
                    <a:pt x="1254174" y="164988"/>
                    <a:pt x="1254174" y="192596"/>
                    <a:pt x="1254174" y="203113"/>
                  </a:cubicBezTo>
                  <a:cubicBezTo>
                    <a:pt x="1254174" y="216259"/>
                    <a:pt x="1254832" y="240580"/>
                    <a:pt x="1256146" y="276076"/>
                  </a:cubicBezTo>
                  <a:cubicBezTo>
                    <a:pt x="1256146" y="290537"/>
                    <a:pt x="1256804" y="306970"/>
                    <a:pt x="1258118" y="325375"/>
                  </a:cubicBezTo>
                  <a:cubicBezTo>
                    <a:pt x="1258118" y="334578"/>
                    <a:pt x="1258118" y="340494"/>
                    <a:pt x="1258118" y="343123"/>
                  </a:cubicBezTo>
                  <a:cubicBezTo>
                    <a:pt x="1258118" y="358899"/>
                    <a:pt x="1256804" y="372702"/>
                    <a:pt x="1254174" y="384534"/>
                  </a:cubicBezTo>
                  <a:cubicBezTo>
                    <a:pt x="1250231" y="396366"/>
                    <a:pt x="1245629" y="407541"/>
                    <a:pt x="1240371" y="418058"/>
                  </a:cubicBezTo>
                  <a:cubicBezTo>
                    <a:pt x="1231168" y="432519"/>
                    <a:pt x="1220651" y="439750"/>
                    <a:pt x="1208819" y="439750"/>
                  </a:cubicBezTo>
                  <a:cubicBezTo>
                    <a:pt x="1200931" y="442379"/>
                    <a:pt x="1195015" y="436463"/>
                    <a:pt x="1191071" y="422002"/>
                  </a:cubicBezTo>
                  <a:cubicBezTo>
                    <a:pt x="1191071" y="420687"/>
                    <a:pt x="1190414" y="419372"/>
                    <a:pt x="1189099" y="418058"/>
                  </a:cubicBezTo>
                  <a:cubicBezTo>
                    <a:pt x="1189099" y="415429"/>
                    <a:pt x="1186470" y="408198"/>
                    <a:pt x="1181211" y="396366"/>
                  </a:cubicBezTo>
                  <a:cubicBezTo>
                    <a:pt x="1177268" y="387164"/>
                    <a:pt x="1168065" y="378618"/>
                    <a:pt x="1153604" y="370730"/>
                  </a:cubicBezTo>
                  <a:cubicBezTo>
                    <a:pt x="1145716" y="366787"/>
                    <a:pt x="1141772" y="362843"/>
                    <a:pt x="1141772" y="358899"/>
                  </a:cubicBezTo>
                  <a:cubicBezTo>
                    <a:pt x="1143087" y="357584"/>
                    <a:pt x="1147688" y="356927"/>
                    <a:pt x="1155576" y="356927"/>
                  </a:cubicBezTo>
                  <a:cubicBezTo>
                    <a:pt x="1166093" y="356927"/>
                    <a:pt x="1175953" y="357584"/>
                    <a:pt x="1185155" y="358899"/>
                  </a:cubicBezTo>
                  <a:cubicBezTo>
                    <a:pt x="1191729" y="358899"/>
                    <a:pt x="1195673" y="358241"/>
                    <a:pt x="1196987" y="356927"/>
                  </a:cubicBezTo>
                  <a:cubicBezTo>
                    <a:pt x="1200931" y="354297"/>
                    <a:pt x="1202903" y="351011"/>
                    <a:pt x="1202903" y="347067"/>
                  </a:cubicBezTo>
                  <a:cubicBezTo>
                    <a:pt x="1204218" y="341808"/>
                    <a:pt x="1204875" y="323403"/>
                    <a:pt x="1204875" y="291852"/>
                  </a:cubicBezTo>
                  <a:cubicBezTo>
                    <a:pt x="1204875" y="269503"/>
                    <a:pt x="1204875" y="239923"/>
                    <a:pt x="1204875" y="203113"/>
                  </a:cubicBezTo>
                  <a:cubicBezTo>
                    <a:pt x="1203560" y="176820"/>
                    <a:pt x="1202903" y="138695"/>
                    <a:pt x="1202903" y="88738"/>
                  </a:cubicBezTo>
                  <a:cubicBezTo>
                    <a:pt x="1202903" y="72963"/>
                    <a:pt x="1201588" y="49956"/>
                    <a:pt x="1198959" y="19719"/>
                  </a:cubicBezTo>
                  <a:cubicBezTo>
                    <a:pt x="1201588" y="40754"/>
                    <a:pt x="1201588" y="38782"/>
                    <a:pt x="1198959" y="13803"/>
                  </a:cubicBezTo>
                  <a:close/>
                  <a:moveTo>
                    <a:pt x="812452" y="7888"/>
                  </a:moveTo>
                  <a:cubicBezTo>
                    <a:pt x="816396" y="10517"/>
                    <a:pt x="822312" y="15775"/>
                    <a:pt x="830200" y="23663"/>
                  </a:cubicBezTo>
                  <a:cubicBezTo>
                    <a:pt x="836773" y="30237"/>
                    <a:pt x="842032" y="34838"/>
                    <a:pt x="845976" y="37467"/>
                  </a:cubicBezTo>
                  <a:cubicBezTo>
                    <a:pt x="857808" y="49299"/>
                    <a:pt x="863067" y="57844"/>
                    <a:pt x="861752" y="63103"/>
                  </a:cubicBezTo>
                  <a:cubicBezTo>
                    <a:pt x="861752" y="67047"/>
                    <a:pt x="854521" y="69019"/>
                    <a:pt x="840060" y="69019"/>
                  </a:cubicBezTo>
                  <a:cubicBezTo>
                    <a:pt x="826914" y="79536"/>
                    <a:pt x="813110" y="88081"/>
                    <a:pt x="798649" y="94654"/>
                  </a:cubicBezTo>
                  <a:cubicBezTo>
                    <a:pt x="789446" y="99913"/>
                    <a:pt x="783530" y="102542"/>
                    <a:pt x="780901" y="102542"/>
                  </a:cubicBezTo>
                  <a:cubicBezTo>
                    <a:pt x="778272" y="101228"/>
                    <a:pt x="776957" y="100570"/>
                    <a:pt x="776957" y="100570"/>
                  </a:cubicBezTo>
                  <a:cubicBezTo>
                    <a:pt x="776957" y="99256"/>
                    <a:pt x="778272" y="97284"/>
                    <a:pt x="780901" y="94654"/>
                  </a:cubicBezTo>
                  <a:cubicBezTo>
                    <a:pt x="783530" y="89396"/>
                    <a:pt x="785502" y="85452"/>
                    <a:pt x="786817" y="82822"/>
                  </a:cubicBezTo>
                  <a:cubicBezTo>
                    <a:pt x="789446" y="77564"/>
                    <a:pt x="792733" y="70333"/>
                    <a:pt x="796677" y="61131"/>
                  </a:cubicBezTo>
                  <a:cubicBezTo>
                    <a:pt x="800621" y="50614"/>
                    <a:pt x="803250" y="43383"/>
                    <a:pt x="804565" y="39439"/>
                  </a:cubicBezTo>
                  <a:cubicBezTo>
                    <a:pt x="805879" y="36810"/>
                    <a:pt x="807194" y="31551"/>
                    <a:pt x="808509" y="23663"/>
                  </a:cubicBezTo>
                  <a:cubicBezTo>
                    <a:pt x="809823" y="17090"/>
                    <a:pt x="811138" y="11831"/>
                    <a:pt x="812452" y="7888"/>
                  </a:cubicBezTo>
                  <a:close/>
                  <a:moveTo>
                    <a:pt x="1620961" y="3944"/>
                  </a:moveTo>
                  <a:cubicBezTo>
                    <a:pt x="1623591" y="5258"/>
                    <a:pt x="1626220" y="7230"/>
                    <a:pt x="1628849" y="9860"/>
                  </a:cubicBezTo>
                  <a:cubicBezTo>
                    <a:pt x="1644625" y="20377"/>
                    <a:pt x="1655142" y="28922"/>
                    <a:pt x="1660401" y="35495"/>
                  </a:cubicBezTo>
                  <a:cubicBezTo>
                    <a:pt x="1668289" y="42068"/>
                    <a:pt x="1672233" y="47327"/>
                    <a:pt x="1672233" y="51271"/>
                  </a:cubicBezTo>
                  <a:cubicBezTo>
                    <a:pt x="1672233" y="52586"/>
                    <a:pt x="1672233" y="54558"/>
                    <a:pt x="1672233" y="57187"/>
                  </a:cubicBezTo>
                  <a:cubicBezTo>
                    <a:pt x="1672233" y="59816"/>
                    <a:pt x="1665002" y="62445"/>
                    <a:pt x="1650541" y="65075"/>
                  </a:cubicBezTo>
                  <a:cubicBezTo>
                    <a:pt x="1618989" y="109773"/>
                    <a:pt x="1592697" y="142639"/>
                    <a:pt x="1571662" y="163673"/>
                  </a:cubicBezTo>
                  <a:cubicBezTo>
                    <a:pt x="1576921" y="163673"/>
                    <a:pt x="1585466" y="163016"/>
                    <a:pt x="1597298" y="161701"/>
                  </a:cubicBezTo>
                  <a:cubicBezTo>
                    <a:pt x="1615703" y="160387"/>
                    <a:pt x="1629507" y="159729"/>
                    <a:pt x="1638709" y="159729"/>
                  </a:cubicBezTo>
                  <a:cubicBezTo>
                    <a:pt x="1640024" y="155785"/>
                    <a:pt x="1642653" y="150527"/>
                    <a:pt x="1646597" y="143954"/>
                  </a:cubicBezTo>
                  <a:cubicBezTo>
                    <a:pt x="1647912" y="140010"/>
                    <a:pt x="1649226" y="137380"/>
                    <a:pt x="1650541" y="136066"/>
                  </a:cubicBezTo>
                  <a:cubicBezTo>
                    <a:pt x="1654485" y="128178"/>
                    <a:pt x="1659086" y="117003"/>
                    <a:pt x="1664345" y="102542"/>
                  </a:cubicBezTo>
                  <a:cubicBezTo>
                    <a:pt x="1665660" y="97284"/>
                    <a:pt x="1666974" y="93997"/>
                    <a:pt x="1668289" y="92682"/>
                  </a:cubicBezTo>
                  <a:cubicBezTo>
                    <a:pt x="1682750" y="100570"/>
                    <a:pt x="1694582" y="109773"/>
                    <a:pt x="1703784" y="120290"/>
                  </a:cubicBezTo>
                  <a:cubicBezTo>
                    <a:pt x="1703784" y="120290"/>
                    <a:pt x="1704441" y="120947"/>
                    <a:pt x="1705756" y="122262"/>
                  </a:cubicBezTo>
                  <a:cubicBezTo>
                    <a:pt x="1707071" y="122262"/>
                    <a:pt x="1707728" y="122919"/>
                    <a:pt x="1707728" y="124234"/>
                  </a:cubicBezTo>
                  <a:cubicBezTo>
                    <a:pt x="1720875" y="124234"/>
                    <a:pt x="1729420" y="123577"/>
                    <a:pt x="1733364" y="122262"/>
                  </a:cubicBezTo>
                  <a:lnTo>
                    <a:pt x="1792523" y="120290"/>
                  </a:lnTo>
                  <a:lnTo>
                    <a:pt x="1792523" y="72963"/>
                  </a:lnTo>
                  <a:cubicBezTo>
                    <a:pt x="1792523" y="58502"/>
                    <a:pt x="1791866" y="36152"/>
                    <a:pt x="1790551" y="5916"/>
                  </a:cubicBezTo>
                  <a:cubicBezTo>
                    <a:pt x="1793180" y="5916"/>
                    <a:pt x="1798439" y="7888"/>
                    <a:pt x="1806327" y="11831"/>
                  </a:cubicBezTo>
                  <a:cubicBezTo>
                    <a:pt x="1815529" y="14461"/>
                    <a:pt x="1822760" y="17090"/>
                    <a:pt x="1828019" y="19719"/>
                  </a:cubicBezTo>
                  <a:cubicBezTo>
                    <a:pt x="1845109" y="24978"/>
                    <a:pt x="1853654" y="30894"/>
                    <a:pt x="1853654" y="37467"/>
                  </a:cubicBezTo>
                  <a:cubicBezTo>
                    <a:pt x="1854969" y="42726"/>
                    <a:pt x="1849710" y="48642"/>
                    <a:pt x="1837878" y="55215"/>
                  </a:cubicBezTo>
                  <a:lnTo>
                    <a:pt x="1837878" y="118318"/>
                  </a:lnTo>
                  <a:lnTo>
                    <a:pt x="1897038" y="114374"/>
                  </a:lnTo>
                  <a:cubicBezTo>
                    <a:pt x="1902296" y="105172"/>
                    <a:pt x="1910841" y="92025"/>
                    <a:pt x="1922673" y="74935"/>
                  </a:cubicBezTo>
                  <a:cubicBezTo>
                    <a:pt x="1923988" y="76249"/>
                    <a:pt x="1927274" y="78879"/>
                    <a:pt x="1932533" y="82822"/>
                  </a:cubicBezTo>
                  <a:cubicBezTo>
                    <a:pt x="1941736" y="90710"/>
                    <a:pt x="1949624" y="96626"/>
                    <a:pt x="1956197" y="100570"/>
                  </a:cubicBezTo>
                  <a:cubicBezTo>
                    <a:pt x="1966714" y="109773"/>
                    <a:pt x="1971973" y="116346"/>
                    <a:pt x="1971973" y="120290"/>
                  </a:cubicBezTo>
                  <a:cubicBezTo>
                    <a:pt x="1971973" y="125549"/>
                    <a:pt x="1966057" y="128178"/>
                    <a:pt x="1954225" y="128178"/>
                  </a:cubicBezTo>
                  <a:cubicBezTo>
                    <a:pt x="1948966" y="128178"/>
                    <a:pt x="1941078" y="128178"/>
                    <a:pt x="1930561" y="128178"/>
                  </a:cubicBezTo>
                  <a:cubicBezTo>
                    <a:pt x="1917415" y="129493"/>
                    <a:pt x="1907555" y="130150"/>
                    <a:pt x="1900982" y="130150"/>
                  </a:cubicBezTo>
                  <a:cubicBezTo>
                    <a:pt x="1894408" y="131464"/>
                    <a:pt x="1883891" y="132122"/>
                    <a:pt x="1869430" y="132122"/>
                  </a:cubicBezTo>
                  <a:cubicBezTo>
                    <a:pt x="1856283" y="133436"/>
                    <a:pt x="1845766" y="134094"/>
                    <a:pt x="1837878" y="134094"/>
                  </a:cubicBezTo>
                  <a:lnTo>
                    <a:pt x="1837878" y="205085"/>
                  </a:lnTo>
                  <a:lnTo>
                    <a:pt x="1859570" y="203113"/>
                  </a:lnTo>
                  <a:cubicBezTo>
                    <a:pt x="1866143" y="195225"/>
                    <a:pt x="1874031" y="182736"/>
                    <a:pt x="1883234" y="165645"/>
                  </a:cubicBezTo>
                  <a:cubicBezTo>
                    <a:pt x="1885863" y="168275"/>
                    <a:pt x="1889150" y="171561"/>
                    <a:pt x="1893094" y="175505"/>
                  </a:cubicBezTo>
                  <a:cubicBezTo>
                    <a:pt x="1898352" y="179449"/>
                    <a:pt x="1905583" y="184708"/>
                    <a:pt x="1914785" y="191281"/>
                  </a:cubicBezTo>
                  <a:cubicBezTo>
                    <a:pt x="1925302" y="199169"/>
                    <a:pt x="1929904" y="205742"/>
                    <a:pt x="1928589" y="211001"/>
                  </a:cubicBezTo>
                  <a:cubicBezTo>
                    <a:pt x="1928589" y="214945"/>
                    <a:pt x="1922673" y="216917"/>
                    <a:pt x="1910841" y="216917"/>
                  </a:cubicBezTo>
                  <a:cubicBezTo>
                    <a:pt x="1902953" y="216917"/>
                    <a:pt x="1889807" y="217574"/>
                    <a:pt x="1871402" y="218889"/>
                  </a:cubicBezTo>
                  <a:cubicBezTo>
                    <a:pt x="1831962" y="221518"/>
                    <a:pt x="1797124" y="223490"/>
                    <a:pt x="1766887" y="224805"/>
                  </a:cubicBezTo>
                  <a:cubicBezTo>
                    <a:pt x="1755056" y="224805"/>
                    <a:pt x="1741252" y="226119"/>
                    <a:pt x="1725476" y="228748"/>
                  </a:cubicBezTo>
                  <a:lnTo>
                    <a:pt x="1715616" y="207057"/>
                  </a:lnTo>
                  <a:cubicBezTo>
                    <a:pt x="1735336" y="208371"/>
                    <a:pt x="1751769" y="208371"/>
                    <a:pt x="1764915" y="207057"/>
                  </a:cubicBezTo>
                  <a:cubicBezTo>
                    <a:pt x="1772803" y="207057"/>
                    <a:pt x="1782006" y="207057"/>
                    <a:pt x="1792523" y="207057"/>
                  </a:cubicBezTo>
                  <a:lnTo>
                    <a:pt x="1792523" y="136066"/>
                  </a:lnTo>
                  <a:cubicBezTo>
                    <a:pt x="1785950" y="137380"/>
                    <a:pt x="1769517" y="138695"/>
                    <a:pt x="1743224" y="140010"/>
                  </a:cubicBezTo>
                  <a:cubicBezTo>
                    <a:pt x="1730077" y="141324"/>
                    <a:pt x="1720875" y="141982"/>
                    <a:pt x="1715616" y="141982"/>
                  </a:cubicBezTo>
                  <a:cubicBezTo>
                    <a:pt x="1714301" y="145926"/>
                    <a:pt x="1707071" y="148555"/>
                    <a:pt x="1693924" y="149870"/>
                  </a:cubicBezTo>
                  <a:cubicBezTo>
                    <a:pt x="1659744" y="195882"/>
                    <a:pt x="1624248" y="234664"/>
                    <a:pt x="1587438" y="266216"/>
                  </a:cubicBezTo>
                  <a:cubicBezTo>
                    <a:pt x="1611102" y="263587"/>
                    <a:pt x="1641996" y="258985"/>
                    <a:pt x="1680121" y="252412"/>
                  </a:cubicBezTo>
                  <a:cubicBezTo>
                    <a:pt x="1691952" y="252412"/>
                    <a:pt x="1698526" y="253069"/>
                    <a:pt x="1699840" y="254384"/>
                  </a:cubicBezTo>
                  <a:cubicBezTo>
                    <a:pt x="1701155" y="258328"/>
                    <a:pt x="1695896" y="262272"/>
                    <a:pt x="1684065" y="266216"/>
                  </a:cubicBezTo>
                  <a:cubicBezTo>
                    <a:pt x="1681435" y="267531"/>
                    <a:pt x="1675519" y="270160"/>
                    <a:pt x="1666317" y="274104"/>
                  </a:cubicBezTo>
                  <a:cubicBezTo>
                    <a:pt x="1624248" y="289880"/>
                    <a:pt x="1597955" y="300397"/>
                    <a:pt x="1587438" y="305655"/>
                  </a:cubicBezTo>
                  <a:cubicBezTo>
                    <a:pt x="1586123" y="305655"/>
                    <a:pt x="1583494" y="306970"/>
                    <a:pt x="1579550" y="309599"/>
                  </a:cubicBezTo>
                  <a:cubicBezTo>
                    <a:pt x="1574291" y="313543"/>
                    <a:pt x="1569690" y="316173"/>
                    <a:pt x="1565746" y="317487"/>
                  </a:cubicBezTo>
                  <a:cubicBezTo>
                    <a:pt x="1560487" y="317487"/>
                    <a:pt x="1554572" y="312229"/>
                    <a:pt x="1547998" y="301711"/>
                  </a:cubicBezTo>
                  <a:cubicBezTo>
                    <a:pt x="1545369" y="293824"/>
                    <a:pt x="1540768" y="283964"/>
                    <a:pt x="1534195" y="272132"/>
                  </a:cubicBezTo>
                  <a:cubicBezTo>
                    <a:pt x="1549970" y="266873"/>
                    <a:pt x="1564431" y="256356"/>
                    <a:pt x="1577578" y="240580"/>
                  </a:cubicBezTo>
                  <a:cubicBezTo>
                    <a:pt x="1595983" y="220861"/>
                    <a:pt x="1611759" y="199826"/>
                    <a:pt x="1624905" y="177477"/>
                  </a:cubicBezTo>
                  <a:cubicBezTo>
                    <a:pt x="1618332" y="181421"/>
                    <a:pt x="1606500" y="186680"/>
                    <a:pt x="1589410" y="193253"/>
                  </a:cubicBezTo>
                  <a:cubicBezTo>
                    <a:pt x="1581522" y="195882"/>
                    <a:pt x="1576263" y="197854"/>
                    <a:pt x="1573634" y="199169"/>
                  </a:cubicBezTo>
                  <a:cubicBezTo>
                    <a:pt x="1572319" y="200484"/>
                    <a:pt x="1569690" y="201798"/>
                    <a:pt x="1565746" y="203113"/>
                  </a:cubicBezTo>
                  <a:cubicBezTo>
                    <a:pt x="1560487" y="207057"/>
                    <a:pt x="1555886" y="209686"/>
                    <a:pt x="1551942" y="211001"/>
                  </a:cubicBezTo>
                  <a:cubicBezTo>
                    <a:pt x="1546684" y="212315"/>
                    <a:pt x="1541425" y="207057"/>
                    <a:pt x="1536167" y="195225"/>
                  </a:cubicBezTo>
                  <a:cubicBezTo>
                    <a:pt x="1534852" y="193910"/>
                    <a:pt x="1533537" y="191938"/>
                    <a:pt x="1532223" y="189309"/>
                  </a:cubicBezTo>
                  <a:cubicBezTo>
                    <a:pt x="1526964" y="180106"/>
                    <a:pt x="1523677" y="172219"/>
                    <a:pt x="1522363" y="165645"/>
                  </a:cubicBezTo>
                  <a:cubicBezTo>
                    <a:pt x="1539453" y="160387"/>
                    <a:pt x="1553257" y="149870"/>
                    <a:pt x="1563774" y="134094"/>
                  </a:cubicBezTo>
                  <a:cubicBezTo>
                    <a:pt x="1580865" y="107801"/>
                    <a:pt x="1595983" y="77564"/>
                    <a:pt x="1609130" y="43383"/>
                  </a:cubicBezTo>
                  <a:cubicBezTo>
                    <a:pt x="1615703" y="27607"/>
                    <a:pt x="1619647" y="14461"/>
                    <a:pt x="1620961" y="3944"/>
                  </a:cubicBezTo>
                  <a:close/>
                  <a:moveTo>
                    <a:pt x="703994" y="0"/>
                  </a:moveTo>
                  <a:cubicBezTo>
                    <a:pt x="710567" y="1314"/>
                    <a:pt x="723714" y="5916"/>
                    <a:pt x="743433" y="13803"/>
                  </a:cubicBezTo>
                  <a:cubicBezTo>
                    <a:pt x="728972" y="7230"/>
                    <a:pt x="730944" y="7888"/>
                    <a:pt x="749349" y="15775"/>
                  </a:cubicBezTo>
                  <a:cubicBezTo>
                    <a:pt x="757237" y="17090"/>
                    <a:pt x="761839" y="19062"/>
                    <a:pt x="763153" y="21691"/>
                  </a:cubicBezTo>
                  <a:cubicBezTo>
                    <a:pt x="767097" y="24321"/>
                    <a:pt x="769726" y="27607"/>
                    <a:pt x="771041" y="31551"/>
                  </a:cubicBezTo>
                  <a:cubicBezTo>
                    <a:pt x="771041" y="35495"/>
                    <a:pt x="765125" y="40754"/>
                    <a:pt x="753293" y="47327"/>
                  </a:cubicBezTo>
                  <a:lnTo>
                    <a:pt x="753293" y="114374"/>
                  </a:lnTo>
                  <a:lnTo>
                    <a:pt x="853864" y="110430"/>
                  </a:lnTo>
                  <a:lnTo>
                    <a:pt x="879500" y="76907"/>
                  </a:lnTo>
                  <a:cubicBezTo>
                    <a:pt x="895275" y="93997"/>
                    <a:pt x="909736" y="111087"/>
                    <a:pt x="922883" y="128178"/>
                  </a:cubicBezTo>
                  <a:cubicBezTo>
                    <a:pt x="932086" y="138695"/>
                    <a:pt x="936687" y="145926"/>
                    <a:pt x="936687" y="149870"/>
                  </a:cubicBezTo>
                  <a:cubicBezTo>
                    <a:pt x="936687" y="157757"/>
                    <a:pt x="928799" y="161044"/>
                    <a:pt x="913023" y="159729"/>
                  </a:cubicBezTo>
                  <a:cubicBezTo>
                    <a:pt x="902506" y="158415"/>
                    <a:pt x="891331" y="157757"/>
                    <a:pt x="879500" y="157757"/>
                  </a:cubicBezTo>
                  <a:cubicBezTo>
                    <a:pt x="875556" y="157757"/>
                    <a:pt x="867010" y="159729"/>
                    <a:pt x="853864" y="163673"/>
                  </a:cubicBezTo>
                  <a:cubicBezTo>
                    <a:pt x="849920" y="164988"/>
                    <a:pt x="847291" y="165645"/>
                    <a:pt x="845976" y="165645"/>
                  </a:cubicBezTo>
                  <a:cubicBezTo>
                    <a:pt x="838088" y="169589"/>
                    <a:pt x="832830" y="170247"/>
                    <a:pt x="830200" y="167617"/>
                  </a:cubicBezTo>
                  <a:cubicBezTo>
                    <a:pt x="828886" y="164988"/>
                    <a:pt x="831515" y="159729"/>
                    <a:pt x="838088" y="151842"/>
                  </a:cubicBezTo>
                  <a:cubicBezTo>
                    <a:pt x="839403" y="149212"/>
                    <a:pt x="841375" y="145926"/>
                    <a:pt x="844004" y="141982"/>
                  </a:cubicBezTo>
                  <a:cubicBezTo>
                    <a:pt x="847948" y="135408"/>
                    <a:pt x="850577" y="130150"/>
                    <a:pt x="851892" y="126206"/>
                  </a:cubicBezTo>
                  <a:cubicBezTo>
                    <a:pt x="800621" y="127521"/>
                    <a:pt x="715168" y="132122"/>
                    <a:pt x="595536" y="140010"/>
                  </a:cubicBezTo>
                  <a:cubicBezTo>
                    <a:pt x="595536" y="162359"/>
                    <a:pt x="591592" y="182736"/>
                    <a:pt x="583704" y="201141"/>
                  </a:cubicBezTo>
                  <a:cubicBezTo>
                    <a:pt x="575816" y="222175"/>
                    <a:pt x="565956" y="232692"/>
                    <a:pt x="554124" y="232692"/>
                  </a:cubicBezTo>
                  <a:cubicBezTo>
                    <a:pt x="546236" y="232692"/>
                    <a:pt x="539663" y="228748"/>
                    <a:pt x="534404" y="220861"/>
                  </a:cubicBezTo>
                  <a:cubicBezTo>
                    <a:pt x="527831" y="209029"/>
                    <a:pt x="526517" y="197854"/>
                    <a:pt x="530460" y="187337"/>
                  </a:cubicBezTo>
                  <a:cubicBezTo>
                    <a:pt x="531775" y="180764"/>
                    <a:pt x="536376" y="173533"/>
                    <a:pt x="544264" y="165645"/>
                  </a:cubicBezTo>
                  <a:cubicBezTo>
                    <a:pt x="552152" y="155128"/>
                    <a:pt x="557411" y="147898"/>
                    <a:pt x="560040" y="143954"/>
                  </a:cubicBezTo>
                  <a:cubicBezTo>
                    <a:pt x="567928" y="130807"/>
                    <a:pt x="573187" y="116346"/>
                    <a:pt x="575816" y="100570"/>
                  </a:cubicBezTo>
                  <a:cubicBezTo>
                    <a:pt x="575816" y="97941"/>
                    <a:pt x="576473" y="95312"/>
                    <a:pt x="577788" y="92682"/>
                  </a:cubicBezTo>
                  <a:cubicBezTo>
                    <a:pt x="577788" y="88738"/>
                    <a:pt x="577788" y="86109"/>
                    <a:pt x="577788" y="84794"/>
                  </a:cubicBezTo>
                  <a:cubicBezTo>
                    <a:pt x="577788" y="79536"/>
                    <a:pt x="579102" y="76907"/>
                    <a:pt x="581732" y="76907"/>
                  </a:cubicBezTo>
                  <a:cubicBezTo>
                    <a:pt x="584361" y="76907"/>
                    <a:pt x="586333" y="79536"/>
                    <a:pt x="587648" y="84794"/>
                  </a:cubicBezTo>
                  <a:cubicBezTo>
                    <a:pt x="587648" y="86109"/>
                    <a:pt x="588305" y="87424"/>
                    <a:pt x="589620" y="88738"/>
                  </a:cubicBezTo>
                  <a:cubicBezTo>
                    <a:pt x="590934" y="91368"/>
                    <a:pt x="591592" y="95312"/>
                    <a:pt x="591592" y="100570"/>
                  </a:cubicBezTo>
                  <a:cubicBezTo>
                    <a:pt x="592906" y="104514"/>
                    <a:pt x="593564" y="112402"/>
                    <a:pt x="593564" y="124234"/>
                  </a:cubicBezTo>
                  <a:lnTo>
                    <a:pt x="705966" y="118318"/>
                  </a:lnTo>
                  <a:lnTo>
                    <a:pt x="705966" y="53243"/>
                  </a:lnTo>
                  <a:cubicBezTo>
                    <a:pt x="705966" y="38782"/>
                    <a:pt x="705309" y="21034"/>
                    <a:pt x="703994" y="0"/>
                  </a:cubicBezTo>
                  <a:close/>
                </a:path>
              </a:pathLst>
            </a:custGeom>
            <a:gradFill flip="none" rotWithShape="1">
              <a:gsLst>
                <a:gs pos="0">
                  <a:schemeClr val="accent4">
                    <a:lumMod val="20000"/>
                    <a:lumOff val="8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chemeClr val="accent4">
                          <a:lumMod val="20000"/>
                          <a:lumOff val="80000"/>
                        </a:schemeClr>
                      </a:gs>
                      <a:gs pos="92400">
                        <a:srgbClr val="FFEBBC">
                          <a:alpha val="0"/>
                        </a:srgbClr>
                      </a:gs>
                      <a:gs pos="100000">
                        <a:schemeClr val="accent4">
                          <a:lumMod val="20000"/>
                          <a:lumOff val="80000"/>
                          <a:alpha val="0"/>
                        </a:schemeClr>
                      </a:gs>
                    </a:gsLst>
                    <a:lin ang="2700000" scaled="0"/>
                  </a:gradFill>
                  <a:latin typeface="方正粗金陵简体" panose="02000000000000000000" pitchFamily="2" charset="-122"/>
                  <a:ea typeface="方正粗金陵简体" panose="02000000000000000000"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6000" b="0" i="0" u="none" strike="noStrike" kern="1200" cap="none" spc="0" normalizeH="0" baseline="0" noProof="0" dirty="0">
                <a:ln>
                  <a:noFill/>
                </a:ln>
                <a:gradFill>
                  <a:gsLst>
                    <a:gs pos="0">
                      <a:srgbClr val="FFC000">
                        <a:lumMod val="20000"/>
                        <a:lumOff val="80000"/>
                      </a:srgbClr>
                    </a:gs>
                    <a:gs pos="92400">
                      <a:srgbClr val="FFEBBC">
                        <a:alpha val="0"/>
                      </a:srgbClr>
                    </a:gs>
                    <a:gs pos="100000">
                      <a:srgbClr val="FFC000">
                        <a:lumMod val="20000"/>
                        <a:lumOff val="80000"/>
                        <a:alpha val="0"/>
                      </a:srgbClr>
                    </a:gs>
                  </a:gsLst>
                  <a:lin ang="2700000" scaled="0"/>
                </a:gradFill>
                <a:effectLst/>
                <a:uLnTx/>
                <a:uFillTx/>
                <a:ea typeface="方正粗金陵简体" panose="02000000000000000000" pitchFamily="2" charset="-122"/>
                <a:cs typeface="+mn-cs"/>
              </a:endParaRPr>
            </a:p>
          </p:txBody>
        </p:sp>
      </p:grpSp>
      <p:pic>
        <p:nvPicPr>
          <p:cNvPr id="19" name="Picture 2" descr="查看图片"/>
          <p:cNvPicPr>
            <a:picLocks noChangeAspect="1" noChangeArrowheads="1"/>
          </p:cNvPicPr>
          <p:nvPr/>
        </p:nvPicPr>
        <p:blipFill rotWithShape="1">
          <a:blip r:embed="rId3">
            <a:extLst>
              <a:ext uri="{28A0092B-C50C-407E-A947-70E740481C1C}">
                <a14:useLocalDpi xmlns:a14="http://schemas.microsoft.com/office/drawing/2010/main" val="0"/>
              </a:ext>
            </a:extLst>
          </a:blip>
          <a:srcRect l="55937" b="37229"/>
          <a:stretch>
            <a:fillRect/>
          </a:stretch>
        </p:blipFill>
        <p:spPr bwMode="auto">
          <a:xfrm>
            <a:off x="6819900" y="4680000"/>
            <a:ext cx="5372100" cy="2178000"/>
          </a:xfrm>
          <a:prstGeom prst="rect">
            <a:avLst/>
          </a:prstGeom>
          <a:noFill/>
          <a:extLst>
            <a:ext uri="{909E8E84-426E-40DD-AFC4-6F175D3DCCD1}">
              <a14:hiddenFill xmlns:a14="http://schemas.microsoft.com/office/drawing/2010/main">
                <a:solidFill>
                  <a:srgbClr val="FFFFFF"/>
                </a:solidFill>
              </a14:hiddenFill>
            </a:ext>
          </a:extLst>
        </p:spPr>
      </p:pic>
      <p:sp>
        <p:nvSpPr>
          <p:cNvPr id="54" name="矩形 53"/>
          <p:cNvSpPr/>
          <p:nvPr/>
        </p:nvSpPr>
        <p:spPr>
          <a:xfrm>
            <a:off x="1667508" y="1708376"/>
            <a:ext cx="8856984" cy="3784600"/>
          </a:xfrm>
          <a:prstGeom prst="rect">
            <a:avLst/>
          </a:prstGeom>
        </p:spPr>
        <p:txBody>
          <a:bodyPr wrap="square">
            <a:spAutoFit/>
          </a:bodyPr>
          <a:lstStyle/>
          <a:p>
            <a:pPr indent="0" algn="just" fontAlgn="auto">
              <a:lnSpc>
                <a:spcPct val="150000"/>
              </a:lnSpc>
            </a:pPr>
            <a:r>
              <a:rPr lang="zh-CN" altLang="en-US" sz="2000" dirty="0">
                <a:latin typeface="微软雅黑" panose="020B0503020204020204" charset="-122"/>
                <a:ea typeface="微软雅黑" panose="020B0503020204020204" charset="-122"/>
                <a:sym typeface="+mn-ea"/>
              </a:rPr>
              <a:t>      </a:t>
            </a:r>
            <a:r>
              <a:rPr lang="en-US" altLang="zh-CN" sz="2000" dirty="0">
                <a:latin typeface="微软雅黑" panose="020B0503020204020204" charset="-122"/>
                <a:ea typeface="微软雅黑" panose="020B0503020204020204" charset="-122"/>
                <a:sym typeface="+mn-ea"/>
              </a:rPr>
              <a:t> </a:t>
            </a:r>
            <a:r>
              <a:rPr lang="zh-CN" altLang="en-US" sz="2000" dirty="0">
                <a:latin typeface="微软雅黑" panose="020B0503020204020204" charset="-122"/>
                <a:ea typeface="微软雅黑" panose="020B0503020204020204" charset="-122"/>
                <a:sym typeface="+mn-ea"/>
              </a:rPr>
              <a:t>党的十八大以来，以习近平同志为核心的党中央</a:t>
            </a:r>
            <a:r>
              <a:rPr lang="zh-CN" altLang="zh-CN" sz="2000" dirty="0">
                <a:latin typeface="微软雅黑" panose="020B0503020204020204" charset="-122"/>
                <a:ea typeface="微软雅黑" panose="020B0503020204020204" charset="-122"/>
              </a:rPr>
              <a:t>深刻回答了新时代为什么实行全面依法治国、怎样实行全面依法治国等一系列重大问题，</a:t>
            </a:r>
            <a:r>
              <a:rPr lang="zh-CN" altLang="en-US" sz="2000" dirty="0">
                <a:latin typeface="微软雅黑" panose="020B0503020204020204" charset="-122"/>
                <a:ea typeface="微软雅黑" panose="020B0503020204020204" charset="-122"/>
                <a:sym typeface="+mn-ea"/>
              </a:rPr>
              <a:t>形成了习近平法治思想，推进法治中国建设取得历史性成就。</a:t>
            </a:r>
            <a:endParaRPr lang="zh-CN" altLang="en-US" sz="2000" dirty="0">
              <a:latin typeface="微软雅黑" panose="020B0503020204020204" charset="-122"/>
              <a:ea typeface="微软雅黑" panose="020B0503020204020204" charset="-122"/>
            </a:endParaRPr>
          </a:p>
          <a:p>
            <a:pPr indent="0" algn="just" fontAlgn="auto">
              <a:lnSpc>
                <a:spcPct val="150000"/>
              </a:lnSpc>
            </a:pPr>
            <a:r>
              <a:rPr lang="zh-CN" altLang="en-US" sz="2000" dirty="0">
                <a:latin typeface="微软雅黑" panose="020B0503020204020204" charset="-122"/>
                <a:ea typeface="微软雅黑" panose="020B0503020204020204" charset="-122"/>
              </a:rPr>
              <a:t>       全面依法治国是国家治理的一场深刻革命，必须在法治轨道上全面建设社会主义现代化国家。中国特色社会主义法治道路是社会主义法治建设成就和经验的集中体现，是建设社会主义法治国家的唯一正确道路，必须在中国共产党领导下，坚持人民主体地位、法律面前人人平等、依法治国与以德治国相结合，从中国实际出发，走好中国特色社会主义法治道路。 </a:t>
            </a:r>
          </a:p>
        </p:txBody>
      </p:sp>
      <p:sp>
        <p:nvSpPr>
          <p:cNvPr id="4" name="文本框 3"/>
          <p:cNvSpPr txBox="1"/>
          <p:nvPr/>
        </p:nvSpPr>
        <p:spPr>
          <a:xfrm>
            <a:off x="13839190" y="3383915"/>
            <a:ext cx="309880" cy="368300"/>
          </a:xfrm>
          <a:prstGeom prst="rect">
            <a:avLst/>
          </a:prstGeom>
          <a:noFill/>
        </p:spPr>
        <p:txBody>
          <a:bodyPr wrap="none" rtlCol="0">
            <a:spAutoFit/>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0" y="0"/>
            <a:ext cx="12192000" cy="6858000"/>
          </a:xfrm>
          <a:prstGeom prst="rect">
            <a:avLst/>
          </a:prstGeom>
          <a:noFill/>
        </p:spPr>
      </p:pic>
      <p:pic>
        <p:nvPicPr>
          <p:cNvPr id="12" name="图片 11"/>
          <p:cNvPicPr>
            <a:picLocks noChangeAspect="1"/>
          </p:cNvPicPr>
          <p:nvPr/>
        </p:nvPicPr>
        <p:blipFill>
          <a:blip r:embed="rId3" cstate="screen"/>
          <a:srcRect l="1513" r="1530"/>
          <a:stretch>
            <a:fillRect/>
          </a:stretch>
        </p:blipFill>
        <p:spPr>
          <a:xfrm rot="197480">
            <a:off x="-187255" y="-151204"/>
            <a:ext cx="12565627" cy="7471612"/>
          </a:xfrm>
          <a:custGeom>
            <a:avLst/>
            <a:gdLst>
              <a:gd name="connsiteX0" fmla="*/ 0 w 12565627"/>
              <a:gd name="connsiteY0" fmla="*/ 643677 h 7471612"/>
              <a:gd name="connsiteX1" fmla="*/ 11192846 w 12565627"/>
              <a:gd name="connsiteY1" fmla="*/ 0 h 7471612"/>
              <a:gd name="connsiteX2" fmla="*/ 12175127 w 12565627"/>
              <a:gd name="connsiteY2" fmla="*/ 0 h 7471612"/>
              <a:gd name="connsiteX3" fmla="*/ 12565627 w 12565627"/>
              <a:gd name="connsiteY3" fmla="*/ 6790385 h 7471612"/>
              <a:gd name="connsiteX4" fmla="*/ 719827 w 12565627"/>
              <a:gd name="connsiteY4" fmla="*/ 7471612 h 7471612"/>
              <a:gd name="connsiteX5" fmla="*/ 392660 w 12565627"/>
              <a:gd name="connsiteY5" fmla="*/ 7471612 h 747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65627" h="7471612">
                <a:moveTo>
                  <a:pt x="0" y="643677"/>
                </a:moveTo>
                <a:lnTo>
                  <a:pt x="11192846" y="0"/>
                </a:lnTo>
                <a:lnTo>
                  <a:pt x="12175127" y="0"/>
                </a:lnTo>
                <a:lnTo>
                  <a:pt x="12565627" y="6790385"/>
                </a:lnTo>
                <a:lnTo>
                  <a:pt x="719827" y="7471612"/>
                </a:lnTo>
                <a:lnTo>
                  <a:pt x="392660" y="7471612"/>
                </a:lnTo>
                <a:close/>
              </a:path>
            </a:pathLst>
          </a:custGeom>
        </p:spPr>
      </p:pic>
      <p:sp>
        <p:nvSpPr>
          <p:cNvPr id="17" name="矩形 16"/>
          <p:cNvSpPr/>
          <p:nvPr/>
        </p:nvSpPr>
        <p:spPr>
          <a:xfrm>
            <a:off x="1144995" y="1420456"/>
            <a:ext cx="9141847" cy="4233659"/>
          </a:xfrm>
          <a:prstGeom prst="rect">
            <a:avLst/>
          </a:prstGeom>
        </p:spPr>
        <p:txBody>
          <a:bodyPr wrap="square">
            <a:spAutoFit/>
          </a:bodyPr>
          <a:lstStyle/>
          <a:p>
            <a:pPr marL="342900" marR="0" lvl="0" indent="-342900" algn="just" defTabSz="914400" rtl="0" eaLnBrk="1" fontAlgn="auto" latinLnBrk="0" hangingPunct="1">
              <a:lnSpc>
                <a:spcPct val="150000"/>
              </a:lnSpc>
              <a:spcAft>
                <a:spcPts val="3000"/>
              </a:spcAft>
              <a:buClrTx/>
              <a:buSzTx/>
              <a:buFont typeface="+mj-lt"/>
              <a:buAutoNum type="arabicPeriod"/>
              <a:defRPr/>
            </a:pPr>
            <a:r>
              <a:rPr kumimoji="0" lang="en-US" altLang="zh-CN" sz="22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rPr>
              <a:t>《习近平法治思想学习纲要》</a:t>
            </a:r>
            <a:r>
              <a:rPr kumimoji="0" lang="zh-CN" altLang="en-US" sz="22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rPr>
              <a:t>，人民出版社、学习出版社</a:t>
            </a:r>
            <a:r>
              <a:rPr kumimoji="0" lang="en-US" altLang="zh-CN" sz="22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rPr>
              <a:t>2021</a:t>
            </a:r>
            <a:r>
              <a:rPr kumimoji="0" lang="zh-CN" altLang="en-US" sz="22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rPr>
              <a:t>年版。</a:t>
            </a:r>
          </a:p>
          <a:p>
            <a:pPr marL="342900" marR="0" lvl="0" indent="-342900" algn="just" defTabSz="914400" rtl="0" eaLnBrk="1" fontAlgn="auto" latinLnBrk="0" hangingPunct="1">
              <a:lnSpc>
                <a:spcPct val="150000"/>
              </a:lnSpc>
              <a:spcAft>
                <a:spcPts val="3000"/>
              </a:spcAft>
              <a:buClrTx/>
              <a:buSzTx/>
              <a:buFont typeface="+mj-lt"/>
              <a:buAutoNum type="arabicPeriod"/>
              <a:defRPr/>
            </a:pPr>
            <a:r>
              <a:rPr sz="2200" noProof="0" dirty="0">
                <a:ln>
                  <a:noFill/>
                </a:ln>
                <a:solidFill>
                  <a:prstClr val="black">
                    <a:lumMod val="85000"/>
                    <a:lumOff val="15000"/>
                  </a:prstClr>
                </a:solidFill>
                <a:effectLst/>
                <a:uLnTx/>
                <a:uFillTx/>
                <a:latin typeface="微软雅黑" panose="020B0503020204020204" charset="-122"/>
                <a:ea typeface="微软雅黑" panose="020B0503020204020204" charset="-122"/>
                <a:sym typeface="+mn-ea"/>
              </a:rPr>
              <a:t>《</a:t>
            </a:r>
            <a:r>
              <a:rPr sz="2200" noProof="0" dirty="0" err="1">
                <a:ln>
                  <a:noFill/>
                </a:ln>
                <a:solidFill>
                  <a:prstClr val="black">
                    <a:lumMod val="85000"/>
                    <a:lumOff val="15000"/>
                  </a:prstClr>
                </a:solidFill>
                <a:effectLst/>
                <a:uLnTx/>
                <a:uFillTx/>
                <a:latin typeface="微软雅黑" panose="020B0503020204020204" charset="-122"/>
                <a:ea typeface="微软雅黑" panose="020B0503020204020204" charset="-122"/>
                <a:sym typeface="+mn-ea"/>
              </a:rPr>
              <a:t>习近平关于全面依法治国论述摘编</a:t>
            </a:r>
            <a:r>
              <a:rPr sz="2200" noProof="0" dirty="0">
                <a:ln>
                  <a:noFill/>
                </a:ln>
                <a:solidFill>
                  <a:prstClr val="black">
                    <a:lumMod val="85000"/>
                    <a:lumOff val="15000"/>
                  </a:prstClr>
                </a:solidFill>
                <a:effectLst/>
                <a:uLnTx/>
                <a:uFillTx/>
                <a:latin typeface="微软雅黑" panose="020B0503020204020204" charset="-122"/>
                <a:ea typeface="微软雅黑" panose="020B0503020204020204" charset="-122"/>
                <a:sym typeface="+mn-ea"/>
              </a:rPr>
              <a:t>》，中央文献出版社2015年版。</a:t>
            </a:r>
            <a:endParaRPr lang="en-US" sz="2200" noProof="0" dirty="0">
              <a:ln>
                <a:noFill/>
              </a:ln>
              <a:solidFill>
                <a:prstClr val="black">
                  <a:lumMod val="85000"/>
                  <a:lumOff val="15000"/>
                </a:prstClr>
              </a:solidFill>
              <a:effectLst/>
              <a:uLnTx/>
              <a:uFillTx/>
              <a:latin typeface="微软雅黑" panose="020B0503020204020204" charset="-122"/>
              <a:ea typeface="微软雅黑" panose="020B0503020204020204" charset="-122"/>
              <a:sym typeface="+mn-ea"/>
            </a:endParaRPr>
          </a:p>
          <a:p>
            <a:pPr marL="342900" indent="-342900" algn="just">
              <a:lnSpc>
                <a:spcPct val="150000"/>
              </a:lnSpc>
              <a:spcAft>
                <a:spcPts val="3000"/>
              </a:spcAft>
              <a:buFont typeface="+mj-lt"/>
              <a:buAutoNum type="arabicPeriod"/>
              <a:defRPr/>
            </a:pPr>
            <a:r>
              <a:rPr lang="en-US" altLang="zh-CN" sz="2200" dirty="0">
                <a:solidFill>
                  <a:prstClr val="black">
                    <a:lumMod val="85000"/>
                    <a:lumOff val="15000"/>
                  </a:prstClr>
                </a:solidFill>
                <a:latin typeface="微软雅黑" panose="020B0503020204020204" charset="-122"/>
                <a:ea typeface="微软雅黑" panose="020B0503020204020204" charset="-122"/>
              </a:rPr>
              <a:t>《</a:t>
            </a:r>
            <a:r>
              <a:rPr lang="zh-CN" altLang="en-US" sz="2200" dirty="0">
                <a:solidFill>
                  <a:prstClr val="black">
                    <a:lumMod val="85000"/>
                    <a:lumOff val="15000"/>
                  </a:prstClr>
                </a:solidFill>
                <a:latin typeface="微软雅黑" panose="020B0503020204020204" charset="-122"/>
                <a:ea typeface="微软雅黑" panose="020B0503020204020204" charset="-122"/>
              </a:rPr>
              <a:t>中共中央关于全面推进依法治国若干重大问题的决定</a:t>
            </a:r>
            <a:r>
              <a:rPr lang="en-US" altLang="zh-CN" sz="2200" dirty="0">
                <a:solidFill>
                  <a:prstClr val="black">
                    <a:lumMod val="85000"/>
                    <a:lumOff val="15000"/>
                  </a:prstClr>
                </a:solidFill>
                <a:latin typeface="微软雅黑" panose="020B0503020204020204" charset="-122"/>
                <a:ea typeface="微软雅黑" panose="020B0503020204020204" charset="-122"/>
              </a:rPr>
              <a:t>》</a:t>
            </a:r>
            <a:r>
              <a:rPr lang="zh-CN" altLang="en-US" sz="2200" dirty="0">
                <a:solidFill>
                  <a:prstClr val="black">
                    <a:lumMod val="85000"/>
                    <a:lumOff val="15000"/>
                  </a:prstClr>
                </a:solidFill>
                <a:latin typeface="微软雅黑" panose="020B0503020204020204" charset="-122"/>
                <a:ea typeface="微软雅黑" panose="020B0503020204020204" charset="-122"/>
              </a:rPr>
              <a:t>，人民出版社</a:t>
            </a:r>
            <a:r>
              <a:rPr lang="en-US" altLang="zh-CN" sz="2200" dirty="0">
                <a:solidFill>
                  <a:prstClr val="black">
                    <a:lumMod val="85000"/>
                    <a:lumOff val="15000"/>
                  </a:prstClr>
                </a:solidFill>
                <a:latin typeface="微软雅黑" panose="020B0503020204020204" charset="-122"/>
                <a:ea typeface="微软雅黑" panose="020B0503020204020204" charset="-122"/>
              </a:rPr>
              <a:t>2014</a:t>
            </a:r>
            <a:r>
              <a:rPr lang="zh-CN" altLang="en-US" sz="2200" dirty="0">
                <a:solidFill>
                  <a:prstClr val="black">
                    <a:lumMod val="85000"/>
                    <a:lumOff val="15000"/>
                  </a:prstClr>
                </a:solidFill>
                <a:latin typeface="微软雅黑" panose="020B0503020204020204" charset="-122"/>
                <a:ea typeface="微软雅黑" panose="020B0503020204020204" charset="-122"/>
              </a:rPr>
              <a:t>年版。</a:t>
            </a:r>
            <a:endParaRPr lang="en-US" altLang="zh-CN" sz="2200" dirty="0">
              <a:solidFill>
                <a:prstClr val="black">
                  <a:lumMod val="85000"/>
                  <a:lumOff val="15000"/>
                </a:prstClr>
              </a:solidFill>
              <a:latin typeface="微软雅黑" panose="020B0503020204020204" charset="-122"/>
              <a:ea typeface="微软雅黑" panose="020B0503020204020204" charset="-122"/>
            </a:endParaRPr>
          </a:p>
          <a:p>
            <a:pPr marL="342900" indent="-342900" algn="just">
              <a:lnSpc>
                <a:spcPct val="150000"/>
              </a:lnSpc>
              <a:spcAft>
                <a:spcPts val="3000"/>
              </a:spcAft>
              <a:buFont typeface="+mj-lt"/>
              <a:buAutoNum type="arabicPeriod"/>
              <a:defRPr/>
            </a:pPr>
            <a:r>
              <a:rPr lang="zh-CN" altLang="en-US" sz="2200" dirty="0">
                <a:solidFill>
                  <a:prstClr val="black">
                    <a:lumMod val="85000"/>
                    <a:lumOff val="15000"/>
                  </a:prstClr>
                </a:solidFill>
                <a:latin typeface="微软雅黑" panose="020B0503020204020204" charset="-122"/>
                <a:ea typeface="微软雅黑" panose="020B0503020204020204" charset="-122"/>
                <a:sym typeface="+mn-ea"/>
              </a:rPr>
              <a:t>习近平：</a:t>
            </a:r>
            <a:r>
              <a:rPr lang="en-US" altLang="zh-CN" sz="2200" dirty="0">
                <a:solidFill>
                  <a:prstClr val="black">
                    <a:lumMod val="85000"/>
                    <a:lumOff val="15000"/>
                  </a:prstClr>
                </a:solidFill>
                <a:latin typeface="微软雅黑" panose="020B0503020204020204" charset="-122"/>
                <a:ea typeface="微软雅黑" panose="020B0503020204020204" charset="-122"/>
                <a:sym typeface="+mn-ea"/>
              </a:rPr>
              <a:t>《</a:t>
            </a:r>
            <a:r>
              <a:rPr lang="zh-CN" altLang="en-US" sz="2200" dirty="0">
                <a:solidFill>
                  <a:prstClr val="black">
                    <a:lumMod val="85000"/>
                    <a:lumOff val="15000"/>
                  </a:prstClr>
                </a:solidFill>
                <a:latin typeface="微软雅黑" panose="020B0503020204020204" charset="-122"/>
                <a:ea typeface="微软雅黑" panose="020B0503020204020204" charset="-122"/>
                <a:sym typeface="+mn-ea"/>
              </a:rPr>
              <a:t>坚持走中国特色社会主义法治道路 更好推进中国特色社会主义法治体系建设</a:t>
            </a:r>
            <a:r>
              <a:rPr lang="en-US" altLang="zh-CN" sz="2200" dirty="0">
                <a:solidFill>
                  <a:prstClr val="black">
                    <a:lumMod val="85000"/>
                    <a:lumOff val="15000"/>
                  </a:prstClr>
                </a:solidFill>
                <a:latin typeface="微软雅黑" panose="020B0503020204020204" charset="-122"/>
                <a:ea typeface="微软雅黑" panose="020B0503020204020204" charset="-122"/>
                <a:sym typeface="+mn-ea"/>
              </a:rPr>
              <a:t>》</a:t>
            </a:r>
            <a:r>
              <a:rPr lang="zh-CN" altLang="en-US" sz="2200" dirty="0">
                <a:solidFill>
                  <a:prstClr val="black">
                    <a:lumMod val="85000"/>
                    <a:lumOff val="15000"/>
                  </a:prstClr>
                </a:solidFill>
                <a:latin typeface="微软雅黑" panose="020B0503020204020204" charset="-122"/>
                <a:ea typeface="微软雅黑" panose="020B0503020204020204" charset="-122"/>
                <a:sym typeface="+mn-ea"/>
              </a:rPr>
              <a:t>，</a:t>
            </a:r>
            <a:r>
              <a:rPr lang="en-US" altLang="zh-CN" sz="2200" dirty="0">
                <a:solidFill>
                  <a:prstClr val="black">
                    <a:lumMod val="85000"/>
                    <a:lumOff val="15000"/>
                  </a:prstClr>
                </a:solidFill>
                <a:latin typeface="微软雅黑" panose="020B0503020204020204" charset="-122"/>
                <a:ea typeface="微软雅黑" panose="020B0503020204020204" charset="-122"/>
                <a:sym typeface="+mn-ea"/>
              </a:rPr>
              <a:t>《</a:t>
            </a:r>
            <a:r>
              <a:rPr lang="zh-CN" altLang="en-US" sz="2200" dirty="0">
                <a:solidFill>
                  <a:prstClr val="black">
                    <a:lumMod val="85000"/>
                    <a:lumOff val="15000"/>
                  </a:prstClr>
                </a:solidFill>
                <a:latin typeface="微软雅黑" panose="020B0503020204020204" charset="-122"/>
                <a:ea typeface="微软雅黑" panose="020B0503020204020204" charset="-122"/>
                <a:sym typeface="+mn-ea"/>
              </a:rPr>
              <a:t>求是</a:t>
            </a:r>
            <a:r>
              <a:rPr lang="en-US" altLang="zh-CN" sz="2200" dirty="0">
                <a:solidFill>
                  <a:prstClr val="black">
                    <a:lumMod val="85000"/>
                    <a:lumOff val="15000"/>
                  </a:prstClr>
                </a:solidFill>
                <a:latin typeface="微软雅黑" panose="020B0503020204020204" charset="-122"/>
                <a:ea typeface="微软雅黑" panose="020B0503020204020204" charset="-122"/>
                <a:sym typeface="+mn-ea"/>
              </a:rPr>
              <a:t>》2022</a:t>
            </a:r>
            <a:r>
              <a:rPr lang="zh-CN" altLang="en-US" sz="2200" dirty="0">
                <a:solidFill>
                  <a:prstClr val="black">
                    <a:lumMod val="85000"/>
                    <a:lumOff val="15000"/>
                  </a:prstClr>
                </a:solidFill>
                <a:latin typeface="微软雅黑" panose="020B0503020204020204" charset="-122"/>
                <a:ea typeface="微软雅黑" panose="020B0503020204020204" charset="-122"/>
                <a:sym typeface="+mn-ea"/>
              </a:rPr>
              <a:t>年第</a:t>
            </a:r>
            <a:r>
              <a:rPr lang="en-US" altLang="zh-CN" sz="2200" dirty="0">
                <a:solidFill>
                  <a:prstClr val="black">
                    <a:lumMod val="85000"/>
                    <a:lumOff val="15000"/>
                  </a:prstClr>
                </a:solidFill>
                <a:latin typeface="微软雅黑" panose="020B0503020204020204" charset="-122"/>
                <a:ea typeface="微软雅黑" panose="020B0503020204020204" charset="-122"/>
                <a:sym typeface="+mn-ea"/>
              </a:rPr>
              <a:t>4</a:t>
            </a:r>
            <a:r>
              <a:rPr lang="zh-CN" altLang="en-US" sz="2200" dirty="0">
                <a:solidFill>
                  <a:prstClr val="black">
                    <a:lumMod val="85000"/>
                    <a:lumOff val="15000"/>
                  </a:prstClr>
                </a:solidFill>
                <a:latin typeface="微软雅黑" panose="020B0503020204020204" charset="-122"/>
                <a:ea typeface="微软雅黑" panose="020B0503020204020204" charset="-122"/>
                <a:sym typeface="+mn-ea"/>
              </a:rPr>
              <a:t>期。</a:t>
            </a:r>
            <a:endParaRPr lang="zh-CN" altLang="en-US" sz="2200" dirty="0">
              <a:solidFill>
                <a:prstClr val="black">
                  <a:lumMod val="85000"/>
                  <a:lumOff val="15000"/>
                </a:prstClr>
              </a:solidFill>
              <a:latin typeface="微软雅黑" panose="020B0503020204020204" charset="-122"/>
              <a:ea typeface="微软雅黑" panose="020B0503020204020204" charset="-122"/>
            </a:endParaRPr>
          </a:p>
        </p:txBody>
      </p:sp>
      <p:grpSp>
        <p:nvGrpSpPr>
          <p:cNvPr id="24" name="组合 23"/>
          <p:cNvGrpSpPr/>
          <p:nvPr/>
        </p:nvGrpSpPr>
        <p:grpSpPr>
          <a:xfrm>
            <a:off x="10371557" y="561671"/>
            <a:ext cx="1260000" cy="2589582"/>
            <a:chOff x="9852847" y="633105"/>
            <a:chExt cx="1260000" cy="2589582"/>
          </a:xfrm>
        </p:grpSpPr>
        <p:pic>
          <p:nvPicPr>
            <p:cNvPr id="16" name="图片 15"/>
            <p:cNvPicPr>
              <a:picLocks noChangeAspect="1"/>
            </p:cNvPicPr>
            <p:nvPr/>
          </p:nvPicPr>
          <p:blipFill>
            <a:blip r:embed="rId2"/>
            <a:srcRect l="66730" t="94" r="8270"/>
            <a:stretch>
              <a:fillRect/>
            </a:stretch>
          </p:blipFill>
          <p:spPr>
            <a:xfrm flipV="1">
              <a:off x="9852847" y="633106"/>
              <a:ext cx="1152000" cy="2589581"/>
            </a:xfrm>
            <a:prstGeom prst="snip1Rect">
              <a:avLst/>
            </a:prstGeom>
            <a:noFill/>
            <a:effectLst>
              <a:outerShdw blurRad="190500" dist="63500" dir="2700000" algn="tl" rotWithShape="0">
                <a:prstClr val="black">
                  <a:alpha val="25000"/>
                </a:prstClr>
              </a:outerShdw>
            </a:effectLst>
          </p:spPr>
        </p:pic>
        <p:sp>
          <p:nvSpPr>
            <p:cNvPr id="13" name="文本框 12"/>
            <p:cNvSpPr txBox="1"/>
            <p:nvPr/>
          </p:nvSpPr>
          <p:spPr>
            <a:xfrm>
              <a:off x="10187140" y="951277"/>
              <a:ext cx="483414" cy="1953238"/>
            </a:xfrm>
            <a:custGeom>
              <a:avLst/>
              <a:gdLst/>
              <a:ahLst/>
              <a:cxnLst/>
              <a:rect l="l" t="t" r="r" b="b"/>
              <a:pathLst>
                <a:path w="483414" h="1953238">
                  <a:moveTo>
                    <a:pt x="335728" y="1843301"/>
                  </a:moveTo>
                  <a:cubicBezTo>
                    <a:pt x="341973" y="1843630"/>
                    <a:pt x="351011" y="1845109"/>
                    <a:pt x="362843" y="1847738"/>
                  </a:cubicBezTo>
                  <a:cubicBezTo>
                    <a:pt x="378619" y="1850367"/>
                    <a:pt x="393080" y="1855626"/>
                    <a:pt x="406226" y="1863514"/>
                  </a:cubicBezTo>
                  <a:cubicBezTo>
                    <a:pt x="422002" y="1872716"/>
                    <a:pt x="433176" y="1884548"/>
                    <a:pt x="439750" y="1899009"/>
                  </a:cubicBezTo>
                  <a:cubicBezTo>
                    <a:pt x="440407" y="1902953"/>
                    <a:pt x="440571" y="1906733"/>
                    <a:pt x="440243" y="1910348"/>
                  </a:cubicBezTo>
                  <a:cubicBezTo>
                    <a:pt x="439914" y="1913964"/>
                    <a:pt x="439092" y="1917414"/>
                    <a:pt x="437778" y="1920701"/>
                  </a:cubicBezTo>
                  <a:cubicBezTo>
                    <a:pt x="433834" y="1929904"/>
                    <a:pt x="429232" y="1935162"/>
                    <a:pt x="423974" y="1936477"/>
                  </a:cubicBezTo>
                  <a:cubicBezTo>
                    <a:pt x="416086" y="1940421"/>
                    <a:pt x="408855" y="1939106"/>
                    <a:pt x="402282" y="1932533"/>
                  </a:cubicBezTo>
                  <a:cubicBezTo>
                    <a:pt x="399653" y="1929904"/>
                    <a:pt x="396366" y="1925302"/>
                    <a:pt x="392422" y="1918729"/>
                  </a:cubicBezTo>
                  <a:cubicBezTo>
                    <a:pt x="388478" y="1912156"/>
                    <a:pt x="385849" y="1908212"/>
                    <a:pt x="384534" y="1906897"/>
                  </a:cubicBezTo>
                  <a:cubicBezTo>
                    <a:pt x="383220" y="1905582"/>
                    <a:pt x="381905" y="1903611"/>
                    <a:pt x="380590" y="1900981"/>
                  </a:cubicBezTo>
                  <a:cubicBezTo>
                    <a:pt x="379276" y="1898352"/>
                    <a:pt x="377961" y="1896380"/>
                    <a:pt x="376647" y="1895065"/>
                  </a:cubicBezTo>
                  <a:lnTo>
                    <a:pt x="370731" y="1885206"/>
                  </a:lnTo>
                  <a:cubicBezTo>
                    <a:pt x="358899" y="1873374"/>
                    <a:pt x="346410" y="1862857"/>
                    <a:pt x="333263" y="1853654"/>
                  </a:cubicBezTo>
                  <a:cubicBezTo>
                    <a:pt x="333263" y="1853654"/>
                    <a:pt x="332606" y="1852997"/>
                    <a:pt x="331291" y="1851682"/>
                  </a:cubicBezTo>
                  <a:cubicBezTo>
                    <a:pt x="326033" y="1849053"/>
                    <a:pt x="324061" y="1847081"/>
                    <a:pt x="325375" y="1845766"/>
                  </a:cubicBezTo>
                  <a:cubicBezTo>
                    <a:pt x="326033" y="1843794"/>
                    <a:pt x="329484" y="1842972"/>
                    <a:pt x="335728" y="1843301"/>
                  </a:cubicBezTo>
                  <a:close/>
                  <a:moveTo>
                    <a:pt x="191281" y="1735336"/>
                  </a:moveTo>
                  <a:cubicBezTo>
                    <a:pt x="213630" y="1735336"/>
                    <a:pt x="230721" y="1739280"/>
                    <a:pt x="242552" y="1747167"/>
                  </a:cubicBezTo>
                  <a:cubicBezTo>
                    <a:pt x="253070" y="1753741"/>
                    <a:pt x="258986" y="1762286"/>
                    <a:pt x="260300" y="1772803"/>
                  </a:cubicBezTo>
                  <a:cubicBezTo>
                    <a:pt x="260300" y="1775432"/>
                    <a:pt x="259643" y="1779376"/>
                    <a:pt x="258328" y="1784635"/>
                  </a:cubicBezTo>
                  <a:cubicBezTo>
                    <a:pt x="259643" y="1782006"/>
                    <a:pt x="258986" y="1783320"/>
                    <a:pt x="256356" y="1788579"/>
                  </a:cubicBezTo>
                  <a:cubicBezTo>
                    <a:pt x="252412" y="1792523"/>
                    <a:pt x="247811" y="1795152"/>
                    <a:pt x="242552" y="1796467"/>
                  </a:cubicBezTo>
                  <a:cubicBezTo>
                    <a:pt x="237294" y="1799096"/>
                    <a:pt x="231378" y="1798439"/>
                    <a:pt x="224805" y="1794495"/>
                  </a:cubicBezTo>
                  <a:cubicBezTo>
                    <a:pt x="220861" y="1791866"/>
                    <a:pt x="216917" y="1787264"/>
                    <a:pt x="212973" y="1780691"/>
                  </a:cubicBezTo>
                  <a:cubicBezTo>
                    <a:pt x="212973" y="1779376"/>
                    <a:pt x="211658" y="1775432"/>
                    <a:pt x="209029" y="1768859"/>
                  </a:cubicBezTo>
                  <a:cubicBezTo>
                    <a:pt x="207714" y="1766230"/>
                    <a:pt x="206400" y="1764258"/>
                    <a:pt x="205085" y="1762943"/>
                  </a:cubicBezTo>
                  <a:cubicBezTo>
                    <a:pt x="198512" y="1756370"/>
                    <a:pt x="193253" y="1751111"/>
                    <a:pt x="189309" y="1747167"/>
                  </a:cubicBezTo>
                  <a:cubicBezTo>
                    <a:pt x="182736" y="1741909"/>
                    <a:pt x="179449" y="1739280"/>
                    <a:pt x="179449" y="1739280"/>
                  </a:cubicBezTo>
                  <a:cubicBezTo>
                    <a:pt x="179449" y="1736650"/>
                    <a:pt x="183393" y="1735336"/>
                    <a:pt x="191281" y="1735336"/>
                  </a:cubicBezTo>
                  <a:close/>
                  <a:moveTo>
                    <a:pt x="209029" y="1668289"/>
                  </a:moveTo>
                  <a:cubicBezTo>
                    <a:pt x="231378" y="1669603"/>
                    <a:pt x="247811" y="1674204"/>
                    <a:pt x="258328" y="1682092"/>
                  </a:cubicBezTo>
                  <a:cubicBezTo>
                    <a:pt x="268845" y="1688665"/>
                    <a:pt x="274761" y="1697211"/>
                    <a:pt x="276076" y="1707728"/>
                  </a:cubicBezTo>
                  <a:lnTo>
                    <a:pt x="274104" y="1719560"/>
                  </a:lnTo>
                  <a:lnTo>
                    <a:pt x="272132" y="1723504"/>
                  </a:lnTo>
                  <a:cubicBezTo>
                    <a:pt x="268188" y="1727448"/>
                    <a:pt x="263587" y="1730077"/>
                    <a:pt x="258328" y="1731392"/>
                  </a:cubicBezTo>
                  <a:cubicBezTo>
                    <a:pt x="253070" y="1732706"/>
                    <a:pt x="247154" y="1731392"/>
                    <a:pt x="240580" y="1727448"/>
                  </a:cubicBezTo>
                  <a:cubicBezTo>
                    <a:pt x="237951" y="1726133"/>
                    <a:pt x="234665" y="1721532"/>
                    <a:pt x="230721" y="1713644"/>
                  </a:cubicBezTo>
                  <a:cubicBezTo>
                    <a:pt x="230721" y="1712329"/>
                    <a:pt x="230063" y="1711015"/>
                    <a:pt x="228749" y="1709700"/>
                  </a:cubicBezTo>
                  <a:cubicBezTo>
                    <a:pt x="228749" y="1708385"/>
                    <a:pt x="226777" y="1704441"/>
                    <a:pt x="222833" y="1697868"/>
                  </a:cubicBezTo>
                  <a:cubicBezTo>
                    <a:pt x="222833" y="1696553"/>
                    <a:pt x="222175" y="1695239"/>
                    <a:pt x="220861" y="1693924"/>
                  </a:cubicBezTo>
                  <a:cubicBezTo>
                    <a:pt x="216917" y="1688665"/>
                    <a:pt x="212316" y="1684064"/>
                    <a:pt x="207057" y="1680120"/>
                  </a:cubicBezTo>
                  <a:cubicBezTo>
                    <a:pt x="200484" y="1674862"/>
                    <a:pt x="197197" y="1672232"/>
                    <a:pt x="197197" y="1672232"/>
                  </a:cubicBezTo>
                  <a:cubicBezTo>
                    <a:pt x="199826" y="1669603"/>
                    <a:pt x="203770" y="1668289"/>
                    <a:pt x="209029" y="1668289"/>
                  </a:cubicBezTo>
                  <a:close/>
                  <a:moveTo>
                    <a:pt x="299740" y="1660401"/>
                  </a:moveTo>
                  <a:cubicBezTo>
                    <a:pt x="306313" y="1661715"/>
                    <a:pt x="325375" y="1667631"/>
                    <a:pt x="356927" y="1678148"/>
                  </a:cubicBezTo>
                  <a:cubicBezTo>
                    <a:pt x="359556" y="1680778"/>
                    <a:pt x="360871" y="1683407"/>
                    <a:pt x="360871" y="1686036"/>
                  </a:cubicBezTo>
                  <a:cubicBezTo>
                    <a:pt x="362185" y="1687351"/>
                    <a:pt x="360871" y="1690637"/>
                    <a:pt x="356927" y="1695896"/>
                  </a:cubicBezTo>
                  <a:cubicBezTo>
                    <a:pt x="351668" y="1698525"/>
                    <a:pt x="347724" y="1701155"/>
                    <a:pt x="345095" y="1703784"/>
                  </a:cubicBezTo>
                  <a:cubicBezTo>
                    <a:pt x="341151" y="1747167"/>
                    <a:pt x="335235" y="1782006"/>
                    <a:pt x="327347" y="1808299"/>
                  </a:cubicBezTo>
                  <a:lnTo>
                    <a:pt x="382562" y="1804355"/>
                  </a:lnTo>
                  <a:lnTo>
                    <a:pt x="406226" y="1764915"/>
                  </a:lnTo>
                  <a:cubicBezTo>
                    <a:pt x="416743" y="1771488"/>
                    <a:pt x="429890" y="1780691"/>
                    <a:pt x="445666" y="1792523"/>
                  </a:cubicBezTo>
                  <a:cubicBezTo>
                    <a:pt x="453553" y="1799425"/>
                    <a:pt x="457744" y="1804478"/>
                    <a:pt x="458237" y="1807682"/>
                  </a:cubicBezTo>
                  <a:cubicBezTo>
                    <a:pt x="458401" y="1808751"/>
                    <a:pt x="458155" y="1809613"/>
                    <a:pt x="457497" y="1810271"/>
                  </a:cubicBezTo>
                  <a:cubicBezTo>
                    <a:pt x="457497" y="1814215"/>
                    <a:pt x="452239" y="1816186"/>
                    <a:pt x="441722" y="1816186"/>
                  </a:cubicBezTo>
                  <a:cubicBezTo>
                    <a:pt x="437778" y="1816186"/>
                    <a:pt x="431862" y="1816186"/>
                    <a:pt x="423974" y="1816186"/>
                  </a:cubicBezTo>
                  <a:cubicBezTo>
                    <a:pt x="412142" y="1817501"/>
                    <a:pt x="402282" y="1818158"/>
                    <a:pt x="394394" y="1818158"/>
                  </a:cubicBezTo>
                  <a:cubicBezTo>
                    <a:pt x="386506" y="1818158"/>
                    <a:pt x="374675" y="1818816"/>
                    <a:pt x="358899" y="1820130"/>
                  </a:cubicBezTo>
                  <a:cubicBezTo>
                    <a:pt x="341808" y="1820130"/>
                    <a:pt x="329977" y="1820788"/>
                    <a:pt x="323403" y="1822102"/>
                  </a:cubicBezTo>
                  <a:cubicBezTo>
                    <a:pt x="303684" y="1886520"/>
                    <a:pt x="249783" y="1929904"/>
                    <a:pt x="161702" y="1952253"/>
                  </a:cubicBezTo>
                  <a:cubicBezTo>
                    <a:pt x="157758" y="1953567"/>
                    <a:pt x="154471" y="1953567"/>
                    <a:pt x="151842" y="1952253"/>
                  </a:cubicBezTo>
                  <a:cubicBezTo>
                    <a:pt x="150527" y="1952253"/>
                    <a:pt x="149870" y="1952253"/>
                    <a:pt x="149870" y="1952253"/>
                  </a:cubicBezTo>
                  <a:cubicBezTo>
                    <a:pt x="149870" y="1949623"/>
                    <a:pt x="153156" y="1946337"/>
                    <a:pt x="159730" y="1942393"/>
                  </a:cubicBezTo>
                  <a:cubicBezTo>
                    <a:pt x="222833" y="1912156"/>
                    <a:pt x="262929" y="1873374"/>
                    <a:pt x="280020" y="1826046"/>
                  </a:cubicBezTo>
                  <a:cubicBezTo>
                    <a:pt x="276076" y="1826046"/>
                    <a:pt x="266873" y="1826704"/>
                    <a:pt x="252412" y="1828018"/>
                  </a:cubicBezTo>
                  <a:cubicBezTo>
                    <a:pt x="236637" y="1829333"/>
                    <a:pt x="226777" y="1829990"/>
                    <a:pt x="222833" y="1829990"/>
                  </a:cubicBezTo>
                  <a:cubicBezTo>
                    <a:pt x="220203" y="1829990"/>
                    <a:pt x="215602" y="1830648"/>
                    <a:pt x="209029" y="1831962"/>
                  </a:cubicBezTo>
                  <a:cubicBezTo>
                    <a:pt x="195882" y="1834591"/>
                    <a:pt x="185365" y="1836563"/>
                    <a:pt x="177477" y="1837878"/>
                  </a:cubicBezTo>
                  <a:lnTo>
                    <a:pt x="165646" y="1816186"/>
                  </a:lnTo>
                  <a:cubicBezTo>
                    <a:pt x="186680" y="1816186"/>
                    <a:pt x="207714" y="1815529"/>
                    <a:pt x="228749" y="1814215"/>
                  </a:cubicBezTo>
                  <a:lnTo>
                    <a:pt x="283964" y="1810271"/>
                  </a:lnTo>
                  <a:cubicBezTo>
                    <a:pt x="290537" y="1789236"/>
                    <a:pt x="294481" y="1762943"/>
                    <a:pt x="295796" y="1731392"/>
                  </a:cubicBezTo>
                  <a:cubicBezTo>
                    <a:pt x="295796" y="1730077"/>
                    <a:pt x="295796" y="1728105"/>
                    <a:pt x="295796" y="1725476"/>
                  </a:cubicBezTo>
                  <a:cubicBezTo>
                    <a:pt x="298425" y="1703127"/>
                    <a:pt x="299740" y="1681435"/>
                    <a:pt x="299740" y="1660401"/>
                  </a:cubicBezTo>
                  <a:close/>
                  <a:moveTo>
                    <a:pt x="98598" y="1658429"/>
                  </a:moveTo>
                  <a:cubicBezTo>
                    <a:pt x="99913" y="1658429"/>
                    <a:pt x="101885" y="1659743"/>
                    <a:pt x="104514" y="1662373"/>
                  </a:cubicBezTo>
                  <a:cubicBezTo>
                    <a:pt x="115032" y="1668946"/>
                    <a:pt x="123577" y="1674862"/>
                    <a:pt x="130150" y="1680120"/>
                  </a:cubicBezTo>
                  <a:cubicBezTo>
                    <a:pt x="139353" y="1688008"/>
                    <a:pt x="143954" y="1693924"/>
                    <a:pt x="143954" y="1697868"/>
                  </a:cubicBezTo>
                  <a:cubicBezTo>
                    <a:pt x="143954" y="1703127"/>
                    <a:pt x="138038" y="1708385"/>
                    <a:pt x="126206" y="1713644"/>
                  </a:cubicBezTo>
                  <a:lnTo>
                    <a:pt x="124234" y="1824074"/>
                  </a:lnTo>
                  <a:cubicBezTo>
                    <a:pt x="129493" y="1820130"/>
                    <a:pt x="136723" y="1814215"/>
                    <a:pt x="145926" y="1806327"/>
                  </a:cubicBezTo>
                  <a:cubicBezTo>
                    <a:pt x="159072" y="1795810"/>
                    <a:pt x="167617" y="1788579"/>
                    <a:pt x="171561" y="1784635"/>
                  </a:cubicBezTo>
                  <a:cubicBezTo>
                    <a:pt x="179449" y="1778062"/>
                    <a:pt x="184051" y="1776090"/>
                    <a:pt x="185365" y="1778719"/>
                  </a:cubicBezTo>
                  <a:cubicBezTo>
                    <a:pt x="186351" y="1779705"/>
                    <a:pt x="187009" y="1780773"/>
                    <a:pt x="187337" y="1781923"/>
                  </a:cubicBezTo>
                  <a:cubicBezTo>
                    <a:pt x="188323" y="1785374"/>
                    <a:pt x="186351" y="1789565"/>
                    <a:pt x="181421" y="1794495"/>
                  </a:cubicBezTo>
                  <a:cubicBezTo>
                    <a:pt x="149870" y="1833934"/>
                    <a:pt x="124891" y="1868115"/>
                    <a:pt x="106486" y="1897037"/>
                  </a:cubicBezTo>
                  <a:cubicBezTo>
                    <a:pt x="103857" y="1903611"/>
                    <a:pt x="100570" y="1907554"/>
                    <a:pt x="96626" y="1908869"/>
                  </a:cubicBezTo>
                  <a:cubicBezTo>
                    <a:pt x="91368" y="1911498"/>
                    <a:pt x="84795" y="1908869"/>
                    <a:pt x="76907" y="1900981"/>
                  </a:cubicBezTo>
                  <a:cubicBezTo>
                    <a:pt x="75592" y="1898352"/>
                    <a:pt x="70333" y="1891779"/>
                    <a:pt x="61131" y="1881262"/>
                  </a:cubicBezTo>
                  <a:cubicBezTo>
                    <a:pt x="57187" y="1876003"/>
                    <a:pt x="53900" y="1872059"/>
                    <a:pt x="51271" y="1869430"/>
                  </a:cubicBezTo>
                  <a:cubicBezTo>
                    <a:pt x="72305" y="1857598"/>
                    <a:pt x="82165" y="1842479"/>
                    <a:pt x="80851" y="1824074"/>
                  </a:cubicBezTo>
                  <a:lnTo>
                    <a:pt x="82823" y="1695896"/>
                  </a:lnTo>
                  <a:cubicBezTo>
                    <a:pt x="60474" y="1697211"/>
                    <a:pt x="41411" y="1700497"/>
                    <a:pt x="25635" y="1705756"/>
                  </a:cubicBezTo>
                  <a:cubicBezTo>
                    <a:pt x="25635" y="1704441"/>
                    <a:pt x="24321" y="1701812"/>
                    <a:pt x="21691" y="1697868"/>
                  </a:cubicBezTo>
                  <a:cubicBezTo>
                    <a:pt x="17748" y="1692609"/>
                    <a:pt x="15118" y="1688008"/>
                    <a:pt x="13804" y="1684064"/>
                  </a:cubicBezTo>
                  <a:cubicBezTo>
                    <a:pt x="40097" y="1684064"/>
                    <a:pt x="62446" y="1682750"/>
                    <a:pt x="80851" y="1680120"/>
                  </a:cubicBezTo>
                  <a:close/>
                  <a:moveTo>
                    <a:pt x="76907" y="1538138"/>
                  </a:moveTo>
                  <a:cubicBezTo>
                    <a:pt x="78221" y="1538138"/>
                    <a:pt x="80851" y="1538138"/>
                    <a:pt x="84795" y="1538138"/>
                  </a:cubicBezTo>
                  <a:cubicBezTo>
                    <a:pt x="90053" y="1539453"/>
                    <a:pt x="93997" y="1540110"/>
                    <a:pt x="96626" y="1540110"/>
                  </a:cubicBezTo>
                  <a:cubicBezTo>
                    <a:pt x="99256" y="1541425"/>
                    <a:pt x="103200" y="1542740"/>
                    <a:pt x="108458" y="1544054"/>
                  </a:cubicBezTo>
                  <a:cubicBezTo>
                    <a:pt x="116346" y="1546683"/>
                    <a:pt x="121605" y="1548655"/>
                    <a:pt x="124234" y="1549970"/>
                  </a:cubicBezTo>
                  <a:cubicBezTo>
                    <a:pt x="140010" y="1561802"/>
                    <a:pt x="147898" y="1574291"/>
                    <a:pt x="147898" y="1587438"/>
                  </a:cubicBezTo>
                  <a:cubicBezTo>
                    <a:pt x="149212" y="1596640"/>
                    <a:pt x="146583" y="1604528"/>
                    <a:pt x="140010" y="1611101"/>
                  </a:cubicBezTo>
                  <a:cubicBezTo>
                    <a:pt x="132122" y="1618989"/>
                    <a:pt x="124891" y="1622933"/>
                    <a:pt x="118318" y="1622933"/>
                  </a:cubicBezTo>
                  <a:cubicBezTo>
                    <a:pt x="107801" y="1622933"/>
                    <a:pt x="100570" y="1620304"/>
                    <a:pt x="96626" y="1615045"/>
                  </a:cubicBezTo>
                  <a:cubicBezTo>
                    <a:pt x="92683" y="1609787"/>
                    <a:pt x="90053" y="1601241"/>
                    <a:pt x="88739" y="1589410"/>
                  </a:cubicBezTo>
                  <a:cubicBezTo>
                    <a:pt x="87424" y="1577578"/>
                    <a:pt x="84137" y="1567718"/>
                    <a:pt x="78879" y="1559830"/>
                  </a:cubicBezTo>
                  <a:cubicBezTo>
                    <a:pt x="74935" y="1553257"/>
                    <a:pt x="71648" y="1549970"/>
                    <a:pt x="69019" y="1549970"/>
                  </a:cubicBezTo>
                  <a:cubicBezTo>
                    <a:pt x="69019" y="1549970"/>
                    <a:pt x="68361" y="1549313"/>
                    <a:pt x="67047" y="1547998"/>
                  </a:cubicBezTo>
                  <a:cubicBezTo>
                    <a:pt x="64418" y="1544054"/>
                    <a:pt x="63760" y="1541425"/>
                    <a:pt x="65075" y="1540110"/>
                  </a:cubicBezTo>
                  <a:cubicBezTo>
                    <a:pt x="65075" y="1538796"/>
                    <a:pt x="69019" y="1538138"/>
                    <a:pt x="76907" y="1538138"/>
                  </a:cubicBezTo>
                  <a:close/>
                  <a:moveTo>
                    <a:pt x="274104" y="1496727"/>
                  </a:moveTo>
                  <a:cubicBezTo>
                    <a:pt x="287250" y="1499356"/>
                    <a:pt x="299740" y="1502643"/>
                    <a:pt x="311571" y="1506587"/>
                  </a:cubicBezTo>
                  <a:cubicBezTo>
                    <a:pt x="327347" y="1510531"/>
                    <a:pt x="335235" y="1515132"/>
                    <a:pt x="335235" y="1520391"/>
                  </a:cubicBezTo>
                  <a:cubicBezTo>
                    <a:pt x="335235" y="1524335"/>
                    <a:pt x="329977" y="1528936"/>
                    <a:pt x="319459" y="1534194"/>
                  </a:cubicBezTo>
                  <a:lnTo>
                    <a:pt x="319459" y="1569690"/>
                  </a:lnTo>
                  <a:lnTo>
                    <a:pt x="352983" y="1567718"/>
                  </a:lnTo>
                  <a:cubicBezTo>
                    <a:pt x="355612" y="1561145"/>
                    <a:pt x="362843" y="1549970"/>
                    <a:pt x="374675" y="1534194"/>
                  </a:cubicBezTo>
                  <a:cubicBezTo>
                    <a:pt x="375989" y="1535509"/>
                    <a:pt x="378619" y="1537481"/>
                    <a:pt x="382562" y="1540110"/>
                  </a:cubicBezTo>
                  <a:cubicBezTo>
                    <a:pt x="385192" y="1541425"/>
                    <a:pt x="395709" y="1549313"/>
                    <a:pt x="414114" y="1563774"/>
                  </a:cubicBezTo>
                  <a:cubicBezTo>
                    <a:pt x="420687" y="1569033"/>
                    <a:pt x="423317" y="1573634"/>
                    <a:pt x="422002" y="1577578"/>
                  </a:cubicBezTo>
                  <a:cubicBezTo>
                    <a:pt x="422002" y="1580207"/>
                    <a:pt x="416743" y="1581522"/>
                    <a:pt x="406226" y="1581522"/>
                  </a:cubicBezTo>
                  <a:cubicBezTo>
                    <a:pt x="381248" y="1581522"/>
                    <a:pt x="364157" y="1582179"/>
                    <a:pt x="354955" y="1583494"/>
                  </a:cubicBezTo>
                  <a:cubicBezTo>
                    <a:pt x="341808" y="1583494"/>
                    <a:pt x="329977" y="1584151"/>
                    <a:pt x="319459" y="1585466"/>
                  </a:cubicBezTo>
                  <a:lnTo>
                    <a:pt x="321431" y="1628849"/>
                  </a:lnTo>
                  <a:lnTo>
                    <a:pt x="390450" y="1624905"/>
                  </a:lnTo>
                  <a:cubicBezTo>
                    <a:pt x="391765" y="1622276"/>
                    <a:pt x="395709" y="1617674"/>
                    <a:pt x="402282" y="1611101"/>
                  </a:cubicBezTo>
                  <a:cubicBezTo>
                    <a:pt x="407541" y="1605843"/>
                    <a:pt x="411485" y="1601241"/>
                    <a:pt x="414114" y="1597298"/>
                  </a:cubicBezTo>
                  <a:cubicBezTo>
                    <a:pt x="416743" y="1599927"/>
                    <a:pt x="420687" y="1603213"/>
                    <a:pt x="425946" y="1607157"/>
                  </a:cubicBezTo>
                  <a:cubicBezTo>
                    <a:pt x="436463" y="1617674"/>
                    <a:pt x="445008" y="1626220"/>
                    <a:pt x="451581" y="1632793"/>
                  </a:cubicBezTo>
                  <a:cubicBezTo>
                    <a:pt x="459469" y="1640681"/>
                    <a:pt x="463413" y="1647254"/>
                    <a:pt x="463413" y="1652513"/>
                  </a:cubicBezTo>
                  <a:cubicBezTo>
                    <a:pt x="463413" y="1657771"/>
                    <a:pt x="460127" y="1660401"/>
                    <a:pt x="453553" y="1660401"/>
                  </a:cubicBezTo>
                  <a:cubicBezTo>
                    <a:pt x="451581" y="1660401"/>
                    <a:pt x="448624" y="1660565"/>
                    <a:pt x="444680" y="1660894"/>
                  </a:cubicBezTo>
                  <a:lnTo>
                    <a:pt x="434017" y="1661960"/>
                  </a:lnTo>
                  <a:lnTo>
                    <a:pt x="430999" y="1662742"/>
                  </a:lnTo>
                  <a:cubicBezTo>
                    <a:pt x="429274" y="1663153"/>
                    <a:pt x="426932" y="1663687"/>
                    <a:pt x="423974" y="1664345"/>
                  </a:cubicBezTo>
                  <a:cubicBezTo>
                    <a:pt x="414771" y="1666974"/>
                    <a:pt x="400968" y="1675519"/>
                    <a:pt x="382562" y="1689980"/>
                  </a:cubicBezTo>
                  <a:cubicBezTo>
                    <a:pt x="377304" y="1695239"/>
                    <a:pt x="373360" y="1696553"/>
                    <a:pt x="370731" y="1693924"/>
                  </a:cubicBezTo>
                  <a:cubicBezTo>
                    <a:pt x="370731" y="1693924"/>
                    <a:pt x="371388" y="1690637"/>
                    <a:pt x="372703" y="1684064"/>
                  </a:cubicBezTo>
                  <a:cubicBezTo>
                    <a:pt x="374017" y="1681435"/>
                    <a:pt x="375332" y="1678148"/>
                    <a:pt x="376647" y="1674204"/>
                  </a:cubicBezTo>
                  <a:cubicBezTo>
                    <a:pt x="379276" y="1668946"/>
                    <a:pt x="381248" y="1665002"/>
                    <a:pt x="382562" y="1662373"/>
                  </a:cubicBezTo>
                  <a:cubicBezTo>
                    <a:pt x="383877" y="1659743"/>
                    <a:pt x="385849" y="1656457"/>
                    <a:pt x="388478" y="1652513"/>
                  </a:cubicBezTo>
                  <a:cubicBezTo>
                    <a:pt x="391108" y="1647254"/>
                    <a:pt x="393080" y="1643310"/>
                    <a:pt x="394394" y="1640681"/>
                  </a:cubicBezTo>
                  <a:cubicBezTo>
                    <a:pt x="377304" y="1641996"/>
                    <a:pt x="354298" y="1643310"/>
                    <a:pt x="325375" y="1644625"/>
                  </a:cubicBezTo>
                  <a:cubicBezTo>
                    <a:pt x="278048" y="1647254"/>
                    <a:pt x="241895" y="1649226"/>
                    <a:pt x="216917" y="1650541"/>
                  </a:cubicBezTo>
                  <a:cubicBezTo>
                    <a:pt x="193253" y="1653170"/>
                    <a:pt x="177477" y="1655799"/>
                    <a:pt x="169589" y="1658429"/>
                  </a:cubicBezTo>
                  <a:cubicBezTo>
                    <a:pt x="165646" y="1649226"/>
                    <a:pt x="162359" y="1641338"/>
                    <a:pt x="159730" y="1634765"/>
                  </a:cubicBezTo>
                  <a:cubicBezTo>
                    <a:pt x="175505" y="1636080"/>
                    <a:pt x="193910" y="1636080"/>
                    <a:pt x="214945" y="1634765"/>
                  </a:cubicBezTo>
                  <a:lnTo>
                    <a:pt x="274104" y="1632793"/>
                  </a:lnTo>
                  <a:cubicBezTo>
                    <a:pt x="274104" y="1620961"/>
                    <a:pt x="274104" y="1605843"/>
                    <a:pt x="274104" y="1587438"/>
                  </a:cubicBezTo>
                  <a:lnTo>
                    <a:pt x="238608" y="1591382"/>
                  </a:lnTo>
                  <a:cubicBezTo>
                    <a:pt x="228091" y="1591382"/>
                    <a:pt x="212973" y="1593354"/>
                    <a:pt x="193253" y="1597298"/>
                  </a:cubicBezTo>
                  <a:cubicBezTo>
                    <a:pt x="190624" y="1589410"/>
                    <a:pt x="187337" y="1581522"/>
                    <a:pt x="183393" y="1573634"/>
                  </a:cubicBezTo>
                  <a:cubicBezTo>
                    <a:pt x="203113" y="1573634"/>
                    <a:pt x="220861" y="1573634"/>
                    <a:pt x="236637" y="1573634"/>
                  </a:cubicBezTo>
                  <a:cubicBezTo>
                    <a:pt x="247154" y="1573634"/>
                    <a:pt x="259643" y="1572977"/>
                    <a:pt x="274104" y="1571662"/>
                  </a:cubicBezTo>
                  <a:cubicBezTo>
                    <a:pt x="276733" y="1557201"/>
                    <a:pt x="276733" y="1547341"/>
                    <a:pt x="274104" y="1542082"/>
                  </a:cubicBezTo>
                  <a:cubicBezTo>
                    <a:pt x="274104" y="1526307"/>
                    <a:pt x="274104" y="1511188"/>
                    <a:pt x="274104" y="1496727"/>
                  </a:cubicBezTo>
                  <a:close/>
                  <a:moveTo>
                    <a:pt x="195225" y="1258118"/>
                  </a:moveTo>
                  <a:cubicBezTo>
                    <a:pt x="197854" y="1259433"/>
                    <a:pt x="203113" y="1262719"/>
                    <a:pt x="211001" y="1267978"/>
                  </a:cubicBezTo>
                  <a:cubicBezTo>
                    <a:pt x="216259" y="1273237"/>
                    <a:pt x="220861" y="1277181"/>
                    <a:pt x="224805" y="1279810"/>
                  </a:cubicBezTo>
                  <a:cubicBezTo>
                    <a:pt x="232693" y="1286383"/>
                    <a:pt x="236637" y="1291642"/>
                    <a:pt x="236637" y="1295586"/>
                  </a:cubicBezTo>
                  <a:cubicBezTo>
                    <a:pt x="235322" y="1299530"/>
                    <a:pt x="230721" y="1303474"/>
                    <a:pt x="222833" y="1307418"/>
                  </a:cubicBezTo>
                  <a:cubicBezTo>
                    <a:pt x="211001" y="1324508"/>
                    <a:pt x="198512" y="1338312"/>
                    <a:pt x="185365" y="1348829"/>
                  </a:cubicBezTo>
                  <a:cubicBezTo>
                    <a:pt x="168275" y="1363290"/>
                    <a:pt x="148555" y="1374465"/>
                    <a:pt x="126206" y="1382353"/>
                  </a:cubicBezTo>
                  <a:cubicBezTo>
                    <a:pt x="120947" y="1383667"/>
                    <a:pt x="117003" y="1383667"/>
                    <a:pt x="114374" y="1382353"/>
                  </a:cubicBezTo>
                  <a:cubicBezTo>
                    <a:pt x="113060" y="1381038"/>
                    <a:pt x="115689" y="1377094"/>
                    <a:pt x="122262" y="1370521"/>
                  </a:cubicBezTo>
                  <a:cubicBezTo>
                    <a:pt x="145926" y="1352116"/>
                    <a:pt x="164988" y="1330424"/>
                    <a:pt x="179449" y="1305446"/>
                  </a:cubicBezTo>
                  <a:cubicBezTo>
                    <a:pt x="187337" y="1289670"/>
                    <a:pt x="192596" y="1273894"/>
                    <a:pt x="195225" y="1258118"/>
                  </a:cubicBezTo>
                  <a:close/>
                  <a:moveTo>
                    <a:pt x="283964" y="1183183"/>
                  </a:moveTo>
                  <a:lnTo>
                    <a:pt x="189309" y="1191071"/>
                  </a:lnTo>
                  <a:cubicBezTo>
                    <a:pt x="190624" y="1196330"/>
                    <a:pt x="191281" y="1204218"/>
                    <a:pt x="191281" y="1214735"/>
                  </a:cubicBezTo>
                  <a:cubicBezTo>
                    <a:pt x="192596" y="1225252"/>
                    <a:pt x="193253" y="1233140"/>
                    <a:pt x="193253" y="1238398"/>
                  </a:cubicBezTo>
                  <a:cubicBezTo>
                    <a:pt x="211658" y="1235769"/>
                    <a:pt x="239266" y="1233797"/>
                    <a:pt x="276076" y="1232483"/>
                  </a:cubicBezTo>
                  <a:cubicBezTo>
                    <a:pt x="276076" y="1229853"/>
                    <a:pt x="276733" y="1224595"/>
                    <a:pt x="278048" y="1216707"/>
                  </a:cubicBezTo>
                  <a:cubicBezTo>
                    <a:pt x="280677" y="1202246"/>
                    <a:pt x="282649" y="1191071"/>
                    <a:pt x="283964" y="1183183"/>
                  </a:cubicBezTo>
                  <a:close/>
                  <a:moveTo>
                    <a:pt x="167617" y="1096416"/>
                  </a:moveTo>
                  <a:cubicBezTo>
                    <a:pt x="170247" y="1095102"/>
                    <a:pt x="174191" y="1095102"/>
                    <a:pt x="179449" y="1096416"/>
                  </a:cubicBezTo>
                  <a:cubicBezTo>
                    <a:pt x="209686" y="1097731"/>
                    <a:pt x="226777" y="1109563"/>
                    <a:pt x="230721" y="1131912"/>
                  </a:cubicBezTo>
                  <a:cubicBezTo>
                    <a:pt x="230721" y="1137171"/>
                    <a:pt x="228749" y="1143744"/>
                    <a:pt x="224805" y="1151632"/>
                  </a:cubicBezTo>
                  <a:cubicBezTo>
                    <a:pt x="218231" y="1155576"/>
                    <a:pt x="212973" y="1158205"/>
                    <a:pt x="209029" y="1159520"/>
                  </a:cubicBezTo>
                  <a:cubicBezTo>
                    <a:pt x="197197" y="1159520"/>
                    <a:pt x="189309" y="1152946"/>
                    <a:pt x="185365" y="1139800"/>
                  </a:cubicBezTo>
                  <a:cubicBezTo>
                    <a:pt x="184051" y="1125339"/>
                    <a:pt x="179449" y="1113507"/>
                    <a:pt x="171561" y="1104304"/>
                  </a:cubicBezTo>
                  <a:cubicBezTo>
                    <a:pt x="167617" y="1101675"/>
                    <a:pt x="166303" y="1099046"/>
                    <a:pt x="167617" y="1096416"/>
                  </a:cubicBezTo>
                  <a:close/>
                  <a:moveTo>
                    <a:pt x="266216" y="1082613"/>
                  </a:moveTo>
                  <a:cubicBezTo>
                    <a:pt x="272789" y="1085242"/>
                    <a:pt x="280677" y="1089843"/>
                    <a:pt x="289880" y="1096416"/>
                  </a:cubicBezTo>
                  <a:cubicBezTo>
                    <a:pt x="293824" y="1099046"/>
                    <a:pt x="297110" y="1101018"/>
                    <a:pt x="299740" y="1102332"/>
                  </a:cubicBezTo>
                  <a:cubicBezTo>
                    <a:pt x="301054" y="1102332"/>
                    <a:pt x="302369" y="1102990"/>
                    <a:pt x="303684" y="1104304"/>
                  </a:cubicBezTo>
                  <a:cubicBezTo>
                    <a:pt x="311571" y="1109563"/>
                    <a:pt x="314858" y="1114164"/>
                    <a:pt x="313543" y="1118108"/>
                  </a:cubicBezTo>
                  <a:cubicBezTo>
                    <a:pt x="312229" y="1123367"/>
                    <a:pt x="306313" y="1126653"/>
                    <a:pt x="295796" y="1127968"/>
                  </a:cubicBezTo>
                  <a:cubicBezTo>
                    <a:pt x="294481" y="1129283"/>
                    <a:pt x="291852" y="1131912"/>
                    <a:pt x="287908" y="1135856"/>
                  </a:cubicBezTo>
                  <a:cubicBezTo>
                    <a:pt x="273447" y="1154261"/>
                    <a:pt x="262929" y="1166093"/>
                    <a:pt x="256356" y="1171351"/>
                  </a:cubicBezTo>
                  <a:lnTo>
                    <a:pt x="285936" y="1169379"/>
                  </a:lnTo>
                  <a:lnTo>
                    <a:pt x="301712" y="1151632"/>
                  </a:lnTo>
                  <a:cubicBezTo>
                    <a:pt x="309599" y="1155576"/>
                    <a:pt x="316830" y="1160834"/>
                    <a:pt x="323403" y="1167407"/>
                  </a:cubicBezTo>
                  <a:cubicBezTo>
                    <a:pt x="323403" y="1167407"/>
                    <a:pt x="324061" y="1168065"/>
                    <a:pt x="325375" y="1169379"/>
                  </a:cubicBezTo>
                  <a:cubicBezTo>
                    <a:pt x="335892" y="1175953"/>
                    <a:pt x="340494" y="1181869"/>
                    <a:pt x="339179" y="1187127"/>
                  </a:cubicBezTo>
                  <a:cubicBezTo>
                    <a:pt x="337864" y="1189756"/>
                    <a:pt x="333263" y="1193043"/>
                    <a:pt x="325375" y="1196987"/>
                  </a:cubicBezTo>
                  <a:cubicBezTo>
                    <a:pt x="325375" y="1196987"/>
                    <a:pt x="324718" y="1198959"/>
                    <a:pt x="323403" y="1202903"/>
                  </a:cubicBezTo>
                  <a:cubicBezTo>
                    <a:pt x="322089" y="1212106"/>
                    <a:pt x="321431" y="1218022"/>
                    <a:pt x="321431" y="1220651"/>
                  </a:cubicBezTo>
                  <a:lnTo>
                    <a:pt x="325375" y="1224595"/>
                  </a:lnTo>
                  <a:cubicBezTo>
                    <a:pt x="331949" y="1231168"/>
                    <a:pt x="335235" y="1236427"/>
                    <a:pt x="335235" y="1240370"/>
                  </a:cubicBezTo>
                  <a:cubicBezTo>
                    <a:pt x="335235" y="1244314"/>
                    <a:pt x="329319" y="1246286"/>
                    <a:pt x="317487" y="1246286"/>
                  </a:cubicBezTo>
                  <a:cubicBezTo>
                    <a:pt x="316173" y="1246286"/>
                    <a:pt x="304998" y="1246944"/>
                    <a:pt x="283964" y="1248258"/>
                  </a:cubicBezTo>
                  <a:lnTo>
                    <a:pt x="260300" y="1250230"/>
                  </a:lnTo>
                  <a:cubicBezTo>
                    <a:pt x="268188" y="1251545"/>
                    <a:pt x="274761" y="1254174"/>
                    <a:pt x="280020" y="1258118"/>
                  </a:cubicBezTo>
                  <a:cubicBezTo>
                    <a:pt x="289222" y="1262062"/>
                    <a:pt x="293824" y="1266006"/>
                    <a:pt x="293824" y="1269950"/>
                  </a:cubicBezTo>
                  <a:cubicBezTo>
                    <a:pt x="293824" y="1273894"/>
                    <a:pt x="290537" y="1278495"/>
                    <a:pt x="283964" y="1283754"/>
                  </a:cubicBezTo>
                  <a:cubicBezTo>
                    <a:pt x="283964" y="1290327"/>
                    <a:pt x="283964" y="1301502"/>
                    <a:pt x="283964" y="1317277"/>
                  </a:cubicBezTo>
                  <a:cubicBezTo>
                    <a:pt x="283964" y="1321221"/>
                    <a:pt x="283964" y="1323851"/>
                    <a:pt x="283964" y="1325165"/>
                  </a:cubicBezTo>
                  <a:cubicBezTo>
                    <a:pt x="285278" y="1327794"/>
                    <a:pt x="288565" y="1329109"/>
                    <a:pt x="293824" y="1329109"/>
                  </a:cubicBezTo>
                  <a:cubicBezTo>
                    <a:pt x="301712" y="1329109"/>
                    <a:pt x="307627" y="1327137"/>
                    <a:pt x="311571" y="1323193"/>
                  </a:cubicBezTo>
                  <a:cubicBezTo>
                    <a:pt x="315515" y="1320564"/>
                    <a:pt x="319459" y="1314648"/>
                    <a:pt x="323403" y="1305446"/>
                  </a:cubicBezTo>
                  <a:cubicBezTo>
                    <a:pt x="324718" y="1302816"/>
                    <a:pt x="326690" y="1298872"/>
                    <a:pt x="329319" y="1293614"/>
                  </a:cubicBezTo>
                  <a:cubicBezTo>
                    <a:pt x="331949" y="1288355"/>
                    <a:pt x="333920" y="1283754"/>
                    <a:pt x="335235" y="1279810"/>
                  </a:cubicBezTo>
                  <a:cubicBezTo>
                    <a:pt x="337864" y="1269293"/>
                    <a:pt x="340494" y="1265349"/>
                    <a:pt x="343123" y="1267978"/>
                  </a:cubicBezTo>
                  <a:cubicBezTo>
                    <a:pt x="345752" y="1267978"/>
                    <a:pt x="346410" y="1273894"/>
                    <a:pt x="345095" y="1285726"/>
                  </a:cubicBezTo>
                  <a:cubicBezTo>
                    <a:pt x="343780" y="1296243"/>
                    <a:pt x="343123" y="1305446"/>
                    <a:pt x="343123" y="1313333"/>
                  </a:cubicBezTo>
                  <a:cubicBezTo>
                    <a:pt x="343123" y="1317277"/>
                    <a:pt x="344438" y="1321221"/>
                    <a:pt x="347067" y="1325165"/>
                  </a:cubicBezTo>
                  <a:cubicBezTo>
                    <a:pt x="348382" y="1326480"/>
                    <a:pt x="349696" y="1327794"/>
                    <a:pt x="351011" y="1329109"/>
                  </a:cubicBezTo>
                  <a:cubicBezTo>
                    <a:pt x="352326" y="1331738"/>
                    <a:pt x="352983" y="1333710"/>
                    <a:pt x="352983" y="1335025"/>
                  </a:cubicBezTo>
                  <a:cubicBezTo>
                    <a:pt x="353969" y="1336997"/>
                    <a:pt x="354544" y="1338969"/>
                    <a:pt x="354708" y="1340941"/>
                  </a:cubicBezTo>
                  <a:cubicBezTo>
                    <a:pt x="355201" y="1346857"/>
                    <a:pt x="351997" y="1352773"/>
                    <a:pt x="345095" y="1358689"/>
                  </a:cubicBezTo>
                  <a:cubicBezTo>
                    <a:pt x="337207" y="1362633"/>
                    <a:pt x="331291" y="1364605"/>
                    <a:pt x="327347" y="1364605"/>
                  </a:cubicBezTo>
                  <a:cubicBezTo>
                    <a:pt x="320774" y="1365919"/>
                    <a:pt x="310914" y="1367234"/>
                    <a:pt x="297768" y="1368549"/>
                  </a:cubicBezTo>
                  <a:cubicBezTo>
                    <a:pt x="291194" y="1369863"/>
                    <a:pt x="286593" y="1370521"/>
                    <a:pt x="283964" y="1370521"/>
                  </a:cubicBezTo>
                  <a:cubicBezTo>
                    <a:pt x="281335" y="1370521"/>
                    <a:pt x="276733" y="1369863"/>
                    <a:pt x="270160" y="1368549"/>
                  </a:cubicBezTo>
                  <a:cubicBezTo>
                    <a:pt x="267531" y="1368549"/>
                    <a:pt x="265559" y="1368549"/>
                    <a:pt x="264244" y="1368549"/>
                  </a:cubicBezTo>
                  <a:cubicBezTo>
                    <a:pt x="257671" y="1367234"/>
                    <a:pt x="252412" y="1364605"/>
                    <a:pt x="248468" y="1360661"/>
                  </a:cubicBezTo>
                  <a:cubicBezTo>
                    <a:pt x="245839" y="1356717"/>
                    <a:pt x="244524" y="1344885"/>
                    <a:pt x="244524" y="1325165"/>
                  </a:cubicBezTo>
                  <a:cubicBezTo>
                    <a:pt x="244524" y="1321221"/>
                    <a:pt x="245182" y="1312676"/>
                    <a:pt x="246496" y="1299530"/>
                  </a:cubicBezTo>
                  <a:cubicBezTo>
                    <a:pt x="246496" y="1285069"/>
                    <a:pt x="246496" y="1275209"/>
                    <a:pt x="246496" y="1269950"/>
                  </a:cubicBezTo>
                  <a:cubicBezTo>
                    <a:pt x="246496" y="1264691"/>
                    <a:pt x="246496" y="1258118"/>
                    <a:pt x="246496" y="1250230"/>
                  </a:cubicBezTo>
                  <a:cubicBezTo>
                    <a:pt x="239923" y="1250230"/>
                    <a:pt x="230721" y="1250888"/>
                    <a:pt x="218889" y="1252202"/>
                  </a:cubicBezTo>
                  <a:cubicBezTo>
                    <a:pt x="205742" y="1252202"/>
                    <a:pt x="196540" y="1252860"/>
                    <a:pt x="191281" y="1254174"/>
                  </a:cubicBezTo>
                  <a:cubicBezTo>
                    <a:pt x="187337" y="1263377"/>
                    <a:pt x="181421" y="1269950"/>
                    <a:pt x="173533" y="1273894"/>
                  </a:cubicBezTo>
                  <a:cubicBezTo>
                    <a:pt x="172219" y="1273894"/>
                    <a:pt x="170904" y="1274551"/>
                    <a:pt x="169589" y="1275866"/>
                  </a:cubicBezTo>
                  <a:cubicBezTo>
                    <a:pt x="163016" y="1279810"/>
                    <a:pt x="158415" y="1281125"/>
                    <a:pt x="155786" y="1279810"/>
                  </a:cubicBezTo>
                  <a:cubicBezTo>
                    <a:pt x="153156" y="1277181"/>
                    <a:pt x="151842" y="1273237"/>
                    <a:pt x="151842" y="1267978"/>
                  </a:cubicBezTo>
                  <a:lnTo>
                    <a:pt x="151842" y="1236427"/>
                  </a:lnTo>
                  <a:cubicBezTo>
                    <a:pt x="151842" y="1229853"/>
                    <a:pt x="151842" y="1220651"/>
                    <a:pt x="151842" y="1208819"/>
                  </a:cubicBezTo>
                  <a:cubicBezTo>
                    <a:pt x="150527" y="1195672"/>
                    <a:pt x="149870" y="1186470"/>
                    <a:pt x="149870" y="1181211"/>
                  </a:cubicBezTo>
                  <a:cubicBezTo>
                    <a:pt x="149870" y="1177267"/>
                    <a:pt x="149212" y="1170037"/>
                    <a:pt x="147898" y="1159520"/>
                  </a:cubicBezTo>
                  <a:cubicBezTo>
                    <a:pt x="146583" y="1152946"/>
                    <a:pt x="145926" y="1147688"/>
                    <a:pt x="145926" y="1143744"/>
                  </a:cubicBezTo>
                  <a:cubicBezTo>
                    <a:pt x="163016" y="1152946"/>
                    <a:pt x="172219" y="1157548"/>
                    <a:pt x="173533" y="1157548"/>
                  </a:cubicBezTo>
                  <a:cubicBezTo>
                    <a:pt x="185365" y="1165436"/>
                    <a:pt x="193253" y="1171351"/>
                    <a:pt x="197197" y="1175295"/>
                  </a:cubicBezTo>
                  <a:lnTo>
                    <a:pt x="238608" y="1171351"/>
                  </a:lnTo>
                  <a:cubicBezTo>
                    <a:pt x="243867" y="1159520"/>
                    <a:pt x="251098" y="1135856"/>
                    <a:pt x="260300" y="1100360"/>
                  </a:cubicBezTo>
                  <a:cubicBezTo>
                    <a:pt x="262929" y="1092473"/>
                    <a:pt x="264901" y="1086557"/>
                    <a:pt x="266216" y="1082613"/>
                  </a:cubicBezTo>
                  <a:close/>
                  <a:moveTo>
                    <a:pt x="61131" y="1074725"/>
                  </a:moveTo>
                  <a:cubicBezTo>
                    <a:pt x="67704" y="1077354"/>
                    <a:pt x="77564" y="1081298"/>
                    <a:pt x="90711" y="1086557"/>
                  </a:cubicBezTo>
                  <a:cubicBezTo>
                    <a:pt x="94654" y="1087871"/>
                    <a:pt x="97941" y="1089186"/>
                    <a:pt x="100570" y="1090501"/>
                  </a:cubicBezTo>
                  <a:cubicBezTo>
                    <a:pt x="108458" y="1091815"/>
                    <a:pt x="113717" y="1093787"/>
                    <a:pt x="116346" y="1096416"/>
                  </a:cubicBezTo>
                  <a:cubicBezTo>
                    <a:pt x="120290" y="1097731"/>
                    <a:pt x="122262" y="1100360"/>
                    <a:pt x="122262" y="1104304"/>
                  </a:cubicBezTo>
                  <a:cubicBezTo>
                    <a:pt x="123577" y="1106934"/>
                    <a:pt x="122262" y="1110220"/>
                    <a:pt x="118318" y="1114164"/>
                  </a:cubicBezTo>
                  <a:cubicBezTo>
                    <a:pt x="117003" y="1115479"/>
                    <a:pt x="116346" y="1116793"/>
                    <a:pt x="116346" y="1118108"/>
                  </a:cubicBezTo>
                  <a:cubicBezTo>
                    <a:pt x="113717" y="1120737"/>
                    <a:pt x="111745" y="1123367"/>
                    <a:pt x="110430" y="1125996"/>
                  </a:cubicBezTo>
                  <a:lnTo>
                    <a:pt x="110430" y="1218679"/>
                  </a:lnTo>
                  <a:cubicBezTo>
                    <a:pt x="110430" y="1247601"/>
                    <a:pt x="111088" y="1294271"/>
                    <a:pt x="112402" y="1358689"/>
                  </a:cubicBezTo>
                  <a:cubicBezTo>
                    <a:pt x="112402" y="1381038"/>
                    <a:pt x="111745" y="1392870"/>
                    <a:pt x="110430" y="1394184"/>
                  </a:cubicBezTo>
                  <a:cubicBezTo>
                    <a:pt x="109116" y="1408645"/>
                    <a:pt x="100570" y="1419820"/>
                    <a:pt x="84795" y="1427708"/>
                  </a:cubicBezTo>
                  <a:cubicBezTo>
                    <a:pt x="72963" y="1434281"/>
                    <a:pt x="65075" y="1436253"/>
                    <a:pt x="61131" y="1433624"/>
                  </a:cubicBezTo>
                  <a:cubicBezTo>
                    <a:pt x="58502" y="1432309"/>
                    <a:pt x="57844" y="1429680"/>
                    <a:pt x="59159" y="1425736"/>
                  </a:cubicBezTo>
                  <a:cubicBezTo>
                    <a:pt x="59159" y="1421792"/>
                    <a:pt x="59816" y="1415219"/>
                    <a:pt x="61131" y="1406016"/>
                  </a:cubicBezTo>
                  <a:cubicBezTo>
                    <a:pt x="61131" y="1396814"/>
                    <a:pt x="61131" y="1390240"/>
                    <a:pt x="61131" y="1386296"/>
                  </a:cubicBezTo>
                  <a:cubicBezTo>
                    <a:pt x="63760" y="1350801"/>
                    <a:pt x="65075" y="1302159"/>
                    <a:pt x="65075" y="1240370"/>
                  </a:cubicBezTo>
                  <a:cubicBezTo>
                    <a:pt x="65075" y="1206190"/>
                    <a:pt x="65075" y="1179239"/>
                    <a:pt x="65075" y="1159520"/>
                  </a:cubicBezTo>
                  <a:cubicBezTo>
                    <a:pt x="65075" y="1146373"/>
                    <a:pt x="64418" y="1123367"/>
                    <a:pt x="63103" y="1090501"/>
                  </a:cubicBezTo>
                  <a:cubicBezTo>
                    <a:pt x="61788" y="1083927"/>
                    <a:pt x="61131" y="1078669"/>
                    <a:pt x="61131" y="1074725"/>
                  </a:cubicBezTo>
                  <a:close/>
                  <a:moveTo>
                    <a:pt x="378619" y="1017537"/>
                  </a:moveTo>
                  <a:cubicBezTo>
                    <a:pt x="381248" y="1020167"/>
                    <a:pt x="387164" y="1024111"/>
                    <a:pt x="396366" y="1029369"/>
                  </a:cubicBezTo>
                  <a:cubicBezTo>
                    <a:pt x="405569" y="1034628"/>
                    <a:pt x="412799" y="1039229"/>
                    <a:pt x="418058" y="1043173"/>
                  </a:cubicBezTo>
                  <a:cubicBezTo>
                    <a:pt x="427261" y="1051061"/>
                    <a:pt x="431862" y="1056977"/>
                    <a:pt x="431862" y="1060921"/>
                  </a:cubicBezTo>
                  <a:cubicBezTo>
                    <a:pt x="433176" y="1064865"/>
                    <a:pt x="429890" y="1069466"/>
                    <a:pt x="422002" y="1074725"/>
                  </a:cubicBezTo>
                  <a:cubicBezTo>
                    <a:pt x="418058" y="1076039"/>
                    <a:pt x="414114" y="1078011"/>
                    <a:pt x="410170" y="1080641"/>
                  </a:cubicBezTo>
                  <a:cubicBezTo>
                    <a:pt x="412799" y="1127968"/>
                    <a:pt x="415429" y="1204218"/>
                    <a:pt x="418058" y="1309390"/>
                  </a:cubicBezTo>
                  <a:cubicBezTo>
                    <a:pt x="419373" y="1340941"/>
                    <a:pt x="420030" y="1365919"/>
                    <a:pt x="420030" y="1384324"/>
                  </a:cubicBezTo>
                  <a:cubicBezTo>
                    <a:pt x="420030" y="1410617"/>
                    <a:pt x="411485" y="1429680"/>
                    <a:pt x="394394" y="1441512"/>
                  </a:cubicBezTo>
                  <a:cubicBezTo>
                    <a:pt x="387821" y="1442826"/>
                    <a:pt x="382562" y="1445456"/>
                    <a:pt x="378619" y="1449400"/>
                  </a:cubicBezTo>
                  <a:cubicBezTo>
                    <a:pt x="373360" y="1452029"/>
                    <a:pt x="368759" y="1452029"/>
                    <a:pt x="364815" y="1449400"/>
                  </a:cubicBezTo>
                  <a:cubicBezTo>
                    <a:pt x="363500" y="1449400"/>
                    <a:pt x="361528" y="1446770"/>
                    <a:pt x="358899" y="1441512"/>
                  </a:cubicBezTo>
                  <a:cubicBezTo>
                    <a:pt x="358899" y="1440197"/>
                    <a:pt x="358241" y="1438225"/>
                    <a:pt x="356927" y="1435596"/>
                  </a:cubicBezTo>
                  <a:cubicBezTo>
                    <a:pt x="355612" y="1432967"/>
                    <a:pt x="354955" y="1430995"/>
                    <a:pt x="354955" y="1429680"/>
                  </a:cubicBezTo>
                  <a:cubicBezTo>
                    <a:pt x="351011" y="1419163"/>
                    <a:pt x="344438" y="1409960"/>
                    <a:pt x="335235" y="1402072"/>
                  </a:cubicBezTo>
                  <a:cubicBezTo>
                    <a:pt x="333920" y="1399443"/>
                    <a:pt x="329319" y="1396156"/>
                    <a:pt x="321431" y="1392212"/>
                  </a:cubicBezTo>
                  <a:cubicBezTo>
                    <a:pt x="320117" y="1392212"/>
                    <a:pt x="318802" y="1391555"/>
                    <a:pt x="317487" y="1390240"/>
                  </a:cubicBezTo>
                  <a:cubicBezTo>
                    <a:pt x="313543" y="1387611"/>
                    <a:pt x="311571" y="1385639"/>
                    <a:pt x="311571" y="1384324"/>
                  </a:cubicBezTo>
                  <a:cubicBezTo>
                    <a:pt x="312886" y="1380381"/>
                    <a:pt x="317487" y="1379066"/>
                    <a:pt x="325375" y="1380381"/>
                  </a:cubicBezTo>
                  <a:cubicBezTo>
                    <a:pt x="331949" y="1381695"/>
                    <a:pt x="337864" y="1382353"/>
                    <a:pt x="343123" y="1382353"/>
                  </a:cubicBezTo>
                  <a:cubicBezTo>
                    <a:pt x="352326" y="1382353"/>
                    <a:pt x="359556" y="1381038"/>
                    <a:pt x="364815" y="1378409"/>
                  </a:cubicBezTo>
                  <a:cubicBezTo>
                    <a:pt x="368759" y="1377094"/>
                    <a:pt x="370731" y="1370521"/>
                    <a:pt x="370731" y="1358689"/>
                  </a:cubicBezTo>
                  <a:cubicBezTo>
                    <a:pt x="370731" y="1286383"/>
                    <a:pt x="369416" y="1218679"/>
                    <a:pt x="366787" y="1155576"/>
                  </a:cubicBezTo>
                  <a:cubicBezTo>
                    <a:pt x="366787" y="1133227"/>
                    <a:pt x="366129" y="1102332"/>
                    <a:pt x="364815" y="1062893"/>
                  </a:cubicBezTo>
                  <a:lnTo>
                    <a:pt x="283964" y="1066837"/>
                  </a:lnTo>
                  <a:cubicBezTo>
                    <a:pt x="262929" y="1068152"/>
                    <a:pt x="244524" y="1070781"/>
                    <a:pt x="228749" y="1074725"/>
                  </a:cubicBezTo>
                  <a:cubicBezTo>
                    <a:pt x="228749" y="1073410"/>
                    <a:pt x="228091" y="1072095"/>
                    <a:pt x="226777" y="1070781"/>
                  </a:cubicBezTo>
                  <a:cubicBezTo>
                    <a:pt x="222833" y="1062893"/>
                    <a:pt x="219546" y="1056320"/>
                    <a:pt x="216917" y="1051061"/>
                  </a:cubicBezTo>
                  <a:cubicBezTo>
                    <a:pt x="240580" y="1051061"/>
                    <a:pt x="257671" y="1051061"/>
                    <a:pt x="268188" y="1051061"/>
                  </a:cubicBezTo>
                  <a:lnTo>
                    <a:pt x="354955" y="1047117"/>
                  </a:lnTo>
                  <a:cubicBezTo>
                    <a:pt x="357584" y="1043173"/>
                    <a:pt x="365472" y="1033313"/>
                    <a:pt x="378619" y="1017537"/>
                  </a:cubicBezTo>
                  <a:close/>
                  <a:moveTo>
                    <a:pt x="104514" y="1003734"/>
                  </a:moveTo>
                  <a:cubicBezTo>
                    <a:pt x="105829" y="1001104"/>
                    <a:pt x="110430" y="1001104"/>
                    <a:pt x="118318" y="1003734"/>
                  </a:cubicBezTo>
                  <a:cubicBezTo>
                    <a:pt x="126206" y="1003734"/>
                    <a:pt x="134751" y="1005706"/>
                    <a:pt x="143954" y="1009650"/>
                  </a:cubicBezTo>
                  <a:cubicBezTo>
                    <a:pt x="154471" y="1012279"/>
                    <a:pt x="163674" y="1017537"/>
                    <a:pt x="171561" y="1025425"/>
                  </a:cubicBezTo>
                  <a:cubicBezTo>
                    <a:pt x="180764" y="1033313"/>
                    <a:pt x="186023" y="1041858"/>
                    <a:pt x="187337" y="1051061"/>
                  </a:cubicBezTo>
                  <a:cubicBezTo>
                    <a:pt x="188652" y="1070781"/>
                    <a:pt x="180107" y="1082613"/>
                    <a:pt x="161702" y="1086557"/>
                  </a:cubicBezTo>
                  <a:cubicBezTo>
                    <a:pt x="145926" y="1087871"/>
                    <a:pt x="136723" y="1078011"/>
                    <a:pt x="134094" y="1056977"/>
                  </a:cubicBezTo>
                  <a:cubicBezTo>
                    <a:pt x="131465" y="1042516"/>
                    <a:pt x="123577" y="1028055"/>
                    <a:pt x="110430" y="1013593"/>
                  </a:cubicBezTo>
                  <a:cubicBezTo>
                    <a:pt x="106486" y="1009650"/>
                    <a:pt x="104514" y="1006363"/>
                    <a:pt x="104514" y="1003734"/>
                  </a:cubicBezTo>
                  <a:close/>
                  <a:moveTo>
                    <a:pt x="360871" y="763153"/>
                  </a:moveTo>
                  <a:cubicBezTo>
                    <a:pt x="367444" y="771041"/>
                    <a:pt x="377304" y="781558"/>
                    <a:pt x="390450" y="794705"/>
                  </a:cubicBezTo>
                  <a:cubicBezTo>
                    <a:pt x="395709" y="799963"/>
                    <a:pt x="398338" y="803907"/>
                    <a:pt x="398338" y="806536"/>
                  </a:cubicBezTo>
                  <a:cubicBezTo>
                    <a:pt x="398338" y="810480"/>
                    <a:pt x="397024" y="812452"/>
                    <a:pt x="394394" y="812452"/>
                  </a:cubicBezTo>
                  <a:cubicBezTo>
                    <a:pt x="390450" y="813767"/>
                    <a:pt x="384534" y="813767"/>
                    <a:pt x="376647" y="812452"/>
                  </a:cubicBezTo>
                  <a:cubicBezTo>
                    <a:pt x="368759" y="817711"/>
                    <a:pt x="354298" y="825599"/>
                    <a:pt x="333263" y="836116"/>
                  </a:cubicBezTo>
                  <a:cubicBezTo>
                    <a:pt x="356927" y="850577"/>
                    <a:pt x="386506" y="861752"/>
                    <a:pt x="422002" y="869640"/>
                  </a:cubicBezTo>
                  <a:cubicBezTo>
                    <a:pt x="424631" y="869640"/>
                    <a:pt x="430547" y="870297"/>
                    <a:pt x="439750" y="871611"/>
                  </a:cubicBezTo>
                  <a:cubicBezTo>
                    <a:pt x="452896" y="874241"/>
                    <a:pt x="464071" y="876213"/>
                    <a:pt x="473273" y="877527"/>
                  </a:cubicBezTo>
                  <a:cubicBezTo>
                    <a:pt x="474588" y="877527"/>
                    <a:pt x="475902" y="878185"/>
                    <a:pt x="477217" y="879499"/>
                  </a:cubicBezTo>
                  <a:cubicBezTo>
                    <a:pt x="481161" y="879499"/>
                    <a:pt x="483133" y="880814"/>
                    <a:pt x="483133" y="883443"/>
                  </a:cubicBezTo>
                  <a:cubicBezTo>
                    <a:pt x="484448" y="884758"/>
                    <a:pt x="481161" y="886730"/>
                    <a:pt x="473273" y="889359"/>
                  </a:cubicBezTo>
                  <a:cubicBezTo>
                    <a:pt x="454868" y="897247"/>
                    <a:pt x="441722" y="905135"/>
                    <a:pt x="433834" y="913023"/>
                  </a:cubicBezTo>
                  <a:lnTo>
                    <a:pt x="422002" y="924855"/>
                  </a:lnTo>
                  <a:cubicBezTo>
                    <a:pt x="420687" y="927484"/>
                    <a:pt x="416743" y="930771"/>
                    <a:pt x="410170" y="934715"/>
                  </a:cubicBezTo>
                  <a:cubicBezTo>
                    <a:pt x="406226" y="934715"/>
                    <a:pt x="397681" y="931428"/>
                    <a:pt x="384534" y="924855"/>
                  </a:cubicBezTo>
                  <a:cubicBezTo>
                    <a:pt x="351668" y="909079"/>
                    <a:pt x="318145" y="878842"/>
                    <a:pt x="283964" y="834144"/>
                  </a:cubicBezTo>
                  <a:cubicBezTo>
                    <a:pt x="282649" y="831515"/>
                    <a:pt x="280677" y="828228"/>
                    <a:pt x="278048" y="824284"/>
                  </a:cubicBezTo>
                  <a:cubicBezTo>
                    <a:pt x="271475" y="815082"/>
                    <a:pt x="264901" y="803250"/>
                    <a:pt x="258328" y="788789"/>
                  </a:cubicBezTo>
                  <a:cubicBezTo>
                    <a:pt x="254384" y="780901"/>
                    <a:pt x="253727" y="776300"/>
                    <a:pt x="256356" y="774985"/>
                  </a:cubicBezTo>
                  <a:cubicBezTo>
                    <a:pt x="258986" y="774985"/>
                    <a:pt x="262929" y="777614"/>
                    <a:pt x="268188" y="782873"/>
                  </a:cubicBezTo>
                  <a:cubicBezTo>
                    <a:pt x="286593" y="799963"/>
                    <a:pt x="302369" y="813767"/>
                    <a:pt x="315515" y="824284"/>
                  </a:cubicBezTo>
                  <a:cubicBezTo>
                    <a:pt x="326033" y="816396"/>
                    <a:pt x="333920" y="807194"/>
                    <a:pt x="339179" y="796677"/>
                  </a:cubicBezTo>
                  <a:cubicBezTo>
                    <a:pt x="340494" y="795362"/>
                    <a:pt x="343780" y="790761"/>
                    <a:pt x="349039" y="782873"/>
                  </a:cubicBezTo>
                  <a:cubicBezTo>
                    <a:pt x="352983" y="774985"/>
                    <a:pt x="356927" y="768412"/>
                    <a:pt x="360871" y="763153"/>
                  </a:cubicBezTo>
                  <a:close/>
                  <a:moveTo>
                    <a:pt x="287908" y="696106"/>
                  </a:moveTo>
                  <a:lnTo>
                    <a:pt x="242552" y="698078"/>
                  </a:lnTo>
                  <a:lnTo>
                    <a:pt x="244524" y="749349"/>
                  </a:lnTo>
                  <a:lnTo>
                    <a:pt x="285936" y="749349"/>
                  </a:lnTo>
                  <a:cubicBezTo>
                    <a:pt x="285936" y="737517"/>
                    <a:pt x="286593" y="719770"/>
                    <a:pt x="287908" y="696106"/>
                  </a:cubicBezTo>
                  <a:close/>
                  <a:moveTo>
                    <a:pt x="197197" y="619199"/>
                  </a:moveTo>
                  <a:lnTo>
                    <a:pt x="149870" y="621171"/>
                  </a:lnTo>
                  <a:cubicBezTo>
                    <a:pt x="148555" y="651408"/>
                    <a:pt x="145926" y="676386"/>
                    <a:pt x="141982" y="696106"/>
                  </a:cubicBezTo>
                  <a:cubicBezTo>
                    <a:pt x="139353" y="717140"/>
                    <a:pt x="135409" y="736860"/>
                    <a:pt x="130150" y="755265"/>
                  </a:cubicBezTo>
                  <a:lnTo>
                    <a:pt x="167617" y="755265"/>
                  </a:lnTo>
                  <a:cubicBezTo>
                    <a:pt x="175505" y="753950"/>
                    <a:pt x="187337" y="753293"/>
                    <a:pt x="203113" y="753293"/>
                  </a:cubicBezTo>
                  <a:cubicBezTo>
                    <a:pt x="203113" y="749349"/>
                    <a:pt x="203113" y="742119"/>
                    <a:pt x="203113" y="731602"/>
                  </a:cubicBezTo>
                  <a:cubicBezTo>
                    <a:pt x="201798" y="718455"/>
                    <a:pt x="201141" y="707938"/>
                    <a:pt x="201141" y="700050"/>
                  </a:cubicBezTo>
                  <a:cubicBezTo>
                    <a:pt x="185365" y="700050"/>
                    <a:pt x="169589" y="701364"/>
                    <a:pt x="153814" y="703994"/>
                  </a:cubicBezTo>
                  <a:lnTo>
                    <a:pt x="145926" y="682302"/>
                  </a:lnTo>
                  <a:cubicBezTo>
                    <a:pt x="149870" y="682302"/>
                    <a:pt x="159730" y="682960"/>
                    <a:pt x="175505" y="684274"/>
                  </a:cubicBezTo>
                  <a:cubicBezTo>
                    <a:pt x="189966" y="684274"/>
                    <a:pt x="198512" y="684274"/>
                    <a:pt x="201141" y="684274"/>
                  </a:cubicBezTo>
                  <a:cubicBezTo>
                    <a:pt x="199826" y="675072"/>
                    <a:pt x="199169" y="664554"/>
                    <a:pt x="199169" y="652723"/>
                  </a:cubicBezTo>
                  <a:close/>
                  <a:moveTo>
                    <a:pt x="287908" y="615255"/>
                  </a:moveTo>
                  <a:lnTo>
                    <a:pt x="207057" y="617227"/>
                  </a:lnTo>
                  <a:cubicBezTo>
                    <a:pt x="212316" y="618542"/>
                    <a:pt x="219546" y="621171"/>
                    <a:pt x="228749" y="625115"/>
                  </a:cubicBezTo>
                  <a:cubicBezTo>
                    <a:pt x="243210" y="629059"/>
                    <a:pt x="250440" y="633003"/>
                    <a:pt x="250440" y="636947"/>
                  </a:cubicBezTo>
                  <a:cubicBezTo>
                    <a:pt x="251755" y="640891"/>
                    <a:pt x="248468" y="645492"/>
                    <a:pt x="240580" y="650751"/>
                  </a:cubicBezTo>
                  <a:lnTo>
                    <a:pt x="242552" y="682302"/>
                  </a:lnTo>
                  <a:cubicBezTo>
                    <a:pt x="249126" y="680988"/>
                    <a:pt x="264244" y="680330"/>
                    <a:pt x="287908" y="680330"/>
                  </a:cubicBezTo>
                  <a:cubicBezTo>
                    <a:pt x="289222" y="665869"/>
                    <a:pt x="289880" y="654037"/>
                    <a:pt x="289880" y="644835"/>
                  </a:cubicBezTo>
                  <a:cubicBezTo>
                    <a:pt x="289880" y="642205"/>
                    <a:pt x="289880" y="638261"/>
                    <a:pt x="289880" y="633003"/>
                  </a:cubicBezTo>
                  <a:cubicBezTo>
                    <a:pt x="288565" y="625115"/>
                    <a:pt x="287908" y="619199"/>
                    <a:pt x="287908" y="615255"/>
                  </a:cubicBezTo>
                  <a:close/>
                  <a:moveTo>
                    <a:pt x="335235" y="542292"/>
                  </a:moveTo>
                  <a:cubicBezTo>
                    <a:pt x="328662" y="542292"/>
                    <a:pt x="318145" y="542949"/>
                    <a:pt x="303684" y="544264"/>
                  </a:cubicBezTo>
                  <a:cubicBezTo>
                    <a:pt x="285278" y="544264"/>
                    <a:pt x="234665" y="546893"/>
                    <a:pt x="151842" y="552152"/>
                  </a:cubicBezTo>
                  <a:cubicBezTo>
                    <a:pt x="151842" y="563984"/>
                    <a:pt x="151184" y="582389"/>
                    <a:pt x="149870" y="607367"/>
                  </a:cubicBezTo>
                  <a:lnTo>
                    <a:pt x="329319" y="599479"/>
                  </a:lnTo>
                  <a:cubicBezTo>
                    <a:pt x="330634" y="590277"/>
                    <a:pt x="331949" y="577788"/>
                    <a:pt x="333263" y="562012"/>
                  </a:cubicBezTo>
                  <a:cubicBezTo>
                    <a:pt x="334578" y="552809"/>
                    <a:pt x="335235" y="546236"/>
                    <a:pt x="335235" y="542292"/>
                  </a:cubicBezTo>
                  <a:close/>
                  <a:moveTo>
                    <a:pt x="352983" y="498909"/>
                  </a:moveTo>
                  <a:cubicBezTo>
                    <a:pt x="355612" y="500223"/>
                    <a:pt x="359556" y="503510"/>
                    <a:pt x="364815" y="508769"/>
                  </a:cubicBezTo>
                  <a:cubicBezTo>
                    <a:pt x="375332" y="515342"/>
                    <a:pt x="383877" y="521258"/>
                    <a:pt x="390450" y="526516"/>
                  </a:cubicBezTo>
                  <a:cubicBezTo>
                    <a:pt x="393080" y="527831"/>
                    <a:pt x="395052" y="529803"/>
                    <a:pt x="396366" y="532432"/>
                  </a:cubicBezTo>
                  <a:cubicBezTo>
                    <a:pt x="398996" y="533747"/>
                    <a:pt x="400310" y="534404"/>
                    <a:pt x="400310" y="534404"/>
                  </a:cubicBezTo>
                  <a:cubicBezTo>
                    <a:pt x="400310" y="535719"/>
                    <a:pt x="400968" y="537034"/>
                    <a:pt x="402282" y="538348"/>
                  </a:cubicBezTo>
                  <a:cubicBezTo>
                    <a:pt x="403597" y="539663"/>
                    <a:pt x="404254" y="540977"/>
                    <a:pt x="404254" y="542292"/>
                  </a:cubicBezTo>
                  <a:cubicBezTo>
                    <a:pt x="404254" y="547551"/>
                    <a:pt x="401625" y="552152"/>
                    <a:pt x="396366" y="556096"/>
                  </a:cubicBezTo>
                  <a:cubicBezTo>
                    <a:pt x="392422" y="557411"/>
                    <a:pt x="387821" y="559383"/>
                    <a:pt x="382562" y="562012"/>
                  </a:cubicBezTo>
                  <a:cubicBezTo>
                    <a:pt x="382562" y="567270"/>
                    <a:pt x="381905" y="575816"/>
                    <a:pt x="380590" y="587647"/>
                  </a:cubicBezTo>
                  <a:cubicBezTo>
                    <a:pt x="381905" y="588962"/>
                    <a:pt x="383220" y="589619"/>
                    <a:pt x="384534" y="589619"/>
                  </a:cubicBezTo>
                  <a:cubicBezTo>
                    <a:pt x="387164" y="590934"/>
                    <a:pt x="390450" y="593563"/>
                    <a:pt x="394394" y="597507"/>
                  </a:cubicBezTo>
                  <a:cubicBezTo>
                    <a:pt x="398338" y="600137"/>
                    <a:pt x="399653" y="603423"/>
                    <a:pt x="398338" y="607367"/>
                  </a:cubicBezTo>
                  <a:cubicBezTo>
                    <a:pt x="397024" y="609997"/>
                    <a:pt x="391108" y="611311"/>
                    <a:pt x="380590" y="611311"/>
                  </a:cubicBezTo>
                  <a:cubicBezTo>
                    <a:pt x="364815" y="611311"/>
                    <a:pt x="336550" y="611968"/>
                    <a:pt x="295796" y="613283"/>
                  </a:cubicBezTo>
                  <a:cubicBezTo>
                    <a:pt x="297110" y="613283"/>
                    <a:pt x="299082" y="613940"/>
                    <a:pt x="301712" y="615255"/>
                  </a:cubicBezTo>
                  <a:cubicBezTo>
                    <a:pt x="309599" y="619199"/>
                    <a:pt x="316830" y="621828"/>
                    <a:pt x="323403" y="623143"/>
                  </a:cubicBezTo>
                  <a:cubicBezTo>
                    <a:pt x="331291" y="627087"/>
                    <a:pt x="336550" y="629059"/>
                    <a:pt x="339179" y="629059"/>
                  </a:cubicBezTo>
                  <a:cubicBezTo>
                    <a:pt x="343123" y="633003"/>
                    <a:pt x="345095" y="635632"/>
                    <a:pt x="345095" y="636947"/>
                  </a:cubicBezTo>
                  <a:cubicBezTo>
                    <a:pt x="345095" y="642205"/>
                    <a:pt x="340494" y="646807"/>
                    <a:pt x="331291" y="650751"/>
                  </a:cubicBezTo>
                  <a:lnTo>
                    <a:pt x="329319" y="678358"/>
                  </a:lnTo>
                  <a:lnTo>
                    <a:pt x="345095" y="678358"/>
                  </a:lnTo>
                  <a:cubicBezTo>
                    <a:pt x="347724" y="674414"/>
                    <a:pt x="353640" y="665869"/>
                    <a:pt x="362843" y="652723"/>
                  </a:cubicBezTo>
                  <a:cubicBezTo>
                    <a:pt x="356269" y="661925"/>
                    <a:pt x="357584" y="659296"/>
                    <a:pt x="366787" y="644835"/>
                  </a:cubicBezTo>
                  <a:cubicBezTo>
                    <a:pt x="374675" y="650093"/>
                    <a:pt x="384534" y="658639"/>
                    <a:pt x="396366" y="670470"/>
                  </a:cubicBezTo>
                  <a:cubicBezTo>
                    <a:pt x="406883" y="675729"/>
                    <a:pt x="410827" y="681645"/>
                    <a:pt x="408198" y="688218"/>
                  </a:cubicBezTo>
                  <a:cubicBezTo>
                    <a:pt x="406883" y="690847"/>
                    <a:pt x="400968" y="692162"/>
                    <a:pt x="390450" y="692162"/>
                  </a:cubicBezTo>
                  <a:cubicBezTo>
                    <a:pt x="377304" y="692162"/>
                    <a:pt x="362843" y="692162"/>
                    <a:pt x="347067" y="692162"/>
                  </a:cubicBezTo>
                  <a:lnTo>
                    <a:pt x="329319" y="694134"/>
                  </a:lnTo>
                  <a:cubicBezTo>
                    <a:pt x="328005" y="716483"/>
                    <a:pt x="327347" y="733573"/>
                    <a:pt x="327347" y="745405"/>
                  </a:cubicBezTo>
                  <a:lnTo>
                    <a:pt x="364815" y="743433"/>
                  </a:lnTo>
                  <a:cubicBezTo>
                    <a:pt x="368759" y="736860"/>
                    <a:pt x="376647" y="725028"/>
                    <a:pt x="388478" y="707938"/>
                  </a:cubicBezTo>
                  <a:cubicBezTo>
                    <a:pt x="391108" y="709252"/>
                    <a:pt x="395052" y="712539"/>
                    <a:pt x="400310" y="717798"/>
                  </a:cubicBezTo>
                  <a:cubicBezTo>
                    <a:pt x="409513" y="724371"/>
                    <a:pt x="417401" y="730287"/>
                    <a:pt x="423974" y="735545"/>
                  </a:cubicBezTo>
                  <a:cubicBezTo>
                    <a:pt x="434491" y="744748"/>
                    <a:pt x="439092" y="751321"/>
                    <a:pt x="437778" y="755265"/>
                  </a:cubicBezTo>
                  <a:cubicBezTo>
                    <a:pt x="437778" y="757894"/>
                    <a:pt x="431862" y="759209"/>
                    <a:pt x="420030" y="759209"/>
                  </a:cubicBezTo>
                  <a:cubicBezTo>
                    <a:pt x="352983" y="759209"/>
                    <a:pt x="285936" y="761838"/>
                    <a:pt x="218889" y="767097"/>
                  </a:cubicBezTo>
                  <a:lnTo>
                    <a:pt x="218889" y="877527"/>
                  </a:lnTo>
                  <a:cubicBezTo>
                    <a:pt x="222833" y="876213"/>
                    <a:pt x="231378" y="873583"/>
                    <a:pt x="244524" y="869640"/>
                  </a:cubicBezTo>
                  <a:cubicBezTo>
                    <a:pt x="261615" y="865696"/>
                    <a:pt x="273447" y="862409"/>
                    <a:pt x="280020" y="859780"/>
                  </a:cubicBezTo>
                  <a:cubicBezTo>
                    <a:pt x="287908" y="858465"/>
                    <a:pt x="291852" y="859122"/>
                    <a:pt x="291852" y="861752"/>
                  </a:cubicBezTo>
                  <a:cubicBezTo>
                    <a:pt x="293166" y="864381"/>
                    <a:pt x="290537" y="867668"/>
                    <a:pt x="283964" y="871611"/>
                  </a:cubicBezTo>
                  <a:cubicBezTo>
                    <a:pt x="261615" y="883443"/>
                    <a:pt x="233350" y="903820"/>
                    <a:pt x="199169" y="932743"/>
                  </a:cubicBezTo>
                  <a:cubicBezTo>
                    <a:pt x="197854" y="935372"/>
                    <a:pt x="193910" y="937344"/>
                    <a:pt x="187337" y="938659"/>
                  </a:cubicBezTo>
                  <a:cubicBezTo>
                    <a:pt x="184708" y="939973"/>
                    <a:pt x="179449" y="934715"/>
                    <a:pt x="171561" y="922883"/>
                  </a:cubicBezTo>
                  <a:cubicBezTo>
                    <a:pt x="170247" y="921568"/>
                    <a:pt x="167617" y="918282"/>
                    <a:pt x="163674" y="913023"/>
                  </a:cubicBezTo>
                  <a:cubicBezTo>
                    <a:pt x="159730" y="906450"/>
                    <a:pt x="156443" y="901191"/>
                    <a:pt x="153814" y="897247"/>
                  </a:cubicBezTo>
                  <a:cubicBezTo>
                    <a:pt x="168275" y="891989"/>
                    <a:pt x="175505" y="879499"/>
                    <a:pt x="175505" y="859780"/>
                  </a:cubicBezTo>
                  <a:lnTo>
                    <a:pt x="175505" y="771041"/>
                  </a:lnTo>
                  <a:cubicBezTo>
                    <a:pt x="170247" y="771041"/>
                    <a:pt x="164988" y="771041"/>
                    <a:pt x="159730" y="771041"/>
                  </a:cubicBezTo>
                  <a:cubicBezTo>
                    <a:pt x="159730" y="771041"/>
                    <a:pt x="151184" y="771698"/>
                    <a:pt x="134094" y="773013"/>
                  </a:cubicBezTo>
                  <a:cubicBezTo>
                    <a:pt x="132779" y="771698"/>
                    <a:pt x="131465" y="769069"/>
                    <a:pt x="130150" y="765125"/>
                  </a:cubicBezTo>
                  <a:cubicBezTo>
                    <a:pt x="128835" y="763810"/>
                    <a:pt x="128178" y="762496"/>
                    <a:pt x="128178" y="761181"/>
                  </a:cubicBezTo>
                  <a:cubicBezTo>
                    <a:pt x="116346" y="799306"/>
                    <a:pt x="96626" y="834144"/>
                    <a:pt x="69019" y="865696"/>
                  </a:cubicBezTo>
                  <a:cubicBezTo>
                    <a:pt x="50614" y="884101"/>
                    <a:pt x="31551" y="898562"/>
                    <a:pt x="11832" y="909079"/>
                  </a:cubicBezTo>
                  <a:cubicBezTo>
                    <a:pt x="6573" y="913023"/>
                    <a:pt x="2629" y="913680"/>
                    <a:pt x="0" y="911051"/>
                  </a:cubicBezTo>
                  <a:cubicBezTo>
                    <a:pt x="0" y="911051"/>
                    <a:pt x="1972" y="907764"/>
                    <a:pt x="5916" y="901191"/>
                  </a:cubicBezTo>
                  <a:cubicBezTo>
                    <a:pt x="28265" y="878842"/>
                    <a:pt x="44040" y="859780"/>
                    <a:pt x="53243" y="844004"/>
                  </a:cubicBezTo>
                  <a:cubicBezTo>
                    <a:pt x="66390" y="824284"/>
                    <a:pt x="76907" y="801935"/>
                    <a:pt x="84795" y="776957"/>
                  </a:cubicBezTo>
                  <a:cubicBezTo>
                    <a:pt x="101885" y="729629"/>
                    <a:pt x="109116" y="669156"/>
                    <a:pt x="106486" y="595535"/>
                  </a:cubicBezTo>
                  <a:cubicBezTo>
                    <a:pt x="106486" y="573186"/>
                    <a:pt x="105829" y="543607"/>
                    <a:pt x="104514" y="506797"/>
                  </a:cubicBezTo>
                  <a:cubicBezTo>
                    <a:pt x="112402" y="510740"/>
                    <a:pt x="122262" y="515342"/>
                    <a:pt x="134094" y="520600"/>
                  </a:cubicBezTo>
                  <a:cubicBezTo>
                    <a:pt x="149870" y="527174"/>
                    <a:pt x="160387" y="531775"/>
                    <a:pt x="165646" y="534404"/>
                  </a:cubicBezTo>
                  <a:cubicBezTo>
                    <a:pt x="194568" y="533090"/>
                    <a:pt x="232035" y="531118"/>
                    <a:pt x="278048" y="528488"/>
                  </a:cubicBezTo>
                  <a:cubicBezTo>
                    <a:pt x="303026" y="527174"/>
                    <a:pt x="320774" y="526516"/>
                    <a:pt x="331291" y="526516"/>
                  </a:cubicBezTo>
                  <a:close/>
                  <a:moveTo>
                    <a:pt x="368759" y="218889"/>
                  </a:moveTo>
                  <a:cubicBezTo>
                    <a:pt x="351668" y="218889"/>
                    <a:pt x="323403" y="220860"/>
                    <a:pt x="283964" y="224804"/>
                  </a:cubicBezTo>
                  <a:cubicBezTo>
                    <a:pt x="286593" y="253727"/>
                    <a:pt x="287908" y="297767"/>
                    <a:pt x="287908" y="356927"/>
                  </a:cubicBezTo>
                  <a:lnTo>
                    <a:pt x="364815" y="352983"/>
                  </a:lnTo>
                  <a:cubicBezTo>
                    <a:pt x="367444" y="305655"/>
                    <a:pt x="367444" y="301711"/>
                    <a:pt x="364815" y="341151"/>
                  </a:cubicBezTo>
                  <a:cubicBezTo>
                    <a:pt x="367444" y="301711"/>
                    <a:pt x="368759" y="260957"/>
                    <a:pt x="368759" y="218889"/>
                  </a:cubicBezTo>
                  <a:close/>
                  <a:moveTo>
                    <a:pt x="414114" y="17747"/>
                  </a:moveTo>
                  <a:cubicBezTo>
                    <a:pt x="418058" y="20377"/>
                    <a:pt x="424631" y="24978"/>
                    <a:pt x="433834" y="31551"/>
                  </a:cubicBezTo>
                  <a:cubicBezTo>
                    <a:pt x="443036" y="39439"/>
                    <a:pt x="450924" y="45355"/>
                    <a:pt x="457497" y="49299"/>
                  </a:cubicBezTo>
                  <a:cubicBezTo>
                    <a:pt x="465385" y="55215"/>
                    <a:pt x="469576" y="60021"/>
                    <a:pt x="470069" y="63719"/>
                  </a:cubicBezTo>
                  <a:cubicBezTo>
                    <a:pt x="470233" y="64951"/>
                    <a:pt x="469987" y="66061"/>
                    <a:pt x="469329" y="67047"/>
                  </a:cubicBezTo>
                  <a:cubicBezTo>
                    <a:pt x="469329" y="69676"/>
                    <a:pt x="463413" y="70991"/>
                    <a:pt x="451581" y="70991"/>
                  </a:cubicBezTo>
                  <a:cubicBezTo>
                    <a:pt x="434491" y="72305"/>
                    <a:pt x="410170" y="73620"/>
                    <a:pt x="378619" y="74935"/>
                  </a:cubicBezTo>
                  <a:cubicBezTo>
                    <a:pt x="333920" y="77564"/>
                    <a:pt x="302369" y="79536"/>
                    <a:pt x="283964" y="80850"/>
                  </a:cubicBezTo>
                  <a:cubicBezTo>
                    <a:pt x="290537" y="83480"/>
                    <a:pt x="299740" y="88738"/>
                    <a:pt x="311571" y="96626"/>
                  </a:cubicBezTo>
                  <a:cubicBezTo>
                    <a:pt x="318145" y="100570"/>
                    <a:pt x="322089" y="103857"/>
                    <a:pt x="323403" y="106486"/>
                  </a:cubicBezTo>
                  <a:cubicBezTo>
                    <a:pt x="327347" y="107801"/>
                    <a:pt x="328662" y="109773"/>
                    <a:pt x="327347" y="112402"/>
                  </a:cubicBezTo>
                  <a:cubicBezTo>
                    <a:pt x="327347" y="117661"/>
                    <a:pt x="320117" y="122262"/>
                    <a:pt x="305656" y="126206"/>
                  </a:cubicBezTo>
                  <a:cubicBezTo>
                    <a:pt x="299082" y="145926"/>
                    <a:pt x="289222" y="171561"/>
                    <a:pt x="276076" y="203113"/>
                  </a:cubicBezTo>
                  <a:cubicBezTo>
                    <a:pt x="274761" y="205742"/>
                    <a:pt x="274104" y="207714"/>
                    <a:pt x="274104" y="209029"/>
                  </a:cubicBezTo>
                  <a:lnTo>
                    <a:pt x="366787" y="203113"/>
                  </a:lnTo>
                  <a:lnTo>
                    <a:pt x="384534" y="171561"/>
                  </a:lnTo>
                  <a:cubicBezTo>
                    <a:pt x="388478" y="174190"/>
                    <a:pt x="395709" y="178792"/>
                    <a:pt x="406226" y="185365"/>
                  </a:cubicBezTo>
                  <a:cubicBezTo>
                    <a:pt x="411485" y="189309"/>
                    <a:pt x="415429" y="192596"/>
                    <a:pt x="418058" y="195225"/>
                  </a:cubicBezTo>
                  <a:cubicBezTo>
                    <a:pt x="419373" y="196539"/>
                    <a:pt x="421345" y="198511"/>
                    <a:pt x="423974" y="201141"/>
                  </a:cubicBezTo>
                  <a:cubicBezTo>
                    <a:pt x="427918" y="203770"/>
                    <a:pt x="430547" y="205085"/>
                    <a:pt x="431862" y="205085"/>
                  </a:cubicBezTo>
                  <a:cubicBezTo>
                    <a:pt x="431862" y="206399"/>
                    <a:pt x="432519" y="207057"/>
                    <a:pt x="433834" y="207057"/>
                  </a:cubicBezTo>
                  <a:cubicBezTo>
                    <a:pt x="435148" y="208371"/>
                    <a:pt x="435806" y="211001"/>
                    <a:pt x="435806" y="214945"/>
                  </a:cubicBezTo>
                  <a:cubicBezTo>
                    <a:pt x="435806" y="220203"/>
                    <a:pt x="429890" y="226776"/>
                    <a:pt x="418058" y="234664"/>
                  </a:cubicBezTo>
                  <a:cubicBezTo>
                    <a:pt x="418058" y="241238"/>
                    <a:pt x="417401" y="253069"/>
                    <a:pt x="416086" y="270160"/>
                  </a:cubicBezTo>
                  <a:cubicBezTo>
                    <a:pt x="414771" y="297767"/>
                    <a:pt x="413457" y="320774"/>
                    <a:pt x="412142" y="339179"/>
                  </a:cubicBezTo>
                  <a:cubicBezTo>
                    <a:pt x="414771" y="339179"/>
                    <a:pt x="418058" y="341808"/>
                    <a:pt x="422002" y="347067"/>
                  </a:cubicBezTo>
                  <a:cubicBezTo>
                    <a:pt x="427261" y="353640"/>
                    <a:pt x="429890" y="358899"/>
                    <a:pt x="429890" y="362843"/>
                  </a:cubicBezTo>
                  <a:cubicBezTo>
                    <a:pt x="428575" y="366786"/>
                    <a:pt x="422002" y="368758"/>
                    <a:pt x="410170" y="368758"/>
                  </a:cubicBezTo>
                  <a:cubicBezTo>
                    <a:pt x="400968" y="368758"/>
                    <a:pt x="385192" y="368758"/>
                    <a:pt x="362843" y="368758"/>
                  </a:cubicBezTo>
                  <a:cubicBezTo>
                    <a:pt x="356269" y="368758"/>
                    <a:pt x="341151" y="369416"/>
                    <a:pt x="317487" y="370730"/>
                  </a:cubicBezTo>
                  <a:cubicBezTo>
                    <a:pt x="305656" y="372045"/>
                    <a:pt x="296453" y="372702"/>
                    <a:pt x="289880" y="372702"/>
                  </a:cubicBezTo>
                  <a:cubicBezTo>
                    <a:pt x="289880" y="376646"/>
                    <a:pt x="289222" y="381248"/>
                    <a:pt x="287908" y="386506"/>
                  </a:cubicBezTo>
                  <a:cubicBezTo>
                    <a:pt x="287908" y="393079"/>
                    <a:pt x="287250" y="397681"/>
                    <a:pt x="285936" y="400310"/>
                  </a:cubicBezTo>
                  <a:cubicBezTo>
                    <a:pt x="280677" y="410827"/>
                    <a:pt x="271475" y="418715"/>
                    <a:pt x="258328" y="423974"/>
                  </a:cubicBezTo>
                  <a:cubicBezTo>
                    <a:pt x="253070" y="425288"/>
                    <a:pt x="249126" y="425946"/>
                    <a:pt x="246496" y="425946"/>
                  </a:cubicBezTo>
                  <a:cubicBezTo>
                    <a:pt x="243867" y="424631"/>
                    <a:pt x="242552" y="421344"/>
                    <a:pt x="242552" y="416086"/>
                  </a:cubicBezTo>
                  <a:cubicBezTo>
                    <a:pt x="242552" y="413457"/>
                    <a:pt x="242552" y="408855"/>
                    <a:pt x="242552" y="402282"/>
                  </a:cubicBezTo>
                  <a:cubicBezTo>
                    <a:pt x="243867" y="378618"/>
                    <a:pt x="244524" y="362843"/>
                    <a:pt x="244524" y="354955"/>
                  </a:cubicBezTo>
                  <a:cubicBezTo>
                    <a:pt x="244524" y="335235"/>
                    <a:pt x="243867" y="304998"/>
                    <a:pt x="242552" y="264244"/>
                  </a:cubicBezTo>
                  <a:cubicBezTo>
                    <a:pt x="222833" y="295795"/>
                    <a:pt x="199169" y="322746"/>
                    <a:pt x="171561" y="345095"/>
                  </a:cubicBezTo>
                  <a:cubicBezTo>
                    <a:pt x="163674" y="350353"/>
                    <a:pt x="159072" y="351668"/>
                    <a:pt x="157758" y="349039"/>
                  </a:cubicBezTo>
                  <a:cubicBezTo>
                    <a:pt x="156443" y="347724"/>
                    <a:pt x="157758" y="343780"/>
                    <a:pt x="161702" y="337207"/>
                  </a:cubicBezTo>
                  <a:cubicBezTo>
                    <a:pt x="202456" y="280677"/>
                    <a:pt x="233350" y="215602"/>
                    <a:pt x="254384" y="141982"/>
                  </a:cubicBezTo>
                  <a:cubicBezTo>
                    <a:pt x="258328" y="132779"/>
                    <a:pt x="262929" y="112402"/>
                    <a:pt x="268188" y="80850"/>
                  </a:cubicBezTo>
                  <a:cubicBezTo>
                    <a:pt x="264244" y="80850"/>
                    <a:pt x="259643" y="81508"/>
                    <a:pt x="254384" y="82822"/>
                  </a:cubicBezTo>
                  <a:cubicBezTo>
                    <a:pt x="249126" y="82822"/>
                    <a:pt x="245839" y="82822"/>
                    <a:pt x="244524" y="82822"/>
                  </a:cubicBezTo>
                  <a:cubicBezTo>
                    <a:pt x="240580" y="82822"/>
                    <a:pt x="234665" y="83480"/>
                    <a:pt x="226777" y="84794"/>
                  </a:cubicBezTo>
                  <a:cubicBezTo>
                    <a:pt x="217574" y="84794"/>
                    <a:pt x="211001" y="85452"/>
                    <a:pt x="207057" y="86766"/>
                  </a:cubicBezTo>
                  <a:lnTo>
                    <a:pt x="197197" y="67047"/>
                  </a:lnTo>
                  <a:cubicBezTo>
                    <a:pt x="211658" y="67047"/>
                    <a:pt x="231378" y="66389"/>
                    <a:pt x="256356" y="65075"/>
                  </a:cubicBezTo>
                  <a:lnTo>
                    <a:pt x="390450" y="57187"/>
                  </a:lnTo>
                  <a:close/>
                  <a:moveTo>
                    <a:pt x="104514" y="0"/>
                  </a:moveTo>
                  <a:cubicBezTo>
                    <a:pt x="107144" y="2629"/>
                    <a:pt x="116346" y="5915"/>
                    <a:pt x="132122" y="9859"/>
                  </a:cubicBezTo>
                  <a:cubicBezTo>
                    <a:pt x="136066" y="11174"/>
                    <a:pt x="139353" y="12489"/>
                    <a:pt x="141982" y="13803"/>
                  </a:cubicBezTo>
                  <a:cubicBezTo>
                    <a:pt x="157758" y="19062"/>
                    <a:pt x="165646" y="24321"/>
                    <a:pt x="165646" y="29579"/>
                  </a:cubicBezTo>
                  <a:cubicBezTo>
                    <a:pt x="165646" y="33523"/>
                    <a:pt x="159730" y="39439"/>
                    <a:pt x="147898" y="47327"/>
                  </a:cubicBezTo>
                  <a:cubicBezTo>
                    <a:pt x="147898" y="64417"/>
                    <a:pt x="147898" y="86109"/>
                    <a:pt x="147898" y="112402"/>
                  </a:cubicBezTo>
                  <a:lnTo>
                    <a:pt x="155786" y="112402"/>
                  </a:lnTo>
                  <a:lnTo>
                    <a:pt x="171561" y="80850"/>
                  </a:lnTo>
                  <a:cubicBezTo>
                    <a:pt x="174191" y="83480"/>
                    <a:pt x="180107" y="88081"/>
                    <a:pt x="189309" y="94654"/>
                  </a:cubicBezTo>
                  <a:cubicBezTo>
                    <a:pt x="194568" y="97284"/>
                    <a:pt x="198512" y="99913"/>
                    <a:pt x="201141" y="102542"/>
                  </a:cubicBezTo>
                  <a:cubicBezTo>
                    <a:pt x="209029" y="109115"/>
                    <a:pt x="212973" y="113717"/>
                    <a:pt x="212973" y="116346"/>
                  </a:cubicBezTo>
                  <a:cubicBezTo>
                    <a:pt x="212973" y="120290"/>
                    <a:pt x="207714" y="122919"/>
                    <a:pt x="197197" y="124234"/>
                  </a:cubicBezTo>
                  <a:cubicBezTo>
                    <a:pt x="194568" y="124234"/>
                    <a:pt x="187337" y="124891"/>
                    <a:pt x="175505" y="126206"/>
                  </a:cubicBezTo>
                  <a:cubicBezTo>
                    <a:pt x="163674" y="127520"/>
                    <a:pt x="154471" y="128178"/>
                    <a:pt x="147898" y="128178"/>
                  </a:cubicBezTo>
                  <a:lnTo>
                    <a:pt x="147898" y="197197"/>
                  </a:lnTo>
                  <a:cubicBezTo>
                    <a:pt x="149212" y="195882"/>
                    <a:pt x="152499" y="193910"/>
                    <a:pt x="157758" y="191281"/>
                  </a:cubicBezTo>
                  <a:cubicBezTo>
                    <a:pt x="164331" y="186022"/>
                    <a:pt x="170247" y="182078"/>
                    <a:pt x="175505" y="179449"/>
                  </a:cubicBezTo>
                  <a:cubicBezTo>
                    <a:pt x="179449" y="176820"/>
                    <a:pt x="184708" y="173533"/>
                    <a:pt x="191281" y="169589"/>
                  </a:cubicBezTo>
                  <a:cubicBezTo>
                    <a:pt x="197854" y="165645"/>
                    <a:pt x="202456" y="163016"/>
                    <a:pt x="205085" y="161701"/>
                  </a:cubicBezTo>
                  <a:cubicBezTo>
                    <a:pt x="211658" y="157757"/>
                    <a:pt x="215602" y="157100"/>
                    <a:pt x="216917" y="159729"/>
                  </a:cubicBezTo>
                  <a:cubicBezTo>
                    <a:pt x="218231" y="160387"/>
                    <a:pt x="218396" y="161701"/>
                    <a:pt x="217410" y="163673"/>
                  </a:cubicBezTo>
                  <a:cubicBezTo>
                    <a:pt x="216424" y="165645"/>
                    <a:pt x="214287" y="168275"/>
                    <a:pt x="211001" y="171561"/>
                  </a:cubicBezTo>
                  <a:cubicBezTo>
                    <a:pt x="207057" y="175505"/>
                    <a:pt x="198512" y="184050"/>
                    <a:pt x="185365" y="197197"/>
                  </a:cubicBezTo>
                  <a:cubicBezTo>
                    <a:pt x="176163" y="202455"/>
                    <a:pt x="163674" y="212315"/>
                    <a:pt x="147898" y="226776"/>
                  </a:cubicBezTo>
                  <a:cubicBezTo>
                    <a:pt x="147898" y="271474"/>
                    <a:pt x="148555" y="311571"/>
                    <a:pt x="149870" y="347067"/>
                  </a:cubicBezTo>
                  <a:cubicBezTo>
                    <a:pt x="149870" y="351011"/>
                    <a:pt x="149870" y="353640"/>
                    <a:pt x="149870" y="354955"/>
                  </a:cubicBezTo>
                  <a:cubicBezTo>
                    <a:pt x="149870" y="362843"/>
                    <a:pt x="148555" y="370730"/>
                    <a:pt x="145926" y="378618"/>
                  </a:cubicBezTo>
                  <a:cubicBezTo>
                    <a:pt x="144611" y="385192"/>
                    <a:pt x="140010" y="391765"/>
                    <a:pt x="132122" y="398338"/>
                  </a:cubicBezTo>
                  <a:cubicBezTo>
                    <a:pt x="116346" y="414114"/>
                    <a:pt x="103200" y="421344"/>
                    <a:pt x="92683" y="420030"/>
                  </a:cubicBezTo>
                  <a:cubicBezTo>
                    <a:pt x="87424" y="420030"/>
                    <a:pt x="84137" y="416743"/>
                    <a:pt x="82823" y="410170"/>
                  </a:cubicBezTo>
                  <a:cubicBezTo>
                    <a:pt x="82823" y="408855"/>
                    <a:pt x="82165" y="406883"/>
                    <a:pt x="80851" y="404254"/>
                  </a:cubicBezTo>
                  <a:cubicBezTo>
                    <a:pt x="80851" y="400310"/>
                    <a:pt x="80193" y="397681"/>
                    <a:pt x="78879" y="396366"/>
                  </a:cubicBezTo>
                  <a:cubicBezTo>
                    <a:pt x="77564" y="393737"/>
                    <a:pt x="75592" y="389793"/>
                    <a:pt x="72963" y="384534"/>
                  </a:cubicBezTo>
                  <a:cubicBezTo>
                    <a:pt x="71648" y="383220"/>
                    <a:pt x="70991" y="381905"/>
                    <a:pt x="70991" y="380590"/>
                  </a:cubicBezTo>
                  <a:cubicBezTo>
                    <a:pt x="69676" y="379276"/>
                    <a:pt x="67704" y="377304"/>
                    <a:pt x="65075" y="374674"/>
                  </a:cubicBezTo>
                  <a:cubicBezTo>
                    <a:pt x="62446" y="372045"/>
                    <a:pt x="60474" y="370073"/>
                    <a:pt x="59159" y="368758"/>
                  </a:cubicBezTo>
                  <a:cubicBezTo>
                    <a:pt x="55215" y="362185"/>
                    <a:pt x="53243" y="358899"/>
                    <a:pt x="53243" y="358899"/>
                  </a:cubicBezTo>
                  <a:cubicBezTo>
                    <a:pt x="54558" y="356269"/>
                    <a:pt x="59159" y="355612"/>
                    <a:pt x="67047" y="356927"/>
                  </a:cubicBezTo>
                  <a:cubicBezTo>
                    <a:pt x="78879" y="356927"/>
                    <a:pt x="86767" y="356927"/>
                    <a:pt x="90711" y="356927"/>
                  </a:cubicBezTo>
                  <a:cubicBezTo>
                    <a:pt x="94654" y="356927"/>
                    <a:pt x="97941" y="356269"/>
                    <a:pt x="100570" y="354955"/>
                  </a:cubicBezTo>
                  <a:cubicBezTo>
                    <a:pt x="103200" y="353640"/>
                    <a:pt x="104514" y="350353"/>
                    <a:pt x="104514" y="345095"/>
                  </a:cubicBezTo>
                  <a:cubicBezTo>
                    <a:pt x="104514" y="333263"/>
                    <a:pt x="105172" y="314858"/>
                    <a:pt x="106486" y="289880"/>
                  </a:cubicBezTo>
                  <a:cubicBezTo>
                    <a:pt x="106486" y="280677"/>
                    <a:pt x="106486" y="270817"/>
                    <a:pt x="106486" y="260300"/>
                  </a:cubicBezTo>
                  <a:cubicBezTo>
                    <a:pt x="101228" y="265559"/>
                    <a:pt x="95969" y="270817"/>
                    <a:pt x="90711" y="276076"/>
                  </a:cubicBezTo>
                  <a:cubicBezTo>
                    <a:pt x="88081" y="277390"/>
                    <a:pt x="83480" y="281334"/>
                    <a:pt x="76907" y="287908"/>
                  </a:cubicBezTo>
                  <a:cubicBezTo>
                    <a:pt x="70333" y="294481"/>
                    <a:pt x="65075" y="299082"/>
                    <a:pt x="61131" y="301711"/>
                  </a:cubicBezTo>
                  <a:cubicBezTo>
                    <a:pt x="59816" y="305655"/>
                    <a:pt x="53900" y="310257"/>
                    <a:pt x="43383" y="315515"/>
                  </a:cubicBezTo>
                  <a:cubicBezTo>
                    <a:pt x="42069" y="315515"/>
                    <a:pt x="34181" y="310257"/>
                    <a:pt x="19720" y="299739"/>
                  </a:cubicBezTo>
                  <a:cubicBezTo>
                    <a:pt x="18405" y="297110"/>
                    <a:pt x="15118" y="293166"/>
                    <a:pt x="9860" y="287908"/>
                  </a:cubicBezTo>
                  <a:cubicBezTo>
                    <a:pt x="5916" y="283964"/>
                    <a:pt x="2629" y="280677"/>
                    <a:pt x="0" y="278048"/>
                  </a:cubicBezTo>
                  <a:cubicBezTo>
                    <a:pt x="7888" y="274104"/>
                    <a:pt x="28265" y="263587"/>
                    <a:pt x="61131" y="246496"/>
                  </a:cubicBezTo>
                  <a:cubicBezTo>
                    <a:pt x="34838" y="260957"/>
                    <a:pt x="38782" y="258985"/>
                    <a:pt x="72963" y="240580"/>
                  </a:cubicBezTo>
                  <a:lnTo>
                    <a:pt x="106486" y="220860"/>
                  </a:lnTo>
                  <a:lnTo>
                    <a:pt x="106486" y="132122"/>
                  </a:lnTo>
                  <a:cubicBezTo>
                    <a:pt x="95969" y="133436"/>
                    <a:pt x="83480" y="135408"/>
                    <a:pt x="69019" y="138038"/>
                  </a:cubicBezTo>
                  <a:cubicBezTo>
                    <a:pt x="61131" y="138038"/>
                    <a:pt x="46670" y="140010"/>
                    <a:pt x="25635" y="143954"/>
                  </a:cubicBezTo>
                  <a:lnTo>
                    <a:pt x="13804" y="124234"/>
                  </a:lnTo>
                  <a:cubicBezTo>
                    <a:pt x="17748" y="122919"/>
                    <a:pt x="25635" y="122262"/>
                    <a:pt x="37467" y="122262"/>
                  </a:cubicBezTo>
                  <a:cubicBezTo>
                    <a:pt x="49299" y="120947"/>
                    <a:pt x="57844" y="120290"/>
                    <a:pt x="63103" y="120290"/>
                  </a:cubicBezTo>
                  <a:lnTo>
                    <a:pt x="106486" y="116346"/>
                  </a:lnTo>
                  <a:lnTo>
                    <a:pt x="106486" y="63103"/>
                  </a:lnTo>
                  <a:cubicBezTo>
                    <a:pt x="106486" y="51271"/>
                    <a:pt x="105829" y="30236"/>
                    <a:pt x="104514" y="0"/>
                  </a:cubicBezTo>
                  <a:close/>
                </a:path>
              </a:pathLst>
            </a:custGeom>
            <a:gradFill flip="none" rotWithShape="1">
              <a:gsLst>
                <a:gs pos="0">
                  <a:schemeClr val="accent4">
                    <a:lumMod val="20000"/>
                    <a:lumOff val="8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chemeClr val="accent4">
                          <a:lumMod val="20000"/>
                          <a:lumOff val="80000"/>
                        </a:schemeClr>
                      </a:gs>
                      <a:gs pos="92400">
                        <a:srgbClr val="FFEBBC">
                          <a:alpha val="0"/>
                        </a:srgbClr>
                      </a:gs>
                      <a:gs pos="100000">
                        <a:schemeClr val="accent4">
                          <a:lumMod val="20000"/>
                          <a:lumOff val="80000"/>
                          <a:alpha val="0"/>
                        </a:schemeClr>
                      </a:gs>
                    </a:gsLst>
                    <a:lin ang="2700000" scaled="0"/>
                  </a:gradFill>
                  <a:latin typeface="方正粗金陵简体" panose="02000000000000000000" pitchFamily="2" charset="-122"/>
                  <a:ea typeface="方正粗金陵简体" panose="02000000000000000000"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6000" b="0" i="0" u="none" strike="noStrike" kern="1200" cap="none" spc="0" normalizeH="0" baseline="0" noProof="0" dirty="0">
                <a:ln>
                  <a:noFill/>
                </a:ln>
                <a:gradFill>
                  <a:gsLst>
                    <a:gs pos="0">
                      <a:srgbClr val="FFC000">
                        <a:lumMod val="20000"/>
                        <a:lumOff val="80000"/>
                      </a:srgbClr>
                    </a:gs>
                    <a:gs pos="92400">
                      <a:srgbClr val="FFEBBC">
                        <a:alpha val="0"/>
                      </a:srgbClr>
                    </a:gs>
                    <a:gs pos="100000">
                      <a:srgbClr val="FFC000">
                        <a:lumMod val="20000"/>
                        <a:lumOff val="80000"/>
                        <a:alpha val="0"/>
                      </a:srgbClr>
                    </a:gs>
                  </a:gsLst>
                  <a:lin ang="2700000" scaled="0"/>
                </a:gradFill>
                <a:effectLst/>
                <a:uLnTx/>
                <a:uFillTx/>
                <a:ea typeface="方正粗金陵简体" panose="02000000000000000000" pitchFamily="2" charset="-122"/>
                <a:cs typeface="+mn-cs"/>
              </a:endParaRPr>
            </a:p>
          </p:txBody>
        </p:sp>
        <p:sp>
          <p:nvSpPr>
            <p:cNvPr id="6" name="直角三角形 5"/>
            <p:cNvSpPr/>
            <p:nvPr/>
          </p:nvSpPr>
          <p:spPr>
            <a:xfrm>
              <a:off x="11004847" y="633105"/>
              <a:ext cx="108000" cy="180000"/>
            </a:xfrm>
            <a:prstGeom prst="rtTriangle">
              <a:avLst/>
            </a:prstGeom>
            <a:solidFill>
              <a:srgbClr val="6103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3" name="图文框 22"/>
            <p:cNvSpPr/>
            <p:nvPr/>
          </p:nvSpPr>
          <p:spPr>
            <a:xfrm>
              <a:off x="9991962" y="775896"/>
              <a:ext cx="864000" cy="2304000"/>
            </a:xfrm>
            <a:prstGeom prst="frame">
              <a:avLst>
                <a:gd name="adj1" fmla="val 6790"/>
              </a:avLst>
            </a:prstGeom>
            <a:noFill/>
            <a:ln w="635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grpSp>
      <p:cxnSp>
        <p:nvCxnSpPr>
          <p:cNvPr id="4" name="直接连接符 3"/>
          <p:cNvCxnSpPr/>
          <p:nvPr/>
        </p:nvCxnSpPr>
        <p:spPr>
          <a:xfrm>
            <a:off x="1106905" y="2141621"/>
            <a:ext cx="915665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106905" y="3056590"/>
            <a:ext cx="915665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06905" y="4440791"/>
            <a:ext cx="915665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106905" y="5885152"/>
            <a:ext cx="915665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468" y="-1270"/>
            <a:ext cx="12266930" cy="6861175"/>
            <a:chOff x="-191154" y="-1494"/>
            <a:chExt cx="12420000" cy="6860989"/>
          </a:xfrm>
        </p:grpSpPr>
        <p:pic>
          <p:nvPicPr>
            <p:cNvPr id="3" name="图片 2"/>
            <p:cNvPicPr>
              <a:picLocks noChangeAspect="1"/>
            </p:cNvPicPr>
            <p:nvPr/>
          </p:nvPicPr>
          <p:blipFill rotWithShape="1">
            <a:blip r:embed="rId2"/>
            <a:srcRect l="126"/>
            <a:stretch>
              <a:fillRect/>
            </a:stretch>
          </p:blipFill>
          <p:spPr>
            <a:xfrm>
              <a:off x="0" y="-1494"/>
              <a:ext cx="12191999" cy="6860989"/>
            </a:xfrm>
            <a:prstGeom prst="rect">
              <a:avLst/>
            </a:prstGeom>
          </p:spPr>
        </p:pic>
        <p:sp>
          <p:nvSpPr>
            <p:cNvPr id="4" name="矩形 3"/>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5" name="图片 4"/>
            <p:cNvPicPr>
              <a:picLocks noChangeAspect="1"/>
            </p:cNvPicPr>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6" name="图片 5"/>
            <p:cNvPicPr preferRelativeResize="0"/>
            <p:nvPr/>
          </p:nvPicPr>
          <p:blipFill rotWithShape="1">
            <a:blip r:embed="rId4" cstate="print">
              <a:extLst>
                <a:ext uri="{28A0092B-C50C-407E-A947-70E740481C1C}">
                  <a14:useLocalDpi xmlns:a14="http://schemas.microsoft.com/office/drawing/2010/main" val="0"/>
                </a:ext>
              </a:extLst>
            </a:blip>
            <a:srcRect t="29937" b="29938"/>
            <a:stretch>
              <a:fillRect/>
            </a:stretch>
          </p:blipFill>
          <p:spPr>
            <a:xfrm>
              <a:off x="-191154" y="2079000"/>
              <a:ext cx="12420000" cy="2700000"/>
            </a:xfrm>
            <a:prstGeom prst="cube">
              <a:avLst>
                <a:gd name="adj" fmla="val 1454"/>
              </a:avLst>
            </a:prstGeom>
            <a:noFill/>
            <a:effectLst>
              <a:outerShdw blurRad="381000" dist="127000" dir="5400000" algn="t" rotWithShape="0">
                <a:prstClr val="black">
                  <a:alpha val="15000"/>
                </a:prstClr>
              </a:outerShdw>
            </a:effectLst>
          </p:spPr>
        </p:pic>
      </p:grpSp>
      <p:grpSp>
        <p:nvGrpSpPr>
          <p:cNvPr id="14" name="组合 13"/>
          <p:cNvGrpSpPr/>
          <p:nvPr/>
        </p:nvGrpSpPr>
        <p:grpSpPr>
          <a:xfrm>
            <a:off x="1415999" y="2631305"/>
            <a:ext cx="9360000" cy="1200329"/>
            <a:chOff x="1416000" y="2592000"/>
            <a:chExt cx="9360000" cy="1200329"/>
          </a:xfrm>
        </p:grpSpPr>
        <p:sp>
          <p:nvSpPr>
            <p:cNvPr id="15" name="文本框 14"/>
            <p:cNvSpPr txBox="1"/>
            <p:nvPr/>
          </p:nvSpPr>
          <p:spPr>
            <a:xfrm>
              <a:off x="2772012" y="2592000"/>
              <a:ext cx="6647974" cy="1200329"/>
            </a:xfrm>
            <a:prstGeom prst="rect">
              <a:avLst/>
            </a:prstGeom>
            <a:noFill/>
          </p:spPr>
          <p:txBody>
            <a:bodyPr wrap="none" rtlCol="0">
              <a:spAutoFit/>
            </a:bodyPr>
            <a:lstStyle/>
            <a:p>
              <a:pPr algn="ctr">
                <a:buClrTx/>
                <a:buSzTx/>
                <a:buFontTx/>
              </a:pPr>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sym typeface="+mn-ea"/>
                </a:rPr>
                <a:t>一、为什么要全面推进依法治国</a:t>
              </a:r>
              <a:endPar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a:p>
              <a:pPr algn="ctr">
                <a:buClrTx/>
                <a:buSzTx/>
                <a:buFontTx/>
              </a:pPr>
              <a:endPar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cxnSp>
          <p:nvCxnSpPr>
            <p:cNvPr id="16" name="直接连接符 15"/>
            <p:cNvCxnSpPr/>
            <p:nvPr/>
          </p:nvCxnSpPr>
          <p:spPr>
            <a:xfrm>
              <a:off x="1416000"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10" name="文本框 3"/>
          <p:cNvSpPr txBox="1"/>
          <p:nvPr/>
        </p:nvSpPr>
        <p:spPr>
          <a:xfrm>
            <a:off x="3671298" y="3654620"/>
            <a:ext cx="4849405" cy="461665"/>
          </a:xfrm>
          <a:prstGeom prst="rect">
            <a:avLst/>
          </a:prstGeom>
          <a:noFill/>
        </p:spPr>
        <p:txBody>
          <a:bodyPr wrap="none" rtlCol="0">
            <a:spAutoFit/>
          </a:bodyPr>
          <a:lstStyle/>
          <a:p>
            <a:pPr algn="ctr"/>
            <a:r>
              <a:rPr lang="en-US" altLang="zh-CN" sz="2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a:t>
            </a:r>
            <a:r>
              <a:rPr lang="zh-CN" altLang="en-US" sz="24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法治兴则国兴，法治强则国强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56000" y="995980"/>
            <a:ext cx="16200000" cy="5112635"/>
            <a:chOff x="-1656000" y="560041"/>
            <a:chExt cx="16200000" cy="5112635"/>
          </a:xfrm>
        </p:grpSpPr>
        <p:sp>
          <p:nvSpPr>
            <p:cNvPr id="3" name="平行四边形 2"/>
            <p:cNvSpPr/>
            <p:nvPr/>
          </p:nvSpPr>
          <p:spPr>
            <a:xfrm>
              <a:off x="-1656000" y="4160676"/>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立方体 3"/>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0" y="1764000"/>
              <a:ext cx="1800000" cy="624176"/>
              <a:chOff x="11762383" y="4254174"/>
              <a:chExt cx="1800000" cy="624176"/>
            </a:xfrm>
          </p:grpSpPr>
          <p:sp>
            <p:nvSpPr>
              <p:cNvPr id="7" name="矩形 6"/>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矩形 7"/>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矩形 8"/>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6" name="立方体 5"/>
            <p:cNvSpPr/>
            <p:nvPr/>
          </p:nvSpPr>
          <p:spPr>
            <a:xfrm>
              <a:off x="617935" y="930246"/>
              <a:ext cx="10697845" cy="4319905"/>
            </a:xfrm>
            <a:prstGeom prst="cube">
              <a:avLst>
                <a:gd name="adj" fmla="val 1590"/>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1845233" y="2235939"/>
            <a:ext cx="7565113" cy="568907"/>
            <a:chOff x="1416000" y="1780152"/>
            <a:chExt cx="7565113" cy="568907"/>
          </a:xfrm>
        </p:grpSpPr>
        <p:cxnSp>
          <p:nvCxnSpPr>
            <p:cNvPr id="11" name="直接连接符 10"/>
            <p:cNvCxnSpPr/>
            <p:nvPr/>
          </p:nvCxnSpPr>
          <p:spPr>
            <a:xfrm>
              <a:off x="1416000" y="2349059"/>
              <a:ext cx="75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421113" y="1780152"/>
              <a:ext cx="75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（一）法治是社会文明进步的重要标志</a:t>
              </a:r>
            </a:p>
          </p:txBody>
        </p:sp>
      </p:grpSp>
      <p:grpSp>
        <p:nvGrpSpPr>
          <p:cNvPr id="13" name="组合 12"/>
          <p:cNvGrpSpPr/>
          <p:nvPr/>
        </p:nvGrpSpPr>
        <p:grpSpPr>
          <a:xfrm>
            <a:off x="1845233" y="3113214"/>
            <a:ext cx="7565113" cy="603632"/>
            <a:chOff x="1416000" y="1745427"/>
            <a:chExt cx="7565113" cy="603632"/>
          </a:xfrm>
        </p:grpSpPr>
        <p:cxnSp>
          <p:nvCxnSpPr>
            <p:cNvPr id="14" name="直接连接符 13"/>
            <p:cNvCxnSpPr/>
            <p:nvPr/>
          </p:nvCxnSpPr>
          <p:spPr>
            <a:xfrm>
              <a:off x="1416000" y="2349059"/>
              <a:ext cx="75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421113" y="1745427"/>
              <a:ext cx="75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（二）全面依法治国是国家治理现代化的必然要求</a:t>
              </a:r>
            </a:p>
          </p:txBody>
        </p:sp>
      </p:grpSp>
      <p:grpSp>
        <p:nvGrpSpPr>
          <p:cNvPr id="16" name="组合 15"/>
          <p:cNvGrpSpPr/>
          <p:nvPr/>
        </p:nvGrpSpPr>
        <p:grpSpPr>
          <a:xfrm>
            <a:off x="1845233" y="4059939"/>
            <a:ext cx="7565113" cy="568907"/>
            <a:chOff x="1416000" y="1780152"/>
            <a:chExt cx="7565113" cy="568907"/>
          </a:xfrm>
        </p:grpSpPr>
        <p:cxnSp>
          <p:nvCxnSpPr>
            <p:cNvPr id="17" name="直接连接符 16"/>
            <p:cNvCxnSpPr/>
            <p:nvPr/>
          </p:nvCxnSpPr>
          <p:spPr>
            <a:xfrm>
              <a:off x="1416000" y="2349059"/>
              <a:ext cx="75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1421113" y="1780152"/>
              <a:ext cx="75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（三）在法治轨道上全面建设社会主义现代化国家</a:t>
              </a:r>
            </a:p>
          </p:txBody>
        </p:sp>
      </p:grpSp>
      <p:sp>
        <p:nvSpPr>
          <p:cNvPr id="24" name="文本框 23"/>
          <p:cNvSpPr txBox="1"/>
          <p:nvPr/>
        </p:nvSpPr>
        <p:spPr>
          <a:xfrm>
            <a:off x="-1204595" y="2856865"/>
            <a:ext cx="4064000" cy="368300"/>
          </a:xfrm>
          <a:prstGeom prst="rect">
            <a:avLst/>
          </a:prstGeom>
          <a:noFill/>
        </p:spPr>
        <p:txBody>
          <a:bodyPr wrap="square" rtlCol="0">
            <a:spAutoFit/>
          </a:bodyPr>
          <a:lstStyle/>
          <a:p>
            <a:endParaRPr lang="zh-CN" altLang="en-US"/>
          </a:p>
        </p:txBody>
      </p:sp>
      <p:sp>
        <p:nvSpPr>
          <p:cNvPr id="25" name="文本框 24"/>
          <p:cNvSpPr txBox="1"/>
          <p:nvPr/>
        </p:nvSpPr>
        <p:spPr>
          <a:xfrm>
            <a:off x="-2593975" y="4391025"/>
            <a:ext cx="4064000" cy="368300"/>
          </a:xfrm>
          <a:prstGeom prst="rect">
            <a:avLst/>
          </a:prstGeom>
          <a:noFill/>
        </p:spPr>
        <p:txBody>
          <a:bodyPr wrap="square" rtlCol="0">
            <a:spAutoFit/>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856000" y="889858"/>
            <a:ext cx="6480000" cy="429895"/>
          </a:xfrm>
          <a:prstGeom prst="rect">
            <a:avLst/>
          </a:prstGeom>
          <a:noFill/>
        </p:spPr>
        <p:txBody>
          <a:bodyPr wrap="square" rtlCol="0">
            <a:spAutoFit/>
          </a:bodyPr>
          <a:lstStyle/>
          <a:p>
            <a:pPr algn="ctr">
              <a:buClr>
                <a:srgbClr val="C00000"/>
              </a:buClr>
              <a:buSzPct val="80000"/>
            </a:pPr>
            <a:r>
              <a:rPr lang="zh-CN" altLang="en-US" sz="2200" b="1" dirty="0">
                <a:solidFill>
                  <a:schemeClr val="tx1">
                    <a:lumMod val="95000"/>
                    <a:lumOff val="5000"/>
                  </a:schemeClr>
                </a:solidFill>
                <a:latin typeface="微软雅黑" panose="020B0503020204020204" charset="-122"/>
                <a:ea typeface="微软雅黑" panose="020B0503020204020204" charset="-122"/>
              </a:rPr>
              <a:t>（一）法治是社会文明进步的重要标志</a:t>
            </a:r>
          </a:p>
        </p:txBody>
      </p:sp>
      <p:pic>
        <p:nvPicPr>
          <p:cNvPr id="3" name="图片 2"/>
          <p:cNvPicPr>
            <a:picLocks noChangeAspect="1"/>
          </p:cNvPicPr>
          <p:nvPr>
            <p:custDataLst>
              <p:tags r:id="rId1"/>
            </p:custDataLst>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grpSp>
        <p:nvGrpSpPr>
          <p:cNvPr id="4" name="组合 3"/>
          <p:cNvGrpSpPr/>
          <p:nvPr/>
        </p:nvGrpSpPr>
        <p:grpSpPr>
          <a:xfrm>
            <a:off x="1193800" y="1844794"/>
            <a:ext cx="9804400" cy="4146331"/>
            <a:chOff x="1128395" y="2112010"/>
            <a:chExt cx="9804400" cy="2404746"/>
          </a:xfrm>
        </p:grpSpPr>
        <p:sp>
          <p:nvSpPr>
            <p:cNvPr id="5" name="立方体 4"/>
            <p:cNvSpPr/>
            <p:nvPr/>
          </p:nvSpPr>
          <p:spPr>
            <a:xfrm>
              <a:off x="1128395" y="2112010"/>
              <a:ext cx="9804400" cy="2404745"/>
            </a:xfrm>
            <a:prstGeom prst="cube">
              <a:avLst>
                <a:gd name="adj" fmla="val 2746"/>
              </a:avLst>
            </a:prstGeom>
            <a:gradFill>
              <a:gsLst>
                <a:gs pos="0">
                  <a:srgbClr val="9E0406"/>
                </a:gs>
                <a:gs pos="100000">
                  <a:schemeClr val="accent2"/>
                </a:gs>
              </a:gsLst>
              <a:lin ang="1200000" scaled="0"/>
            </a:gradFill>
            <a:ln w="6350">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8"/>
            <p:cNvSpPr/>
            <p:nvPr/>
          </p:nvSpPr>
          <p:spPr>
            <a:xfrm>
              <a:off x="1128395" y="2185206"/>
              <a:ext cx="9704197" cy="2331550"/>
            </a:xfrm>
            <a:prstGeom prst="rect">
              <a:avLst/>
            </a:prstGeom>
            <a:solidFill>
              <a:schemeClr val="bg1"/>
            </a:solidFill>
            <a:ln w="6350">
              <a:gradFill>
                <a:gsLst>
                  <a:gs pos="0">
                    <a:srgbClr val="B00000"/>
                  </a:gs>
                  <a:gs pos="87000">
                    <a:srgbClr val="B00000">
                      <a:alpha val="0"/>
                    </a:srgbClr>
                  </a:gs>
                </a:gsLst>
                <a:lin ang="2700000" scaled="0"/>
              </a:gradFill>
            </a:ln>
            <a:effectLst>
              <a:outerShdw blurRad="190500" dist="38100" dir="18900000" algn="b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7" name="文本框 6"/>
          <p:cNvSpPr txBox="1"/>
          <p:nvPr/>
        </p:nvSpPr>
        <p:spPr>
          <a:xfrm>
            <a:off x="1618594" y="2132856"/>
            <a:ext cx="8954813" cy="3570208"/>
          </a:xfrm>
          <a:prstGeom prst="rect">
            <a:avLst/>
          </a:prstGeom>
          <a:noFill/>
        </p:spPr>
        <p:txBody>
          <a:bodyPr wrap="square" rtlCol="0">
            <a:spAutoFit/>
          </a:bodyPr>
          <a:lstStyle/>
          <a:p>
            <a:pPr algn="just" fontAlgn="auto">
              <a:lnSpc>
                <a:spcPct val="190000"/>
              </a:lnSpc>
            </a:pPr>
            <a:r>
              <a:rPr lang="zh-CN" altLang="en-US" sz="2000" dirty="0">
                <a:latin typeface="+mj-ea"/>
                <a:ea typeface="+mj-ea"/>
                <a:cs typeface="华文中宋" panose="02010600040101010101" pitchFamily="2" charset="-122"/>
                <a:sym typeface="+mn-ea"/>
              </a:rPr>
              <a:t>      法治和人治问题是人类政治文明史上的一个基本问题，也是推进国家治理体系和治理能力现代化进程中必须面对和解决的一个重大问题。</a:t>
            </a:r>
            <a:endParaRPr lang="en-US" altLang="zh-CN" sz="2000" dirty="0">
              <a:latin typeface="+mj-ea"/>
              <a:ea typeface="+mj-ea"/>
              <a:cs typeface="华文中宋" panose="02010600040101010101" pitchFamily="2" charset="-122"/>
              <a:sym typeface="+mn-ea"/>
            </a:endParaRPr>
          </a:p>
          <a:p>
            <a:pPr indent="457200" algn="just" fontAlgn="auto">
              <a:lnSpc>
                <a:spcPct val="150000"/>
              </a:lnSpc>
              <a:buClrTx/>
              <a:buSzTx/>
              <a:buFontTx/>
            </a:pPr>
            <a:r>
              <a:rPr lang="zh-CN" altLang="en-US" sz="2000" dirty="0">
                <a:solidFill>
                  <a:schemeClr val="tx1">
                    <a:lumMod val="85000"/>
                    <a:lumOff val="15000"/>
                  </a:schemeClr>
                </a:solidFill>
                <a:latin typeface="+mj-ea"/>
                <a:cs typeface="华文中宋" panose="02010600040101010101" pitchFamily="2" charset="-122"/>
              </a:rPr>
              <a:t>法治是文明与野蛮的分野，也是现代化的重要标志。</a:t>
            </a:r>
            <a:r>
              <a:rPr lang="zh-CN" altLang="en-US" sz="2000" dirty="0">
                <a:solidFill>
                  <a:schemeClr val="tx1">
                    <a:lumMod val="85000"/>
                    <a:lumOff val="15000"/>
                  </a:schemeClr>
                </a:solidFill>
                <a:latin typeface="黑体" panose="02010609060101010101" pitchFamily="49" charset="-122"/>
                <a:ea typeface="黑体" panose="02010609060101010101" pitchFamily="49" charset="-122"/>
                <a:cs typeface="华文中宋" panose="02010600040101010101" pitchFamily="2" charset="-122"/>
              </a:rPr>
              <a:t>小智治事，中智治人，大智立法</a:t>
            </a:r>
            <a:r>
              <a:rPr lang="zh-CN" altLang="en-US" sz="2000" dirty="0">
                <a:solidFill>
                  <a:schemeClr val="tx1">
                    <a:lumMod val="85000"/>
                    <a:lumOff val="15000"/>
                  </a:schemeClr>
                </a:solidFill>
                <a:latin typeface="+mj-ea"/>
                <a:cs typeface="华文中宋" panose="02010600040101010101" pitchFamily="2" charset="-122"/>
              </a:rPr>
              <a:t>。治理一个国家、一个社会，关键是要立规矩、讲规矩、守规矩。</a:t>
            </a:r>
            <a:endParaRPr lang="en-US" altLang="zh-CN" sz="2000" dirty="0">
              <a:solidFill>
                <a:schemeClr val="tx1">
                  <a:lumMod val="85000"/>
                  <a:lumOff val="15000"/>
                </a:schemeClr>
              </a:solidFill>
              <a:latin typeface="+mj-ea"/>
              <a:cs typeface="华文中宋" panose="02010600040101010101" pitchFamily="2" charset="-122"/>
            </a:endParaRPr>
          </a:p>
          <a:p>
            <a:pPr indent="457200" algn="just" fontAlgn="auto">
              <a:lnSpc>
                <a:spcPct val="150000"/>
              </a:lnSpc>
              <a:buClrTx/>
              <a:buSzTx/>
              <a:buFontTx/>
            </a:pPr>
            <a:r>
              <a:rPr lang="zh-CN" altLang="en-US" sz="2000" dirty="0">
                <a:solidFill>
                  <a:schemeClr val="tx1">
                    <a:lumMod val="85000"/>
                    <a:lumOff val="15000"/>
                  </a:schemeClr>
                </a:solidFill>
                <a:latin typeface="+mj-ea"/>
                <a:cs typeface="华文中宋" panose="02010600040101010101" pitchFamily="2" charset="-122"/>
              </a:rPr>
              <a:t>人类社会发展的事实证明，</a:t>
            </a:r>
            <a:r>
              <a:rPr lang="zh-CN" altLang="en-US" sz="2000" b="1" dirty="0">
                <a:solidFill>
                  <a:srgbClr val="B00000"/>
                </a:solidFill>
                <a:latin typeface="+mj-ea"/>
              </a:rPr>
              <a:t>依法治理是最可靠、最稳定的治理。</a:t>
            </a:r>
            <a:r>
              <a:rPr lang="zh-CN" altLang="en-US" sz="2000" dirty="0">
                <a:solidFill>
                  <a:schemeClr val="tx1">
                    <a:lumMod val="85000"/>
                    <a:lumOff val="15000"/>
                  </a:schemeClr>
                </a:solidFill>
                <a:latin typeface="+mj-ea"/>
                <a:cs typeface="华文中宋" panose="02010600040101010101" pitchFamily="2" charset="-122"/>
              </a:rPr>
              <a:t>什么时候重视法治、法治昌明，什么时候就国泰民安；什么时候忽视法治、法治松弛，什么时候就国乱民怨。</a:t>
            </a:r>
            <a:endParaRPr lang="zh-CN" altLang="en-US" sz="2000" dirty="0">
              <a:latin typeface="+mj-ea"/>
              <a:ea typeface="+mj-ea"/>
              <a:cs typeface="华文中宋" panose="02010600040101010101" pitchFamily="2" charset="-122"/>
              <a:sym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OMMONDATA" val="eyJoZGlkIjoiMDkwMWQyNTZiY2Y2YTQzNjVlYTA0ZWVmMjgxNWJkZTUifQ=="/>
  <p:tag name="KSO_WPP_MARK_KEY" val="c1fae684-6c83-47ba-b051-1799d42aba27"/>
</p:tagLst>
</file>

<file path=ppt/tags/tag10.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112.456692913386,&quot;width&quot;:19200}"/>
</p:tagLst>
</file>

<file path=ppt/tags/tag1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112.456692913386,&quot;width&quot;:19200}"/>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112.456692913386,&quot;width&quot;:19200}"/>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112.456692913386,&quot;width&quot;:19200}"/>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112.456692913386,&quot;width&quot;:19200}"/>
</p:tagLst>
</file>

<file path=ppt/tags/tag18.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112.456692913386,&quot;width&quot;:19200}"/>
</p:tagLst>
</file>

<file path=ppt/tags/tag19.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112.456692913386,&quot;width&quot;:19200}"/>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9591.365354330708,&quot;width&quot;:7696.628346456693}"/>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8733.662992125985,&quot;width&quot;:19199.999999999996}"/>
</p:tagLst>
</file>

<file path=ppt/tags/tag26.xml><?xml version="1.0" encoding="utf-8"?>
<p:tagLst xmlns:a="http://schemas.openxmlformats.org/drawingml/2006/main" xmlns:r="http://schemas.openxmlformats.org/officeDocument/2006/relationships" xmlns:p="http://schemas.openxmlformats.org/presentationml/2006/main">
  <p:tag name="KSO_WM_UNIT_PRESET_TEXT_LEN" val="12"/>
  <p:tag name="KSO_WM_TEMPLATE_CATEGORY" val="diagram"/>
  <p:tag name="KSO_WM_TEMPLATE_INDEX" val="160112"/>
  <p:tag name="KSO_WM_UNIT_TYPE" val="l_h_f"/>
  <p:tag name="KSO_WM_UNIT_INDEX" val="1_1_1"/>
  <p:tag name="KSO_WM_UNIT_ID" val="diagram160112_5*l_h_f*1_1_1"/>
  <p:tag name="KSO_WM_UNIT_CLEAR" val="1"/>
  <p:tag name="KSO_WM_UNIT_LAYERLEVEL" val="1_1_1"/>
  <p:tag name="KSO_WM_UNIT_VALUE" val="21"/>
  <p:tag name="KSO_WM_UNIT_HIGHLIGHT" val="0"/>
  <p:tag name="KSO_WM_UNIT_COMPATIBLE" val="0"/>
  <p:tag name="KSO_WM_UNIT_PRESET_TEXT_INDEX" val="4"/>
  <p:tag name="KSO_WM_BEAUTIFY_FLAG" val="#wm#"/>
  <p:tag name="KSO_WM_TAG_VERSION" val="1.0"/>
  <p:tag name="KSO_WM_DIAGRAM_GROUP_CODE" val="l1-1"/>
  <p:tag name="KSO_WM_UNIT_TEXT_FILL_FORE_SCHEMECOLOR_INDEX" val="13"/>
  <p:tag name="KSO_WM_UNIT_TEXT_FILL_TYPE" val="1"/>
</p:tagLst>
</file>

<file path=ppt/tags/tag27.xml><?xml version="1.0" encoding="utf-8"?>
<p:tagLst xmlns:a="http://schemas.openxmlformats.org/drawingml/2006/main" xmlns:r="http://schemas.openxmlformats.org/officeDocument/2006/relationships" xmlns:p="http://schemas.openxmlformats.org/presentationml/2006/main">
  <p:tag name="KSO_WM_UNIT_PRESET_TEXT_LEN" val="12"/>
  <p:tag name="KSO_WM_TEMPLATE_CATEGORY" val="diagram"/>
  <p:tag name="KSO_WM_TEMPLATE_INDEX" val="160112"/>
  <p:tag name="KSO_WM_UNIT_TYPE" val="l_h_f"/>
  <p:tag name="KSO_WM_UNIT_INDEX" val="1_2_1"/>
  <p:tag name="KSO_WM_UNIT_ID" val="diagram160112_5*l_h_f*1_2_1"/>
  <p:tag name="KSO_WM_UNIT_CLEAR" val="1"/>
  <p:tag name="KSO_WM_UNIT_LAYERLEVEL" val="1_1_1"/>
  <p:tag name="KSO_WM_UNIT_VALUE" val="21"/>
  <p:tag name="KSO_WM_UNIT_HIGHLIGHT" val="0"/>
  <p:tag name="KSO_WM_UNIT_COMPATIBLE" val="0"/>
  <p:tag name="KSO_WM_UNIT_PRESET_TEXT_INDEX" val="4"/>
  <p:tag name="KSO_WM_BEAUTIFY_FLAG" val="#wm#"/>
  <p:tag name="KSO_WM_TAG_VERSION" val="1.0"/>
  <p:tag name="KSO_WM_DIAGRAM_GROUP_CODE" val="l1-1"/>
  <p:tag name="KSO_WM_UNIT_TEXT_FILL_FORE_SCHEMECOLOR_INDEX" val="13"/>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112.456692913386,&quot;width&quot;:19200}"/>
</p:tagLst>
</file>

<file path=ppt/tags/tag31.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7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55_4*l_h_f*1_1_1"/>
  <p:tag name="KSO_WM_TEMPLATE_CATEGORY" val="diagram"/>
  <p:tag name="KSO_WM_TEMPLATE_INDEX" val="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112.456692913386,&quot;width&quot;:19200}"/>
</p:tagLst>
</file>

<file path=ppt/tags/tag5.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112.456692913386,&quot;width&quot;:19200}"/>
</p:tagLst>
</file>

<file path=ppt/tags/tag6.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748.9999999999998,&quot;width&quot;:2410.0409448818896}"/>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748.9999999999998,&quot;width&quot;:2410.0409448818896}"/>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TotalTime>
  <Words>6998</Words>
  <PresentationFormat>宽屏</PresentationFormat>
  <Paragraphs>372</Paragraphs>
  <Slides>68</Slides>
  <Notes>24</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68</vt:i4>
      </vt:variant>
    </vt:vector>
  </HeadingPairs>
  <TitlesOfParts>
    <vt:vector size="85" baseType="lpstr">
      <vt:lpstr>等线</vt:lpstr>
      <vt:lpstr>方正粗金陵简体</vt:lpstr>
      <vt:lpstr>方正粗楷简体</vt:lpstr>
      <vt:lpstr>方正粗雅宋_GBK</vt:lpstr>
      <vt:lpstr>方正大标宋简体</vt:lpstr>
      <vt:lpstr>方正特雅宋简体</vt:lpstr>
      <vt:lpstr>黑体</vt:lpstr>
      <vt:lpstr>华文新魏</vt:lpstr>
      <vt:lpstr>华文中宋</vt:lpstr>
      <vt:lpstr>楷体</vt:lpstr>
      <vt:lpstr>隶书</vt:lpstr>
      <vt:lpstr>微软雅黑</vt:lpstr>
      <vt:lpstr>Arial</vt:lpstr>
      <vt:lpstr>Calibri</vt:lpstr>
      <vt:lpstr>Helvetica</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terms:created xsi:type="dcterms:W3CDTF">2023-08-30T03:01:07Z</dcterms:created>
  <dcterms:modified xsi:type="dcterms:W3CDTF">2023-08-30T06:06:11Z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510F28A67F3A4155B7CAB2A8BC7FF385</vt:lpwstr>
  </property>
  <property fmtid="{D5CDD505-2E9C-101B-9397-08002B2CF9AE}" pid="3" name="KSOProductBuildVer">
    <vt:lpwstr>2052-11.1.0.14309</vt:lpwstr>
  </property>
</Properties>
</file>