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3.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4.xml" ContentType="application/vnd.openxmlformats-officedocument.presentationml.notesSlide+xml"/>
  <Override PartName="/ppt/tags/tag98.xml" ContentType="application/vnd.openxmlformats-officedocument.presentationml.tags+xml"/>
  <Override PartName="/ppt/notesSlides/notesSlide5.xml" ContentType="application/vnd.openxmlformats-officedocument.presentationml.notesSlide+xml"/>
  <Override PartName="/ppt/tags/tag99.xml" ContentType="application/vnd.openxmlformats-officedocument.presentationml.tags+xml"/>
  <Override PartName="/ppt/notesSlides/notesSlide6.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7.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8.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9.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10.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11.xml" ContentType="application/vnd.openxmlformats-officedocument.presentationml.notesSlide+xml"/>
  <Override PartName="/ppt/tags/tag164.xml" ContentType="application/vnd.openxmlformats-officedocument.presentationml.tags+xml"/>
  <Override PartName="/ppt/notesSlides/notesSlide12.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notesSlides/notesSlide13.xml" ContentType="application/vnd.openxmlformats-officedocument.presentationml.notesSlide+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14.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notesSlides/notesSlide15.xml" ContentType="application/vnd.openxmlformats-officedocument.presentationml.notesSlide+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notesSlides/notesSlide16.xml" ContentType="application/vnd.openxmlformats-officedocument.presentationml.notesSlide+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notesSlides/notesSlide17.xml" ContentType="application/vnd.openxmlformats-officedocument.presentationml.notesSlide+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18.xml" ContentType="application/vnd.openxmlformats-officedocument.presentationml.notesSlide+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19.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20.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notesSlides/notesSlide21.xml" ContentType="application/vnd.openxmlformats-officedocument.presentationml.notesSlide+xml"/>
  <Override PartName="/ppt/tags/tag249.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27.xml" ContentType="application/vnd.openxmlformats-officedocument.presentationml.notesSlide+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74.xml" ContentType="application/vnd.openxmlformats-officedocument.presentationml.tags+xml"/>
  <Override PartName="/ppt/notesSlides/notesSlide31.xml" ContentType="application/vnd.openxmlformats-officedocument.presentationml.notesSlide+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notesSlides/notesSlide32.xml" ContentType="application/vnd.openxmlformats-officedocument.presentationml.notesSlide+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notesSlides/notesSlide33.xml" ContentType="application/vnd.openxmlformats-officedocument.presentationml.notesSlide+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notesSlides/notesSlide34.xml" ContentType="application/vnd.openxmlformats-officedocument.presentationml.notesSlide+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notesSlides/notesSlide35.xml" ContentType="application/vnd.openxmlformats-officedocument.presentationml.notesSlide+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77" r:id="rId2"/>
    <p:sldId id="278" r:id="rId3"/>
    <p:sldId id="505" r:id="rId4"/>
    <p:sldId id="280" r:id="rId5"/>
    <p:sldId id="281" r:id="rId6"/>
    <p:sldId id="282" r:id="rId7"/>
    <p:sldId id="283" r:id="rId8"/>
    <p:sldId id="422" r:id="rId9"/>
    <p:sldId id="423" r:id="rId10"/>
    <p:sldId id="424" r:id="rId11"/>
    <p:sldId id="425" r:id="rId12"/>
    <p:sldId id="298" r:id="rId13"/>
    <p:sldId id="289" r:id="rId14"/>
    <p:sldId id="290" r:id="rId15"/>
    <p:sldId id="291" r:id="rId16"/>
    <p:sldId id="427" r:id="rId17"/>
    <p:sldId id="293" r:id="rId18"/>
    <p:sldId id="294" r:id="rId19"/>
    <p:sldId id="295" r:id="rId20"/>
    <p:sldId id="436" r:id="rId21"/>
    <p:sldId id="437" r:id="rId22"/>
    <p:sldId id="438" r:id="rId23"/>
    <p:sldId id="439" r:id="rId24"/>
    <p:sldId id="440" r:id="rId25"/>
    <p:sldId id="441" r:id="rId26"/>
    <p:sldId id="442" r:id="rId27"/>
    <p:sldId id="443" r:id="rId28"/>
    <p:sldId id="444" r:id="rId29"/>
    <p:sldId id="445" r:id="rId30"/>
    <p:sldId id="446" r:id="rId31"/>
    <p:sldId id="447" r:id="rId32"/>
    <p:sldId id="448" r:id="rId33"/>
    <p:sldId id="449" r:id="rId34"/>
    <p:sldId id="450" r:id="rId35"/>
    <p:sldId id="477" r:id="rId36"/>
    <p:sldId id="451" r:id="rId37"/>
    <p:sldId id="453" r:id="rId38"/>
    <p:sldId id="454" r:id="rId39"/>
    <p:sldId id="455" r:id="rId40"/>
    <p:sldId id="456" r:id="rId41"/>
    <p:sldId id="457" r:id="rId42"/>
    <p:sldId id="458" r:id="rId43"/>
    <p:sldId id="459" r:id="rId44"/>
    <p:sldId id="460" r:id="rId45"/>
    <p:sldId id="461" r:id="rId46"/>
    <p:sldId id="462" r:id="rId47"/>
    <p:sldId id="463" r:id="rId48"/>
    <p:sldId id="464" r:id="rId49"/>
    <p:sldId id="466" r:id="rId50"/>
    <p:sldId id="467" r:id="rId51"/>
    <p:sldId id="468" r:id="rId52"/>
    <p:sldId id="469" r:id="rId53"/>
    <p:sldId id="470" r:id="rId54"/>
    <p:sldId id="503" r:id="rId55"/>
    <p:sldId id="471" r:id="rId56"/>
    <p:sldId id="472" r:id="rId57"/>
    <p:sldId id="473" r:id="rId58"/>
    <p:sldId id="504" r:id="rId59"/>
    <p:sldId id="362" r:id="rId60"/>
    <p:sldId id="363" r:id="rId61"/>
  </p:sldIdLst>
  <p:sldSz cx="12192000" cy="6858000"/>
  <p:notesSz cx="6858000" cy="9144000"/>
  <p:custDataLst>
    <p:tags r:id="rId6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任" initials="任" lastIdx="1" clrIdx="6"/>
  <p:cmAuthor id="1" name="86187" initials="8" lastIdx="3" clrIdx="0"/>
  <p:cmAuthor id="8" name="edu" initials="e" lastIdx="7" clrIdx="7"/>
  <p:cmAuthor id="2" name="K31421" initials="K" lastIdx="1" clrIdx="1"/>
  <p:cmAuthor id="9" name="a" initials="a" lastIdx="1" clrIdx="8"/>
  <p:cmAuthor id="3" name="Cipher Zhi" initials="C" lastIdx="7" clrIdx="2"/>
  <p:cmAuthor id="10" name="薛" initials="薛" lastIdx="7" clrIdx="9"/>
  <p:cmAuthor id="4" name="LI" initials="LI" lastIdx="2" clrIdx="3"/>
  <p:cmAuthor id="5" name="seven" initials="s" lastIdx="16" clrIdx="4"/>
  <p:cmAuthor id="12" name="chuen" initials="chuen" lastIdx="7" clrIdx="11"/>
  <p:cmAuthor id="6" name="Administrator" initials="A" lastIdx="1" clrIdx="5"/>
  <p:cmAuthor id="13" name="Microsoft Office User" initials="MOU" lastIdx="2" clrIdx="1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02900"/>
    <a:srgbClr val="D27800"/>
    <a:srgbClr val="F2B400"/>
    <a:srgbClr val="9E0406"/>
    <a:srgbClr val="A25B2B"/>
    <a:srgbClr val="365998"/>
    <a:srgbClr val="8BABCA"/>
    <a:srgbClr val="89AA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p:scale>
          <a:sx n="80" d="100"/>
          <a:sy n="80" d="100"/>
        </p:scale>
        <p:origin x="528" y="54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gs" Target="tags/tag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2023/8/30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20688" y="1241425"/>
            <a:ext cx="5957887" cy="3351213"/>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t>24</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27</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20688" y="1241425"/>
            <a:ext cx="5957887" cy="3351213"/>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30</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t>31</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algn="l">
              <a:lnSpc>
                <a:spcPct val="150000"/>
              </a:lnSpc>
            </a:pP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33</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36</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38</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39</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41</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t>49</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9</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51</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highlight>
                <a:srgbClr val="FFFF00"/>
              </a:highlight>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20688" y="1241425"/>
            <a:ext cx="5957887" cy="3351213"/>
          </a:xfrm>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56</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12</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13</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20688" y="1241425"/>
            <a:ext cx="5957887" cy="3351213"/>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15</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0688" y="1241425"/>
            <a:ext cx="5957887" cy="335121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15" name="矩形 14"/>
          <p:cNvSpPr/>
          <p:nvPr userDrawn="1"/>
        </p:nvSpPr>
        <p:spPr>
          <a:xfrm>
            <a:off x="9285680" y="210820"/>
            <a:ext cx="2805836"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第八章 </a:t>
            </a:r>
            <a:r>
              <a:rPr lang="en-US" altLang="zh-CN" sz="1100" spc="120" dirty="0">
                <a:solidFill>
                  <a:schemeClr val="bg1">
                    <a:lumMod val="50000"/>
                  </a:schemeClr>
                </a:solidFill>
                <a:latin typeface="微软雅黑" panose="020B0503020204020204" charset="-122"/>
                <a:ea typeface="微软雅黑" panose="020B0503020204020204" charset="-122"/>
              </a:rPr>
              <a:t> </a:t>
            </a:r>
            <a:r>
              <a:rPr lang="zh-CN" altLang="en-US" sz="1100" spc="120" dirty="0">
                <a:solidFill>
                  <a:schemeClr val="bg1">
                    <a:lumMod val="50000"/>
                  </a:schemeClr>
                </a:solidFill>
                <a:latin typeface="微软雅黑" panose="020B0503020204020204" charset="-122"/>
                <a:ea typeface="微软雅黑" panose="020B0503020204020204" charset="-122"/>
              </a:rPr>
              <a:t>发展全过程人民民主</a:t>
            </a:r>
          </a:p>
        </p:txBody>
      </p:sp>
      <p:sp>
        <p:nvSpPr>
          <p:cNvPr id="16" name="文本框 15"/>
          <p:cNvSpPr txBox="1"/>
          <p:nvPr userDrawn="1"/>
        </p:nvSpPr>
        <p:spPr>
          <a:xfrm>
            <a:off x="45726" y="184150"/>
            <a:ext cx="2880418"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微软雅黑" panose="020B0503020204020204" charset="-122"/>
                <a:cs typeface="微软雅黑" panose="020B0503020204020204" charset="-122"/>
                <a:sym typeface="+mn-ea"/>
              </a:rPr>
              <a:t>一、什么是全过程人民民主</a:t>
            </a:r>
          </a:p>
        </p:txBody>
      </p:sp>
      <p:sp>
        <p:nvSpPr>
          <p:cNvPr id="18" name="矩形 17"/>
          <p:cNvSpPr/>
          <p:nvPr userDrawn="1"/>
        </p:nvSpPr>
        <p:spPr>
          <a:xfrm>
            <a:off x="0" y="184281"/>
            <a:ext cx="45726"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9139808" y="6462855"/>
            <a:ext cx="3052678" cy="245110"/>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18" name="矩形 17"/>
          <p:cNvSpPr/>
          <p:nvPr userDrawn="1"/>
        </p:nvSpPr>
        <p:spPr>
          <a:xfrm>
            <a:off x="0" y="184281"/>
            <a:ext cx="45726"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userDrawn="1">
            <p:custDataLst>
              <p:tags r:id="rId1"/>
            </p:custDataLst>
          </p:nvPr>
        </p:nvSpPr>
        <p:spPr>
          <a:xfrm>
            <a:off x="45726" y="184150"/>
            <a:ext cx="2880418"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微软雅黑" panose="020B0503020204020204" charset="-122"/>
                <a:cs typeface="微软雅黑" panose="020B0503020204020204" charset="-122"/>
                <a:sym typeface="+mn-ea"/>
              </a:rPr>
              <a:t>二、全过程人民民主好在哪里</a:t>
            </a:r>
          </a:p>
        </p:txBody>
      </p:sp>
      <p:sp>
        <p:nvSpPr>
          <p:cNvPr id="7" name="文本框 6"/>
          <p:cNvSpPr txBox="1"/>
          <p:nvPr userDrawn="1">
            <p:custDataLst>
              <p:tags r:id="rId2"/>
            </p:custDataLst>
          </p:nvPr>
        </p:nvSpPr>
        <p:spPr>
          <a:xfrm>
            <a:off x="9139808" y="6462855"/>
            <a:ext cx="3052678" cy="245110"/>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
        <p:nvSpPr>
          <p:cNvPr id="2" name="矩形 1"/>
          <p:cNvSpPr/>
          <p:nvPr userDrawn="1"/>
        </p:nvSpPr>
        <p:spPr>
          <a:xfrm>
            <a:off x="9285680" y="210820"/>
            <a:ext cx="2805836"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第八章 </a:t>
            </a:r>
            <a:r>
              <a:rPr lang="en-US" altLang="zh-CN" sz="1100" spc="120" dirty="0">
                <a:solidFill>
                  <a:schemeClr val="bg1">
                    <a:lumMod val="50000"/>
                  </a:schemeClr>
                </a:solidFill>
                <a:latin typeface="微软雅黑" panose="020B0503020204020204" charset="-122"/>
                <a:ea typeface="微软雅黑" panose="020B0503020204020204" charset="-122"/>
              </a:rPr>
              <a:t> </a:t>
            </a:r>
            <a:r>
              <a:rPr lang="zh-CN" altLang="en-US" sz="1100" spc="120" dirty="0">
                <a:solidFill>
                  <a:schemeClr val="bg1">
                    <a:lumMod val="50000"/>
                  </a:schemeClr>
                </a:solidFill>
                <a:latin typeface="微软雅黑" panose="020B0503020204020204" charset="-122"/>
                <a:ea typeface="微软雅黑" panose="020B0503020204020204" charset="-122"/>
              </a:rPr>
              <a:t>发展全过程人民民主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16" name="文本框 15"/>
          <p:cNvSpPr txBox="1"/>
          <p:nvPr userDrawn="1"/>
        </p:nvSpPr>
        <p:spPr>
          <a:xfrm>
            <a:off x="45726" y="184150"/>
            <a:ext cx="2880418" cy="278218"/>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微软雅黑" panose="020B0503020204020204" charset="-122"/>
                <a:cs typeface="微软雅黑" panose="020B0503020204020204" charset="-122"/>
                <a:sym typeface="+mn-ea"/>
              </a:rPr>
              <a:t>三、如何践行全过程人民民主</a:t>
            </a:r>
          </a:p>
        </p:txBody>
      </p:sp>
      <p:sp>
        <p:nvSpPr>
          <p:cNvPr id="18" name="矩形 17"/>
          <p:cNvSpPr/>
          <p:nvPr userDrawn="1"/>
        </p:nvSpPr>
        <p:spPr>
          <a:xfrm>
            <a:off x="0" y="184281"/>
            <a:ext cx="45726"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userDrawn="1"/>
        </p:nvSpPr>
        <p:spPr>
          <a:xfrm>
            <a:off x="9140436" y="6464125"/>
            <a:ext cx="3052678" cy="245110"/>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
        <p:nvSpPr>
          <p:cNvPr id="3" name="矩形 2"/>
          <p:cNvSpPr/>
          <p:nvPr userDrawn="1"/>
        </p:nvSpPr>
        <p:spPr>
          <a:xfrm>
            <a:off x="9285680" y="210820"/>
            <a:ext cx="2805836"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第八章</a:t>
            </a:r>
            <a:r>
              <a:rPr lang="en-US" altLang="zh-CN" sz="1100" spc="120" dirty="0">
                <a:solidFill>
                  <a:schemeClr val="bg1">
                    <a:lumMod val="50000"/>
                  </a:schemeClr>
                </a:solidFill>
                <a:latin typeface="微软雅黑" panose="020B0503020204020204" charset="-122"/>
                <a:ea typeface="微软雅黑" panose="020B0503020204020204" charset="-122"/>
              </a:rPr>
              <a:t>  </a:t>
            </a:r>
            <a:r>
              <a:rPr lang="zh-CN" altLang="en-US" sz="1100" spc="120" dirty="0">
                <a:solidFill>
                  <a:schemeClr val="bg1">
                    <a:lumMod val="50000"/>
                  </a:schemeClr>
                </a:solidFill>
                <a:latin typeface="微软雅黑" panose="020B0503020204020204" charset="-122"/>
                <a:ea typeface="微软雅黑" panose="020B0503020204020204" charset="-122"/>
              </a:rPr>
              <a:t>发展全过程人民民主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image" Target="../media/image16.png"/><Relationship Id="rId2" Type="http://schemas.openxmlformats.org/officeDocument/2006/relationships/tags" Target="../tags/tag62.xml"/><Relationship Id="rId16" Type="http://schemas.openxmlformats.org/officeDocument/2006/relationships/slideLayout" Target="../slideLayouts/slideLayout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s/_rels/slide11.xml.rels><?xml version="1.0" encoding="UTF-8" standalone="yes"?>
<Relationships xmlns="http://schemas.openxmlformats.org/package/2006/relationships"><Relationship Id="rId8" Type="http://schemas.openxmlformats.org/officeDocument/2006/relationships/tags" Target="../tags/tag83.xml"/><Relationship Id="rId13" Type="http://schemas.openxmlformats.org/officeDocument/2006/relationships/tags" Target="../tags/tag88.xml"/><Relationship Id="rId18" Type="http://schemas.openxmlformats.org/officeDocument/2006/relationships/tags" Target="../tags/tag93.xml"/><Relationship Id="rId3" Type="http://schemas.openxmlformats.org/officeDocument/2006/relationships/tags" Target="../tags/tag78.xml"/><Relationship Id="rId7" Type="http://schemas.openxmlformats.org/officeDocument/2006/relationships/tags" Target="../tags/tag82.xml"/><Relationship Id="rId12" Type="http://schemas.openxmlformats.org/officeDocument/2006/relationships/tags" Target="../tags/tag87.xml"/><Relationship Id="rId17" Type="http://schemas.openxmlformats.org/officeDocument/2006/relationships/tags" Target="../tags/tag92.xml"/><Relationship Id="rId2" Type="http://schemas.openxmlformats.org/officeDocument/2006/relationships/tags" Target="../tags/tag77.xml"/><Relationship Id="rId16" Type="http://schemas.openxmlformats.org/officeDocument/2006/relationships/tags" Target="../tags/tag91.xml"/><Relationship Id="rId20" Type="http://schemas.openxmlformats.org/officeDocument/2006/relationships/image" Target="../media/image18.jpeg"/><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tags" Target="../tags/tag86.xml"/><Relationship Id="rId5" Type="http://schemas.openxmlformats.org/officeDocument/2006/relationships/tags" Target="../tags/tag80.xml"/><Relationship Id="rId15" Type="http://schemas.openxmlformats.org/officeDocument/2006/relationships/tags" Target="../tags/tag90.xml"/><Relationship Id="rId10" Type="http://schemas.openxmlformats.org/officeDocument/2006/relationships/tags" Target="../tags/tag85.xml"/><Relationship Id="rId19" Type="http://schemas.openxmlformats.org/officeDocument/2006/relationships/slideLayout" Target="../slideLayouts/slideLayout2.xml"/><Relationship Id="rId4" Type="http://schemas.openxmlformats.org/officeDocument/2006/relationships/tags" Target="../tags/tag79.xml"/><Relationship Id="rId9" Type="http://schemas.openxmlformats.org/officeDocument/2006/relationships/tags" Target="../tags/tag84.xml"/><Relationship Id="rId14" Type="http://schemas.openxmlformats.org/officeDocument/2006/relationships/tags" Target="../tags/tag89.xml"/></Relationships>
</file>

<file path=ppt/slides/_rels/slide12.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9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8.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9.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26" Type="http://schemas.openxmlformats.org/officeDocument/2006/relationships/tags" Target="../tags/tag125.xml"/><Relationship Id="rId3" Type="http://schemas.openxmlformats.org/officeDocument/2006/relationships/tags" Target="../tags/tag102.xml"/><Relationship Id="rId21" Type="http://schemas.openxmlformats.org/officeDocument/2006/relationships/tags" Target="../tags/tag120.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tags" Target="../tags/tag124.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29" Type="http://schemas.openxmlformats.org/officeDocument/2006/relationships/image" Target="../media/image21.jpeg"/><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tags" Target="../tags/tag123.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tags" Target="../tags/tag122.xml"/><Relationship Id="rId28" Type="http://schemas.openxmlformats.org/officeDocument/2006/relationships/notesSlide" Target="../notesSlides/notesSlide7.xml"/><Relationship Id="rId10" Type="http://schemas.openxmlformats.org/officeDocument/2006/relationships/tags" Target="../tags/tag109.xml"/><Relationship Id="rId19" Type="http://schemas.openxmlformats.org/officeDocument/2006/relationships/tags" Target="../tags/tag118.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tags" Target="../tags/tag121.xml"/><Relationship Id="rId27"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128.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image" Target="../media/image16.png"/><Relationship Id="rId5" Type="http://schemas.openxmlformats.org/officeDocument/2006/relationships/slideLayout" Target="../slideLayouts/slideLayout2.xml"/><Relationship Id="rId4" Type="http://schemas.openxmlformats.org/officeDocument/2006/relationships/tags" Target="../tags/tag129.xml"/></Relationships>
</file>

<file path=ppt/slides/_rels/slide17.xml.rels><?xml version="1.0" encoding="UTF-8" standalone="yes"?>
<Relationships xmlns="http://schemas.openxmlformats.org/package/2006/relationships"><Relationship Id="rId8" Type="http://schemas.openxmlformats.org/officeDocument/2006/relationships/tags" Target="../tags/tag137.xml"/><Relationship Id="rId3" Type="http://schemas.openxmlformats.org/officeDocument/2006/relationships/tags" Target="../tags/tag132.xml"/><Relationship Id="rId7" Type="http://schemas.openxmlformats.org/officeDocument/2006/relationships/tags" Target="../tags/tag136.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5" Type="http://schemas.openxmlformats.org/officeDocument/2006/relationships/tags" Target="../tags/tag134.xml"/><Relationship Id="rId10" Type="http://schemas.openxmlformats.org/officeDocument/2006/relationships/image" Target="../media/image22.jpeg"/><Relationship Id="rId4" Type="http://schemas.openxmlformats.org/officeDocument/2006/relationships/tags" Target="../tags/tag133.xml"/><Relationship Id="rId9"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40.xml"/><Relationship Id="rId7" Type="http://schemas.openxmlformats.org/officeDocument/2006/relationships/tags" Target="../tags/tag144.xml"/><Relationship Id="rId12" Type="http://schemas.openxmlformats.org/officeDocument/2006/relationships/image" Target="../media/image24.jpeg"/><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tags" Target="../tags/tag143.xml"/><Relationship Id="rId11" Type="http://schemas.openxmlformats.org/officeDocument/2006/relationships/image" Target="../media/image23.jpeg"/><Relationship Id="rId5" Type="http://schemas.openxmlformats.org/officeDocument/2006/relationships/tags" Target="../tags/tag142.xml"/><Relationship Id="rId10" Type="http://schemas.openxmlformats.org/officeDocument/2006/relationships/image" Target="../media/image22.jpeg"/><Relationship Id="rId4" Type="http://schemas.openxmlformats.org/officeDocument/2006/relationships/tags" Target="../tags/tag141.xml"/><Relationship Id="rId9"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8" Type="http://schemas.openxmlformats.org/officeDocument/2006/relationships/tags" Target="../tags/tag152.xml"/><Relationship Id="rId3" Type="http://schemas.openxmlformats.org/officeDocument/2006/relationships/tags" Target="../tags/tag147.xml"/><Relationship Id="rId7" Type="http://schemas.openxmlformats.org/officeDocument/2006/relationships/tags" Target="../tags/tag151.xml"/><Relationship Id="rId12" Type="http://schemas.openxmlformats.org/officeDocument/2006/relationships/image" Target="../media/image22.jpeg"/><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notesSlide" Target="../notesSlides/notesSlide9.xml"/><Relationship Id="rId5" Type="http://schemas.openxmlformats.org/officeDocument/2006/relationships/tags" Target="../tags/tag149.xml"/><Relationship Id="rId10" Type="http://schemas.openxmlformats.org/officeDocument/2006/relationships/slideLayout" Target="../slideLayouts/slideLayout2.xml"/><Relationship Id="rId4" Type="http://schemas.openxmlformats.org/officeDocument/2006/relationships/tags" Target="../tags/tag148.xml"/><Relationship Id="rId9" Type="http://schemas.openxmlformats.org/officeDocument/2006/relationships/tags" Target="../tags/tag153.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image" Target="../media/image17.png"/><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11" Type="http://schemas.microsoft.com/office/2007/relationships/hdphoto" Target="../media/hdphoto1.wdp"/><Relationship Id="rId5" Type="http://schemas.openxmlformats.org/officeDocument/2006/relationships/tags" Target="../tags/tag158.xml"/><Relationship Id="rId10" Type="http://schemas.openxmlformats.org/officeDocument/2006/relationships/image" Target="../media/image15.png"/><Relationship Id="rId4" Type="http://schemas.openxmlformats.org/officeDocument/2006/relationships/tags" Target="../tags/tag157.xml"/><Relationship Id="rId9"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video" Target="../media/media1.mp4"/><Relationship Id="rId7" Type="http://schemas.openxmlformats.org/officeDocument/2006/relationships/notesSlide" Target="../notesSlides/notesSlide11.xml"/><Relationship Id="rId2" Type="http://schemas.microsoft.com/office/2007/relationships/media" Target="../media/media1.mp4"/><Relationship Id="rId1" Type="http://schemas.openxmlformats.org/officeDocument/2006/relationships/tags" Target="../tags/tag161.xml"/><Relationship Id="rId6" Type="http://schemas.openxmlformats.org/officeDocument/2006/relationships/slideLayout" Target="../slideLayouts/slideLayout3.xml"/><Relationship Id="rId5" Type="http://schemas.openxmlformats.org/officeDocument/2006/relationships/tags" Target="../tags/tag163.xml"/><Relationship Id="rId4" Type="http://schemas.openxmlformats.org/officeDocument/2006/relationships/tags" Target="../tags/tag162.xml"/><Relationship Id="rId9"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64.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notesSlide" Target="../notesSlides/notesSlide13.xml"/><Relationship Id="rId3" Type="http://schemas.openxmlformats.org/officeDocument/2006/relationships/tags" Target="../tags/tag167.xml"/><Relationship Id="rId7" Type="http://schemas.openxmlformats.org/officeDocument/2006/relationships/tags" Target="../tags/tag171.xml"/><Relationship Id="rId12" Type="http://schemas.openxmlformats.org/officeDocument/2006/relationships/slideLayout" Target="../slideLayouts/slideLayout3.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5" Type="http://schemas.openxmlformats.org/officeDocument/2006/relationships/tags" Target="../tags/tag169.xml"/><Relationship Id="rId15" Type="http://schemas.openxmlformats.org/officeDocument/2006/relationships/image" Target="../media/image28.png"/><Relationship Id="rId10" Type="http://schemas.openxmlformats.org/officeDocument/2006/relationships/tags" Target="../tags/tag174.xml"/><Relationship Id="rId4" Type="http://schemas.openxmlformats.org/officeDocument/2006/relationships/tags" Target="../tags/tag168.xml"/><Relationship Id="rId9" Type="http://schemas.openxmlformats.org/officeDocument/2006/relationships/tags" Target="../tags/tag173.xml"/><Relationship Id="rId14"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tags" Target="../tags/tag183.xml"/><Relationship Id="rId13" Type="http://schemas.openxmlformats.org/officeDocument/2006/relationships/tags" Target="../tags/tag188.xml"/><Relationship Id="rId18" Type="http://schemas.openxmlformats.org/officeDocument/2006/relationships/image" Target="../media/image30.jpeg"/><Relationship Id="rId3" Type="http://schemas.openxmlformats.org/officeDocument/2006/relationships/tags" Target="../tags/tag178.xml"/><Relationship Id="rId7" Type="http://schemas.openxmlformats.org/officeDocument/2006/relationships/tags" Target="../tags/tag182.xml"/><Relationship Id="rId12" Type="http://schemas.openxmlformats.org/officeDocument/2006/relationships/tags" Target="../tags/tag187.xml"/><Relationship Id="rId17" Type="http://schemas.openxmlformats.org/officeDocument/2006/relationships/image" Target="../media/image29.jpeg"/><Relationship Id="rId2" Type="http://schemas.openxmlformats.org/officeDocument/2006/relationships/tags" Target="../tags/tag177.xml"/><Relationship Id="rId16" Type="http://schemas.openxmlformats.org/officeDocument/2006/relationships/slideLayout" Target="../slideLayouts/slideLayout3.xml"/><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tags" Target="../tags/tag186.xml"/><Relationship Id="rId5" Type="http://schemas.openxmlformats.org/officeDocument/2006/relationships/tags" Target="../tags/tag180.xml"/><Relationship Id="rId15" Type="http://schemas.openxmlformats.org/officeDocument/2006/relationships/tags" Target="../tags/tag190.xml"/><Relationship Id="rId10" Type="http://schemas.openxmlformats.org/officeDocument/2006/relationships/tags" Target="../tags/tag185.xml"/><Relationship Id="rId19" Type="http://schemas.openxmlformats.org/officeDocument/2006/relationships/image" Target="../media/image31.jpeg"/><Relationship Id="rId4" Type="http://schemas.openxmlformats.org/officeDocument/2006/relationships/tags" Target="../tags/tag179.xml"/><Relationship Id="rId9" Type="http://schemas.openxmlformats.org/officeDocument/2006/relationships/tags" Target="../tags/tag184.xml"/><Relationship Id="rId14" Type="http://schemas.openxmlformats.org/officeDocument/2006/relationships/tags" Target="../tags/tag189.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tags" Target="../tags/tag193.xml"/><Relationship Id="rId7" Type="http://schemas.openxmlformats.org/officeDocument/2006/relationships/image" Target="../media/image36.jpeg"/><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notesSlide" Target="../notesSlides/notesSlide15.xml"/><Relationship Id="rId5" Type="http://schemas.openxmlformats.org/officeDocument/2006/relationships/slideLayout" Target="../slideLayouts/slideLayout3.xml"/><Relationship Id="rId4" Type="http://schemas.openxmlformats.org/officeDocument/2006/relationships/tags" Target="../tags/tag194.xml"/></Relationships>
</file>

<file path=ppt/slides/_rels/slide31.xml.rels><?xml version="1.0" encoding="UTF-8" standalone="yes"?>
<Relationships xmlns="http://schemas.openxmlformats.org/package/2006/relationships"><Relationship Id="rId3" Type="http://schemas.openxmlformats.org/officeDocument/2006/relationships/tags" Target="../tags/tag197.xml"/><Relationship Id="rId7" Type="http://schemas.openxmlformats.org/officeDocument/2006/relationships/image" Target="../media/image37.png"/><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image" Target="../media/image21.jpeg"/><Relationship Id="rId5" Type="http://schemas.openxmlformats.org/officeDocument/2006/relationships/notesSlide" Target="../notesSlides/notesSlide16.xml"/><Relationship Id="rId4"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tags" Target="../tags/tag200.xml"/><Relationship Id="rId7" Type="http://schemas.openxmlformats.org/officeDocument/2006/relationships/notesSlide" Target="../notesSlides/notesSlide17.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slideLayout" Target="../slideLayouts/slideLayout3.xml"/><Relationship Id="rId5" Type="http://schemas.openxmlformats.org/officeDocument/2006/relationships/tags" Target="../tags/tag202.xml"/><Relationship Id="rId10" Type="http://schemas.openxmlformats.org/officeDocument/2006/relationships/image" Target="../media/image40.jpeg"/><Relationship Id="rId4" Type="http://schemas.openxmlformats.org/officeDocument/2006/relationships/tags" Target="../tags/tag201.xml"/><Relationship Id="rId9" Type="http://schemas.openxmlformats.org/officeDocument/2006/relationships/image" Target="../media/image39.png"/></Relationships>
</file>

<file path=ppt/slides/_rels/slide33.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notesSlide" Target="../notesSlides/notesSlide18.xml"/><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slideLayout" Target="../slideLayouts/slideLayout3.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tags" Target="../tags/tag208.xml"/><Relationship Id="rId11" Type="http://schemas.openxmlformats.org/officeDocument/2006/relationships/tags" Target="../tags/tag213.xml"/><Relationship Id="rId5" Type="http://schemas.openxmlformats.org/officeDocument/2006/relationships/tags" Target="../tags/tag207.xml"/><Relationship Id="rId15" Type="http://schemas.openxmlformats.org/officeDocument/2006/relationships/image" Target="../media/image41.png"/><Relationship Id="rId10" Type="http://schemas.openxmlformats.org/officeDocument/2006/relationships/tags" Target="../tags/tag212.xml"/><Relationship Id="rId4" Type="http://schemas.openxmlformats.org/officeDocument/2006/relationships/tags" Target="../tags/tag206.xml"/><Relationship Id="rId9" Type="http://schemas.openxmlformats.org/officeDocument/2006/relationships/tags" Target="../tags/tag211.xml"/><Relationship Id="rId14" Type="http://schemas.openxmlformats.org/officeDocument/2006/relationships/image" Target="../media/image21.jpeg"/></Relationships>
</file>

<file path=ppt/slides/_rels/slide3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216.xml"/><Relationship Id="rId7" Type="http://schemas.openxmlformats.org/officeDocument/2006/relationships/image" Target="../media/image16.png"/><Relationship Id="rId12" Type="http://schemas.openxmlformats.org/officeDocument/2006/relationships/image" Target="../media/image46.png"/><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notesSlide" Target="../notesSlides/notesSlide19.xml"/><Relationship Id="rId11" Type="http://schemas.openxmlformats.org/officeDocument/2006/relationships/image" Target="../media/image45.png"/><Relationship Id="rId5" Type="http://schemas.openxmlformats.org/officeDocument/2006/relationships/slideLayout" Target="../slideLayouts/slideLayout3.xml"/><Relationship Id="rId10" Type="http://schemas.openxmlformats.org/officeDocument/2006/relationships/image" Target="../media/image44.png"/><Relationship Id="rId4" Type="http://schemas.openxmlformats.org/officeDocument/2006/relationships/tags" Target="../tags/tag217.xml"/><Relationship Id="rId9" Type="http://schemas.openxmlformats.org/officeDocument/2006/relationships/image" Target="../media/image43.png"/></Relationships>
</file>

<file path=ppt/slides/_rels/slide35.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tags" Target="../tags/tag220.xml"/><Relationship Id="rId7" Type="http://schemas.openxmlformats.org/officeDocument/2006/relationships/image" Target="../media/image8.png"/><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slideLayout" Target="../slideLayouts/slideLayout3.xml"/><Relationship Id="rId5" Type="http://schemas.openxmlformats.org/officeDocument/2006/relationships/tags" Target="../tags/tag222.xml"/><Relationship Id="rId4" Type="http://schemas.openxmlformats.org/officeDocument/2006/relationships/tags" Target="../tags/tag221.xml"/></Relationships>
</file>

<file path=ppt/slides/_rels/slide36.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tags" Target="../tags/tag225.xml"/><Relationship Id="rId7" Type="http://schemas.openxmlformats.org/officeDocument/2006/relationships/image" Target="../media/image49.png"/><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image" Target="../media/image48.jpeg"/><Relationship Id="rId5" Type="http://schemas.openxmlformats.org/officeDocument/2006/relationships/notesSlide" Target="../notesSlides/notesSlide20.xml"/><Relationship Id="rId4"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slideLayout" Target="../slideLayouts/slideLayout3.xml"/><Relationship Id="rId1" Type="http://schemas.openxmlformats.org/officeDocument/2006/relationships/tags" Target="../tags/tag226.xml"/></Relationships>
</file>

<file path=ppt/slides/_rels/slide38.xml.rels><?xml version="1.0" encoding="UTF-8" standalone="yes"?>
<Relationships xmlns="http://schemas.openxmlformats.org/package/2006/relationships"><Relationship Id="rId8" Type="http://schemas.openxmlformats.org/officeDocument/2006/relationships/tags" Target="../tags/tag234.xml"/><Relationship Id="rId13" Type="http://schemas.openxmlformats.org/officeDocument/2006/relationships/tags" Target="../tags/tag239.xml"/><Relationship Id="rId18" Type="http://schemas.openxmlformats.org/officeDocument/2006/relationships/tags" Target="../tags/tag244.xml"/><Relationship Id="rId3" Type="http://schemas.openxmlformats.org/officeDocument/2006/relationships/tags" Target="../tags/tag229.xml"/><Relationship Id="rId21" Type="http://schemas.openxmlformats.org/officeDocument/2006/relationships/tags" Target="../tags/tag247.xml"/><Relationship Id="rId7" Type="http://schemas.openxmlformats.org/officeDocument/2006/relationships/tags" Target="../tags/tag233.xml"/><Relationship Id="rId12" Type="http://schemas.openxmlformats.org/officeDocument/2006/relationships/tags" Target="../tags/tag238.xml"/><Relationship Id="rId17" Type="http://schemas.openxmlformats.org/officeDocument/2006/relationships/tags" Target="../tags/tag243.xml"/><Relationship Id="rId2" Type="http://schemas.openxmlformats.org/officeDocument/2006/relationships/tags" Target="../tags/tag228.xml"/><Relationship Id="rId16" Type="http://schemas.openxmlformats.org/officeDocument/2006/relationships/tags" Target="../tags/tag242.xml"/><Relationship Id="rId20" Type="http://schemas.openxmlformats.org/officeDocument/2006/relationships/tags" Target="../tags/tag246.xml"/><Relationship Id="rId1" Type="http://schemas.openxmlformats.org/officeDocument/2006/relationships/tags" Target="../tags/tag227.xml"/><Relationship Id="rId6" Type="http://schemas.openxmlformats.org/officeDocument/2006/relationships/tags" Target="../tags/tag232.xml"/><Relationship Id="rId11" Type="http://schemas.openxmlformats.org/officeDocument/2006/relationships/tags" Target="../tags/tag237.xml"/><Relationship Id="rId24" Type="http://schemas.openxmlformats.org/officeDocument/2006/relationships/notesSlide" Target="../notesSlides/notesSlide21.xml"/><Relationship Id="rId5" Type="http://schemas.openxmlformats.org/officeDocument/2006/relationships/tags" Target="../tags/tag231.xml"/><Relationship Id="rId15" Type="http://schemas.openxmlformats.org/officeDocument/2006/relationships/tags" Target="../tags/tag241.xml"/><Relationship Id="rId23" Type="http://schemas.openxmlformats.org/officeDocument/2006/relationships/slideLayout" Target="../slideLayouts/slideLayout3.xml"/><Relationship Id="rId10" Type="http://schemas.openxmlformats.org/officeDocument/2006/relationships/tags" Target="../tags/tag236.xml"/><Relationship Id="rId19" Type="http://schemas.openxmlformats.org/officeDocument/2006/relationships/tags" Target="../tags/tag245.xml"/><Relationship Id="rId4" Type="http://schemas.openxmlformats.org/officeDocument/2006/relationships/tags" Target="../tags/tag230.xml"/><Relationship Id="rId9" Type="http://schemas.openxmlformats.org/officeDocument/2006/relationships/tags" Target="../tags/tag235.xml"/><Relationship Id="rId14" Type="http://schemas.openxmlformats.org/officeDocument/2006/relationships/tags" Target="../tags/tag240.xml"/><Relationship Id="rId22" Type="http://schemas.openxmlformats.org/officeDocument/2006/relationships/tags" Target="../tags/tag24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49.xml"/><Relationship Id="rId5" Type="http://schemas.openxmlformats.org/officeDocument/2006/relationships/image" Target="../media/image52.jpeg"/><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8" Type="http://schemas.openxmlformats.org/officeDocument/2006/relationships/tags" Target="../tags/tag257.xml"/><Relationship Id="rId3" Type="http://schemas.openxmlformats.org/officeDocument/2006/relationships/tags" Target="../tags/tag252.xml"/><Relationship Id="rId7" Type="http://schemas.openxmlformats.org/officeDocument/2006/relationships/tags" Target="../tags/tag256.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tags" Target="../tags/tag255.xml"/><Relationship Id="rId11" Type="http://schemas.openxmlformats.org/officeDocument/2006/relationships/image" Target="../media/image22.jpeg"/><Relationship Id="rId5" Type="http://schemas.openxmlformats.org/officeDocument/2006/relationships/tags" Target="../tags/tag254.xml"/><Relationship Id="rId10" Type="http://schemas.openxmlformats.org/officeDocument/2006/relationships/notesSlide" Target="../notesSlides/notesSlide25.xml"/><Relationship Id="rId4" Type="http://schemas.openxmlformats.org/officeDocument/2006/relationships/tags" Target="../tags/tag253.xml"/><Relationship Id="rId9"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21.jpeg"/><Relationship Id="rId5" Type="http://schemas.microsoft.com/office/2007/relationships/hdphoto" Target="../media/hdphoto1.wdp"/><Relationship Id="rId4" Type="http://schemas.openxmlformats.org/officeDocument/2006/relationships/image" Target="../media/image15.png"/></Relationships>
</file>

<file path=ppt/slides/_rels/slide46.xml.rels><?xml version="1.0" encoding="UTF-8" standalone="yes"?>
<Relationships xmlns="http://schemas.openxmlformats.org/package/2006/relationships"><Relationship Id="rId8" Type="http://schemas.openxmlformats.org/officeDocument/2006/relationships/tags" Target="../tags/tag265.xml"/><Relationship Id="rId13" Type="http://schemas.openxmlformats.org/officeDocument/2006/relationships/image" Target="../media/image17.png"/><Relationship Id="rId3" Type="http://schemas.openxmlformats.org/officeDocument/2006/relationships/tags" Target="../tags/tag260.xml"/><Relationship Id="rId7" Type="http://schemas.openxmlformats.org/officeDocument/2006/relationships/tags" Target="../tags/tag264.xml"/><Relationship Id="rId12" Type="http://schemas.openxmlformats.org/officeDocument/2006/relationships/notesSlide" Target="../notesSlides/notesSlide27.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11" Type="http://schemas.openxmlformats.org/officeDocument/2006/relationships/slideLayout" Target="../slideLayouts/slideLayout4.xml"/><Relationship Id="rId5" Type="http://schemas.openxmlformats.org/officeDocument/2006/relationships/tags" Target="../tags/tag262.xml"/><Relationship Id="rId10" Type="http://schemas.openxmlformats.org/officeDocument/2006/relationships/tags" Target="../tags/tag267.xml"/><Relationship Id="rId4" Type="http://schemas.openxmlformats.org/officeDocument/2006/relationships/tags" Target="../tags/tag261.xml"/><Relationship Id="rId9" Type="http://schemas.openxmlformats.org/officeDocument/2006/relationships/tags" Target="../tags/tag266.xml"/></Relationships>
</file>

<file path=ppt/slides/_rels/slide4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270.xml"/><Relationship Id="rId7" Type="http://schemas.openxmlformats.org/officeDocument/2006/relationships/image" Target="../media/image15.png"/><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image" Target="../media/image59.jpeg"/><Relationship Id="rId5" Type="http://schemas.openxmlformats.org/officeDocument/2006/relationships/image" Target="../media/image16.png"/><Relationship Id="rId4"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tags" Target="../tags/tag273.xml"/><Relationship Id="rId7" Type="http://schemas.microsoft.com/office/2007/relationships/hdphoto" Target="../media/hdphoto1.wdp"/><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image" Target="../media/image15.png"/><Relationship Id="rId5" Type="http://schemas.openxmlformats.org/officeDocument/2006/relationships/image" Target="../media/image60.jpeg"/><Relationship Id="rId4"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65.jpeg"/><Relationship Id="rId4" Type="http://schemas.openxmlformats.org/officeDocument/2006/relationships/image" Target="../media/image64.jpeg"/></Relationships>
</file>

<file path=ppt/slides/_rels/slide5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67.jpeg"/></Relationships>
</file>

<file path=ppt/slides/_rels/slide5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8.png"/><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15.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274.xml"/></Relationships>
</file>

<file path=ppt/slides/_rels/slide54.xml.rels><?xml version="1.0" encoding="UTF-8" standalone="yes"?>
<Relationships xmlns="http://schemas.openxmlformats.org/package/2006/relationships"><Relationship Id="rId8" Type="http://schemas.openxmlformats.org/officeDocument/2006/relationships/tags" Target="../tags/tag282.xml"/><Relationship Id="rId13" Type="http://schemas.openxmlformats.org/officeDocument/2006/relationships/tags" Target="../tags/tag287.xml"/><Relationship Id="rId18" Type="http://schemas.openxmlformats.org/officeDocument/2006/relationships/tags" Target="../tags/tag292.xml"/><Relationship Id="rId26" Type="http://schemas.openxmlformats.org/officeDocument/2006/relationships/image" Target="../media/image8.png"/><Relationship Id="rId3" Type="http://schemas.openxmlformats.org/officeDocument/2006/relationships/tags" Target="../tags/tag277.xml"/><Relationship Id="rId21" Type="http://schemas.openxmlformats.org/officeDocument/2006/relationships/tags" Target="../tags/tag295.xml"/><Relationship Id="rId7" Type="http://schemas.openxmlformats.org/officeDocument/2006/relationships/tags" Target="../tags/tag281.xml"/><Relationship Id="rId12" Type="http://schemas.openxmlformats.org/officeDocument/2006/relationships/tags" Target="../tags/tag286.xml"/><Relationship Id="rId17" Type="http://schemas.openxmlformats.org/officeDocument/2006/relationships/tags" Target="../tags/tag291.xml"/><Relationship Id="rId25" Type="http://schemas.openxmlformats.org/officeDocument/2006/relationships/notesSlide" Target="../notesSlides/notesSlide32.xml"/><Relationship Id="rId2" Type="http://schemas.openxmlformats.org/officeDocument/2006/relationships/tags" Target="../tags/tag276.xml"/><Relationship Id="rId16" Type="http://schemas.openxmlformats.org/officeDocument/2006/relationships/tags" Target="../tags/tag290.xml"/><Relationship Id="rId20" Type="http://schemas.openxmlformats.org/officeDocument/2006/relationships/tags" Target="../tags/tag294.xml"/><Relationship Id="rId1" Type="http://schemas.openxmlformats.org/officeDocument/2006/relationships/tags" Target="../tags/tag275.xml"/><Relationship Id="rId6" Type="http://schemas.openxmlformats.org/officeDocument/2006/relationships/tags" Target="../tags/tag280.xml"/><Relationship Id="rId11" Type="http://schemas.openxmlformats.org/officeDocument/2006/relationships/tags" Target="../tags/tag285.xml"/><Relationship Id="rId24" Type="http://schemas.openxmlformats.org/officeDocument/2006/relationships/slideLayout" Target="../slideLayouts/slideLayout4.xml"/><Relationship Id="rId5" Type="http://schemas.openxmlformats.org/officeDocument/2006/relationships/tags" Target="../tags/tag279.xml"/><Relationship Id="rId15" Type="http://schemas.openxmlformats.org/officeDocument/2006/relationships/tags" Target="../tags/tag289.xml"/><Relationship Id="rId23" Type="http://schemas.openxmlformats.org/officeDocument/2006/relationships/tags" Target="../tags/tag297.xml"/><Relationship Id="rId10" Type="http://schemas.openxmlformats.org/officeDocument/2006/relationships/tags" Target="../tags/tag284.xml"/><Relationship Id="rId19" Type="http://schemas.openxmlformats.org/officeDocument/2006/relationships/tags" Target="../tags/tag293.xml"/><Relationship Id="rId4" Type="http://schemas.openxmlformats.org/officeDocument/2006/relationships/tags" Target="../tags/tag278.xml"/><Relationship Id="rId9" Type="http://schemas.openxmlformats.org/officeDocument/2006/relationships/tags" Target="../tags/tag283.xml"/><Relationship Id="rId14" Type="http://schemas.openxmlformats.org/officeDocument/2006/relationships/tags" Target="../tags/tag288.xml"/><Relationship Id="rId22" Type="http://schemas.openxmlformats.org/officeDocument/2006/relationships/tags" Target="../tags/tag296.xml"/><Relationship Id="rId27" Type="http://schemas.openxmlformats.org/officeDocument/2006/relationships/image" Target="../media/image17.png"/></Relationships>
</file>

<file path=ppt/slides/_rels/slide55.xml.rels><?xml version="1.0" encoding="UTF-8" standalone="yes"?>
<Relationships xmlns="http://schemas.openxmlformats.org/package/2006/relationships"><Relationship Id="rId8" Type="http://schemas.openxmlformats.org/officeDocument/2006/relationships/tags" Target="../tags/tag305.xml"/><Relationship Id="rId13" Type="http://schemas.openxmlformats.org/officeDocument/2006/relationships/slideLayout" Target="../slideLayouts/slideLayout4.xml"/><Relationship Id="rId3" Type="http://schemas.openxmlformats.org/officeDocument/2006/relationships/tags" Target="../tags/tag300.xml"/><Relationship Id="rId7" Type="http://schemas.openxmlformats.org/officeDocument/2006/relationships/tags" Target="../tags/tag304.xml"/><Relationship Id="rId12" Type="http://schemas.openxmlformats.org/officeDocument/2006/relationships/tags" Target="../tags/tag309.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11" Type="http://schemas.openxmlformats.org/officeDocument/2006/relationships/tags" Target="../tags/tag308.xml"/><Relationship Id="rId5" Type="http://schemas.openxmlformats.org/officeDocument/2006/relationships/tags" Target="../tags/tag302.xml"/><Relationship Id="rId15" Type="http://schemas.openxmlformats.org/officeDocument/2006/relationships/image" Target="../media/image8.png"/><Relationship Id="rId10" Type="http://schemas.openxmlformats.org/officeDocument/2006/relationships/tags" Target="../tags/tag307.xml"/><Relationship Id="rId4" Type="http://schemas.openxmlformats.org/officeDocument/2006/relationships/tags" Target="../tags/tag301.xml"/><Relationship Id="rId9" Type="http://schemas.openxmlformats.org/officeDocument/2006/relationships/tags" Target="../tags/tag306.xml"/><Relationship Id="rId14" Type="http://schemas.openxmlformats.org/officeDocument/2006/relationships/notesSlide" Target="../notesSlides/notesSlide33.xml"/></Relationships>
</file>

<file path=ppt/slides/_rels/slide56.xml.rels><?xml version="1.0" encoding="UTF-8" standalone="yes"?>
<Relationships xmlns="http://schemas.openxmlformats.org/package/2006/relationships"><Relationship Id="rId8" Type="http://schemas.openxmlformats.org/officeDocument/2006/relationships/notesSlide" Target="../notesSlides/notesSlide34.xml"/><Relationship Id="rId3" Type="http://schemas.openxmlformats.org/officeDocument/2006/relationships/tags" Target="../tags/tag312.xml"/><Relationship Id="rId7" Type="http://schemas.openxmlformats.org/officeDocument/2006/relationships/slideLayout" Target="../slideLayouts/slideLayout4.xml"/><Relationship Id="rId2" Type="http://schemas.openxmlformats.org/officeDocument/2006/relationships/tags" Target="../tags/tag311.xml"/><Relationship Id="rId1" Type="http://schemas.openxmlformats.org/officeDocument/2006/relationships/tags" Target="../tags/tag310.xml"/><Relationship Id="rId6" Type="http://schemas.openxmlformats.org/officeDocument/2006/relationships/tags" Target="../tags/tag315.xml"/><Relationship Id="rId5" Type="http://schemas.openxmlformats.org/officeDocument/2006/relationships/tags" Target="../tags/tag314.xml"/><Relationship Id="rId4" Type="http://schemas.openxmlformats.org/officeDocument/2006/relationships/tags" Target="../tags/tag313.xml"/><Relationship Id="rId9" Type="http://schemas.openxmlformats.org/officeDocument/2006/relationships/image" Target="../media/image21.jpeg"/></Relationships>
</file>

<file path=ppt/slides/_rels/slide57.xml.rels><?xml version="1.0" encoding="UTF-8" standalone="yes"?>
<Relationships xmlns="http://schemas.openxmlformats.org/package/2006/relationships"><Relationship Id="rId8" Type="http://schemas.openxmlformats.org/officeDocument/2006/relationships/tags" Target="../tags/tag323.xml"/><Relationship Id="rId13" Type="http://schemas.openxmlformats.org/officeDocument/2006/relationships/tags" Target="../tags/tag328.xml"/><Relationship Id="rId18" Type="http://schemas.openxmlformats.org/officeDocument/2006/relationships/slideLayout" Target="../slideLayouts/slideLayout4.xml"/><Relationship Id="rId3" Type="http://schemas.openxmlformats.org/officeDocument/2006/relationships/tags" Target="../tags/tag318.xml"/><Relationship Id="rId7" Type="http://schemas.openxmlformats.org/officeDocument/2006/relationships/tags" Target="../tags/tag322.xml"/><Relationship Id="rId12" Type="http://schemas.openxmlformats.org/officeDocument/2006/relationships/tags" Target="../tags/tag327.xml"/><Relationship Id="rId17" Type="http://schemas.openxmlformats.org/officeDocument/2006/relationships/tags" Target="../tags/tag332.xml"/><Relationship Id="rId2" Type="http://schemas.openxmlformats.org/officeDocument/2006/relationships/tags" Target="../tags/tag317.xml"/><Relationship Id="rId16" Type="http://schemas.openxmlformats.org/officeDocument/2006/relationships/tags" Target="../tags/tag331.xml"/><Relationship Id="rId20" Type="http://schemas.openxmlformats.org/officeDocument/2006/relationships/image" Target="../media/image69.jpeg"/><Relationship Id="rId1" Type="http://schemas.openxmlformats.org/officeDocument/2006/relationships/tags" Target="../tags/tag316.xml"/><Relationship Id="rId6" Type="http://schemas.openxmlformats.org/officeDocument/2006/relationships/tags" Target="../tags/tag321.xml"/><Relationship Id="rId11" Type="http://schemas.openxmlformats.org/officeDocument/2006/relationships/tags" Target="../tags/tag326.xml"/><Relationship Id="rId5" Type="http://schemas.openxmlformats.org/officeDocument/2006/relationships/tags" Target="../tags/tag320.xml"/><Relationship Id="rId15" Type="http://schemas.openxmlformats.org/officeDocument/2006/relationships/tags" Target="../tags/tag330.xml"/><Relationship Id="rId10" Type="http://schemas.openxmlformats.org/officeDocument/2006/relationships/tags" Target="../tags/tag325.xml"/><Relationship Id="rId19" Type="http://schemas.openxmlformats.org/officeDocument/2006/relationships/notesSlide" Target="../notesSlides/notesSlide35.xml"/><Relationship Id="rId4" Type="http://schemas.openxmlformats.org/officeDocument/2006/relationships/tags" Target="../tags/tag319.xml"/><Relationship Id="rId9" Type="http://schemas.openxmlformats.org/officeDocument/2006/relationships/tags" Target="../tags/tag324.xml"/><Relationship Id="rId14" Type="http://schemas.openxmlformats.org/officeDocument/2006/relationships/tags" Target="../tags/tag329.xml"/></Relationships>
</file>

<file path=ppt/slides/_rels/slide58.xml.rels><?xml version="1.0" encoding="UTF-8" standalone="yes"?>
<Relationships xmlns="http://schemas.openxmlformats.org/package/2006/relationships"><Relationship Id="rId8" Type="http://schemas.openxmlformats.org/officeDocument/2006/relationships/tags" Target="../tags/tag340.xml"/><Relationship Id="rId13" Type="http://schemas.openxmlformats.org/officeDocument/2006/relationships/slideLayout" Target="../slideLayouts/slideLayout4.xml"/><Relationship Id="rId3" Type="http://schemas.openxmlformats.org/officeDocument/2006/relationships/tags" Target="../tags/tag335.xml"/><Relationship Id="rId7" Type="http://schemas.openxmlformats.org/officeDocument/2006/relationships/tags" Target="../tags/tag339.xml"/><Relationship Id="rId12" Type="http://schemas.openxmlformats.org/officeDocument/2006/relationships/tags" Target="../tags/tag344.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tags" Target="../tags/tag338.xml"/><Relationship Id="rId11" Type="http://schemas.openxmlformats.org/officeDocument/2006/relationships/tags" Target="../tags/tag343.xml"/><Relationship Id="rId5" Type="http://schemas.openxmlformats.org/officeDocument/2006/relationships/tags" Target="../tags/tag337.xml"/><Relationship Id="rId15" Type="http://schemas.openxmlformats.org/officeDocument/2006/relationships/image" Target="../media/image70.png"/><Relationship Id="rId10" Type="http://schemas.openxmlformats.org/officeDocument/2006/relationships/tags" Target="../tags/tag342.xml"/><Relationship Id="rId4" Type="http://schemas.openxmlformats.org/officeDocument/2006/relationships/tags" Target="../tags/tag336.xml"/><Relationship Id="rId9" Type="http://schemas.openxmlformats.org/officeDocument/2006/relationships/tags" Target="../tags/tag341.xml"/><Relationship Id="rId14" Type="http://schemas.openxmlformats.org/officeDocument/2006/relationships/notesSlide" Target="../notesSlides/notesSlide36.xml"/></Relationships>
</file>

<file path=ppt/slides/_rels/slide5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72.png"/></Relationships>
</file>

<file path=ppt/slides/_rels/slide7.xml.rels><?xml version="1.0" encoding="UTF-8" standalone="yes"?>
<Relationships xmlns="http://schemas.openxmlformats.org/package/2006/relationships"><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tags" Target="../tags/tag29.xml"/><Relationship Id="rId3" Type="http://schemas.openxmlformats.org/officeDocument/2006/relationships/tags" Target="../tags/tag6.xml"/><Relationship Id="rId21" Type="http://schemas.openxmlformats.org/officeDocument/2006/relationships/tags" Target="../tags/tag24.xml"/><Relationship Id="rId34" Type="http://schemas.openxmlformats.org/officeDocument/2006/relationships/image" Target="../media/image13.png"/><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image" Target="../media/image12.png"/><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image" Target="../media/image11.png"/><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10" Type="http://schemas.openxmlformats.org/officeDocument/2006/relationships/tags" Target="../tags/tag13.xml"/><Relationship Id="rId19" Type="http://schemas.openxmlformats.org/officeDocument/2006/relationships/tags" Target="../tags/tag22.xml"/><Relationship Id="rId31" Type="http://schemas.openxmlformats.org/officeDocument/2006/relationships/image" Target="../media/image10.jpeg"/><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notesSlide" Target="../notesSlides/notesSlide2.xml"/><Relationship Id="rId35" Type="http://schemas.openxmlformats.org/officeDocument/2006/relationships/image" Target="../media/image14.png"/><Relationship Id="rId8" Type="http://schemas.openxmlformats.org/officeDocument/2006/relationships/tags" Target="../tags/tag11.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34.xml"/><Relationship Id="rId7"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10" Type="http://schemas.openxmlformats.org/officeDocument/2006/relationships/image" Target="../media/image16.png"/><Relationship Id="rId4" Type="http://schemas.openxmlformats.org/officeDocument/2006/relationships/tags" Target="../tags/tag35.xml"/><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tags" Target="../tags/tag50.xml"/><Relationship Id="rId18" Type="http://schemas.openxmlformats.org/officeDocument/2006/relationships/tags" Target="../tags/tag55.xml"/><Relationship Id="rId26" Type="http://schemas.openxmlformats.org/officeDocument/2006/relationships/image" Target="../media/image17.png"/><Relationship Id="rId3" Type="http://schemas.openxmlformats.org/officeDocument/2006/relationships/tags" Target="../tags/tag40.xml"/><Relationship Id="rId21" Type="http://schemas.openxmlformats.org/officeDocument/2006/relationships/tags" Target="../tags/tag58.xml"/><Relationship Id="rId7" Type="http://schemas.openxmlformats.org/officeDocument/2006/relationships/tags" Target="../tags/tag44.xml"/><Relationship Id="rId12" Type="http://schemas.openxmlformats.org/officeDocument/2006/relationships/tags" Target="../tags/tag49.xml"/><Relationship Id="rId17" Type="http://schemas.openxmlformats.org/officeDocument/2006/relationships/tags" Target="../tags/tag54.xml"/><Relationship Id="rId25" Type="http://schemas.openxmlformats.org/officeDocument/2006/relationships/notesSlide" Target="../notesSlides/notesSlide3.xml"/><Relationship Id="rId2" Type="http://schemas.openxmlformats.org/officeDocument/2006/relationships/tags" Target="../tags/tag39.xml"/><Relationship Id="rId16" Type="http://schemas.openxmlformats.org/officeDocument/2006/relationships/tags" Target="../tags/tag53.xml"/><Relationship Id="rId20" Type="http://schemas.openxmlformats.org/officeDocument/2006/relationships/tags" Target="../tags/tag57.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24" Type="http://schemas.openxmlformats.org/officeDocument/2006/relationships/slideLayout" Target="../slideLayouts/slideLayout2.xml"/><Relationship Id="rId5" Type="http://schemas.openxmlformats.org/officeDocument/2006/relationships/tags" Target="../tags/tag42.xml"/><Relationship Id="rId15" Type="http://schemas.openxmlformats.org/officeDocument/2006/relationships/tags" Target="../tags/tag52.xml"/><Relationship Id="rId23" Type="http://schemas.openxmlformats.org/officeDocument/2006/relationships/tags" Target="../tags/tag60.xml"/><Relationship Id="rId10" Type="http://schemas.openxmlformats.org/officeDocument/2006/relationships/tags" Target="../tags/tag47.xml"/><Relationship Id="rId19" Type="http://schemas.openxmlformats.org/officeDocument/2006/relationships/tags" Target="../tags/tag56.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tags" Target="../tags/tag51.xml"/><Relationship Id="rId22" Type="http://schemas.openxmlformats.org/officeDocument/2006/relationships/tags" Target="../tags/tag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 y="0"/>
            <a:ext cx="12192002" cy="6858000"/>
            <a:chOff x="-2" y="0"/>
            <a:chExt cx="12192002" cy="6858000"/>
          </a:xfrm>
        </p:grpSpPr>
        <p:grpSp>
          <p:nvGrpSpPr>
            <p:cNvPr id="5" name="组合 4"/>
            <p:cNvGrpSpPr/>
            <p:nvPr/>
          </p:nvGrpSpPr>
          <p:grpSpPr>
            <a:xfrm>
              <a:off x="-2" y="899998"/>
              <a:ext cx="12192002" cy="5958002"/>
              <a:chOff x="-2" y="899998"/>
              <a:chExt cx="12192002" cy="5958002"/>
            </a:xfrm>
          </p:grpSpPr>
          <p:pic>
            <p:nvPicPr>
              <p:cNvPr id="24" name="图片 23"/>
              <p:cNvPicPr>
                <a:picLocks noChangeAspect="1"/>
              </p:cNvPicPr>
              <p:nvPr/>
            </p:nvPicPr>
            <p:blipFill rotWithShape="1">
              <a:blip r:embed="rId2" cstate="print">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a:ln>
                <a:noFill/>
              </a:ln>
            </p:spPr>
          </p:pic>
          <p:sp>
            <p:nvSpPr>
              <p:cNvPr id="25" name="矩形 24"/>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2" y="1"/>
              <a:ext cx="2582820" cy="2280468"/>
              <a:chOff x="426029" y="1"/>
              <a:chExt cx="2582820" cy="2280468"/>
            </a:xfrm>
          </p:grpSpPr>
          <p:cxnSp>
            <p:nvCxnSpPr>
              <p:cNvPr id="18" name="直接连接符 17"/>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8" name="文本框 7"/>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rPr>
                <a:t>中国特色社会主义思想概论</a:t>
              </a:r>
            </a:p>
          </p:txBody>
        </p:sp>
        <p:grpSp>
          <p:nvGrpSpPr>
            <p:cNvPr id="9" name="组合 8"/>
            <p:cNvGrpSpPr/>
            <p:nvPr/>
          </p:nvGrpSpPr>
          <p:grpSpPr>
            <a:xfrm>
              <a:off x="2855656" y="3672000"/>
              <a:ext cx="6483570" cy="461665"/>
              <a:chOff x="2855656" y="3816000"/>
              <a:chExt cx="6483570" cy="461665"/>
            </a:xfrm>
          </p:grpSpPr>
          <p:sp>
            <p:nvSpPr>
              <p:cNvPr id="15" name="文本框 14"/>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16" name="直接连接符 15"/>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0" y="6390000"/>
              <a:ext cx="12192000" cy="46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charset="-122"/>
                <a:ea typeface="微软雅黑" panose="020B0503020204020204" charset="-122"/>
              </a:endParaRPr>
            </a:p>
          </p:txBody>
        </p:sp>
        <p:grpSp>
          <p:nvGrpSpPr>
            <p:cNvPr id="11" name="组合 10"/>
            <p:cNvGrpSpPr/>
            <p:nvPr/>
          </p:nvGrpSpPr>
          <p:grpSpPr>
            <a:xfrm>
              <a:off x="1160499" y="6426509"/>
              <a:ext cx="9871003" cy="394980"/>
              <a:chOff x="591786" y="6414718"/>
              <a:chExt cx="9871003" cy="394980"/>
            </a:xfrm>
          </p:grpSpPr>
          <p:sp>
            <p:nvSpPr>
              <p:cNvPr id="13" name="文本框 12"/>
              <p:cNvSpPr txBox="1"/>
              <p:nvPr/>
            </p:nvSpPr>
            <p:spPr>
              <a:xfrm>
                <a:off x="591786" y="6414718"/>
                <a:ext cx="3384000" cy="394980"/>
              </a:xfrm>
              <a:prstGeom prst="rect">
                <a:avLst/>
              </a:prstGeom>
              <a:noFill/>
            </p:spPr>
            <p:txBody>
              <a:bodyPr wrap="square" rtlCol="0">
                <a:spAutoFit/>
              </a:bodyPr>
              <a:lstStyle/>
              <a:p>
                <a:pPr>
                  <a:spcAft>
                    <a:spcPts val="200"/>
                  </a:spcAft>
                </a:pPr>
                <a:r>
                  <a:rPr lang="zh-CN" altLang="en-US" sz="900" dirty="0">
                    <a:solidFill>
                      <a:schemeClr val="tx1">
                        <a:lumMod val="85000"/>
                        <a:lumOff val="15000"/>
                      </a:schemeClr>
                    </a:solidFill>
                    <a:latin typeface="微软雅黑" panose="020B0503020204020204" charset="-122"/>
                    <a:ea typeface="微软雅黑" panose="020B0503020204020204" charset="-122"/>
                  </a:rPr>
                  <a:t>教育部全国高校思想政治理论课教学指导委员会</a:t>
                </a:r>
                <a:endParaRPr lang="en-US" altLang="zh-CN" sz="900" dirty="0">
                  <a:solidFill>
                    <a:schemeClr val="tx1">
                      <a:lumMod val="85000"/>
                      <a:lumOff val="15000"/>
                    </a:schemeClr>
                  </a:solidFill>
                  <a:latin typeface="微软雅黑" panose="020B0503020204020204" charset="-122"/>
                  <a:ea typeface="微软雅黑" panose="020B0503020204020204" charset="-122"/>
                </a:endParaRPr>
              </a:p>
              <a:p>
                <a:pPr>
                  <a:spcAft>
                    <a:spcPts val="200"/>
                  </a:spcAft>
                </a:pPr>
                <a:r>
                  <a:rPr lang="zh-CN" altLang="en-US" sz="900" dirty="0">
                    <a:solidFill>
                      <a:schemeClr val="tx1">
                        <a:lumMod val="85000"/>
                        <a:lumOff val="15000"/>
                      </a:schemeClr>
                    </a:solidFill>
                    <a:latin typeface="微软雅黑" panose="020B0503020204020204" charset="-122"/>
                    <a:ea typeface="微软雅黑" panose="020B0503020204020204" charset="-122"/>
                  </a:rPr>
                  <a:t>“习近平新时代中国特色社会主义思想概论”分教学指导委员会</a:t>
                </a:r>
              </a:p>
            </p:txBody>
          </p:sp>
          <p:sp>
            <p:nvSpPr>
              <p:cNvPr id="14" name="文本框 13"/>
              <p:cNvSpPr txBox="1"/>
              <p:nvPr/>
            </p:nvSpPr>
            <p:spPr>
              <a:xfrm>
                <a:off x="4054789" y="6496792"/>
                <a:ext cx="6408000" cy="230832"/>
              </a:xfrm>
              <a:prstGeom prst="rect">
                <a:avLst/>
              </a:prstGeom>
              <a:noFill/>
            </p:spPr>
            <p:txBody>
              <a:bodyPr wrap="square" rtlCol="0">
                <a:spAutoFit/>
              </a:bodyPr>
              <a:lstStyle/>
              <a:p>
                <a:r>
                  <a:rPr lang="zh-CN" altLang="en-US" sz="900" dirty="0">
                    <a:solidFill>
                      <a:schemeClr val="tx1">
                        <a:lumMod val="85000"/>
                        <a:lumOff val="15000"/>
                      </a:schemeClr>
                    </a:solidFill>
                    <a:latin typeface="微软雅黑" panose="020B0503020204020204" charset="-122"/>
                    <a:ea typeface="微软雅黑" panose="020B0503020204020204" charset="-122"/>
                  </a:rPr>
                  <a:t>高等教育出版社  联合出品    </a:t>
                </a:r>
                <a:r>
                  <a:rPr lang="en-US" altLang="zh-CN" sz="900" dirty="0">
                    <a:solidFill>
                      <a:schemeClr val="tx1">
                        <a:lumMod val="85000"/>
                        <a:lumOff val="15000"/>
                      </a:schemeClr>
                    </a:solidFill>
                    <a:latin typeface="微软雅黑" panose="020B0503020204020204" charset="-122"/>
                    <a:ea typeface="微软雅黑" panose="020B0503020204020204" charset="-122"/>
                  </a:rPr>
                  <a:t>I</a:t>
                </a:r>
                <a:r>
                  <a:rPr lang="zh-CN" altLang="en-US" sz="900" dirty="0">
                    <a:solidFill>
                      <a:schemeClr val="tx1">
                        <a:lumMod val="85000"/>
                        <a:lumOff val="15000"/>
                      </a:schemeClr>
                    </a:solidFill>
                    <a:latin typeface="微软雅黑" panose="020B0503020204020204" charset="-122"/>
                    <a:ea typeface="微软雅黑" panose="020B0503020204020204" charset="-122"/>
                  </a:rPr>
                  <a:t>　全国高校“习近平新时代中国特色社会主义思想概论”教学创新中心（中国人民大学） 监制</a:t>
                </a:r>
              </a:p>
            </p:txBody>
          </p:sp>
        </p:grpSp>
        <p:cxnSp>
          <p:nvCxnSpPr>
            <p:cNvPr id="12" name="直接连接符 11"/>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custDataLst>
              <p:tags r:id="rId1"/>
            </p:custDataLst>
          </p:nvPr>
        </p:nvPicPr>
        <p:blipFill>
          <a:blip r:embed="rId17"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0" name="işlídê"/>
          <p:cNvSpPr/>
          <p:nvPr>
            <p:custDataLst>
              <p:tags r:id="rId2"/>
            </p:custDataLst>
          </p:nvPr>
        </p:nvSpPr>
        <p:spPr>
          <a:xfrm>
            <a:off x="362585" y="1854200"/>
            <a:ext cx="11466830" cy="2898775"/>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charset="-122"/>
              <a:ea typeface="微软雅黑" panose="020B0503020204020204" charset="-122"/>
              <a:cs typeface="+mn-ea"/>
            </a:endParaRPr>
          </a:p>
        </p:txBody>
      </p:sp>
      <p:sp>
        <p:nvSpPr>
          <p:cNvPr id="12" name="文本框 11"/>
          <p:cNvSpPr txBox="1"/>
          <p:nvPr>
            <p:custDataLst>
              <p:tags r:id="rId3"/>
            </p:custDataLst>
          </p:nvPr>
        </p:nvSpPr>
        <p:spPr>
          <a:xfrm>
            <a:off x="4239198" y="1984375"/>
            <a:ext cx="3803537" cy="581057"/>
          </a:xfrm>
          <a:prstGeom prst="rect">
            <a:avLst/>
          </a:prstGeom>
          <a:noFill/>
        </p:spPr>
        <p:txBody>
          <a:bodyPr wrap="square">
            <a:spAutoFit/>
          </a:bodyPr>
          <a:lstStyle/>
          <a:p>
            <a:pPr algn="ctr">
              <a:lnSpc>
                <a:spcPct val="150000"/>
              </a:lnSpc>
            </a:pPr>
            <a:r>
              <a:rPr kumimoji="1" lang="zh-CN" altLang="en-US" sz="2400" b="1" dirty="0">
                <a:solidFill>
                  <a:srgbClr val="C00000"/>
                </a:solidFill>
                <a:latin typeface="微软雅黑" panose="020B0503020204020204" charset="-122"/>
                <a:ea typeface="微软雅黑" panose="020B0503020204020204" charset="-122"/>
              </a:rPr>
              <a:t>全过程人民民主</a:t>
            </a:r>
          </a:p>
        </p:txBody>
      </p:sp>
      <p:cxnSp>
        <p:nvCxnSpPr>
          <p:cNvPr id="28" name="直接连接符 27"/>
          <p:cNvCxnSpPr/>
          <p:nvPr>
            <p:custDataLst>
              <p:tags r:id="rId4"/>
            </p:custDataLst>
          </p:nvPr>
        </p:nvCxnSpPr>
        <p:spPr>
          <a:xfrm>
            <a:off x="7803911" y="2299876"/>
            <a:ext cx="4178539" cy="0"/>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5"/>
            </p:custDataLst>
          </p:nvPr>
        </p:nvCxnSpPr>
        <p:spPr>
          <a:xfrm flipH="1" flipV="1">
            <a:off x="596900" y="2294161"/>
            <a:ext cx="3881121" cy="10795"/>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909003" y="2865755"/>
            <a:ext cx="10373995" cy="3111500"/>
            <a:chOff x="1606" y="2641"/>
            <a:chExt cx="16337" cy="4900"/>
          </a:xfrm>
        </p:grpSpPr>
        <p:grpSp>
          <p:nvGrpSpPr>
            <p:cNvPr id="3" name="组合 2"/>
            <p:cNvGrpSpPr/>
            <p:nvPr/>
          </p:nvGrpSpPr>
          <p:grpSpPr>
            <a:xfrm>
              <a:off x="1606" y="2641"/>
              <a:ext cx="4866" cy="4901"/>
              <a:chOff x="182267" y="2623084"/>
              <a:chExt cx="2251059" cy="2702562"/>
            </a:xfrm>
            <a:effectLst>
              <a:outerShdw blurRad="50800" dist="38100" dir="2700000" algn="tl" rotWithShape="0">
                <a:prstClr val="black">
                  <a:alpha val="40000"/>
                </a:prstClr>
              </a:outerShdw>
            </a:effectLst>
          </p:grpSpPr>
          <p:sp>
            <p:nvSpPr>
              <p:cNvPr id="4" name="işlídê"/>
              <p:cNvSpPr/>
              <p:nvPr>
                <p:custDataLst>
                  <p:tags r:id="rId13"/>
                </p:custDataLst>
              </p:nvPr>
            </p:nvSpPr>
            <p:spPr>
              <a:xfrm>
                <a:off x="182267" y="2623084"/>
                <a:ext cx="2251059" cy="2702562"/>
              </a:xfrm>
              <a:prstGeom prst="foldedCorner">
                <a:avLst>
                  <a:gd name="adj" fmla="val 11282"/>
                </a:avLst>
              </a:prstGeom>
              <a:solidFill>
                <a:schemeClr val="bg1"/>
              </a:solidFill>
              <a:ln>
                <a:noFill/>
              </a:ln>
              <a:effectLst>
                <a:outerShdw blurRad="508000" dist="127000" dir="4200000" algn="ctr" rotWithShape="0">
                  <a:srgbClr val="000000">
                    <a:alpha val="15000"/>
                  </a:srgbClr>
                </a:outerShdw>
                <a:reflection blurRad="6350" stA="30000" endPos="5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 name="直接连接符 4"/>
              <p:cNvCxnSpPr/>
              <p:nvPr>
                <p:custDataLst>
                  <p:tags r:id="rId14"/>
                </p:custDataLst>
              </p:nvPr>
            </p:nvCxnSpPr>
            <p:spPr>
              <a:xfrm>
                <a:off x="526721" y="3009331"/>
                <a:ext cx="156204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custDataLst>
                  <p:tags r:id="rId15"/>
                </p:custDataLst>
              </p:nvPr>
            </p:nvSpPr>
            <p:spPr>
              <a:xfrm>
                <a:off x="423749" y="3243995"/>
                <a:ext cx="1767169" cy="1161865"/>
              </a:xfrm>
              <a:prstGeom prst="rect">
                <a:avLst/>
              </a:prstGeom>
              <a:noFill/>
            </p:spPr>
            <p:txBody>
              <a:bodyPr wrap="square" rtlCol="0">
                <a:spAutoFit/>
              </a:bodyPr>
              <a:lstStyle/>
              <a:p>
                <a:pPr algn="ctr">
                  <a:lnSpc>
                    <a:spcPct val="150000"/>
                  </a:lnSpc>
                </a:pPr>
                <a:r>
                  <a:rPr lang="zh-CN" altLang="zh-CN" dirty="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sym typeface="+mn-ea"/>
                  </a:rPr>
                  <a:t>坚持党的领导、人民当家作主、依法治国有机统一</a:t>
                </a:r>
                <a:endParaRPr lang="zh-CN" altLang="en-US" dirty="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sym typeface="+mn-ea"/>
                </a:endParaRPr>
              </a:p>
            </p:txBody>
          </p:sp>
        </p:grpSp>
        <p:grpSp>
          <p:nvGrpSpPr>
            <p:cNvPr id="39" name="组合 38"/>
            <p:cNvGrpSpPr/>
            <p:nvPr/>
          </p:nvGrpSpPr>
          <p:grpSpPr>
            <a:xfrm>
              <a:off x="13077" y="2641"/>
              <a:ext cx="4867" cy="4901"/>
              <a:chOff x="4984739" y="2623084"/>
              <a:chExt cx="2251059" cy="2702561"/>
            </a:xfrm>
            <a:effectLst>
              <a:outerShdw blurRad="50800" dist="38100" dir="2700000" algn="tl" rotWithShape="0">
                <a:prstClr val="black">
                  <a:alpha val="40000"/>
                </a:prstClr>
              </a:outerShdw>
            </a:effectLst>
          </p:grpSpPr>
          <p:sp>
            <p:nvSpPr>
              <p:cNvPr id="6" name="işlídê"/>
              <p:cNvSpPr/>
              <p:nvPr>
                <p:custDataLst>
                  <p:tags r:id="rId10"/>
                </p:custDataLst>
              </p:nvPr>
            </p:nvSpPr>
            <p:spPr>
              <a:xfrm>
                <a:off x="4984739" y="2623084"/>
                <a:ext cx="2251059" cy="2702561"/>
              </a:xfrm>
              <a:prstGeom prst="foldedCorner">
                <a:avLst>
                  <a:gd name="adj" fmla="val 11282"/>
                </a:avLst>
              </a:prstGeom>
              <a:solidFill>
                <a:schemeClr val="bg1"/>
              </a:solidFill>
              <a:ln>
                <a:noFill/>
              </a:ln>
              <a:effectLst>
                <a:outerShdw blurRad="508000" dist="127000" dir="4200000" algn="ctr" rotWithShape="0">
                  <a:srgbClr val="000000">
                    <a:alpha val="15000"/>
                  </a:srgbClr>
                </a:outerShdw>
                <a:reflection blurRad="6350" stA="30000" endPos="5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0" name="直接连接符 49"/>
              <p:cNvCxnSpPr/>
              <p:nvPr>
                <p:custDataLst>
                  <p:tags r:id="rId11"/>
                </p:custDataLst>
              </p:nvPr>
            </p:nvCxnSpPr>
            <p:spPr>
              <a:xfrm flipV="1">
                <a:off x="5227018" y="2996836"/>
                <a:ext cx="1764975" cy="496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custDataLst>
                  <p:tags r:id="rId12"/>
                </p:custDataLst>
              </p:nvPr>
            </p:nvSpPr>
            <p:spPr>
              <a:xfrm>
                <a:off x="5066053" y="3019601"/>
                <a:ext cx="2108754" cy="2244322"/>
              </a:xfrm>
              <a:prstGeom prst="rect">
                <a:avLst/>
              </a:prstGeom>
              <a:noFill/>
            </p:spPr>
            <p:txBody>
              <a:bodyPr wrap="square" rtlCol="0">
                <a:spAutoFit/>
              </a:bodyPr>
              <a:lstStyle/>
              <a:p>
                <a:pPr algn="ctr">
                  <a:lnSpc>
                    <a:spcPct val="150000"/>
                  </a:lnSpc>
                </a:pPr>
                <a:r>
                  <a:rPr lang="zh-CN" altLang="zh-CN" dirty="0">
                    <a:latin typeface="微软雅黑" panose="020B0503020204020204" charset="-122"/>
                    <a:ea typeface="微软雅黑" panose="020B0503020204020204" charset="-122"/>
                    <a:sym typeface="+mn-ea"/>
                  </a:rPr>
                  <a:t>实行中国共产党领导的多党合作和政治协商制度、民族区域自治制度、基层群众自治制度等基本政治制度，坚持巩固和发展最广泛的爱国统一战线</a:t>
                </a: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grpSp>
          <p:nvGrpSpPr>
            <p:cNvPr id="38" name="组合 37"/>
            <p:cNvGrpSpPr/>
            <p:nvPr/>
          </p:nvGrpSpPr>
          <p:grpSpPr>
            <a:xfrm>
              <a:off x="7342" y="2641"/>
              <a:ext cx="4865" cy="4901"/>
              <a:chOff x="2583503" y="2623084"/>
              <a:chExt cx="2251059" cy="2702561"/>
            </a:xfrm>
            <a:effectLst>
              <a:outerShdw blurRad="50800" dist="38100" dir="2700000" algn="tl" rotWithShape="0">
                <a:prstClr val="black">
                  <a:alpha val="40000"/>
                </a:prstClr>
              </a:outerShdw>
            </a:effectLst>
          </p:grpSpPr>
          <p:sp>
            <p:nvSpPr>
              <p:cNvPr id="7" name="işlídê"/>
              <p:cNvSpPr/>
              <p:nvPr>
                <p:custDataLst>
                  <p:tags r:id="rId7"/>
                </p:custDataLst>
              </p:nvPr>
            </p:nvSpPr>
            <p:spPr>
              <a:xfrm>
                <a:off x="2583503" y="2623084"/>
                <a:ext cx="2251059" cy="2702561"/>
              </a:xfrm>
              <a:prstGeom prst="foldedCorner">
                <a:avLst>
                  <a:gd name="adj" fmla="val 11282"/>
                </a:avLst>
              </a:prstGeom>
              <a:solidFill>
                <a:schemeClr val="bg1"/>
              </a:solidFill>
              <a:ln>
                <a:noFill/>
              </a:ln>
              <a:effectLst>
                <a:outerShdw blurRad="508000" dist="127000" dir="4200000" algn="ctr" rotWithShape="0">
                  <a:srgbClr val="000000">
                    <a:alpha val="15000"/>
                  </a:srgbClr>
                </a:outerShdw>
                <a:reflection blurRad="6350" stA="30000" endPos="5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5" name="直接连接符 44"/>
              <p:cNvCxnSpPr/>
              <p:nvPr>
                <p:custDataLst>
                  <p:tags r:id="rId8"/>
                </p:custDataLst>
              </p:nvPr>
            </p:nvCxnSpPr>
            <p:spPr>
              <a:xfrm flipV="1">
                <a:off x="2833704" y="2992425"/>
                <a:ext cx="1712362" cy="937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9"/>
                </p:custDataLst>
              </p:nvPr>
            </p:nvSpPr>
            <p:spPr>
              <a:xfrm>
                <a:off x="2643381" y="3213154"/>
                <a:ext cx="2108754" cy="1522500"/>
              </a:xfrm>
              <a:prstGeom prst="rect">
                <a:avLst/>
              </a:prstGeom>
              <a:noFill/>
            </p:spPr>
            <p:txBody>
              <a:bodyPr wrap="square" rtlCol="0">
                <a:spAutoFit/>
              </a:bodyPr>
              <a:lstStyle/>
              <a:p>
                <a:pPr algn="ctr">
                  <a:lnSpc>
                    <a:spcPct val="150000"/>
                  </a:lnSpc>
                </a:pPr>
                <a:r>
                  <a:rPr lang="zh-CN" altLang="zh-CN" dirty="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sym typeface="+mn-ea"/>
                  </a:rPr>
                  <a:t>实行工人阶级领导的、以工农联盟为基础的人民民主专政的国体，实行人民代表大会制度的政体</a:t>
                </a:r>
                <a:endParaRPr lang="zh-CN" altLang="en-US" dirty="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sym typeface="+mn-ea"/>
                </a:endParaRPr>
              </a:p>
            </p:txBody>
          </p:sp>
        </p:grpSp>
      </p:grpSp>
      <p:sp>
        <p:nvSpPr>
          <p:cNvPr id="2" name="对角圆角矩形 13"/>
          <p:cNvSpPr/>
          <p:nvPr>
            <p:custDataLst>
              <p:tags r:id="rId6"/>
            </p:custDataLst>
          </p:nvPr>
        </p:nvSpPr>
        <p:spPr>
          <a:xfrm flipH="1">
            <a:off x="2602865" y="809625"/>
            <a:ext cx="709676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b="1" dirty="0">
                <a:solidFill>
                  <a:schemeClr val="bg1"/>
                </a:solidFill>
                <a:latin typeface="微软雅黑" panose="020B0503020204020204" charset="-122"/>
                <a:ea typeface="微软雅黑" panose="020B0503020204020204" charset="-122"/>
              </a:rPr>
              <a:t>人民当家作主是发展全过程人民民主的根本出发点和归宿</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preferRelativeResize="0"/>
          <p:nvPr>
            <p:custDataLst>
              <p:tags r:id="rId1"/>
            </p:custDataLst>
          </p:nvPr>
        </p:nvPicPr>
        <p:blipFill rotWithShape="1">
          <a:blip r:embed="rId20" cstate="print">
            <a:extLst>
              <a:ext uri="{28A0092B-C50C-407E-A947-70E740481C1C}">
                <a14:useLocalDpi xmlns:a14="http://schemas.microsoft.com/office/drawing/2010/main" val="0"/>
              </a:ext>
            </a:extLst>
          </a:blip>
          <a:srcRect t="29937" b="36051"/>
          <a:stretch>
            <a:fillRect/>
          </a:stretch>
        </p:blipFill>
        <p:spPr>
          <a:xfrm>
            <a:off x="883" y="4711762"/>
            <a:ext cx="12192000" cy="2146238"/>
          </a:xfrm>
          <a:prstGeom prst="cube">
            <a:avLst>
              <a:gd name="adj" fmla="val 0"/>
            </a:avLst>
          </a:prstGeom>
          <a:noFill/>
          <a:effectLst>
            <a:outerShdw blurRad="381000" dist="127000" dir="5400000" algn="t" rotWithShape="0">
              <a:prstClr val="black">
                <a:alpha val="15000"/>
              </a:prstClr>
            </a:outerShdw>
          </a:effectLst>
        </p:spPr>
      </p:pic>
      <p:sp>
        <p:nvSpPr>
          <p:cNvPr id="9" name="对角圆角矩形 8"/>
          <p:cNvSpPr/>
          <p:nvPr>
            <p:custDataLst>
              <p:tags r:id="rId2"/>
            </p:custDataLst>
          </p:nvPr>
        </p:nvSpPr>
        <p:spPr>
          <a:xfrm>
            <a:off x="1635462" y="593127"/>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10" name="文本框 9"/>
          <p:cNvSpPr txBox="1"/>
          <p:nvPr>
            <p:custDataLst>
              <p:tags r:id="rId3"/>
            </p:custDataLst>
          </p:nvPr>
        </p:nvSpPr>
        <p:spPr>
          <a:xfrm>
            <a:off x="2190162" y="559725"/>
            <a:ext cx="1746451" cy="1048044"/>
          </a:xfrm>
          <a:prstGeom prst="rect">
            <a:avLst/>
          </a:prstGeom>
          <a:noFill/>
        </p:spPr>
        <p:txBody>
          <a:bodyPr wrap="square" rtlCol="0">
            <a:spAutoFit/>
          </a:bodyPr>
          <a:lstStyle/>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过程民主和</a:t>
            </a:r>
            <a:endParaRPr lang="en-US" altLang="zh-CN" sz="2200" b="1" dirty="0">
              <a:solidFill>
                <a:srgbClr val="C00000"/>
              </a:solidFill>
              <a:latin typeface="华文中宋" panose="02010600040101010101" pitchFamily="2" charset="-122"/>
              <a:ea typeface="华文中宋" panose="02010600040101010101" pitchFamily="2" charset="-122"/>
            </a:endParaRPr>
          </a:p>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成果民主</a:t>
            </a:r>
          </a:p>
        </p:txBody>
      </p:sp>
      <p:cxnSp>
        <p:nvCxnSpPr>
          <p:cNvPr id="12" name="直接连接符 11"/>
          <p:cNvCxnSpPr/>
          <p:nvPr>
            <p:custDataLst>
              <p:tags r:id="rId4"/>
            </p:custDataLst>
          </p:nvPr>
        </p:nvCxnSpPr>
        <p:spPr>
          <a:xfrm>
            <a:off x="4146163" y="701127"/>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5"/>
            </p:custDataLst>
          </p:nvPr>
        </p:nvSpPr>
        <p:spPr>
          <a:xfrm>
            <a:off x="4508113" y="679071"/>
            <a:ext cx="5400000" cy="922020"/>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过程民主体现民主的流程，成果民主体现民主的成效，二者相辅相成</a:t>
            </a:r>
          </a:p>
        </p:txBody>
      </p:sp>
      <p:sp>
        <p:nvSpPr>
          <p:cNvPr id="21" name="对角圆角矩形 20"/>
          <p:cNvSpPr/>
          <p:nvPr>
            <p:custDataLst>
              <p:tags r:id="rId6"/>
            </p:custDataLst>
          </p:nvPr>
        </p:nvSpPr>
        <p:spPr>
          <a:xfrm>
            <a:off x="1635462" y="1781127"/>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22" name="文本框 21"/>
          <p:cNvSpPr txBox="1"/>
          <p:nvPr>
            <p:custDataLst>
              <p:tags r:id="rId7"/>
            </p:custDataLst>
          </p:nvPr>
        </p:nvSpPr>
        <p:spPr>
          <a:xfrm>
            <a:off x="2190162" y="1747725"/>
            <a:ext cx="1746451" cy="1048044"/>
          </a:xfrm>
          <a:prstGeom prst="rect">
            <a:avLst/>
          </a:prstGeom>
          <a:noFill/>
        </p:spPr>
        <p:txBody>
          <a:bodyPr wrap="square" rtlCol="0">
            <a:spAutoFit/>
          </a:bodyPr>
          <a:lstStyle/>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程序民主和实质民主</a:t>
            </a:r>
          </a:p>
        </p:txBody>
      </p:sp>
      <p:cxnSp>
        <p:nvCxnSpPr>
          <p:cNvPr id="23" name="直接连接符 22"/>
          <p:cNvCxnSpPr/>
          <p:nvPr>
            <p:custDataLst>
              <p:tags r:id="rId8"/>
            </p:custDataLst>
          </p:nvPr>
        </p:nvCxnSpPr>
        <p:spPr>
          <a:xfrm>
            <a:off x="4146163" y="1889127"/>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9"/>
            </p:custDataLst>
          </p:nvPr>
        </p:nvSpPr>
        <p:spPr>
          <a:xfrm>
            <a:off x="4508113" y="1867071"/>
            <a:ext cx="5400000" cy="922020"/>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程序民主是指民主的制度安排，实质民主是指民主始终追求的价值目标，二者有机结合</a:t>
            </a:r>
          </a:p>
        </p:txBody>
      </p:sp>
      <p:sp>
        <p:nvSpPr>
          <p:cNvPr id="26" name="对角圆角矩形 25"/>
          <p:cNvSpPr/>
          <p:nvPr>
            <p:custDataLst>
              <p:tags r:id="rId10"/>
            </p:custDataLst>
          </p:nvPr>
        </p:nvSpPr>
        <p:spPr>
          <a:xfrm>
            <a:off x="1635462" y="2969127"/>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27" name="文本框 26"/>
          <p:cNvSpPr txBox="1"/>
          <p:nvPr>
            <p:custDataLst>
              <p:tags r:id="rId11"/>
            </p:custDataLst>
          </p:nvPr>
        </p:nvSpPr>
        <p:spPr>
          <a:xfrm>
            <a:off x="2190162" y="2935725"/>
            <a:ext cx="1746451" cy="1048044"/>
          </a:xfrm>
          <a:prstGeom prst="rect">
            <a:avLst/>
          </a:prstGeom>
          <a:noFill/>
        </p:spPr>
        <p:txBody>
          <a:bodyPr wrap="square" rtlCol="0">
            <a:spAutoFit/>
          </a:bodyPr>
          <a:lstStyle/>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直接民主和间接民主</a:t>
            </a:r>
          </a:p>
        </p:txBody>
      </p:sp>
      <p:cxnSp>
        <p:nvCxnSpPr>
          <p:cNvPr id="28" name="直接连接符 27"/>
          <p:cNvCxnSpPr/>
          <p:nvPr>
            <p:custDataLst>
              <p:tags r:id="rId12"/>
            </p:custDataLst>
          </p:nvPr>
        </p:nvCxnSpPr>
        <p:spPr>
          <a:xfrm>
            <a:off x="4146163" y="3077127"/>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custDataLst>
              <p:tags r:id="rId13"/>
            </p:custDataLst>
          </p:nvPr>
        </p:nvSpPr>
        <p:spPr>
          <a:xfrm>
            <a:off x="4508113" y="3055071"/>
            <a:ext cx="5400000" cy="922020"/>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民主政治的实现形式同时包含直接民主和间接民主因素，二者相互配合</a:t>
            </a:r>
          </a:p>
        </p:txBody>
      </p:sp>
      <p:sp>
        <p:nvSpPr>
          <p:cNvPr id="31" name="对角圆角矩形 30"/>
          <p:cNvSpPr/>
          <p:nvPr>
            <p:custDataLst>
              <p:tags r:id="rId14"/>
            </p:custDataLst>
          </p:nvPr>
        </p:nvSpPr>
        <p:spPr>
          <a:xfrm>
            <a:off x="1635462" y="4157127"/>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32" name="文本框 31"/>
          <p:cNvSpPr txBox="1"/>
          <p:nvPr>
            <p:custDataLst>
              <p:tags r:id="rId15"/>
            </p:custDataLst>
          </p:nvPr>
        </p:nvSpPr>
        <p:spPr>
          <a:xfrm>
            <a:off x="2190162" y="4123725"/>
            <a:ext cx="1746451" cy="1048044"/>
          </a:xfrm>
          <a:prstGeom prst="rect">
            <a:avLst/>
          </a:prstGeom>
          <a:noFill/>
        </p:spPr>
        <p:txBody>
          <a:bodyPr wrap="square" rtlCol="0">
            <a:spAutoFit/>
          </a:bodyPr>
          <a:lstStyle/>
          <a:p>
            <a:pPr algn="ctr">
              <a:lnSpc>
                <a:spcPct val="150000"/>
              </a:lnSpc>
            </a:pPr>
            <a:r>
              <a:rPr lang="zh-CN" altLang="en-US" sz="2200" b="1" dirty="0">
                <a:solidFill>
                  <a:srgbClr val="C00000"/>
                </a:solidFill>
                <a:latin typeface="华文中宋" panose="02010600040101010101" pitchFamily="2" charset="-122"/>
                <a:ea typeface="华文中宋" panose="02010600040101010101" pitchFamily="2" charset="-122"/>
              </a:rPr>
              <a:t>人民民主和国家意志</a:t>
            </a:r>
          </a:p>
        </p:txBody>
      </p:sp>
      <p:cxnSp>
        <p:nvCxnSpPr>
          <p:cNvPr id="33" name="直接连接符 32"/>
          <p:cNvCxnSpPr/>
          <p:nvPr>
            <p:custDataLst>
              <p:tags r:id="rId16"/>
            </p:custDataLst>
          </p:nvPr>
        </p:nvCxnSpPr>
        <p:spPr>
          <a:xfrm>
            <a:off x="4146163" y="4265127"/>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34" name="文本框 33"/>
          <p:cNvSpPr txBox="1"/>
          <p:nvPr>
            <p:custDataLst>
              <p:tags r:id="rId17"/>
            </p:custDataLst>
          </p:nvPr>
        </p:nvSpPr>
        <p:spPr>
          <a:xfrm>
            <a:off x="4508113" y="4243071"/>
            <a:ext cx="5400000" cy="922020"/>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人民民主体现人民意志，国家意志反映人民意志，二者有机统一</a:t>
            </a:r>
          </a:p>
        </p:txBody>
      </p:sp>
      <p:sp>
        <p:nvSpPr>
          <p:cNvPr id="3" name="矩形 2"/>
          <p:cNvSpPr/>
          <p:nvPr>
            <p:custDataLst>
              <p:tags r:id="rId18"/>
            </p:custDataLst>
          </p:nvPr>
        </p:nvSpPr>
        <p:spPr>
          <a:xfrm>
            <a:off x="660400" y="5250180"/>
            <a:ext cx="11099800" cy="1420495"/>
          </a:xfrm>
          <a:prstGeom prst="rect">
            <a:avLst/>
          </a:prstGeom>
          <a:noFill/>
        </p:spPr>
        <p:txBody>
          <a:bodyPr wrap="square">
            <a:spAutoFit/>
          </a:bodyPr>
          <a:lstStyle/>
          <a:p>
            <a:pPr indent="0" algn="ctr" fontAlgn="auto">
              <a:lnSpc>
                <a:spcPct val="120000"/>
              </a:lnSpc>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全过程人民民主展现出的过程民主和成果民主、程序民主和实质民主、</a:t>
            </a:r>
          </a:p>
          <a:p>
            <a:pPr indent="0" algn="ctr" fontAlgn="auto">
              <a:lnSpc>
                <a:spcPct val="120000"/>
              </a:lnSpc>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直接民主和间接民主、人民民主和国家意志相统一的鲜明特征，</a:t>
            </a:r>
          </a:p>
          <a:p>
            <a:pPr indent="0" algn="ctr" fontAlgn="auto">
              <a:lnSpc>
                <a:spcPct val="120000"/>
              </a:lnSpc>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充分体现了社会主义民主政治的本质属性。</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59685" y="2785745"/>
            <a:ext cx="8350885" cy="3465195"/>
            <a:chOff x="3272744" y="2078422"/>
            <a:chExt cx="8351164" cy="3424972"/>
          </a:xfrm>
        </p:grpSpPr>
        <p:sp>
          <p:nvSpPr>
            <p:cNvPr id="4" name="矩形 3"/>
            <p:cNvSpPr/>
            <p:nvPr/>
          </p:nvSpPr>
          <p:spPr>
            <a:xfrm>
              <a:off x="3343908" y="2078422"/>
              <a:ext cx="8280000" cy="3341794"/>
            </a:xfrm>
            <a:prstGeom prst="rect">
              <a:avLst/>
            </a:prstGeom>
            <a:gradFill>
              <a:gsLst>
                <a:gs pos="0">
                  <a:srgbClr val="9E0406"/>
                </a:gs>
                <a:gs pos="100000">
                  <a:schemeClr val="bg1">
                    <a:alpha val="80000"/>
                  </a:schemeClr>
                </a:gs>
              </a:gsLst>
              <a:lin ang="5400000" scaled="0"/>
            </a:gradFill>
            <a:ln w="12700">
              <a:gradFill>
                <a:gsLst>
                  <a:gs pos="0">
                    <a:srgbClr val="C00000"/>
                  </a:gs>
                  <a:gs pos="35398">
                    <a:srgbClr val="E55003">
                      <a:alpha val="0"/>
                      <a:lumMod val="0"/>
                      <a:lumOff val="100000"/>
                    </a:srgbClr>
                  </a:gs>
                  <a:gs pos="70000">
                    <a:srgbClr val="E55003">
                      <a:alpha val="0"/>
                      <a:lumMod val="0"/>
                      <a:lumOff val="100000"/>
                    </a:srgbClr>
                  </a:gs>
                  <a:gs pos="100000">
                    <a:srgbClr val="C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272744" y="2161600"/>
              <a:ext cx="8280000" cy="3341794"/>
            </a:xfrm>
            <a:prstGeom prst="rect">
              <a:avLst/>
            </a:prstGeom>
            <a:gradFill>
              <a:gsLst>
                <a:gs pos="83000">
                  <a:schemeClr val="bg1"/>
                </a:gs>
                <a:gs pos="100000">
                  <a:schemeClr val="bg1">
                    <a:alpha val="32000"/>
                  </a:schemeClr>
                </a:gs>
              </a:gsLst>
              <a:lin ang="4800000" scaled="0"/>
            </a:gradFill>
            <a:ln w="12700">
              <a:gradFill>
                <a:gsLst>
                  <a:gs pos="0">
                    <a:srgbClr val="C00000"/>
                  </a:gs>
                  <a:gs pos="35398">
                    <a:srgbClr val="E55003">
                      <a:alpha val="0"/>
                      <a:lumMod val="0"/>
                      <a:lumOff val="100000"/>
                    </a:srgbClr>
                  </a:gs>
                  <a:gs pos="70000">
                    <a:srgbClr val="E55003">
                      <a:alpha val="0"/>
                      <a:lumMod val="0"/>
                      <a:lumOff val="100000"/>
                    </a:srgbClr>
                  </a:gs>
                  <a:gs pos="100000">
                    <a:srgbClr val="C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p>
          </p:txBody>
        </p:sp>
        <p:sp>
          <p:nvSpPr>
            <p:cNvPr id="6" name="文本框 5"/>
            <p:cNvSpPr txBox="1"/>
            <p:nvPr/>
          </p:nvSpPr>
          <p:spPr>
            <a:xfrm>
              <a:off x="4001089" y="2300085"/>
              <a:ext cx="7136765" cy="3107578"/>
            </a:xfrm>
            <a:prstGeom prst="rect">
              <a:avLst/>
            </a:prstGeom>
            <a:noFill/>
          </p:spPr>
          <p:txBody>
            <a:bodyPr wrap="square" rtlCol="0">
              <a:noAutofit/>
            </a:bodyPr>
            <a:lstStyle/>
            <a:p>
              <a:pPr algn="just">
                <a:lnSpc>
                  <a:spcPct val="150000"/>
                </a:lnSpc>
              </a:pPr>
              <a:r>
                <a:rPr lang="zh-CN" altLang="en-US" sz="2200" b="1" dirty="0">
                  <a:solidFill>
                    <a:schemeClr val="tx1">
                      <a:lumMod val="85000"/>
                      <a:lumOff val="15000"/>
                    </a:schemeClr>
                  </a:solidFill>
                  <a:latin typeface="楷体" panose="02010609060101010101" pitchFamily="49" charset="-122"/>
                  <a:ea typeface="楷体" panose="02010609060101010101" pitchFamily="49" charset="-122"/>
                </a:rPr>
                <a:t>　　没有民主，就不可能有社会主义，这包括两个意思：</a:t>
              </a:r>
              <a:r>
                <a:rPr lang="en-US" altLang="zh-CN" sz="2200" b="1" dirty="0">
                  <a:solidFill>
                    <a:schemeClr val="tx1">
                      <a:lumMod val="85000"/>
                      <a:lumOff val="15000"/>
                    </a:schemeClr>
                  </a:solidFill>
                  <a:latin typeface="楷体" panose="02010609060101010101" pitchFamily="49" charset="-122"/>
                  <a:ea typeface="楷体" panose="02010609060101010101" pitchFamily="49" charset="-122"/>
                </a:rPr>
                <a:t>(1)</a:t>
              </a:r>
              <a:r>
                <a:rPr lang="zh-CN" altLang="en-US" sz="2200" b="1" dirty="0">
                  <a:solidFill>
                    <a:schemeClr val="tx1">
                      <a:lumMod val="85000"/>
                      <a:lumOff val="15000"/>
                    </a:schemeClr>
                  </a:solidFill>
                  <a:latin typeface="楷体" panose="02010609060101010101" pitchFamily="49" charset="-122"/>
                  <a:ea typeface="楷体" panose="02010609060101010101" pitchFamily="49" charset="-122"/>
                </a:rPr>
                <a:t>无产阶级如果不通过争取民主的斗争为社会主义革命作好准备，它就不能实现这个革命；</a:t>
              </a:r>
              <a:r>
                <a:rPr lang="en-US" altLang="zh-CN" sz="2200" b="1" dirty="0">
                  <a:solidFill>
                    <a:schemeClr val="tx1">
                      <a:lumMod val="85000"/>
                      <a:lumOff val="15000"/>
                    </a:schemeClr>
                  </a:solidFill>
                  <a:latin typeface="楷体" panose="02010609060101010101" pitchFamily="49" charset="-122"/>
                  <a:ea typeface="楷体" panose="02010609060101010101" pitchFamily="49" charset="-122"/>
                </a:rPr>
                <a:t>(2)</a:t>
              </a:r>
              <a:r>
                <a:rPr lang="zh-CN" altLang="en-US" sz="2200" b="1" dirty="0">
                  <a:solidFill>
                    <a:schemeClr val="tx1">
                      <a:lumMod val="85000"/>
                      <a:lumOff val="15000"/>
                    </a:schemeClr>
                  </a:solidFill>
                  <a:latin typeface="楷体" panose="02010609060101010101" pitchFamily="49" charset="-122"/>
                  <a:ea typeface="楷体" panose="02010609060101010101" pitchFamily="49" charset="-122"/>
                </a:rPr>
                <a:t>胜利了的社会主义如果不实行充分的民主，就不能保持它所取得的胜利，并且引导人类走向国家的消亡。</a:t>
              </a:r>
              <a:endParaRPr lang="en-US" altLang="zh-CN" sz="2200"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50000"/>
                </a:lnSpc>
                <a:spcBef>
                  <a:spcPts val="8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b="1" dirty="0">
                  <a:solidFill>
                    <a:schemeClr val="tx1">
                      <a:lumMod val="85000"/>
                      <a:lumOff val="15000"/>
                    </a:schemeClr>
                  </a:solidFill>
                  <a:latin typeface="楷体" panose="02010609060101010101" pitchFamily="49" charset="-122"/>
                  <a:ea typeface="楷体" panose="02010609060101010101" pitchFamily="49" charset="-122"/>
                </a:rPr>
                <a:t>《</a:t>
              </a:r>
              <a:r>
                <a:rPr b="1" dirty="0" err="1">
                  <a:solidFill>
                    <a:schemeClr val="tx1">
                      <a:lumMod val="85000"/>
                      <a:lumOff val="15000"/>
                    </a:schemeClr>
                  </a:solidFill>
                  <a:latin typeface="楷体" panose="02010609060101010101" pitchFamily="49" charset="-122"/>
                  <a:ea typeface="楷体" panose="02010609060101010101" pitchFamily="49" charset="-122"/>
                </a:rPr>
                <a:t>列宁选集》第</a:t>
              </a:r>
              <a:r>
                <a:rPr lang="en-US" b="1" dirty="0" err="1">
                  <a:solidFill>
                    <a:schemeClr val="tx1">
                      <a:lumMod val="85000"/>
                      <a:lumOff val="15000"/>
                    </a:schemeClr>
                  </a:solidFill>
                  <a:latin typeface="楷体" panose="02010609060101010101" pitchFamily="49" charset="-122"/>
                  <a:ea typeface="楷体" panose="02010609060101010101" pitchFamily="49" charset="-122"/>
                </a:rPr>
                <a:t>二</a:t>
              </a:r>
              <a:r>
                <a:rPr b="1" dirty="0" err="1">
                  <a:solidFill>
                    <a:schemeClr val="tx1">
                      <a:lumMod val="85000"/>
                      <a:lumOff val="15000"/>
                    </a:schemeClr>
                  </a:solidFill>
                  <a:latin typeface="楷体" panose="02010609060101010101" pitchFamily="49" charset="-122"/>
                  <a:ea typeface="楷体" panose="02010609060101010101" pitchFamily="49" charset="-122"/>
                </a:rPr>
                <a:t>卷</a:t>
              </a:r>
              <a:r>
                <a:rPr b="1" dirty="0">
                  <a:solidFill>
                    <a:schemeClr val="tx1">
                      <a:lumMod val="85000"/>
                      <a:lumOff val="15000"/>
                    </a:schemeClr>
                  </a:solidFill>
                  <a:latin typeface="楷体" panose="02010609060101010101" pitchFamily="49" charset="-122"/>
                  <a:ea typeface="楷体" panose="02010609060101010101" pitchFamily="49" charset="-122"/>
                </a:rPr>
                <a:t>，</a:t>
              </a:r>
              <a:r>
                <a:rPr lang="zh-CN" b="1" dirty="0">
                  <a:solidFill>
                    <a:schemeClr val="tx1">
                      <a:lumMod val="85000"/>
                      <a:lumOff val="15000"/>
                    </a:schemeClr>
                  </a:solidFill>
                  <a:latin typeface="楷体" panose="02010609060101010101" pitchFamily="49" charset="-122"/>
                  <a:ea typeface="楷体" panose="02010609060101010101" pitchFamily="49" charset="-122"/>
                </a:rPr>
                <a:t>人民出版社</a:t>
              </a:r>
              <a:r>
                <a:rPr lang="en-US" b="1" dirty="0">
                  <a:solidFill>
                    <a:schemeClr val="tx1">
                      <a:lumMod val="85000"/>
                      <a:lumOff val="15000"/>
                    </a:schemeClr>
                  </a:solidFill>
                  <a:latin typeface="楷体" panose="02010609060101010101" pitchFamily="49" charset="-122"/>
                  <a:ea typeface="楷体" panose="02010609060101010101" pitchFamily="49" charset="-122"/>
                </a:rPr>
                <a:t>2012</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年版，</a:t>
              </a:r>
              <a:r>
                <a:rPr b="1" dirty="0">
                  <a:solidFill>
                    <a:schemeClr val="tx1">
                      <a:lumMod val="85000"/>
                      <a:lumOff val="15000"/>
                    </a:schemeClr>
                  </a:solidFill>
                  <a:latin typeface="楷体" panose="02010609060101010101" pitchFamily="49" charset="-122"/>
                  <a:ea typeface="楷体" panose="02010609060101010101" pitchFamily="49" charset="-122"/>
                </a:rPr>
                <a:t>第782页</a:t>
              </a:r>
            </a:p>
          </p:txBody>
        </p:sp>
      </p:grpSp>
      <p:grpSp>
        <p:nvGrpSpPr>
          <p:cNvPr id="10" name="组合 9"/>
          <p:cNvGrpSpPr/>
          <p:nvPr/>
        </p:nvGrpSpPr>
        <p:grpSpPr>
          <a:xfrm>
            <a:off x="2837815" y="890270"/>
            <a:ext cx="6819900" cy="467995"/>
            <a:chOff x="780276" y="4695611"/>
            <a:chExt cx="6914013" cy="467995"/>
          </a:xfrm>
        </p:grpSpPr>
        <p:sp>
          <p:nvSpPr>
            <p:cNvPr id="8" name="对角圆角矩形 7"/>
            <p:cNvSpPr/>
            <p:nvPr>
              <p:custDataLst>
                <p:tags r:id="rId3"/>
              </p:custDataLst>
            </p:nvPr>
          </p:nvSpPr>
          <p:spPr>
            <a:xfrm>
              <a:off x="780276" y="4695611"/>
              <a:ext cx="6914013"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95000"/>
                      <a:lumOff val="5000"/>
                    </a:schemeClr>
                  </a:solidFill>
                  <a:latin typeface="微软雅黑" panose="020B0503020204020204" charset="-122"/>
                  <a:ea typeface="微软雅黑" panose="020B0503020204020204" charset="-122"/>
                  <a:sym typeface="+mn-ea"/>
                </a:rPr>
                <a:t>人民民主是全面建设社会主义现代化国家的应有之义</a:t>
              </a:r>
            </a:p>
          </p:txBody>
        </p:sp>
        <p:sp>
          <p:nvSpPr>
            <p:cNvPr id="13" name="对角圆角矩形 12"/>
            <p:cNvSpPr/>
            <p:nvPr>
              <p:custDataLst>
                <p:tags r:id="rId4"/>
              </p:custDataLst>
            </p:nvPr>
          </p:nvSpPr>
          <p:spPr>
            <a:xfrm flipH="1">
              <a:off x="1018165" y="487539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15" name="圆角矩形 41"/>
          <p:cNvSpPr/>
          <p:nvPr>
            <p:custDataLst>
              <p:tags r:id="rId1"/>
            </p:custDataLst>
          </p:nvPr>
        </p:nvSpPr>
        <p:spPr>
          <a:xfrm rot="5400000" flipV="1">
            <a:off x="174625" y="3963035"/>
            <a:ext cx="3699510" cy="1210945"/>
          </a:xfrm>
          <a:prstGeom prst="cube">
            <a:avLst>
              <a:gd name="adj" fmla="val 3340"/>
            </a:avLst>
          </a:prstGeom>
          <a:gradFill flip="none" rotWithShape="1">
            <a:gsLst>
              <a:gs pos="0">
                <a:srgbClr val="D60000"/>
              </a:gs>
              <a:gs pos="46000">
                <a:srgbClr val="B00000"/>
              </a:gs>
              <a:gs pos="100000">
                <a:srgbClr val="9E0406"/>
              </a:gs>
            </a:gsLst>
            <a:path path="circle">
              <a:fillToRect l="50000" t="130000" r="50000" b="-30000"/>
            </a:path>
            <a:tileRect/>
          </a:gradFill>
          <a:ln w="12700" cap="rnd">
            <a:noFill/>
            <a:prstDash val="solid"/>
            <a:round/>
          </a:ln>
          <a:effectLst>
            <a:outerShdw blurRad="254000" dist="127000" algn="ctr" rotWithShape="0">
              <a:schemeClr val="accent6">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r>
              <a:rPr kumimoji="1"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  </a:t>
            </a:r>
            <a:endParaRPr lang="zh-CN" altLang="en-US" b="1" dirty="0">
              <a:solidFill>
                <a:srgbClr val="FFFFFF"/>
              </a:solidFill>
            </a:endParaRPr>
          </a:p>
        </p:txBody>
      </p:sp>
      <p:sp>
        <p:nvSpPr>
          <p:cNvPr id="19" name="文本框 18"/>
          <p:cNvSpPr txBox="1"/>
          <p:nvPr/>
        </p:nvSpPr>
        <p:spPr>
          <a:xfrm>
            <a:off x="1774825" y="2829560"/>
            <a:ext cx="490220" cy="3583305"/>
          </a:xfrm>
          <a:prstGeom prst="rect">
            <a:avLst/>
          </a:prstGeom>
          <a:noFill/>
        </p:spPr>
        <p:txBody>
          <a:bodyPr vert="eaVert" wrap="square" rtlCol="0">
            <a:noAutofit/>
          </a:bodyPr>
          <a:lstStyle/>
          <a:p>
            <a:pPr algn="ctr"/>
            <a:r>
              <a:rPr kumimoji="1" 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没有民主就没有社会主义</a:t>
            </a:r>
            <a:endParaRPr kumimoji="1"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endParaRPr>
          </a:p>
        </p:txBody>
      </p:sp>
      <p:sp>
        <p:nvSpPr>
          <p:cNvPr id="9" name="文本框 8"/>
          <p:cNvSpPr txBox="1"/>
          <p:nvPr>
            <p:custDataLst>
              <p:tags r:id="rId2"/>
            </p:custDataLst>
          </p:nvPr>
        </p:nvSpPr>
        <p:spPr>
          <a:xfrm>
            <a:off x="1516698" y="1583690"/>
            <a:ext cx="9158605" cy="961289"/>
          </a:xfrm>
          <a:prstGeom prst="rect">
            <a:avLst/>
          </a:prstGeom>
          <a:noFill/>
        </p:spPr>
        <p:txBody>
          <a:bodyPr wrap="square" rtlCol="0">
            <a:spAutoFit/>
          </a:bodyPr>
          <a:lstStyle/>
          <a:p>
            <a:pPr indent="0" algn="just">
              <a:lnSpc>
                <a:spcPct val="150000"/>
              </a:lnSpc>
              <a:buClr>
                <a:schemeClr val="accent5"/>
              </a:buClr>
              <a:buSzPct val="80000"/>
              <a:buFont typeface="Wingdings" panose="05000000000000000000" pitchFamily="2" charset="2"/>
              <a:buNone/>
            </a:pPr>
            <a:r>
              <a:rPr lang="en-US" altLang="zh-CN" sz="2000" dirty="0">
                <a:solidFill>
                  <a:schemeClr val="tx1">
                    <a:lumMod val="85000"/>
                    <a:lumOff val="15000"/>
                  </a:schemeClr>
                </a:solidFill>
                <a:latin typeface="微软雅黑" panose="020B0503020204020204" charset="-122"/>
                <a:ea typeface="微软雅黑" panose="020B0503020204020204" charset="-122"/>
              </a:rPr>
              <a:t>       </a:t>
            </a:r>
            <a:r>
              <a:rPr lang="zh-CN" altLang="en-US" sz="2000" dirty="0">
                <a:solidFill>
                  <a:schemeClr val="tx1">
                    <a:lumMod val="85000"/>
                    <a:lumOff val="15000"/>
                  </a:schemeClr>
                </a:solidFill>
                <a:latin typeface="微软雅黑" panose="020B0503020204020204" charset="-122"/>
                <a:ea typeface="微软雅黑" panose="020B0503020204020204" charset="-122"/>
              </a:rPr>
              <a:t>人民民主是社会主义的生命。发展社会主义民主政治，是全面建设社会主义现代化国家的内在要求和重要目标。</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rcRect t="7763" b="7763"/>
          <a:stretch>
            <a:fillRect/>
          </a:stretch>
        </p:blipFill>
        <p:spPr>
          <a:xfrm>
            <a:off x="883" y="0"/>
            <a:ext cx="12192000" cy="6858000"/>
          </a:xfrm>
          <a:prstGeom prst="rect">
            <a:avLst/>
          </a:prstGeom>
        </p:spPr>
      </p:pic>
      <p:sp>
        <p:nvSpPr>
          <p:cNvPr id="4" name="矩形 3"/>
          <p:cNvSpPr/>
          <p:nvPr/>
        </p:nvSpPr>
        <p:spPr>
          <a:xfrm flipV="1">
            <a:off x="883" y="4075426"/>
            <a:ext cx="12192000" cy="2782863"/>
          </a:xfrm>
          <a:prstGeom prst="rect">
            <a:avLst/>
          </a:prstGeom>
          <a:gradFill>
            <a:gsLst>
              <a:gs pos="28000">
                <a:schemeClr val="bg1">
                  <a:alpha val="89000"/>
                </a:schemeClr>
              </a:gs>
              <a:gs pos="0">
                <a:srgbClr val="FFFDFD"/>
              </a:gs>
              <a:gs pos="100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5" name="işlídê"/>
          <p:cNvSpPr/>
          <p:nvPr/>
        </p:nvSpPr>
        <p:spPr>
          <a:xfrm>
            <a:off x="494212" y="1831346"/>
            <a:ext cx="3381510" cy="4379408"/>
          </a:xfrm>
          <a:prstGeom prst="rect">
            <a:avLst/>
          </a:prstGeom>
          <a:solidFill>
            <a:schemeClr val="bg1"/>
          </a:solidFill>
          <a:ln w="6350">
            <a:gradFill>
              <a:gsLst>
                <a:gs pos="0">
                  <a:srgbClr val="9E0406"/>
                </a:gs>
                <a:gs pos="100000">
                  <a:srgbClr val="9E0406">
                    <a:alpha val="0"/>
                  </a:srgbClr>
                </a:gs>
              </a:gsLst>
              <a:lin ang="5400000" scaled="1"/>
            </a:gradFill>
          </a:ln>
          <a:effectLst>
            <a:outerShdw blurRad="508000" dist="127000" dir="4200000" algn="ctr" rotWithShape="0">
              <a:srgbClr val="000000">
                <a:alpha val="15000"/>
              </a:srgbClr>
            </a:outerShdw>
            <a:reflection blurRad="635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p>
        </p:txBody>
      </p:sp>
      <p:sp>
        <p:nvSpPr>
          <p:cNvPr id="54" name="文本框 53"/>
          <p:cNvSpPr txBox="1"/>
          <p:nvPr/>
        </p:nvSpPr>
        <p:spPr>
          <a:xfrm>
            <a:off x="790731" y="3003295"/>
            <a:ext cx="2679699" cy="2584450"/>
          </a:xfrm>
          <a:prstGeom prst="rect">
            <a:avLst/>
          </a:prstGeom>
          <a:noFill/>
        </p:spPr>
        <p:txBody>
          <a:bodyPr wrap="square" rtlCol="0">
            <a:spAutoFit/>
          </a:bodyPr>
          <a:lstStyle/>
          <a:p>
            <a:pPr algn="just">
              <a:lnSpc>
                <a:spcPct val="150000"/>
              </a:lnSpc>
            </a:pPr>
            <a:r>
              <a:rPr lang="zh-CN" altLang="en-US" dirty="0">
                <a:latin typeface="微软雅黑" panose="020B0503020204020204" charset="-122"/>
                <a:ea typeface="微软雅黑" panose="020B0503020204020204" charset="-122"/>
              </a:rPr>
              <a:t>       社会主义现代化要以实现好、维护好、发展好最广大人民群众根本利益为出发点和落脚点，保障人民当家作主，不断推动人的全面发展。</a:t>
            </a:r>
          </a:p>
        </p:txBody>
      </p:sp>
      <p:grpSp>
        <p:nvGrpSpPr>
          <p:cNvPr id="59" name="组合 58"/>
          <p:cNvGrpSpPr/>
          <p:nvPr/>
        </p:nvGrpSpPr>
        <p:grpSpPr>
          <a:xfrm>
            <a:off x="166093" y="1760809"/>
            <a:ext cx="3988435" cy="960120"/>
            <a:chOff x="18575" y="4600224"/>
            <a:chExt cx="3988435" cy="960120"/>
          </a:xfrm>
        </p:grpSpPr>
        <p:sp>
          <p:nvSpPr>
            <p:cNvPr id="57" name="箭头: 五边形 21"/>
            <p:cNvSpPr/>
            <p:nvPr/>
          </p:nvSpPr>
          <p:spPr>
            <a:xfrm>
              <a:off x="18575" y="4600224"/>
              <a:ext cx="3987800" cy="960120"/>
            </a:xfrm>
            <a:prstGeom prst="cube">
              <a:avLst>
                <a:gd name="adj" fmla="val 7847"/>
              </a:avLst>
            </a:prstGeom>
            <a:gradFill>
              <a:gsLst>
                <a:gs pos="0">
                  <a:srgbClr val="FF9000"/>
                </a:gs>
                <a:gs pos="62000">
                  <a:srgbClr val="C92403"/>
                </a:gs>
                <a:gs pos="100000">
                  <a:srgbClr val="E55003"/>
                </a:gs>
              </a:gsLst>
              <a:lin ang="15600000" scaled="0"/>
            </a:gradFill>
            <a:ln w="6350">
              <a:gradFill>
                <a:gsLst>
                  <a:gs pos="0">
                    <a:schemeClr val="bg1"/>
                  </a:gs>
                  <a:gs pos="100000">
                    <a:schemeClr val="bg1">
                      <a:alpha val="0"/>
                    </a:schemeClr>
                  </a:gs>
                </a:gsLst>
                <a:lin ang="5400000" scaled="1"/>
              </a:grad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endParaRPr lang="zh-CN" altLang="en-US" sz="22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endParaRPr>
            </a:p>
          </p:txBody>
        </p:sp>
        <p:sp>
          <p:nvSpPr>
            <p:cNvPr id="58" name="文本框 57"/>
            <p:cNvSpPr txBox="1"/>
            <p:nvPr/>
          </p:nvSpPr>
          <p:spPr>
            <a:xfrm>
              <a:off x="102395" y="4713254"/>
              <a:ext cx="3904615" cy="755650"/>
            </a:xfrm>
            <a:prstGeom prst="rect">
              <a:avLst/>
            </a:prstGeom>
            <a:noFill/>
          </p:spPr>
          <p:txBody>
            <a:bodyPr wrap="square">
              <a:spAutoFit/>
            </a:bodyPr>
            <a:lstStyle/>
            <a:p>
              <a:pPr algn="ctr">
                <a:lnSpc>
                  <a:spcPct val="12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社会主义现代化是全体人民的现代化</a:t>
              </a:r>
              <a:r>
                <a:rPr lang="zh-CN" altLang="en-US"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a:t>
              </a:r>
              <a:r>
                <a:rPr lang="zh-CN" altLang="en-US"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必然要求具有高度发达的民主政治</a:t>
              </a:r>
            </a:p>
          </p:txBody>
        </p:sp>
      </p:grpSp>
      <p:sp>
        <p:nvSpPr>
          <p:cNvPr id="18" name="işlídê"/>
          <p:cNvSpPr/>
          <p:nvPr/>
        </p:nvSpPr>
        <p:spPr>
          <a:xfrm>
            <a:off x="4443008" y="1831346"/>
            <a:ext cx="3381510" cy="4379408"/>
          </a:xfrm>
          <a:prstGeom prst="rect">
            <a:avLst/>
          </a:prstGeom>
          <a:solidFill>
            <a:schemeClr val="bg1"/>
          </a:solidFill>
          <a:ln w="6350">
            <a:gradFill>
              <a:gsLst>
                <a:gs pos="0">
                  <a:srgbClr val="9E0406"/>
                </a:gs>
                <a:gs pos="100000">
                  <a:srgbClr val="9E0406">
                    <a:alpha val="0"/>
                  </a:srgbClr>
                </a:gs>
              </a:gsLst>
              <a:lin ang="5400000" scaled="1"/>
            </a:gradFill>
          </a:ln>
          <a:effectLst>
            <a:outerShdw blurRad="508000" dist="127000" dir="4200000" algn="ctr" rotWithShape="0">
              <a:srgbClr val="000000">
                <a:alpha val="15000"/>
              </a:srgbClr>
            </a:outerShdw>
            <a:reflection blurRad="635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p>
        </p:txBody>
      </p:sp>
      <p:sp>
        <p:nvSpPr>
          <p:cNvPr id="17" name="文本框 16"/>
          <p:cNvSpPr txBox="1"/>
          <p:nvPr/>
        </p:nvSpPr>
        <p:spPr>
          <a:xfrm>
            <a:off x="4641968" y="2936620"/>
            <a:ext cx="2983589" cy="2999740"/>
          </a:xfrm>
          <a:prstGeom prst="rect">
            <a:avLst/>
          </a:prstGeom>
          <a:noFill/>
        </p:spPr>
        <p:txBody>
          <a:bodyPr wrap="square" rtlCol="0">
            <a:sp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sym typeface="+mn-ea"/>
              </a:rPr>
              <a:t>       人民民主坚持国家一切权力属于人民，坚持人民至上，不断解决好人民最关心最直接最现实的利益问题，有效激发人民创造活力，使人民群众能够自觉地投入现代化建设的伟大事业中。</a:t>
            </a:r>
          </a:p>
        </p:txBody>
      </p:sp>
      <p:grpSp>
        <p:nvGrpSpPr>
          <p:cNvPr id="60" name="组合 59"/>
          <p:cNvGrpSpPr/>
          <p:nvPr/>
        </p:nvGrpSpPr>
        <p:grpSpPr>
          <a:xfrm>
            <a:off x="4279736" y="1760809"/>
            <a:ext cx="3716020" cy="960120"/>
            <a:chOff x="153195" y="4600224"/>
            <a:chExt cx="3716020" cy="960120"/>
          </a:xfrm>
        </p:grpSpPr>
        <p:sp>
          <p:nvSpPr>
            <p:cNvPr id="61" name="箭头: 五边形 21"/>
            <p:cNvSpPr/>
            <p:nvPr/>
          </p:nvSpPr>
          <p:spPr>
            <a:xfrm>
              <a:off x="153195" y="4600224"/>
              <a:ext cx="3716020" cy="960120"/>
            </a:xfrm>
            <a:prstGeom prst="cube">
              <a:avLst>
                <a:gd name="adj" fmla="val 7847"/>
              </a:avLst>
            </a:prstGeom>
            <a:gradFill>
              <a:gsLst>
                <a:gs pos="0">
                  <a:srgbClr val="FF9000"/>
                </a:gs>
                <a:gs pos="62000">
                  <a:srgbClr val="C92403"/>
                </a:gs>
                <a:gs pos="100000">
                  <a:srgbClr val="E55003"/>
                </a:gs>
              </a:gsLst>
              <a:lin ang="15600000" scaled="0"/>
            </a:gradFill>
            <a:ln w="6350">
              <a:gradFill>
                <a:gsLst>
                  <a:gs pos="0">
                    <a:schemeClr val="bg1"/>
                  </a:gs>
                  <a:gs pos="100000">
                    <a:schemeClr val="bg1">
                      <a:alpha val="0"/>
                    </a:schemeClr>
                  </a:gs>
                </a:gsLst>
                <a:lin ang="5400000" scaled="1"/>
              </a:grad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endParaRPr lang="zh-CN" altLang="en-US" sz="22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endParaRPr>
            </a:p>
          </p:txBody>
        </p:sp>
        <p:sp>
          <p:nvSpPr>
            <p:cNvPr id="62" name="文本框 61"/>
            <p:cNvSpPr txBox="1"/>
            <p:nvPr/>
          </p:nvSpPr>
          <p:spPr>
            <a:xfrm>
              <a:off x="392938" y="4713230"/>
              <a:ext cx="3256451" cy="755650"/>
            </a:xfrm>
            <a:prstGeom prst="rect">
              <a:avLst/>
            </a:prstGeom>
            <a:noFill/>
          </p:spPr>
          <p:txBody>
            <a:bodyPr wrap="square">
              <a:spAutoFit/>
            </a:bodyPr>
            <a:lstStyle/>
            <a:p>
              <a:pPr algn="ctr">
                <a:lnSpc>
                  <a:spcPct val="120000"/>
                </a:lnSpc>
              </a:pPr>
              <a:r>
                <a:rPr lang="zh-CN" altLang="en-US"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全面建成社会主义现代化强国，人民是决定性力量</a:t>
              </a:r>
            </a:p>
          </p:txBody>
        </p:sp>
      </p:grpSp>
      <p:sp>
        <p:nvSpPr>
          <p:cNvPr id="12" name="işlídê"/>
          <p:cNvSpPr/>
          <p:nvPr/>
        </p:nvSpPr>
        <p:spPr>
          <a:xfrm>
            <a:off x="8403817" y="1831346"/>
            <a:ext cx="3381510" cy="4379408"/>
          </a:xfrm>
          <a:prstGeom prst="rect">
            <a:avLst/>
          </a:prstGeom>
          <a:solidFill>
            <a:schemeClr val="bg1"/>
          </a:solidFill>
          <a:ln w="6350">
            <a:gradFill>
              <a:gsLst>
                <a:gs pos="0">
                  <a:srgbClr val="9E0406"/>
                </a:gs>
                <a:gs pos="100000">
                  <a:srgbClr val="9E0406">
                    <a:alpha val="0"/>
                  </a:srgbClr>
                </a:gs>
              </a:gsLst>
              <a:lin ang="5400000" scaled="1"/>
            </a:gradFill>
          </a:ln>
          <a:effectLst>
            <a:outerShdw blurRad="508000" dist="127000" dir="4200000" algn="ctr" rotWithShape="0">
              <a:srgbClr val="000000">
                <a:alpha val="15000"/>
              </a:srgbClr>
            </a:outerShdw>
            <a:reflection blurRad="635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p>
        </p:txBody>
      </p:sp>
      <p:sp>
        <p:nvSpPr>
          <p:cNvPr id="11" name="文本框 10"/>
          <p:cNvSpPr txBox="1"/>
          <p:nvPr/>
        </p:nvSpPr>
        <p:spPr>
          <a:xfrm>
            <a:off x="8537575" y="2936875"/>
            <a:ext cx="3113405" cy="3273425"/>
          </a:xfrm>
          <a:prstGeom prst="rect">
            <a:avLst/>
          </a:prstGeom>
          <a:noFill/>
        </p:spPr>
        <p:txBody>
          <a:bodyPr wrap="square" rtlCol="0">
            <a:noAutofit/>
          </a:bodyPr>
          <a:lstStyle/>
          <a:p>
            <a:pPr indent="0" algn="just" fontAlgn="auto">
              <a:lnSpc>
                <a:spcPct val="135000"/>
              </a:lnSpc>
            </a:pPr>
            <a:r>
              <a:rPr lang="zh-CN" altLang="en-US" dirty="0">
                <a:solidFill>
                  <a:schemeClr val="tx1">
                    <a:lumMod val="85000"/>
                    <a:lumOff val="15000"/>
                  </a:schemeClr>
                </a:solidFill>
                <a:latin typeface="微软雅黑" panose="020B0503020204020204" charset="-122"/>
                <a:ea typeface="微软雅黑" panose="020B0503020204020204" charset="-122"/>
              </a:rPr>
              <a:t>       人民民主具有完整的制度程序和完整的参与实践，支撑国家制度体系和治理体系，促进国家治理的高效能，提升国家治理体系和治理能力现代化水平，为全面建设社会主义现代化国家提供坚强的制度保障。</a:t>
            </a:r>
          </a:p>
        </p:txBody>
      </p:sp>
      <p:grpSp>
        <p:nvGrpSpPr>
          <p:cNvPr id="63" name="组合 62"/>
          <p:cNvGrpSpPr/>
          <p:nvPr/>
        </p:nvGrpSpPr>
        <p:grpSpPr>
          <a:xfrm>
            <a:off x="8214310" y="1760809"/>
            <a:ext cx="3760524" cy="960055"/>
            <a:chOff x="108745" y="4600224"/>
            <a:chExt cx="3760524" cy="960055"/>
          </a:xfrm>
        </p:grpSpPr>
        <p:sp>
          <p:nvSpPr>
            <p:cNvPr id="64" name="箭头: 五边形 21"/>
            <p:cNvSpPr/>
            <p:nvPr/>
          </p:nvSpPr>
          <p:spPr>
            <a:xfrm>
              <a:off x="108745" y="4600224"/>
              <a:ext cx="3760524" cy="960055"/>
            </a:xfrm>
            <a:prstGeom prst="cube">
              <a:avLst>
                <a:gd name="adj" fmla="val 7847"/>
              </a:avLst>
            </a:prstGeom>
            <a:gradFill>
              <a:gsLst>
                <a:gs pos="0">
                  <a:srgbClr val="FF9000"/>
                </a:gs>
                <a:gs pos="62000">
                  <a:srgbClr val="C92403"/>
                </a:gs>
                <a:gs pos="100000">
                  <a:srgbClr val="E55003"/>
                </a:gs>
              </a:gsLst>
              <a:lin ang="15600000" scaled="0"/>
            </a:gradFill>
            <a:ln w="6350">
              <a:gradFill>
                <a:gsLst>
                  <a:gs pos="0">
                    <a:schemeClr val="bg1"/>
                  </a:gs>
                  <a:gs pos="100000">
                    <a:schemeClr val="bg1">
                      <a:alpha val="0"/>
                    </a:schemeClr>
                  </a:gs>
                </a:gsLst>
                <a:lin ang="5400000" scaled="1"/>
              </a:grad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20000"/>
                </a:lnSpc>
              </a:pPr>
              <a:endParaRPr lang="zh-CN" altLang="en-US" sz="22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endParaRPr>
            </a:p>
          </p:txBody>
        </p:sp>
        <p:sp>
          <p:nvSpPr>
            <p:cNvPr id="65" name="文本框 64"/>
            <p:cNvSpPr txBox="1"/>
            <p:nvPr/>
          </p:nvSpPr>
          <p:spPr>
            <a:xfrm>
              <a:off x="209710" y="4713254"/>
              <a:ext cx="3477895" cy="755650"/>
            </a:xfrm>
            <a:prstGeom prst="rect">
              <a:avLst/>
            </a:prstGeom>
            <a:noFill/>
          </p:spPr>
          <p:txBody>
            <a:bodyPr wrap="square">
              <a:spAutoFit/>
            </a:bodyPr>
            <a:lstStyle/>
            <a:p>
              <a:pPr algn="ctr">
                <a:lnSpc>
                  <a:spcPct val="120000"/>
                </a:lnSpc>
              </a:pPr>
              <a:r>
                <a:rPr lang="zh-CN" altLang="en-US"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民主的发展与国家治理的现代化相伴相生，相互作用，相互促进</a:t>
              </a:r>
            </a:p>
          </p:txBody>
        </p:sp>
      </p:grpSp>
      <p:sp>
        <p:nvSpPr>
          <p:cNvPr id="2" name="对角圆角矩形 13"/>
          <p:cNvSpPr/>
          <p:nvPr>
            <p:custDataLst>
              <p:tags r:id="rId1"/>
            </p:custDataLst>
          </p:nvPr>
        </p:nvSpPr>
        <p:spPr>
          <a:xfrm flipH="1">
            <a:off x="3881755" y="728980"/>
            <a:ext cx="452183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没有民主就没有社会主义的现代化</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83" y="0"/>
            <a:ext cx="12192000" cy="6853850"/>
            <a:chOff x="0" y="0"/>
            <a:chExt cx="12192000" cy="6853850"/>
          </a:xfrm>
        </p:grpSpPr>
        <p:grpSp>
          <p:nvGrpSpPr>
            <p:cNvPr id="3" name="组合 2"/>
            <p:cNvGrpSpPr/>
            <p:nvPr/>
          </p:nvGrpSpPr>
          <p:grpSpPr>
            <a:xfrm>
              <a:off x="0" y="0"/>
              <a:ext cx="12191999" cy="6853850"/>
              <a:chOff x="0" y="0"/>
              <a:chExt cx="12191999" cy="6853850"/>
            </a:xfrm>
          </p:grpSpPr>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16052"/>
              <a:stretch>
                <a:fillRect/>
              </a:stretch>
            </p:blipFill>
            <p:spPr>
              <a:xfrm>
                <a:off x="0" y="0"/>
                <a:ext cx="8620509" cy="6853850"/>
              </a:xfrm>
              <a:prstGeom prst="rect">
                <a:avLst/>
              </a:prstGeom>
            </p:spPr>
          </p:pic>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l="65220"/>
              <a:stretch>
                <a:fillRect/>
              </a:stretch>
            </p:blipFill>
            <p:spPr>
              <a:xfrm flipH="1">
                <a:off x="8620508" y="0"/>
                <a:ext cx="3571491" cy="6853850"/>
              </a:xfrm>
              <a:prstGeom prst="rect">
                <a:avLst/>
              </a:prstGeom>
            </p:spPr>
          </p:pic>
        </p:grpSp>
        <p:sp>
          <p:nvSpPr>
            <p:cNvPr id="6" name="矩形 5"/>
            <p:cNvSpPr/>
            <p:nvPr/>
          </p:nvSpPr>
          <p:spPr>
            <a:xfrm>
              <a:off x="2472000" y="0"/>
              <a:ext cx="9720000" cy="6853850"/>
            </a:xfrm>
            <a:prstGeom prst="rect">
              <a:avLst/>
            </a:prstGeom>
            <a:gradFill>
              <a:gsLst>
                <a:gs pos="0">
                  <a:srgbClr val="248ECA">
                    <a:alpha val="0"/>
                  </a:srgbClr>
                </a:gs>
                <a:gs pos="50000">
                  <a:srgbClr val="248ECA">
                    <a:alpha val="70000"/>
                  </a:srgbClr>
                </a:gs>
                <a:gs pos="100000">
                  <a:srgbClr val="248EC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rot="5400000">
            <a:off x="3690233" y="-1644649"/>
            <a:ext cx="6858000" cy="10147301"/>
          </a:xfrm>
          <a:prstGeom prst="rect">
            <a:avLst/>
          </a:prstGeom>
          <a:gradFill flip="none" rotWithShape="1">
            <a:gsLst>
              <a:gs pos="0">
                <a:srgbClr val="3592CB"/>
              </a:gs>
              <a:gs pos="100000">
                <a:srgbClr val="3592CB">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4781597" y="2803658"/>
            <a:ext cx="6912000" cy="1548000"/>
            <a:chOff x="5165724" y="2724691"/>
            <a:chExt cx="6912000" cy="1548000"/>
          </a:xfrm>
        </p:grpSpPr>
        <p:grpSp>
          <p:nvGrpSpPr>
            <p:cNvPr id="20" name="组合 19"/>
            <p:cNvGrpSpPr/>
            <p:nvPr/>
          </p:nvGrpSpPr>
          <p:grpSpPr>
            <a:xfrm>
              <a:off x="5165724" y="2724691"/>
              <a:ext cx="6912000" cy="1548000"/>
              <a:chOff x="5165724" y="2907182"/>
              <a:chExt cx="6912000" cy="1548000"/>
            </a:xfrm>
          </p:grpSpPr>
          <p:sp>
            <p:nvSpPr>
              <p:cNvPr id="13" name="işlídê"/>
              <p:cNvSpPr/>
              <p:nvPr/>
            </p:nvSpPr>
            <p:spPr>
              <a:xfrm>
                <a:off x="5165724" y="2907182"/>
                <a:ext cx="6912000" cy="1548000"/>
              </a:xfrm>
              <a:prstGeom prst="cube">
                <a:avLst>
                  <a:gd name="adj" fmla="val 3011"/>
                </a:avLst>
              </a:prstGeom>
              <a:pattFill prst="ltHorz">
                <a:fgClr>
                  <a:srgbClr val="FFFDEB"/>
                </a:fgClr>
                <a:bgClr>
                  <a:schemeClr val="bg1"/>
                </a:bgClr>
              </a:patt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p>
            </p:txBody>
          </p:sp>
          <p:sp>
            <p:nvSpPr>
              <p:cNvPr id="12" name="文本框 11"/>
              <p:cNvSpPr txBox="1"/>
              <p:nvPr/>
            </p:nvSpPr>
            <p:spPr>
              <a:xfrm>
                <a:off x="5351780" y="2963217"/>
                <a:ext cx="6480174" cy="1289905"/>
              </a:xfrm>
              <a:prstGeom prst="rect">
                <a:avLst/>
              </a:prstGeom>
              <a:noFill/>
            </p:spPr>
            <p:txBody>
              <a:bodyPr wrap="square" rtlCol="0">
                <a:sp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中华民族要实现伟大复兴，不仅要建设高度的物质文明、精神文明、社会文明、生态文明，而且要建设高度的政治文明。</a:t>
                </a:r>
                <a:r>
                  <a:rPr lang="zh-CN" altLang="en-US" b="1" dirty="0">
                    <a:solidFill>
                      <a:srgbClr val="C00000"/>
                    </a:solidFill>
                    <a:latin typeface="微软雅黑" panose="020B0503020204020204" charset="-122"/>
                    <a:ea typeface="微软雅黑" panose="020B0503020204020204" charset="-122"/>
                  </a:rPr>
                  <a:t>民主既是政治文明的精髓，也是社会主义的核心价值之一。</a:t>
                </a: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sp>
          <p:nvSpPr>
            <p:cNvPr id="16" name="矩形 15"/>
            <p:cNvSpPr/>
            <p:nvPr/>
          </p:nvSpPr>
          <p:spPr>
            <a:xfrm>
              <a:off x="5165725" y="2930789"/>
              <a:ext cx="76200" cy="113580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grpSp>
      <p:grpSp>
        <p:nvGrpSpPr>
          <p:cNvPr id="27" name="组合 26"/>
          <p:cNvGrpSpPr/>
          <p:nvPr/>
        </p:nvGrpSpPr>
        <p:grpSpPr>
          <a:xfrm>
            <a:off x="4781597" y="4551911"/>
            <a:ext cx="6912000" cy="1836000"/>
            <a:chOff x="5165725" y="4643026"/>
            <a:chExt cx="6912000" cy="1836000"/>
          </a:xfrm>
        </p:grpSpPr>
        <p:grpSp>
          <p:nvGrpSpPr>
            <p:cNvPr id="21" name="组合 20"/>
            <p:cNvGrpSpPr/>
            <p:nvPr/>
          </p:nvGrpSpPr>
          <p:grpSpPr>
            <a:xfrm>
              <a:off x="5165725" y="4643026"/>
              <a:ext cx="6912000" cy="1836000"/>
              <a:chOff x="5165725" y="4788052"/>
              <a:chExt cx="6912000" cy="1836000"/>
            </a:xfrm>
          </p:grpSpPr>
          <p:sp>
            <p:nvSpPr>
              <p:cNvPr id="15" name="işlídê"/>
              <p:cNvSpPr/>
              <p:nvPr/>
            </p:nvSpPr>
            <p:spPr>
              <a:xfrm>
                <a:off x="5165725" y="4788052"/>
                <a:ext cx="6912000" cy="1836000"/>
              </a:xfrm>
              <a:prstGeom prst="cube">
                <a:avLst>
                  <a:gd name="adj" fmla="val 3011"/>
                </a:avLst>
              </a:prstGeom>
              <a:pattFill prst="ltHorz">
                <a:fgClr>
                  <a:srgbClr val="FFFDEB"/>
                </a:fgClr>
                <a:bgClr>
                  <a:schemeClr val="bg1"/>
                </a:bgClr>
              </a:patt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p>
            </p:txBody>
          </p:sp>
          <p:sp>
            <p:nvSpPr>
              <p:cNvPr id="11" name="文本框 10"/>
              <p:cNvSpPr txBox="1"/>
              <p:nvPr/>
            </p:nvSpPr>
            <p:spPr>
              <a:xfrm>
                <a:off x="5356860" y="4875202"/>
                <a:ext cx="6480000" cy="1705403"/>
              </a:xfrm>
              <a:prstGeom prst="rect">
                <a:avLst/>
              </a:prstGeom>
              <a:noFill/>
            </p:spPr>
            <p:txBody>
              <a:bodyPr wrap="square" rtlCol="0">
                <a:sp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实现中华民族伟大复兴是中华民族近代以来最伟大的梦想，是亿万中国人民自己的事业，</a:t>
                </a:r>
                <a:r>
                  <a:rPr lang="zh-CN" altLang="en-US" b="1" dirty="0">
                    <a:solidFill>
                      <a:srgbClr val="C00000"/>
                    </a:solidFill>
                    <a:latin typeface="微软雅黑" panose="020B0503020204020204" charset="-122"/>
                    <a:ea typeface="微软雅黑" panose="020B0503020204020204" charset="-122"/>
                  </a:rPr>
                  <a:t>只有大力发扬人民民主，才能充分调动广大人民群众的首创精神，</a:t>
                </a:r>
                <a:r>
                  <a:rPr lang="zh-CN" altLang="en-US" dirty="0">
                    <a:solidFill>
                      <a:schemeClr val="tx1">
                        <a:lumMod val="85000"/>
                        <a:lumOff val="15000"/>
                      </a:schemeClr>
                    </a:solidFill>
                    <a:latin typeface="微软雅黑" panose="020B0503020204020204" charset="-122"/>
                    <a:ea typeface="微软雅黑" panose="020B0503020204020204" charset="-122"/>
                  </a:rPr>
                  <a:t>自觉为中华民族的伟大复兴而奋斗。</a:t>
                </a:r>
              </a:p>
            </p:txBody>
          </p:sp>
        </p:grpSp>
        <p:sp>
          <p:nvSpPr>
            <p:cNvPr id="23" name="矩形 22"/>
            <p:cNvSpPr/>
            <p:nvPr/>
          </p:nvSpPr>
          <p:spPr>
            <a:xfrm>
              <a:off x="5165725" y="5048588"/>
              <a:ext cx="76200" cy="113580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grpSp>
      <p:grpSp>
        <p:nvGrpSpPr>
          <p:cNvPr id="25" name="组合 24"/>
          <p:cNvGrpSpPr/>
          <p:nvPr/>
        </p:nvGrpSpPr>
        <p:grpSpPr>
          <a:xfrm>
            <a:off x="4781597" y="1513351"/>
            <a:ext cx="6912000" cy="1090055"/>
            <a:chOff x="5165724" y="1513351"/>
            <a:chExt cx="6912000" cy="1090055"/>
          </a:xfrm>
        </p:grpSpPr>
        <p:grpSp>
          <p:nvGrpSpPr>
            <p:cNvPr id="7" name="组合 6"/>
            <p:cNvGrpSpPr/>
            <p:nvPr/>
          </p:nvGrpSpPr>
          <p:grpSpPr>
            <a:xfrm>
              <a:off x="5165724" y="1513351"/>
              <a:ext cx="6912000" cy="1090055"/>
              <a:chOff x="5165537" y="1449857"/>
              <a:chExt cx="6874946" cy="1374775"/>
            </a:xfrm>
          </p:grpSpPr>
          <p:sp>
            <p:nvSpPr>
              <p:cNvPr id="9" name="işlídê"/>
              <p:cNvSpPr/>
              <p:nvPr/>
            </p:nvSpPr>
            <p:spPr>
              <a:xfrm>
                <a:off x="5165537" y="1449857"/>
                <a:ext cx="6874946" cy="1374775"/>
              </a:xfrm>
              <a:prstGeom prst="cube">
                <a:avLst>
                  <a:gd name="adj" fmla="val 6011"/>
                </a:avLst>
              </a:prstGeom>
              <a:pattFill prst="ltHorz">
                <a:fgClr>
                  <a:srgbClr val="FFFDEB"/>
                </a:fgClr>
                <a:bgClr>
                  <a:schemeClr val="bg1"/>
                </a:bgClr>
              </a:patt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p>
            </p:txBody>
          </p:sp>
          <p:sp>
            <p:nvSpPr>
              <p:cNvPr id="10" name="文本框 9"/>
              <p:cNvSpPr txBox="1"/>
              <p:nvPr/>
            </p:nvSpPr>
            <p:spPr>
              <a:xfrm>
                <a:off x="5350593" y="1553119"/>
                <a:ext cx="6445262" cy="1102800"/>
              </a:xfrm>
              <a:prstGeom prst="rect">
                <a:avLst/>
              </a:prstGeom>
              <a:noFill/>
            </p:spPr>
            <p:txBody>
              <a:bodyPr wrap="square" rtlCol="0">
                <a:sp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发展社会主义民主政治是中国共产党始终不渝的奋斗目标，是实现中华民族伟大复兴的</a:t>
                </a:r>
                <a:r>
                  <a:rPr lang="zh-CN" altLang="en-US" b="1" dirty="0">
                    <a:solidFill>
                      <a:srgbClr val="C00000"/>
                    </a:solidFill>
                    <a:latin typeface="微软雅黑" panose="020B0503020204020204" charset="-122"/>
                    <a:ea typeface="微软雅黑" panose="020B0503020204020204" charset="-122"/>
                  </a:rPr>
                  <a:t>必要条件</a:t>
                </a:r>
                <a:r>
                  <a:rPr lang="zh-CN" altLang="en-US" dirty="0">
                    <a:solidFill>
                      <a:schemeClr val="tx1">
                        <a:lumMod val="85000"/>
                        <a:lumOff val="15000"/>
                      </a:schemeClr>
                    </a:solidFill>
                    <a:latin typeface="微软雅黑" panose="020B0503020204020204" charset="-122"/>
                    <a:ea typeface="微软雅黑" panose="020B0503020204020204" charset="-122"/>
                  </a:rPr>
                  <a:t>和</a:t>
                </a:r>
                <a:r>
                  <a:rPr lang="zh-CN" altLang="en-US" b="1" dirty="0">
                    <a:solidFill>
                      <a:srgbClr val="C00000"/>
                    </a:solidFill>
                    <a:latin typeface="微软雅黑" panose="020B0503020204020204" charset="-122"/>
                    <a:ea typeface="微软雅黑" panose="020B0503020204020204" charset="-122"/>
                  </a:rPr>
                  <a:t>显著标识</a:t>
                </a:r>
                <a:r>
                  <a:rPr lang="zh-CN" altLang="en-US" dirty="0">
                    <a:solidFill>
                      <a:schemeClr val="tx1">
                        <a:lumMod val="85000"/>
                        <a:lumOff val="15000"/>
                      </a:schemeClr>
                    </a:solidFill>
                    <a:latin typeface="微软雅黑" panose="020B0503020204020204" charset="-122"/>
                    <a:ea typeface="微软雅黑" panose="020B0503020204020204" charset="-122"/>
                  </a:rPr>
                  <a:t>。</a:t>
                </a:r>
              </a:p>
            </p:txBody>
          </p:sp>
        </p:grpSp>
        <p:sp>
          <p:nvSpPr>
            <p:cNvPr id="24" name="矩形 23"/>
            <p:cNvSpPr/>
            <p:nvPr/>
          </p:nvSpPr>
          <p:spPr>
            <a:xfrm>
              <a:off x="5165725" y="1703877"/>
              <a:ext cx="76200" cy="765130"/>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grpSp>
      <p:sp>
        <p:nvSpPr>
          <p:cNvPr id="14" name="对角圆角矩形 13"/>
          <p:cNvSpPr/>
          <p:nvPr>
            <p:custDataLst>
              <p:tags r:id="rId1"/>
            </p:custDataLst>
          </p:nvPr>
        </p:nvSpPr>
        <p:spPr>
          <a:xfrm flipH="1">
            <a:off x="5976680" y="742950"/>
            <a:ext cx="452183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sz="2000" b="1" dirty="0">
                <a:solidFill>
                  <a:schemeClr val="bg1"/>
                </a:solidFill>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没有民主就没有中华民族伟大复兴</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29" cstate="print">
            <a:extLst>
              <a:ext uri="{28A0092B-C50C-407E-A947-70E740481C1C}">
                <a14:useLocalDpi xmlns:a14="http://schemas.microsoft.com/office/drawing/2010/main" val="0"/>
              </a:ext>
            </a:extLst>
          </a:blip>
          <a:srcRect t="31729" b="29938"/>
          <a:stretch>
            <a:fillRect/>
          </a:stretch>
        </p:blipFill>
        <p:spPr>
          <a:xfrm>
            <a:off x="635" y="4770120"/>
            <a:ext cx="12192000" cy="2087880"/>
          </a:xfrm>
          <a:prstGeom prst="cube">
            <a:avLst>
              <a:gd name="adj" fmla="val 0"/>
            </a:avLst>
          </a:prstGeom>
          <a:noFill/>
          <a:effectLst>
            <a:outerShdw blurRad="381000" dist="127000" dir="5400000" algn="t" rotWithShape="0">
              <a:prstClr val="black">
                <a:alpha val="15000"/>
              </a:prstClr>
            </a:outerShdw>
          </a:effectLst>
        </p:spPr>
      </p:pic>
      <p:grpSp>
        <p:nvGrpSpPr>
          <p:cNvPr id="52" name="组合 51">
            <a:extLst>
              <a:ext uri="{FF2B5EF4-FFF2-40B4-BE49-F238E27FC236}">
                <a16:creationId xmlns:a16="http://schemas.microsoft.com/office/drawing/2014/main" id="{1C76D514-0233-9951-C914-00AECE13C04C}"/>
              </a:ext>
            </a:extLst>
          </p:cNvPr>
          <p:cNvGrpSpPr/>
          <p:nvPr/>
        </p:nvGrpSpPr>
        <p:grpSpPr>
          <a:xfrm>
            <a:off x="470760" y="1804670"/>
            <a:ext cx="11250480" cy="4287520"/>
            <a:chOff x="534669" y="1804670"/>
            <a:chExt cx="11250480" cy="4287520"/>
          </a:xfrm>
        </p:grpSpPr>
        <p:grpSp>
          <p:nvGrpSpPr>
            <p:cNvPr id="51" name="组合 50">
              <a:extLst>
                <a:ext uri="{FF2B5EF4-FFF2-40B4-BE49-F238E27FC236}">
                  <a16:creationId xmlns:a16="http://schemas.microsoft.com/office/drawing/2014/main" id="{84017E37-84F6-8CB9-864F-C657C79E60BD}"/>
                </a:ext>
              </a:extLst>
            </p:cNvPr>
            <p:cNvGrpSpPr/>
            <p:nvPr/>
          </p:nvGrpSpPr>
          <p:grpSpPr>
            <a:xfrm>
              <a:off x="534669" y="1804670"/>
              <a:ext cx="3600000" cy="2081530"/>
              <a:chOff x="534669" y="1804670"/>
              <a:chExt cx="3600000" cy="2081530"/>
            </a:xfrm>
          </p:grpSpPr>
          <p:sp>
            <p:nvSpPr>
              <p:cNvPr id="5" name="矩形 4"/>
              <p:cNvSpPr/>
              <p:nvPr>
                <p:custDataLst>
                  <p:tags r:id="rId23"/>
                </p:custDataLst>
              </p:nvPr>
            </p:nvSpPr>
            <p:spPr>
              <a:xfrm>
                <a:off x="534669" y="1804670"/>
                <a:ext cx="3600000" cy="2081530"/>
              </a:xfrm>
              <a:prstGeom prst="rect">
                <a:avLst/>
              </a:prstGeom>
              <a:solidFill>
                <a:schemeClr val="bg1"/>
              </a:solidFill>
              <a:ln>
                <a:noFill/>
              </a:ln>
              <a:effectLst>
                <a:outerShdw blurRad="381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4"/>
                </p:custDataLst>
              </p:nvPr>
            </p:nvSpPr>
            <p:spPr>
              <a:xfrm>
                <a:off x="714375" y="2305050"/>
                <a:ext cx="3239770" cy="1289905"/>
              </a:xfrm>
              <a:prstGeom prst="rect">
                <a:avLst/>
              </a:prstGeom>
              <a:noFill/>
            </p:spPr>
            <p:txBody>
              <a:bodyPr wrap="square" rtlCol="0">
                <a:spAutoFit/>
              </a:bodyPr>
              <a:lstStyle/>
              <a:p>
                <a:pPr algn="just">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　　 </a:t>
                </a:r>
                <a:r>
                  <a:rPr lang="zh-CN" altLang="en-US" sz="1800" dirty="0">
                    <a:solidFill>
                      <a:schemeClr val="tx1">
                        <a:lumMod val="85000"/>
                        <a:lumOff val="15000"/>
                      </a:schemeClr>
                    </a:solidFill>
                    <a:latin typeface="微软雅黑" panose="020B0503020204020204" charset="-122"/>
                    <a:ea typeface="微软雅黑" panose="020B0503020204020204" charset="-122"/>
                  </a:rPr>
                  <a:t>坚持以人民为中心、坚持人民主体地位，真正为人民执政、靠人民执政。</a:t>
                </a:r>
              </a:p>
            </p:txBody>
          </p:sp>
          <p:sp>
            <p:nvSpPr>
              <p:cNvPr id="47" name="文本框 46"/>
              <p:cNvSpPr txBox="1"/>
              <p:nvPr>
                <p:custDataLst>
                  <p:tags r:id="rId25"/>
                </p:custDataLst>
              </p:nvPr>
            </p:nvSpPr>
            <p:spPr>
              <a:xfrm>
                <a:off x="809625" y="1945640"/>
                <a:ext cx="202411" cy="241935"/>
              </a:xfrm>
              <a:custGeom>
                <a:avLst/>
                <a:gdLst/>
                <a:ahLst/>
                <a:cxnLst/>
                <a:rect l="l" t="t" r="r" b="b"/>
                <a:pathLst>
                  <a:path w="159544" h="241696">
                    <a:moveTo>
                      <a:pt x="159544" y="0"/>
                    </a:moveTo>
                    <a:lnTo>
                      <a:pt x="93185" y="195262"/>
                    </a:lnTo>
                    <a:cubicBezTo>
                      <a:pt x="86426" y="217487"/>
                      <a:pt x="93228" y="228996"/>
                      <a:pt x="113593" y="229790"/>
                    </a:cubicBezTo>
                    <a:lnTo>
                      <a:pt x="109537" y="241696"/>
                    </a:lnTo>
                    <a:lnTo>
                      <a:pt x="0" y="241696"/>
                    </a:lnTo>
                    <a:lnTo>
                      <a:pt x="4056" y="229790"/>
                    </a:lnTo>
                    <a:cubicBezTo>
                      <a:pt x="26553" y="228996"/>
                      <a:pt x="41579" y="217487"/>
                      <a:pt x="49132" y="195262"/>
                    </a:cubicBezTo>
                    <a:lnTo>
                      <a:pt x="93631" y="64293"/>
                    </a:lnTo>
                    <a:cubicBezTo>
                      <a:pt x="97662" y="54768"/>
                      <a:pt x="98375" y="46831"/>
                      <a:pt x="95771" y="40481"/>
                    </a:cubicBezTo>
                    <a:cubicBezTo>
                      <a:pt x="93960" y="34131"/>
                      <a:pt x="87102" y="30956"/>
                      <a:pt x="75195" y="30956"/>
                    </a:cubicBezTo>
                    <a:lnTo>
                      <a:pt x="80051" y="16668"/>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2400" i="1" dirty="0">
                  <a:solidFill>
                    <a:srgbClr val="C00000"/>
                  </a:solidFill>
                  <a:latin typeface="方正粗雅宋_GBK" panose="02000000000000000000" pitchFamily="2" charset="-122"/>
                  <a:ea typeface="方正粗雅宋_GBK" panose="02000000000000000000" pitchFamily="2" charset="-122"/>
                </a:endParaRPr>
              </a:p>
            </p:txBody>
          </p:sp>
          <p:cxnSp>
            <p:nvCxnSpPr>
              <p:cNvPr id="41" name="直接连接符 40"/>
              <p:cNvCxnSpPr/>
              <p:nvPr>
                <p:custDataLst>
                  <p:tags r:id="rId26"/>
                </p:custDataLst>
              </p:nvPr>
            </p:nvCxnSpPr>
            <p:spPr>
              <a:xfrm>
                <a:off x="1082472" y="2181225"/>
                <a:ext cx="1823923"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48" name="组合 47">
              <a:extLst>
                <a:ext uri="{FF2B5EF4-FFF2-40B4-BE49-F238E27FC236}">
                  <a16:creationId xmlns:a16="http://schemas.microsoft.com/office/drawing/2014/main" id="{B811A36F-FE67-3596-56AD-4E2131564970}"/>
                </a:ext>
              </a:extLst>
            </p:cNvPr>
            <p:cNvGrpSpPr/>
            <p:nvPr/>
          </p:nvGrpSpPr>
          <p:grpSpPr>
            <a:xfrm>
              <a:off x="4359909" y="1804670"/>
              <a:ext cx="3600000" cy="2081530"/>
              <a:chOff x="4355464" y="1804670"/>
              <a:chExt cx="3600000" cy="2081530"/>
            </a:xfrm>
          </p:grpSpPr>
          <p:sp>
            <p:nvSpPr>
              <p:cNvPr id="7" name="矩形 6"/>
              <p:cNvSpPr/>
              <p:nvPr>
                <p:custDataLst>
                  <p:tags r:id="rId19"/>
                </p:custDataLst>
              </p:nvPr>
            </p:nvSpPr>
            <p:spPr>
              <a:xfrm>
                <a:off x="4355464" y="1804670"/>
                <a:ext cx="3600000" cy="2081530"/>
              </a:xfrm>
              <a:prstGeom prst="rect">
                <a:avLst/>
              </a:prstGeom>
              <a:solidFill>
                <a:schemeClr val="bg1"/>
              </a:solidFill>
              <a:ln>
                <a:noFill/>
              </a:ln>
              <a:effectLst>
                <a:outerShdw blurRad="381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custDataLst>
                  <p:tags r:id="rId20"/>
                </p:custDataLst>
              </p:nvPr>
            </p:nvSpPr>
            <p:spPr>
              <a:xfrm>
                <a:off x="4539615" y="2245995"/>
                <a:ext cx="3239770" cy="1289905"/>
              </a:xfrm>
              <a:prstGeom prst="rect">
                <a:avLst/>
              </a:prstGeom>
              <a:noFill/>
            </p:spPr>
            <p:txBody>
              <a:bodyPr wrap="square" rtlCol="0">
                <a:sp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充分发挥总揽全局、协调各方的领导核心作用，保证党领导人民有效治理国家。</a:t>
                </a:r>
              </a:p>
            </p:txBody>
          </p:sp>
          <p:cxnSp>
            <p:nvCxnSpPr>
              <p:cNvPr id="39" name="直接连接符 38"/>
              <p:cNvCxnSpPr/>
              <p:nvPr>
                <p:custDataLst>
                  <p:tags r:id="rId21"/>
                </p:custDataLst>
              </p:nvPr>
            </p:nvCxnSpPr>
            <p:spPr>
              <a:xfrm>
                <a:off x="5102860" y="2178050"/>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65183850-9AA3-F2C5-E55B-AB51FC8B6B0A}"/>
                  </a:ext>
                </a:extLst>
              </p:cNvPr>
              <p:cNvSpPr txBox="1"/>
              <p:nvPr>
                <p:custDataLst>
                  <p:tags r:id="rId22"/>
                </p:custDataLst>
              </p:nvPr>
            </p:nvSpPr>
            <p:spPr>
              <a:xfrm>
                <a:off x="4809026" y="1988017"/>
                <a:ext cx="226960" cy="242973"/>
              </a:xfrm>
              <a:custGeom>
                <a:avLst/>
                <a:gdLst/>
                <a:ahLst/>
                <a:cxnLst/>
                <a:rect l="l" t="t" r="r" b="b"/>
                <a:pathLst>
                  <a:path w="226960" h="242973">
                    <a:moveTo>
                      <a:pt x="166074" y="85"/>
                    </a:moveTo>
                    <a:cubicBezTo>
                      <a:pt x="217234" y="-1515"/>
                      <a:pt x="236153" y="19476"/>
                      <a:pt x="222833" y="63058"/>
                    </a:cubicBezTo>
                    <a:cubicBezTo>
                      <a:pt x="212701" y="97276"/>
                      <a:pt x="180529" y="125622"/>
                      <a:pt x="126318" y="148095"/>
                    </a:cubicBezTo>
                    <a:cubicBezTo>
                      <a:pt x="91182" y="162444"/>
                      <a:pt x="66136" y="179634"/>
                      <a:pt x="51179" y="199664"/>
                    </a:cubicBezTo>
                    <a:lnTo>
                      <a:pt x="125611" y="199664"/>
                    </a:lnTo>
                    <a:cubicBezTo>
                      <a:pt x="140618" y="200433"/>
                      <a:pt x="156499" y="186809"/>
                      <a:pt x="173255" y="158792"/>
                    </a:cubicBezTo>
                    <a:lnTo>
                      <a:pt x="191226" y="165712"/>
                    </a:lnTo>
                    <a:lnTo>
                      <a:pt x="152531" y="242973"/>
                    </a:lnTo>
                    <a:lnTo>
                      <a:pt x="0" y="242973"/>
                    </a:lnTo>
                    <a:cubicBezTo>
                      <a:pt x="16744" y="196427"/>
                      <a:pt x="53423" y="156739"/>
                      <a:pt x="110040" y="123910"/>
                    </a:cubicBezTo>
                    <a:cubicBezTo>
                      <a:pt x="142100" y="104612"/>
                      <a:pt x="162694" y="82771"/>
                      <a:pt x="171822" y="58388"/>
                    </a:cubicBezTo>
                    <a:cubicBezTo>
                      <a:pt x="180082" y="34278"/>
                      <a:pt x="175723" y="21876"/>
                      <a:pt x="158744" y="21181"/>
                    </a:cubicBezTo>
                    <a:cubicBezTo>
                      <a:pt x="144878" y="20400"/>
                      <a:pt x="131558" y="33385"/>
                      <a:pt x="118784" y="60137"/>
                    </a:cubicBezTo>
                    <a:cubicBezTo>
                      <a:pt x="110425" y="76855"/>
                      <a:pt x="98115" y="85661"/>
                      <a:pt x="81856" y="86554"/>
                    </a:cubicBezTo>
                    <a:cubicBezTo>
                      <a:pt x="64579" y="86554"/>
                      <a:pt x="59550" y="77153"/>
                      <a:pt x="66768" y="58351"/>
                    </a:cubicBezTo>
                    <a:cubicBezTo>
                      <a:pt x="82222" y="20326"/>
                      <a:pt x="115324" y="904"/>
                      <a:pt x="166074" y="85"/>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grpSp>
        <p:grpSp>
          <p:nvGrpSpPr>
            <p:cNvPr id="45" name="组合 44">
              <a:extLst>
                <a:ext uri="{FF2B5EF4-FFF2-40B4-BE49-F238E27FC236}">
                  <a16:creationId xmlns:a16="http://schemas.microsoft.com/office/drawing/2014/main" id="{053AC309-2C85-D448-CCFC-C81AA8847D94}"/>
                </a:ext>
              </a:extLst>
            </p:cNvPr>
            <p:cNvGrpSpPr/>
            <p:nvPr/>
          </p:nvGrpSpPr>
          <p:grpSpPr>
            <a:xfrm>
              <a:off x="8185149" y="1804670"/>
              <a:ext cx="3600000" cy="2081530"/>
              <a:chOff x="8185149" y="1804670"/>
              <a:chExt cx="3600000" cy="2081530"/>
            </a:xfrm>
          </p:grpSpPr>
          <p:sp>
            <p:nvSpPr>
              <p:cNvPr id="11" name="矩形 10"/>
              <p:cNvSpPr/>
              <p:nvPr>
                <p:custDataLst>
                  <p:tags r:id="rId15"/>
                </p:custDataLst>
              </p:nvPr>
            </p:nvSpPr>
            <p:spPr>
              <a:xfrm>
                <a:off x="8185149" y="1804670"/>
                <a:ext cx="3600000" cy="2081530"/>
              </a:xfrm>
              <a:prstGeom prst="rect">
                <a:avLst/>
              </a:prstGeom>
              <a:solidFill>
                <a:schemeClr val="bg1"/>
              </a:solidFill>
              <a:ln>
                <a:noFill/>
              </a:ln>
              <a:effectLst>
                <a:outerShdw blurRad="381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custDataLst>
                  <p:tags r:id="rId16"/>
                </p:custDataLst>
              </p:nvPr>
            </p:nvSpPr>
            <p:spPr>
              <a:xfrm>
                <a:off x="8319770" y="2245995"/>
                <a:ext cx="3260725" cy="1289905"/>
              </a:xfrm>
              <a:prstGeom prst="rect">
                <a:avLst/>
              </a:prstGeom>
              <a:noFill/>
            </p:spPr>
            <p:txBody>
              <a:bodyPr wrap="square" rtlCol="0">
                <a:spAutoFit/>
              </a:bodyPr>
              <a:lstStyle/>
              <a:p>
                <a:pPr algn="l">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坚持群众路线，密切同人民群众的联系，凝聚起最广大人民的智慧和力量。</a:t>
                </a:r>
              </a:p>
            </p:txBody>
          </p:sp>
          <p:cxnSp>
            <p:nvCxnSpPr>
              <p:cNvPr id="23" name="直接连接符 22"/>
              <p:cNvCxnSpPr/>
              <p:nvPr>
                <p:custDataLst>
                  <p:tags r:id="rId17"/>
                </p:custDataLst>
              </p:nvPr>
            </p:nvCxnSpPr>
            <p:spPr>
              <a:xfrm>
                <a:off x="8884285" y="212534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66653DBC-07FF-CED6-E25A-C9CC81392A3A}"/>
                  </a:ext>
                </a:extLst>
              </p:cNvPr>
              <p:cNvSpPr txBox="1"/>
              <p:nvPr>
                <p:custDataLst>
                  <p:tags r:id="rId18"/>
                </p:custDataLst>
              </p:nvPr>
            </p:nvSpPr>
            <p:spPr>
              <a:xfrm>
                <a:off x="8602586" y="1935309"/>
                <a:ext cx="209993" cy="248817"/>
              </a:xfrm>
              <a:custGeom>
                <a:avLst/>
                <a:gdLst/>
                <a:ahLst/>
                <a:cxnLst/>
                <a:rect l="l" t="t" r="r" b="b"/>
                <a:pathLst>
                  <a:path w="209993" h="248817">
                    <a:moveTo>
                      <a:pt x="150441" y="88"/>
                    </a:moveTo>
                    <a:cubicBezTo>
                      <a:pt x="200857" y="-1512"/>
                      <a:pt x="219262" y="18716"/>
                      <a:pt x="205656" y="60773"/>
                    </a:cubicBezTo>
                    <a:cubicBezTo>
                      <a:pt x="192907" y="95574"/>
                      <a:pt x="164816" y="115138"/>
                      <a:pt x="121383" y="119467"/>
                    </a:cubicBezTo>
                    <a:cubicBezTo>
                      <a:pt x="165957" y="123398"/>
                      <a:pt x="182160" y="143124"/>
                      <a:pt x="169994" y="178645"/>
                    </a:cubicBezTo>
                    <a:cubicBezTo>
                      <a:pt x="153387" y="224608"/>
                      <a:pt x="117724" y="247998"/>
                      <a:pt x="63005" y="248817"/>
                    </a:cubicBezTo>
                    <a:cubicBezTo>
                      <a:pt x="13867" y="247192"/>
                      <a:pt x="-6529" y="230548"/>
                      <a:pt x="1818" y="198885"/>
                    </a:cubicBezTo>
                    <a:cubicBezTo>
                      <a:pt x="6680" y="182440"/>
                      <a:pt x="17662" y="173770"/>
                      <a:pt x="34765" y="172877"/>
                    </a:cubicBezTo>
                    <a:cubicBezTo>
                      <a:pt x="52140" y="170496"/>
                      <a:pt x="58658" y="178117"/>
                      <a:pt x="54317" y="195741"/>
                    </a:cubicBezTo>
                    <a:cubicBezTo>
                      <a:pt x="50695" y="217036"/>
                      <a:pt x="55911" y="227683"/>
                      <a:pt x="69962" y="227683"/>
                    </a:cubicBezTo>
                    <a:cubicBezTo>
                      <a:pt x="90848" y="228452"/>
                      <a:pt x="106611" y="213297"/>
                      <a:pt x="117253" y="182216"/>
                    </a:cubicBezTo>
                    <a:cubicBezTo>
                      <a:pt x="128452" y="149536"/>
                      <a:pt x="113178" y="132805"/>
                      <a:pt x="71432" y="132024"/>
                    </a:cubicBezTo>
                    <a:lnTo>
                      <a:pt x="78967" y="110035"/>
                    </a:lnTo>
                    <a:cubicBezTo>
                      <a:pt x="119448" y="107691"/>
                      <a:pt x="144643" y="90929"/>
                      <a:pt x="154553" y="59749"/>
                    </a:cubicBezTo>
                    <a:cubicBezTo>
                      <a:pt x="162912" y="33258"/>
                      <a:pt x="159303" y="20012"/>
                      <a:pt x="143725" y="20012"/>
                    </a:cubicBezTo>
                    <a:cubicBezTo>
                      <a:pt x="129140" y="19231"/>
                      <a:pt x="117432" y="30672"/>
                      <a:pt x="108602" y="54336"/>
                    </a:cubicBezTo>
                    <a:cubicBezTo>
                      <a:pt x="101681" y="69392"/>
                      <a:pt x="89496" y="77795"/>
                      <a:pt x="72046" y="79544"/>
                    </a:cubicBezTo>
                    <a:cubicBezTo>
                      <a:pt x="55129" y="78651"/>
                      <a:pt x="50051" y="69498"/>
                      <a:pt x="56810" y="52085"/>
                    </a:cubicBezTo>
                    <a:cubicBezTo>
                      <a:pt x="71643" y="18239"/>
                      <a:pt x="102853" y="907"/>
                      <a:pt x="150441" y="88"/>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grpSp>
        <p:grpSp>
          <p:nvGrpSpPr>
            <p:cNvPr id="50" name="组合 49">
              <a:extLst>
                <a:ext uri="{FF2B5EF4-FFF2-40B4-BE49-F238E27FC236}">
                  <a16:creationId xmlns:a16="http://schemas.microsoft.com/office/drawing/2014/main" id="{A9D90873-7A6F-DBC4-9D9F-471F52BF424C}"/>
                </a:ext>
              </a:extLst>
            </p:cNvPr>
            <p:cNvGrpSpPr/>
            <p:nvPr/>
          </p:nvGrpSpPr>
          <p:grpSpPr>
            <a:xfrm>
              <a:off x="534669" y="4092575"/>
              <a:ext cx="3600000" cy="1999615"/>
              <a:chOff x="534669" y="4092575"/>
              <a:chExt cx="3600000" cy="1999615"/>
            </a:xfrm>
          </p:grpSpPr>
          <p:sp>
            <p:nvSpPr>
              <p:cNvPr id="14" name="矩形 13"/>
              <p:cNvSpPr/>
              <p:nvPr>
                <p:custDataLst>
                  <p:tags r:id="rId11"/>
                </p:custDataLst>
              </p:nvPr>
            </p:nvSpPr>
            <p:spPr>
              <a:xfrm>
                <a:off x="534669" y="4092575"/>
                <a:ext cx="3600000" cy="1999615"/>
              </a:xfrm>
              <a:prstGeom prst="rect">
                <a:avLst/>
              </a:prstGeom>
              <a:solidFill>
                <a:schemeClr val="bg1"/>
              </a:solidFill>
              <a:ln>
                <a:noFill/>
              </a:ln>
              <a:effectLst>
                <a:outerShdw blurRad="381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custDataLst>
                  <p:tags r:id="rId12"/>
                </p:custDataLst>
              </p:nvPr>
            </p:nvSpPr>
            <p:spPr>
              <a:xfrm>
                <a:off x="709930" y="4704080"/>
                <a:ext cx="3239770" cy="874407"/>
              </a:xfrm>
              <a:prstGeom prst="rect">
                <a:avLst/>
              </a:prstGeom>
              <a:noFill/>
            </p:spPr>
            <p:txBody>
              <a:bodyPr wrap="square" rtlCol="0">
                <a:spAutoFit/>
              </a:bodyPr>
              <a:lstStyle/>
              <a:p>
                <a:pPr algn="l">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坚持党内民主，带动和促进人民民主的发展。</a:t>
                </a:r>
              </a:p>
            </p:txBody>
          </p:sp>
          <p:cxnSp>
            <p:nvCxnSpPr>
              <p:cNvPr id="32" name="直接连接符 31"/>
              <p:cNvCxnSpPr/>
              <p:nvPr>
                <p:custDataLst>
                  <p:tags r:id="rId13"/>
                </p:custDataLst>
              </p:nvPr>
            </p:nvCxnSpPr>
            <p:spPr>
              <a:xfrm>
                <a:off x="1208405" y="452437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AC79D5F6-FE65-100B-A64B-A93221C2DE44}"/>
                  </a:ext>
                </a:extLst>
              </p:cNvPr>
              <p:cNvSpPr txBox="1"/>
              <p:nvPr>
                <p:custDataLst>
                  <p:tags r:id="rId14"/>
                </p:custDataLst>
              </p:nvPr>
            </p:nvSpPr>
            <p:spPr>
              <a:xfrm>
                <a:off x="922906" y="4337887"/>
                <a:ext cx="204601" cy="239428"/>
              </a:xfrm>
              <a:custGeom>
                <a:avLst/>
                <a:gdLst/>
                <a:ahLst/>
                <a:cxnLst/>
                <a:rect l="l" t="t" r="r" b="b"/>
                <a:pathLst>
                  <a:path w="204601" h="239428">
                    <a:moveTo>
                      <a:pt x="140158" y="47979"/>
                    </a:moveTo>
                    <a:cubicBezTo>
                      <a:pt x="131712" y="59687"/>
                      <a:pt x="107360" y="85998"/>
                      <a:pt x="67102" y="126914"/>
                    </a:cubicBezTo>
                    <a:cubicBezTo>
                      <a:pt x="51079" y="143086"/>
                      <a:pt x="40388" y="153318"/>
                      <a:pt x="35030" y="157609"/>
                    </a:cubicBezTo>
                    <a:lnTo>
                      <a:pt x="102598" y="157609"/>
                    </a:lnTo>
                    <a:close/>
                    <a:moveTo>
                      <a:pt x="167208" y="0"/>
                    </a:moveTo>
                    <a:lnTo>
                      <a:pt x="204601" y="0"/>
                    </a:lnTo>
                    <a:lnTo>
                      <a:pt x="150595" y="157609"/>
                    </a:lnTo>
                    <a:lnTo>
                      <a:pt x="183281" y="157609"/>
                    </a:lnTo>
                    <a:lnTo>
                      <a:pt x="175245" y="181068"/>
                    </a:lnTo>
                    <a:lnTo>
                      <a:pt x="142558" y="181068"/>
                    </a:lnTo>
                    <a:lnTo>
                      <a:pt x="138261" y="193626"/>
                    </a:lnTo>
                    <a:cubicBezTo>
                      <a:pt x="131043" y="212415"/>
                      <a:pt x="137554" y="221810"/>
                      <a:pt x="157795" y="221810"/>
                    </a:cubicBezTo>
                    <a:lnTo>
                      <a:pt x="151748" y="239428"/>
                    </a:lnTo>
                    <a:lnTo>
                      <a:pt x="46546" y="239428"/>
                    </a:lnTo>
                    <a:lnTo>
                      <a:pt x="52592" y="221810"/>
                    </a:lnTo>
                    <a:cubicBezTo>
                      <a:pt x="72039" y="221810"/>
                      <a:pt x="84416" y="212930"/>
                      <a:pt x="89724" y="195170"/>
                    </a:cubicBezTo>
                    <a:lnTo>
                      <a:pt x="94561" y="181068"/>
                    </a:lnTo>
                    <a:lnTo>
                      <a:pt x="0" y="181068"/>
                    </a:lnTo>
                    <a:lnTo>
                      <a:pt x="7367" y="159544"/>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grpSp>
        <p:grpSp>
          <p:nvGrpSpPr>
            <p:cNvPr id="49" name="组合 48">
              <a:extLst>
                <a:ext uri="{FF2B5EF4-FFF2-40B4-BE49-F238E27FC236}">
                  <a16:creationId xmlns:a16="http://schemas.microsoft.com/office/drawing/2014/main" id="{5485C4B4-C4E6-9188-08D0-BD946D8225EE}"/>
                </a:ext>
              </a:extLst>
            </p:cNvPr>
            <p:cNvGrpSpPr/>
            <p:nvPr/>
          </p:nvGrpSpPr>
          <p:grpSpPr>
            <a:xfrm>
              <a:off x="4359909" y="4092575"/>
              <a:ext cx="3600000" cy="1999615"/>
              <a:chOff x="4359591" y="4092575"/>
              <a:chExt cx="3600000" cy="1999615"/>
            </a:xfrm>
          </p:grpSpPr>
          <p:sp>
            <p:nvSpPr>
              <p:cNvPr id="26" name="矩形 25"/>
              <p:cNvSpPr/>
              <p:nvPr>
                <p:custDataLst>
                  <p:tags r:id="rId7"/>
                </p:custDataLst>
              </p:nvPr>
            </p:nvSpPr>
            <p:spPr>
              <a:xfrm>
                <a:off x="4359591" y="4092575"/>
                <a:ext cx="3600000" cy="1999615"/>
              </a:xfrm>
              <a:prstGeom prst="rect">
                <a:avLst/>
              </a:prstGeom>
              <a:solidFill>
                <a:schemeClr val="bg1"/>
              </a:solidFill>
              <a:ln>
                <a:noFill/>
              </a:ln>
              <a:effectLst>
                <a:outerShdw blurRad="381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custDataLst>
                  <p:tags r:id="rId8"/>
                </p:custDataLst>
              </p:nvPr>
            </p:nvSpPr>
            <p:spPr>
              <a:xfrm>
                <a:off x="4442869" y="4600575"/>
                <a:ext cx="3433445" cy="1289905"/>
              </a:xfrm>
              <a:prstGeom prst="rect">
                <a:avLst/>
              </a:prstGeom>
              <a:noFill/>
            </p:spPr>
            <p:txBody>
              <a:bodyPr wrap="square" rtlCol="0">
                <a:spAutoFit/>
              </a:bodyPr>
              <a:lstStyle/>
              <a:p>
                <a:pPr algn="l">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健全选人用人制度机制，确保领导权掌握在忠于马克思主义、忠于党、忠于人民的人手中。</a:t>
                </a:r>
              </a:p>
            </p:txBody>
          </p:sp>
          <p:cxnSp>
            <p:nvCxnSpPr>
              <p:cNvPr id="35" name="直接连接符 34"/>
              <p:cNvCxnSpPr/>
              <p:nvPr>
                <p:custDataLst>
                  <p:tags r:id="rId9"/>
                </p:custDataLst>
              </p:nvPr>
            </p:nvCxnSpPr>
            <p:spPr>
              <a:xfrm>
                <a:off x="5102860" y="452437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5846E430-91F7-5006-39AD-9FFA4AA93A3B}"/>
                  </a:ext>
                </a:extLst>
              </p:cNvPr>
              <p:cNvSpPr txBox="1"/>
              <p:nvPr>
                <p:custDataLst>
                  <p:tags r:id="rId10"/>
                </p:custDataLst>
              </p:nvPr>
            </p:nvSpPr>
            <p:spPr>
              <a:xfrm>
                <a:off x="4821988" y="4339059"/>
                <a:ext cx="218243" cy="242925"/>
              </a:xfrm>
              <a:custGeom>
                <a:avLst/>
                <a:gdLst/>
                <a:ahLst/>
                <a:cxnLst/>
                <a:rect l="l" t="t" r="r" b="b"/>
                <a:pathLst>
                  <a:path w="218243" h="242925">
                    <a:moveTo>
                      <a:pt x="87516" y="0"/>
                    </a:moveTo>
                    <a:lnTo>
                      <a:pt x="218243" y="0"/>
                    </a:lnTo>
                    <a:lnTo>
                      <a:pt x="201407" y="49151"/>
                    </a:lnTo>
                    <a:lnTo>
                      <a:pt x="90176" y="49151"/>
                    </a:lnTo>
                    <a:lnTo>
                      <a:pt x="63927" y="109705"/>
                    </a:lnTo>
                    <a:cubicBezTo>
                      <a:pt x="80682" y="93371"/>
                      <a:pt x="101028" y="86389"/>
                      <a:pt x="124965" y="88758"/>
                    </a:cubicBezTo>
                    <a:cubicBezTo>
                      <a:pt x="172701" y="92020"/>
                      <a:pt x="188998" y="116917"/>
                      <a:pt x="173855" y="163451"/>
                    </a:cubicBezTo>
                    <a:cubicBezTo>
                      <a:pt x="155165" y="215628"/>
                      <a:pt x="117678" y="242119"/>
                      <a:pt x="61397" y="242925"/>
                    </a:cubicBezTo>
                    <a:cubicBezTo>
                      <a:pt x="13548" y="242119"/>
                      <a:pt x="-6333" y="226256"/>
                      <a:pt x="1754" y="195337"/>
                    </a:cubicBezTo>
                    <a:cubicBezTo>
                      <a:pt x="7434" y="178743"/>
                      <a:pt x="18571" y="170446"/>
                      <a:pt x="35166" y="170446"/>
                    </a:cubicBezTo>
                    <a:cubicBezTo>
                      <a:pt x="50061" y="168871"/>
                      <a:pt x="56070" y="175934"/>
                      <a:pt x="53192" y="191635"/>
                    </a:cubicBezTo>
                    <a:cubicBezTo>
                      <a:pt x="49025" y="212508"/>
                      <a:pt x="53961" y="222964"/>
                      <a:pt x="68001" y="223001"/>
                    </a:cubicBezTo>
                    <a:cubicBezTo>
                      <a:pt x="90164" y="222306"/>
                      <a:pt x="107639" y="204397"/>
                      <a:pt x="120426" y="169274"/>
                    </a:cubicBezTo>
                    <a:cubicBezTo>
                      <a:pt x="133733" y="132712"/>
                      <a:pt x="128431" y="114071"/>
                      <a:pt x="104520" y="113352"/>
                    </a:cubicBezTo>
                    <a:cubicBezTo>
                      <a:pt x="86449" y="113352"/>
                      <a:pt x="66333" y="124638"/>
                      <a:pt x="44170" y="147210"/>
                    </a:cubicBezTo>
                    <a:lnTo>
                      <a:pt x="28878" y="140066"/>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grpSp>
        <p:grpSp>
          <p:nvGrpSpPr>
            <p:cNvPr id="44" name="组合 43">
              <a:extLst>
                <a:ext uri="{FF2B5EF4-FFF2-40B4-BE49-F238E27FC236}">
                  <a16:creationId xmlns:a16="http://schemas.microsoft.com/office/drawing/2014/main" id="{83AD148D-1D32-96E7-2061-63A84270B0B0}"/>
                </a:ext>
              </a:extLst>
            </p:cNvPr>
            <p:cNvGrpSpPr/>
            <p:nvPr/>
          </p:nvGrpSpPr>
          <p:grpSpPr>
            <a:xfrm>
              <a:off x="8185149" y="4092575"/>
              <a:ext cx="3600000" cy="1999615"/>
              <a:chOff x="8185149" y="4092575"/>
              <a:chExt cx="3600000" cy="1999615"/>
            </a:xfrm>
          </p:grpSpPr>
          <p:sp>
            <p:nvSpPr>
              <p:cNvPr id="29" name="矩形 28"/>
              <p:cNvSpPr/>
              <p:nvPr>
                <p:custDataLst>
                  <p:tags r:id="rId3"/>
                </p:custDataLst>
              </p:nvPr>
            </p:nvSpPr>
            <p:spPr>
              <a:xfrm>
                <a:off x="8185149" y="4092575"/>
                <a:ext cx="3600000" cy="1999615"/>
              </a:xfrm>
              <a:prstGeom prst="rect">
                <a:avLst/>
              </a:prstGeom>
              <a:solidFill>
                <a:schemeClr val="bg1"/>
              </a:solidFill>
              <a:ln>
                <a:noFill/>
              </a:ln>
              <a:effectLst>
                <a:outerShdw blurRad="381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custDataLst>
                  <p:tags r:id="rId4"/>
                </p:custDataLst>
              </p:nvPr>
            </p:nvSpPr>
            <p:spPr>
              <a:xfrm>
                <a:off x="8319770" y="4600575"/>
                <a:ext cx="3239770" cy="1289905"/>
              </a:xfrm>
              <a:prstGeom prst="rect">
                <a:avLst/>
              </a:prstGeom>
              <a:noFill/>
            </p:spPr>
            <p:txBody>
              <a:bodyPr wrap="square" rtlCol="0">
                <a:sp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坚持依法执政、依法治国，通过法治保障党的政策有效实施、保障人民当家作主。</a:t>
                </a:r>
              </a:p>
            </p:txBody>
          </p:sp>
          <p:cxnSp>
            <p:nvCxnSpPr>
              <p:cNvPr id="42" name="直接连接符 41"/>
              <p:cNvCxnSpPr/>
              <p:nvPr>
                <p:custDataLst>
                  <p:tags r:id="rId5"/>
                </p:custDataLst>
              </p:nvPr>
            </p:nvCxnSpPr>
            <p:spPr>
              <a:xfrm>
                <a:off x="8884285" y="4513580"/>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a16="http://schemas.microsoft.com/office/drawing/2014/main" id="{F4E4DDE9-F911-8431-EC81-4761D904D381}"/>
                  </a:ext>
                </a:extLst>
              </p:cNvPr>
              <p:cNvSpPr txBox="1"/>
              <p:nvPr>
                <p:custDataLst>
                  <p:tags r:id="rId6"/>
                </p:custDataLst>
              </p:nvPr>
            </p:nvSpPr>
            <p:spPr>
              <a:xfrm>
                <a:off x="8614067" y="4323590"/>
                <a:ext cx="203734" cy="248782"/>
              </a:xfrm>
              <a:custGeom>
                <a:avLst/>
                <a:gdLst/>
                <a:ahLst/>
                <a:cxnLst/>
                <a:rect l="l" t="t" r="r" b="b"/>
                <a:pathLst>
                  <a:path w="203734" h="248782">
                    <a:moveTo>
                      <a:pt x="103353" y="112184"/>
                    </a:moveTo>
                    <a:cubicBezTo>
                      <a:pt x="82815" y="114317"/>
                      <a:pt x="67238" y="128766"/>
                      <a:pt x="56621" y="155530"/>
                    </a:cubicBezTo>
                    <a:cubicBezTo>
                      <a:pt x="39394" y="203589"/>
                      <a:pt x="42389" y="227625"/>
                      <a:pt x="65607" y="227638"/>
                    </a:cubicBezTo>
                    <a:cubicBezTo>
                      <a:pt x="84334" y="227638"/>
                      <a:pt x="100488" y="207812"/>
                      <a:pt x="114069" y="168162"/>
                    </a:cubicBezTo>
                    <a:cubicBezTo>
                      <a:pt x="127116" y="130075"/>
                      <a:pt x="123544" y="111415"/>
                      <a:pt x="103353" y="112184"/>
                    </a:cubicBezTo>
                    <a:close/>
                    <a:moveTo>
                      <a:pt x="148411" y="42"/>
                    </a:moveTo>
                    <a:cubicBezTo>
                      <a:pt x="191596" y="861"/>
                      <a:pt x="209499" y="15632"/>
                      <a:pt x="202119" y="44356"/>
                    </a:cubicBezTo>
                    <a:cubicBezTo>
                      <a:pt x="195360" y="61446"/>
                      <a:pt x="183776" y="70438"/>
                      <a:pt x="167368" y="71331"/>
                    </a:cubicBezTo>
                    <a:cubicBezTo>
                      <a:pt x="152597" y="72112"/>
                      <a:pt x="146296" y="64181"/>
                      <a:pt x="148467" y="47537"/>
                    </a:cubicBezTo>
                    <a:cubicBezTo>
                      <a:pt x="150798" y="28375"/>
                      <a:pt x="148150" y="19185"/>
                      <a:pt x="140523" y="19967"/>
                    </a:cubicBezTo>
                    <a:cubicBezTo>
                      <a:pt x="117318" y="19185"/>
                      <a:pt x="95000" y="47934"/>
                      <a:pt x="73569" y="106212"/>
                    </a:cubicBezTo>
                    <a:cubicBezTo>
                      <a:pt x="87224" y="92210"/>
                      <a:pt x="103688" y="86393"/>
                      <a:pt x="122961" y="88762"/>
                    </a:cubicBezTo>
                    <a:cubicBezTo>
                      <a:pt x="168329" y="92024"/>
                      <a:pt x="183181" y="117697"/>
                      <a:pt x="167517" y="165781"/>
                    </a:cubicBezTo>
                    <a:cubicBezTo>
                      <a:pt x="148578" y="218677"/>
                      <a:pt x="111892" y="246340"/>
                      <a:pt x="57458" y="248771"/>
                    </a:cubicBezTo>
                    <a:cubicBezTo>
                      <a:pt x="1040" y="249552"/>
                      <a:pt x="-13830" y="211006"/>
                      <a:pt x="12847" y="133132"/>
                    </a:cubicBezTo>
                    <a:cubicBezTo>
                      <a:pt x="44585" y="42805"/>
                      <a:pt x="89773" y="-1558"/>
                      <a:pt x="148411" y="42"/>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grpSp>
      </p:grpSp>
      <p:grpSp>
        <p:nvGrpSpPr>
          <p:cNvPr id="53" name="组合 52">
            <a:extLst>
              <a:ext uri="{FF2B5EF4-FFF2-40B4-BE49-F238E27FC236}">
                <a16:creationId xmlns:a16="http://schemas.microsoft.com/office/drawing/2014/main" id="{1B724283-3DF0-43E2-AC7B-7E067F56A6F8}"/>
              </a:ext>
            </a:extLst>
          </p:cNvPr>
          <p:cNvGrpSpPr/>
          <p:nvPr/>
        </p:nvGrpSpPr>
        <p:grpSpPr>
          <a:xfrm>
            <a:off x="3310573" y="836295"/>
            <a:ext cx="5570855" cy="467995"/>
            <a:chOff x="3310573" y="836295"/>
            <a:chExt cx="5570855" cy="467995"/>
          </a:xfrm>
        </p:grpSpPr>
        <p:sp>
          <p:nvSpPr>
            <p:cNvPr id="2" name="对角圆角矩形 1"/>
            <p:cNvSpPr/>
            <p:nvPr>
              <p:custDataLst>
                <p:tags r:id="rId1"/>
              </p:custDataLst>
            </p:nvPr>
          </p:nvSpPr>
          <p:spPr>
            <a:xfrm>
              <a:off x="3310573" y="836295"/>
              <a:ext cx="557085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95000"/>
                      <a:lumOff val="5000"/>
                    </a:schemeClr>
                  </a:solidFill>
                  <a:latin typeface="微软雅黑" panose="020B0503020204020204" charset="-122"/>
                  <a:ea typeface="微软雅黑" panose="020B0503020204020204" charset="-122"/>
                  <a:sym typeface="+mn-ea"/>
                </a:rPr>
                <a:t>发展全过程人民民主的根本保证是党的领导</a:t>
              </a:r>
            </a:p>
          </p:txBody>
        </p:sp>
        <p:sp>
          <p:nvSpPr>
            <p:cNvPr id="3" name="对角圆角矩形 2"/>
            <p:cNvSpPr/>
            <p:nvPr>
              <p:custDataLst>
                <p:tags r:id="rId2"/>
              </p:custDataLst>
            </p:nvPr>
          </p:nvSpPr>
          <p:spPr>
            <a:xfrm flipH="1">
              <a:off x="3585989" y="998292"/>
              <a:ext cx="141227"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6" name="矩形 15"/>
          <p:cNvSpPr/>
          <p:nvPr>
            <p:custDataLst>
              <p:tags r:id="rId2"/>
            </p:custDataLst>
          </p:nvPr>
        </p:nvSpPr>
        <p:spPr>
          <a:xfrm>
            <a:off x="976630" y="2188845"/>
            <a:ext cx="10400665" cy="3211830"/>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3"/>
            </p:custDataLst>
          </p:nvPr>
        </p:nvSpPr>
        <p:spPr>
          <a:xfrm>
            <a:off x="1450975" y="2379980"/>
            <a:ext cx="9637395" cy="2861310"/>
          </a:xfrm>
          <a:prstGeom prst="rect">
            <a:avLst/>
          </a:prstGeom>
        </p:spPr>
        <p:txBody>
          <a:bodyPr wrap="square">
            <a:spAutoFit/>
          </a:bodyPr>
          <a:lstStyle/>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400" b="1" dirty="0">
                <a:latin typeface="楷体" panose="02010609060101010101" pitchFamily="49" charset="-122"/>
                <a:ea typeface="楷体" panose="02010609060101010101" pitchFamily="49" charset="-122"/>
              </a:rPr>
              <a:t>全过程人民民主，既有完整的制度程序，也有完整的参与实践，把民主选举、民主协商、民主决策、民主管理、民主监督贯通起来，涵盖经济、政治、文化、社会、生态文明等各个方面，聚焦国家发展大事、社会治理难事、百姓日常琐事，具有时间上的连续性、内容上的整体性、运行上的协同性、人民参与上的广泛性和持续性。</a:t>
            </a:r>
          </a:p>
        </p:txBody>
      </p:sp>
      <p:sp>
        <p:nvSpPr>
          <p:cNvPr id="8" name="文本框 7"/>
          <p:cNvSpPr txBox="1"/>
          <p:nvPr>
            <p:custDataLst>
              <p:tags r:id="rId4"/>
            </p:custDataLst>
          </p:nvPr>
        </p:nvSpPr>
        <p:spPr>
          <a:xfrm>
            <a:off x="1895475" y="1123950"/>
            <a:ext cx="8259445"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pPr algn="ctr"/>
            <a:r>
              <a:rPr lang="zh-CN" altLang="en-US" sz="2200" dirty="0"/>
              <a:t>（三）全过程人民民主是全链条、全方位、全覆盖的民主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41"/>
          <p:cNvSpPr/>
          <p:nvPr>
            <p:custDataLst>
              <p:tags r:id="rId1"/>
            </p:custDataLst>
          </p:nvPr>
        </p:nvSpPr>
        <p:spPr>
          <a:xfrm rot="5400000" flipV="1">
            <a:off x="1557655" y="502920"/>
            <a:ext cx="1105535" cy="1943735"/>
          </a:xfrm>
          <a:prstGeom prst="cube">
            <a:avLst>
              <a:gd name="adj" fmla="val 3340"/>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grpSp>
        <p:nvGrpSpPr>
          <p:cNvPr id="25" name="组合 24"/>
          <p:cNvGrpSpPr/>
          <p:nvPr/>
        </p:nvGrpSpPr>
        <p:grpSpPr>
          <a:xfrm>
            <a:off x="882" y="4129696"/>
            <a:ext cx="12192001" cy="3105580"/>
            <a:chOff x="0" y="4128728"/>
            <a:chExt cx="12192001" cy="3105580"/>
          </a:xfrm>
        </p:grpSpPr>
        <p:pic>
          <p:nvPicPr>
            <p:cNvPr id="26" name="图片 25"/>
            <p:cNvPicPr>
              <a:picLocks noChangeAspect="1"/>
            </p:cNvPicPr>
            <p:nvPr>
              <p:custDataLst>
                <p:tags r:id="rId6"/>
              </p:custDataLst>
            </p:nvPr>
          </p:nvPicPr>
          <p:blipFill rotWithShape="1">
            <a:blip r:embed="rId10">
              <a:duotone>
                <a:schemeClr val="accent1">
                  <a:shade val="45000"/>
                  <a:satMod val="135000"/>
                </a:schemeClr>
                <a:prstClr val="white"/>
              </a:duotone>
              <a:extLst>
                <a:ext uri="{28A0092B-C50C-407E-A947-70E740481C1C}">
                  <a14:useLocalDpi xmlns:a14="http://schemas.microsoft.com/office/drawing/2010/main" val="0"/>
                </a:ext>
              </a:extLst>
            </a:blip>
            <a:srcRect t="40165" b="33757"/>
            <a:stretch>
              <a:fillRect/>
            </a:stretch>
          </p:blipFill>
          <p:spPr>
            <a:xfrm>
              <a:off x="1" y="4734065"/>
              <a:ext cx="12192000" cy="2123935"/>
            </a:xfrm>
            <a:prstGeom prst="rect">
              <a:avLst/>
            </a:prstGeom>
          </p:spPr>
        </p:pic>
        <p:sp>
          <p:nvSpPr>
            <p:cNvPr id="28" name="矩形 27"/>
            <p:cNvSpPr/>
            <p:nvPr>
              <p:custDataLst>
                <p:tags r:id="rId7"/>
              </p:custDataLst>
            </p:nvPr>
          </p:nvSpPr>
          <p:spPr>
            <a:xfrm>
              <a:off x="0" y="4128728"/>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custDataLst>
                <p:tags r:id="rId8"/>
              </p:custDataLst>
            </p:nvPr>
          </p:nvSpPr>
          <p:spPr>
            <a:xfrm>
              <a:off x="0" y="4654508"/>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custDataLst>
              <p:tags r:id="rId2"/>
            </p:custDataLst>
          </p:nvPr>
        </p:nvSpPr>
        <p:spPr>
          <a:xfrm>
            <a:off x="3422" y="4279132"/>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对角圆角矩形 21"/>
          <p:cNvSpPr/>
          <p:nvPr>
            <p:custDataLst>
              <p:tags r:id="rId3"/>
            </p:custDataLst>
          </p:nvPr>
        </p:nvSpPr>
        <p:spPr>
          <a:xfrm>
            <a:off x="3075940" y="922020"/>
            <a:ext cx="8423910" cy="1105535"/>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文本框 22"/>
          <p:cNvSpPr txBox="1"/>
          <p:nvPr>
            <p:custDataLst>
              <p:tags r:id="rId4"/>
            </p:custDataLst>
          </p:nvPr>
        </p:nvSpPr>
        <p:spPr>
          <a:xfrm>
            <a:off x="3345815" y="1038860"/>
            <a:ext cx="7910830" cy="891540"/>
          </a:xfrm>
          <a:prstGeom prst="rect">
            <a:avLst/>
          </a:prstGeom>
          <a:noFill/>
        </p:spPr>
        <p:txBody>
          <a:bodyPr wrap="square" rtlCol="0">
            <a:spAutoFit/>
          </a:bodyPr>
          <a:lstStyle/>
          <a:p>
            <a:pPr algn="just">
              <a:lnSpc>
                <a:spcPct val="130000"/>
              </a:lnSpc>
              <a:buClr>
                <a:schemeClr val="accent5"/>
              </a:buClr>
              <a:buSzPct val="80000"/>
            </a:pPr>
            <a:r>
              <a:rPr lang="zh-CN" altLang="en-US" sz="2000" dirty="0">
                <a:solidFill>
                  <a:schemeClr val="tx1">
                    <a:lumMod val="85000"/>
                    <a:lumOff val="15000"/>
                  </a:schemeClr>
                </a:solidFill>
                <a:latin typeface="微软雅黑" panose="020B0503020204020204" charset="-122"/>
                <a:ea typeface="微软雅黑" panose="020B0503020204020204" charset="-122"/>
              </a:rPr>
              <a:t>　　</a:t>
            </a:r>
            <a:r>
              <a:rPr lang="zh-CN" altLang="en-US" sz="2000" b="1" dirty="0">
                <a:solidFill>
                  <a:schemeClr val="tx1">
                    <a:lumMod val="85000"/>
                    <a:lumOff val="15000"/>
                  </a:schemeClr>
                </a:solidFill>
                <a:latin typeface="微软雅黑" panose="020B0503020204020204" charset="-122"/>
                <a:ea typeface="微软雅黑" panose="020B0503020204020204" charset="-122"/>
              </a:rPr>
              <a:t>全过程人民民主是各个环节紧密联系、相互贯通、相辅相成的</a:t>
            </a:r>
          </a:p>
          <a:p>
            <a:pPr algn="just">
              <a:lnSpc>
                <a:spcPct val="130000"/>
              </a:lnSpc>
              <a:buClr>
                <a:schemeClr val="accent5"/>
              </a:buClr>
              <a:buSzPct val="80000"/>
            </a:pPr>
            <a:r>
              <a:rPr lang="zh-CN" altLang="en-US" sz="2000" b="1" dirty="0">
                <a:solidFill>
                  <a:schemeClr val="tx1">
                    <a:lumMod val="85000"/>
                    <a:lumOff val="15000"/>
                  </a:schemeClr>
                </a:solidFill>
                <a:latin typeface="微软雅黑" panose="020B0503020204020204" charset="-122"/>
                <a:ea typeface="微软雅黑" panose="020B0503020204020204" charset="-122"/>
              </a:rPr>
              <a:t>全链条民主。</a:t>
            </a:r>
          </a:p>
        </p:txBody>
      </p:sp>
      <p:grpSp>
        <p:nvGrpSpPr>
          <p:cNvPr id="2" name="组合 1"/>
          <p:cNvGrpSpPr/>
          <p:nvPr/>
        </p:nvGrpSpPr>
        <p:grpSpPr>
          <a:xfrm>
            <a:off x="-48260" y="2850777"/>
            <a:ext cx="12232640" cy="2933065"/>
            <a:chOff x="-44" y="3943"/>
            <a:chExt cx="19264" cy="3980"/>
          </a:xfrm>
        </p:grpSpPr>
        <p:grpSp>
          <p:nvGrpSpPr>
            <p:cNvPr id="15" name="组合 14"/>
            <p:cNvGrpSpPr/>
            <p:nvPr/>
          </p:nvGrpSpPr>
          <p:grpSpPr>
            <a:xfrm>
              <a:off x="0" y="4626"/>
              <a:ext cx="19200" cy="3297"/>
              <a:chOff x="0" y="1698171"/>
              <a:chExt cx="12192000" cy="3240000"/>
            </a:xfrm>
          </p:grpSpPr>
          <p:sp>
            <p:nvSpPr>
              <p:cNvPr id="3" name="矩形 2"/>
              <p:cNvSpPr/>
              <p:nvPr/>
            </p:nvSpPr>
            <p:spPr>
              <a:xfrm>
                <a:off x="0" y="1698171"/>
                <a:ext cx="2448000" cy="3240000"/>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36000" y="1698171"/>
                <a:ext cx="2448000" cy="3240000"/>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860000" y="1698171"/>
                <a:ext cx="2448000" cy="3240000"/>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308000" y="1698171"/>
                <a:ext cx="2448000" cy="3240000"/>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744000" y="1698171"/>
                <a:ext cx="2448000" cy="3240000"/>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37" y="5276"/>
              <a:ext cx="3609" cy="1860"/>
            </a:xfrm>
            <a:prstGeom prst="rect">
              <a:avLst/>
            </a:prstGeom>
            <a:noFill/>
          </p:spPr>
          <p:txBody>
            <a:bodyPr wrap="square" rtlCol="0">
              <a:spAutoFit/>
            </a:bodyPr>
            <a:lstStyle/>
            <a:p>
              <a:pPr indent="457200" algn="just" fontAlgn="auto">
                <a:lnSpc>
                  <a:spcPct val="130000"/>
                </a:lnSpc>
              </a:pPr>
              <a:r>
                <a:rPr lang="zh-CN" altLang="en-US" sz="1600" dirty="0">
                  <a:latin typeface="微软雅黑" panose="020B0503020204020204" charset="-122"/>
                  <a:ea typeface="微软雅黑" panose="020B0503020204020204" charset="-122"/>
                </a:rPr>
                <a:t>人民通过选举、投票行使权利，选出代表自己意愿的人来掌握并行使权力。</a:t>
              </a:r>
            </a:p>
          </p:txBody>
        </p:sp>
        <p:sp>
          <p:nvSpPr>
            <p:cNvPr id="9" name="文本框 8"/>
            <p:cNvSpPr txBox="1"/>
            <p:nvPr/>
          </p:nvSpPr>
          <p:spPr>
            <a:xfrm>
              <a:off x="3819" y="5232"/>
              <a:ext cx="3662" cy="1860"/>
            </a:xfrm>
            <a:prstGeom prst="rect">
              <a:avLst/>
            </a:prstGeom>
            <a:noFill/>
          </p:spPr>
          <p:txBody>
            <a:bodyPr wrap="square" rtlCol="0">
              <a:spAutoFit/>
            </a:bodyPr>
            <a:lstStyle/>
            <a:p>
              <a:pPr indent="457200" algn="just" fontAlgn="auto">
                <a:lnSpc>
                  <a:spcPct val="130000"/>
                </a:lnSpc>
              </a:pPr>
              <a:r>
                <a:rPr lang="zh-CN" altLang="en-US" sz="1600" dirty="0">
                  <a:latin typeface="微软雅黑" panose="020B0503020204020204" charset="-122"/>
                  <a:ea typeface="微软雅黑" panose="020B0503020204020204" charset="-122"/>
                </a:rPr>
                <a:t>人民在重大决策之前和决策实施之中进行充分协商，尽可能就共同性问题取得一致意见。</a:t>
              </a:r>
            </a:p>
          </p:txBody>
        </p:sp>
        <p:sp>
          <p:nvSpPr>
            <p:cNvPr id="10" name="文本框 9"/>
            <p:cNvSpPr txBox="1"/>
            <p:nvPr/>
          </p:nvSpPr>
          <p:spPr>
            <a:xfrm>
              <a:off x="7700" y="5276"/>
              <a:ext cx="3589" cy="2470"/>
            </a:xfrm>
            <a:prstGeom prst="rect">
              <a:avLst/>
            </a:prstGeom>
            <a:noFill/>
          </p:spPr>
          <p:txBody>
            <a:bodyPr wrap="square" rtlCol="0">
              <a:noAutofit/>
            </a:bodyPr>
            <a:lstStyle/>
            <a:p>
              <a:pPr indent="457200" algn="just" fontAlgn="auto">
                <a:lnSpc>
                  <a:spcPct val="130000"/>
                </a:lnSpc>
                <a:spcBef>
                  <a:spcPts val="0"/>
                </a:spcBef>
                <a:spcAft>
                  <a:spcPts val="0"/>
                </a:spcAft>
                <a:buClrTx/>
                <a:buSzTx/>
                <a:buFontTx/>
              </a:pPr>
              <a:r>
                <a:rPr lang="zh-CN" altLang="en-US" sz="1600" dirty="0">
                  <a:latin typeface="微软雅黑" panose="020B0503020204020204" charset="-122"/>
                  <a:ea typeface="微软雅黑" panose="020B0503020204020204" charset="-122"/>
                </a:rPr>
                <a:t>人民通过多种方式广泛参与其中，越来越多的群众意见转化为党和政府的重大决策。</a:t>
              </a:r>
            </a:p>
          </p:txBody>
        </p:sp>
        <p:sp>
          <p:nvSpPr>
            <p:cNvPr id="11" name="文本框 10"/>
            <p:cNvSpPr txBox="1"/>
            <p:nvPr/>
          </p:nvSpPr>
          <p:spPr>
            <a:xfrm>
              <a:off x="11509" y="4982"/>
              <a:ext cx="3660" cy="2669"/>
            </a:xfrm>
            <a:prstGeom prst="rect">
              <a:avLst/>
            </a:prstGeom>
            <a:noFill/>
          </p:spPr>
          <p:txBody>
            <a:bodyPr wrap="square" rtlCol="0">
              <a:noAutofit/>
            </a:bodyPr>
            <a:lstStyle/>
            <a:p>
              <a:pPr indent="457200" algn="just" fontAlgn="auto">
                <a:lnSpc>
                  <a:spcPct val="130000"/>
                </a:lnSpc>
                <a:spcBef>
                  <a:spcPts val="0"/>
                </a:spcBef>
                <a:spcAft>
                  <a:spcPts val="0"/>
                </a:spcAft>
              </a:pPr>
              <a:r>
                <a:rPr lang="zh-CN" altLang="en-US" sz="1600" dirty="0">
                  <a:latin typeface="微软雅黑" panose="020B0503020204020204" charset="-122"/>
                  <a:ea typeface="微软雅黑" panose="020B0503020204020204" charset="-122"/>
                </a:rPr>
                <a:t>人民行使宪法赋予的各项权利、承担宪法赋予公民的责任义务，广泛参与国家政治生活和社会生活的管理。</a:t>
              </a:r>
            </a:p>
          </p:txBody>
        </p:sp>
        <p:sp>
          <p:nvSpPr>
            <p:cNvPr id="12" name="文本框 11"/>
            <p:cNvSpPr txBox="1"/>
            <p:nvPr/>
          </p:nvSpPr>
          <p:spPr>
            <a:xfrm>
              <a:off x="15335" y="4937"/>
              <a:ext cx="3835" cy="2760"/>
            </a:xfrm>
            <a:prstGeom prst="rect">
              <a:avLst/>
            </a:prstGeom>
            <a:noFill/>
          </p:spPr>
          <p:txBody>
            <a:bodyPr wrap="square" rtlCol="0">
              <a:noAutofit/>
            </a:bodyPr>
            <a:lstStyle/>
            <a:p>
              <a:pPr indent="457200" algn="just" fontAlgn="auto">
                <a:lnSpc>
                  <a:spcPct val="130000"/>
                </a:lnSpc>
                <a:spcBef>
                  <a:spcPts val="0"/>
                </a:spcBef>
                <a:spcAft>
                  <a:spcPts val="0"/>
                </a:spcAft>
              </a:pPr>
              <a:r>
                <a:rPr lang="zh-CN" altLang="en-US" sz="1600" dirty="0">
                  <a:latin typeface="微软雅黑" panose="020B0503020204020204" charset="-122"/>
                  <a:ea typeface="微软雅黑" panose="020B0503020204020204" charset="-122"/>
                </a:rPr>
                <a:t>建立健全各种监督制度，人民可以对各级国家工作人员履职情况进行监督，保证人民赋予的权力始终用来为人民谋利益。</a:t>
              </a:r>
            </a:p>
          </p:txBody>
        </p:sp>
        <p:sp>
          <p:nvSpPr>
            <p:cNvPr id="16" name="立方体 15"/>
            <p:cNvSpPr/>
            <p:nvPr/>
          </p:nvSpPr>
          <p:spPr>
            <a:xfrm>
              <a:off x="-44" y="3943"/>
              <a:ext cx="3782" cy="850"/>
            </a:xfrm>
            <a:prstGeom prst="cube">
              <a:avLst>
                <a:gd name="adj" fmla="val 9757"/>
              </a:avLst>
            </a:prstGeom>
            <a:gradFill>
              <a:gsLst>
                <a:gs pos="0">
                  <a:srgbClr val="365998"/>
                </a:gs>
                <a:gs pos="100000">
                  <a:srgbClr val="8BABCA"/>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民主选举环节</a:t>
              </a:r>
            </a:p>
          </p:txBody>
        </p:sp>
        <p:sp>
          <p:nvSpPr>
            <p:cNvPr id="17" name="立方体 16"/>
            <p:cNvSpPr/>
            <p:nvPr/>
          </p:nvSpPr>
          <p:spPr>
            <a:xfrm>
              <a:off x="3842" y="3943"/>
              <a:ext cx="3782" cy="850"/>
            </a:xfrm>
            <a:prstGeom prst="cube">
              <a:avLst>
                <a:gd name="adj" fmla="val 9757"/>
              </a:avLst>
            </a:prstGeom>
            <a:gradFill>
              <a:gsLst>
                <a:gs pos="0">
                  <a:srgbClr val="365998"/>
                </a:gs>
                <a:gs pos="100000">
                  <a:srgbClr val="8BABCA"/>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民主协商环节</a:t>
              </a:r>
            </a:p>
          </p:txBody>
        </p:sp>
        <p:sp>
          <p:nvSpPr>
            <p:cNvPr id="18" name="立方体 17"/>
            <p:cNvSpPr/>
            <p:nvPr/>
          </p:nvSpPr>
          <p:spPr>
            <a:xfrm>
              <a:off x="7691" y="3943"/>
              <a:ext cx="3782" cy="850"/>
            </a:xfrm>
            <a:prstGeom prst="cube">
              <a:avLst>
                <a:gd name="adj" fmla="val 9757"/>
              </a:avLst>
            </a:prstGeom>
            <a:gradFill>
              <a:gsLst>
                <a:gs pos="0">
                  <a:srgbClr val="365998"/>
                </a:gs>
                <a:gs pos="100000">
                  <a:srgbClr val="8BABCA"/>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民主决策环节</a:t>
              </a:r>
            </a:p>
          </p:txBody>
        </p:sp>
        <p:sp>
          <p:nvSpPr>
            <p:cNvPr id="19" name="立方体 18"/>
            <p:cNvSpPr/>
            <p:nvPr/>
          </p:nvSpPr>
          <p:spPr>
            <a:xfrm>
              <a:off x="11565" y="3943"/>
              <a:ext cx="3782" cy="850"/>
            </a:xfrm>
            <a:prstGeom prst="cube">
              <a:avLst>
                <a:gd name="adj" fmla="val 9757"/>
              </a:avLst>
            </a:prstGeom>
            <a:gradFill>
              <a:gsLst>
                <a:gs pos="0">
                  <a:srgbClr val="365998"/>
                </a:gs>
                <a:gs pos="100000">
                  <a:srgbClr val="8BABCA"/>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民主管理环节</a:t>
              </a:r>
            </a:p>
          </p:txBody>
        </p:sp>
        <p:sp>
          <p:nvSpPr>
            <p:cNvPr id="20" name="立方体 19"/>
            <p:cNvSpPr/>
            <p:nvPr/>
          </p:nvSpPr>
          <p:spPr>
            <a:xfrm>
              <a:off x="15438" y="3943"/>
              <a:ext cx="3782" cy="850"/>
            </a:xfrm>
            <a:prstGeom prst="cube">
              <a:avLst>
                <a:gd name="adj" fmla="val 9757"/>
              </a:avLst>
            </a:prstGeom>
            <a:gradFill>
              <a:gsLst>
                <a:gs pos="0">
                  <a:srgbClr val="365998"/>
                </a:gs>
                <a:gs pos="100000">
                  <a:srgbClr val="8BABCA"/>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民主监督环节</a:t>
              </a:r>
            </a:p>
          </p:txBody>
        </p:sp>
      </p:grpSp>
      <p:sp>
        <p:nvSpPr>
          <p:cNvPr id="14" name="文本框 13"/>
          <p:cNvSpPr txBox="1"/>
          <p:nvPr>
            <p:custDataLst>
              <p:tags r:id="rId5"/>
            </p:custDataLst>
          </p:nvPr>
        </p:nvSpPr>
        <p:spPr>
          <a:xfrm>
            <a:off x="1529869" y="1276787"/>
            <a:ext cx="1188000" cy="396000"/>
          </a:xfrm>
          <a:custGeom>
            <a:avLst/>
            <a:gdLst/>
            <a:ahLst/>
            <a:cxnLst/>
            <a:rect l="l" t="t" r="r" b="b"/>
            <a:pathLst>
              <a:path w="1038002" h="327841">
                <a:moveTo>
                  <a:pt x="914102" y="223019"/>
                </a:moveTo>
                <a:cubicBezTo>
                  <a:pt x="976511" y="235867"/>
                  <a:pt x="1007715" y="253764"/>
                  <a:pt x="1007715" y="276708"/>
                </a:cubicBezTo>
                <a:cubicBezTo>
                  <a:pt x="1004962" y="296899"/>
                  <a:pt x="993490" y="307913"/>
                  <a:pt x="973299" y="309748"/>
                </a:cubicBezTo>
                <a:cubicBezTo>
                  <a:pt x="965956" y="309748"/>
                  <a:pt x="959991" y="304700"/>
                  <a:pt x="955402" y="294605"/>
                </a:cubicBezTo>
                <a:cubicBezTo>
                  <a:pt x="943471" y="267072"/>
                  <a:pt x="929245" y="244127"/>
                  <a:pt x="912726" y="225772"/>
                </a:cubicBezTo>
                <a:close/>
                <a:moveTo>
                  <a:pt x="845269" y="158316"/>
                </a:moveTo>
                <a:lnTo>
                  <a:pt x="909972" y="162446"/>
                </a:lnTo>
                <a:cubicBezTo>
                  <a:pt x="916397" y="163363"/>
                  <a:pt x="919609" y="165199"/>
                  <a:pt x="919609" y="167952"/>
                </a:cubicBezTo>
                <a:cubicBezTo>
                  <a:pt x="919609" y="173459"/>
                  <a:pt x="914102" y="178048"/>
                  <a:pt x="903089" y="181719"/>
                </a:cubicBezTo>
                <a:lnTo>
                  <a:pt x="903089" y="200992"/>
                </a:lnTo>
                <a:lnTo>
                  <a:pt x="941635" y="200992"/>
                </a:lnTo>
                <a:lnTo>
                  <a:pt x="962285" y="172082"/>
                </a:lnTo>
                <a:lnTo>
                  <a:pt x="1004962" y="199615"/>
                </a:lnTo>
                <a:cubicBezTo>
                  <a:pt x="1008633" y="202369"/>
                  <a:pt x="1009551" y="204663"/>
                  <a:pt x="1007715" y="206499"/>
                </a:cubicBezTo>
                <a:cubicBezTo>
                  <a:pt x="1005880" y="208334"/>
                  <a:pt x="1002208" y="209252"/>
                  <a:pt x="996702" y="209252"/>
                </a:cubicBezTo>
                <a:lnTo>
                  <a:pt x="903089" y="209252"/>
                </a:lnTo>
                <a:lnTo>
                  <a:pt x="903089" y="229902"/>
                </a:lnTo>
                <a:cubicBezTo>
                  <a:pt x="903089" y="236326"/>
                  <a:pt x="903089" y="251470"/>
                  <a:pt x="903089" y="275332"/>
                </a:cubicBezTo>
                <a:cubicBezTo>
                  <a:pt x="905842" y="304700"/>
                  <a:pt x="882439" y="321679"/>
                  <a:pt x="832879" y="326268"/>
                </a:cubicBezTo>
                <a:cubicBezTo>
                  <a:pt x="831961" y="302406"/>
                  <a:pt x="817277" y="287263"/>
                  <a:pt x="788826" y="280838"/>
                </a:cubicBezTo>
                <a:cubicBezTo>
                  <a:pt x="773224" y="292769"/>
                  <a:pt x="751197" y="305159"/>
                  <a:pt x="722746" y="318008"/>
                </a:cubicBezTo>
                <a:lnTo>
                  <a:pt x="718616" y="312501"/>
                </a:lnTo>
                <a:cubicBezTo>
                  <a:pt x="747067" y="281297"/>
                  <a:pt x="767717" y="248257"/>
                  <a:pt x="780566" y="213382"/>
                </a:cubicBezTo>
                <a:lnTo>
                  <a:pt x="835633" y="236785"/>
                </a:lnTo>
                <a:cubicBezTo>
                  <a:pt x="840221" y="238621"/>
                  <a:pt x="842516" y="240915"/>
                  <a:pt x="842516" y="243668"/>
                </a:cubicBezTo>
                <a:cubicBezTo>
                  <a:pt x="842516" y="250093"/>
                  <a:pt x="835633" y="253764"/>
                  <a:pt x="821866" y="254682"/>
                </a:cubicBezTo>
                <a:cubicBezTo>
                  <a:pt x="813606" y="262942"/>
                  <a:pt x="805346" y="269825"/>
                  <a:pt x="797086" y="275332"/>
                </a:cubicBezTo>
                <a:lnTo>
                  <a:pt x="832879" y="278085"/>
                </a:lnTo>
                <a:cubicBezTo>
                  <a:pt x="842057" y="277167"/>
                  <a:pt x="846646" y="271202"/>
                  <a:pt x="846646" y="260188"/>
                </a:cubicBezTo>
                <a:lnTo>
                  <a:pt x="846646" y="212005"/>
                </a:lnTo>
                <a:lnTo>
                  <a:pt x="846646" y="209252"/>
                </a:lnTo>
                <a:lnTo>
                  <a:pt x="742020" y="209252"/>
                </a:lnTo>
                <a:lnTo>
                  <a:pt x="742020" y="200992"/>
                </a:lnTo>
                <a:lnTo>
                  <a:pt x="846646" y="200992"/>
                </a:lnTo>
                <a:cubicBezTo>
                  <a:pt x="846646" y="178048"/>
                  <a:pt x="846187" y="163822"/>
                  <a:pt x="845269" y="158316"/>
                </a:cubicBezTo>
                <a:close/>
                <a:moveTo>
                  <a:pt x="585080" y="94989"/>
                </a:moveTo>
                <a:cubicBezTo>
                  <a:pt x="580492" y="111509"/>
                  <a:pt x="575444" y="127111"/>
                  <a:pt x="569937" y="141796"/>
                </a:cubicBezTo>
                <a:lnTo>
                  <a:pt x="585080" y="141796"/>
                </a:lnTo>
                <a:lnTo>
                  <a:pt x="585080" y="128029"/>
                </a:lnTo>
                <a:cubicBezTo>
                  <a:pt x="585080" y="117933"/>
                  <a:pt x="585080" y="106920"/>
                  <a:pt x="585080" y="94989"/>
                </a:cubicBezTo>
                <a:close/>
                <a:moveTo>
                  <a:pt x="832879" y="55066"/>
                </a:moveTo>
                <a:cubicBezTo>
                  <a:pt x="829208" y="60573"/>
                  <a:pt x="825078" y="66079"/>
                  <a:pt x="820489" y="71586"/>
                </a:cubicBezTo>
                <a:cubicBezTo>
                  <a:pt x="834256" y="81681"/>
                  <a:pt x="850317" y="89483"/>
                  <a:pt x="868672" y="94989"/>
                </a:cubicBezTo>
                <a:cubicBezTo>
                  <a:pt x="884275" y="82140"/>
                  <a:pt x="896664" y="68833"/>
                  <a:pt x="905842" y="55066"/>
                </a:cubicBezTo>
                <a:close/>
                <a:moveTo>
                  <a:pt x="469441" y="13766"/>
                </a:moveTo>
                <a:cubicBezTo>
                  <a:pt x="507987" y="25697"/>
                  <a:pt x="527261" y="41299"/>
                  <a:pt x="527261" y="60573"/>
                </a:cubicBezTo>
                <a:cubicBezTo>
                  <a:pt x="525425" y="77093"/>
                  <a:pt x="515330" y="86270"/>
                  <a:pt x="496974" y="88106"/>
                </a:cubicBezTo>
                <a:cubicBezTo>
                  <a:pt x="488714" y="87188"/>
                  <a:pt x="483666" y="81223"/>
                  <a:pt x="481831" y="70209"/>
                </a:cubicBezTo>
                <a:cubicBezTo>
                  <a:pt x="479995" y="49101"/>
                  <a:pt x="474948" y="31204"/>
                  <a:pt x="466688" y="16520"/>
                </a:cubicBezTo>
                <a:close/>
                <a:moveTo>
                  <a:pt x="379958" y="6883"/>
                </a:moveTo>
                <a:lnTo>
                  <a:pt x="437778" y="16520"/>
                </a:lnTo>
                <a:cubicBezTo>
                  <a:pt x="441449" y="17437"/>
                  <a:pt x="443284" y="19273"/>
                  <a:pt x="443284" y="22026"/>
                </a:cubicBezTo>
                <a:cubicBezTo>
                  <a:pt x="442367" y="27533"/>
                  <a:pt x="436860" y="31663"/>
                  <a:pt x="426765" y="34416"/>
                </a:cubicBezTo>
                <a:cubicBezTo>
                  <a:pt x="423093" y="46347"/>
                  <a:pt x="418963" y="57360"/>
                  <a:pt x="414375" y="67456"/>
                </a:cubicBezTo>
                <a:lnTo>
                  <a:pt x="425388" y="67456"/>
                </a:lnTo>
                <a:lnTo>
                  <a:pt x="441908" y="45429"/>
                </a:lnTo>
                <a:lnTo>
                  <a:pt x="469441" y="66079"/>
                </a:lnTo>
                <a:cubicBezTo>
                  <a:pt x="473112" y="67915"/>
                  <a:pt x="474030" y="70209"/>
                  <a:pt x="472194" y="72963"/>
                </a:cubicBezTo>
                <a:cubicBezTo>
                  <a:pt x="471277" y="74798"/>
                  <a:pt x="468523" y="75716"/>
                  <a:pt x="463934" y="75716"/>
                </a:cubicBezTo>
                <a:lnTo>
                  <a:pt x="411621" y="75716"/>
                </a:lnTo>
                <a:cubicBezTo>
                  <a:pt x="405197" y="92236"/>
                  <a:pt x="397855" y="107379"/>
                  <a:pt x="389595" y="121146"/>
                </a:cubicBezTo>
                <a:lnTo>
                  <a:pt x="421258" y="121146"/>
                </a:lnTo>
                <a:lnTo>
                  <a:pt x="436401" y="99119"/>
                </a:lnTo>
                <a:lnTo>
                  <a:pt x="462558" y="119769"/>
                </a:lnTo>
                <a:cubicBezTo>
                  <a:pt x="466229" y="121605"/>
                  <a:pt x="467147" y="123899"/>
                  <a:pt x="465311" y="126652"/>
                </a:cubicBezTo>
                <a:cubicBezTo>
                  <a:pt x="464393" y="128488"/>
                  <a:pt x="461181" y="129406"/>
                  <a:pt x="455674" y="129406"/>
                </a:cubicBezTo>
                <a:lnTo>
                  <a:pt x="435024" y="129406"/>
                </a:lnTo>
                <a:lnTo>
                  <a:pt x="435024" y="183095"/>
                </a:lnTo>
                <a:lnTo>
                  <a:pt x="448791" y="163822"/>
                </a:lnTo>
                <a:lnTo>
                  <a:pt x="477701" y="185849"/>
                </a:lnTo>
                <a:cubicBezTo>
                  <a:pt x="479536" y="187684"/>
                  <a:pt x="479995" y="189520"/>
                  <a:pt x="479078" y="191355"/>
                </a:cubicBezTo>
                <a:cubicBezTo>
                  <a:pt x="478160" y="192273"/>
                  <a:pt x="475865" y="192732"/>
                  <a:pt x="472194" y="192732"/>
                </a:cubicBezTo>
                <a:lnTo>
                  <a:pt x="435024" y="192732"/>
                </a:lnTo>
                <a:lnTo>
                  <a:pt x="435024" y="246422"/>
                </a:lnTo>
                <a:lnTo>
                  <a:pt x="473571" y="220265"/>
                </a:lnTo>
                <a:lnTo>
                  <a:pt x="477701" y="224395"/>
                </a:lnTo>
                <a:cubicBezTo>
                  <a:pt x="454757" y="256517"/>
                  <a:pt x="434107" y="282674"/>
                  <a:pt x="415751" y="302865"/>
                </a:cubicBezTo>
                <a:cubicBezTo>
                  <a:pt x="414833" y="312960"/>
                  <a:pt x="411621" y="318008"/>
                  <a:pt x="406115" y="318008"/>
                </a:cubicBezTo>
                <a:cubicBezTo>
                  <a:pt x="403361" y="318008"/>
                  <a:pt x="401067" y="316173"/>
                  <a:pt x="399231" y="312501"/>
                </a:cubicBezTo>
                <a:lnTo>
                  <a:pt x="378581" y="272578"/>
                </a:lnTo>
                <a:cubicBezTo>
                  <a:pt x="386841" y="267072"/>
                  <a:pt x="390512" y="259729"/>
                  <a:pt x="389595" y="250552"/>
                </a:cubicBezTo>
                <a:lnTo>
                  <a:pt x="389595" y="192732"/>
                </a:lnTo>
                <a:lnTo>
                  <a:pt x="352425" y="192732"/>
                </a:lnTo>
                <a:lnTo>
                  <a:pt x="352425" y="184472"/>
                </a:lnTo>
                <a:lnTo>
                  <a:pt x="389595" y="184472"/>
                </a:lnTo>
                <a:lnTo>
                  <a:pt x="389595" y="129406"/>
                </a:lnTo>
                <a:lnTo>
                  <a:pt x="384088" y="129406"/>
                </a:lnTo>
                <a:cubicBezTo>
                  <a:pt x="377664" y="140419"/>
                  <a:pt x="369404" y="151891"/>
                  <a:pt x="359308" y="163822"/>
                </a:cubicBezTo>
                <a:lnTo>
                  <a:pt x="353802" y="161069"/>
                </a:lnTo>
                <a:cubicBezTo>
                  <a:pt x="369404" y="103249"/>
                  <a:pt x="378123" y="51854"/>
                  <a:pt x="379958" y="6883"/>
                </a:cubicBezTo>
                <a:close/>
                <a:moveTo>
                  <a:pt x="795709" y="4130"/>
                </a:moveTo>
                <a:lnTo>
                  <a:pt x="857659" y="17896"/>
                </a:lnTo>
                <a:cubicBezTo>
                  <a:pt x="862248" y="18814"/>
                  <a:pt x="864542" y="20650"/>
                  <a:pt x="864542" y="23403"/>
                </a:cubicBezTo>
                <a:cubicBezTo>
                  <a:pt x="865460" y="28909"/>
                  <a:pt x="859036" y="33039"/>
                  <a:pt x="845269" y="35793"/>
                </a:cubicBezTo>
                <a:cubicBezTo>
                  <a:pt x="844351" y="36711"/>
                  <a:pt x="842975" y="39005"/>
                  <a:pt x="841139" y="42676"/>
                </a:cubicBezTo>
                <a:cubicBezTo>
                  <a:pt x="840221" y="44512"/>
                  <a:pt x="839304" y="45888"/>
                  <a:pt x="838386" y="46806"/>
                </a:cubicBezTo>
                <a:lnTo>
                  <a:pt x="901712" y="46806"/>
                </a:lnTo>
                <a:lnTo>
                  <a:pt x="923739" y="19273"/>
                </a:lnTo>
                <a:lnTo>
                  <a:pt x="981558" y="52313"/>
                </a:lnTo>
                <a:cubicBezTo>
                  <a:pt x="986147" y="55066"/>
                  <a:pt x="988442" y="57360"/>
                  <a:pt x="988442" y="59196"/>
                </a:cubicBezTo>
                <a:cubicBezTo>
                  <a:pt x="988442" y="64703"/>
                  <a:pt x="980182" y="69291"/>
                  <a:pt x="963662" y="72963"/>
                </a:cubicBezTo>
                <a:cubicBezTo>
                  <a:pt x="951731" y="85811"/>
                  <a:pt x="939341" y="97742"/>
                  <a:pt x="926492" y="108756"/>
                </a:cubicBezTo>
                <a:cubicBezTo>
                  <a:pt x="953107" y="112427"/>
                  <a:pt x="990277" y="114262"/>
                  <a:pt x="1038002" y="114262"/>
                </a:cubicBezTo>
                <a:lnTo>
                  <a:pt x="1038002" y="118392"/>
                </a:lnTo>
                <a:cubicBezTo>
                  <a:pt x="1015057" y="126652"/>
                  <a:pt x="1000373" y="145926"/>
                  <a:pt x="993948" y="176212"/>
                </a:cubicBezTo>
                <a:cubicBezTo>
                  <a:pt x="936129" y="165199"/>
                  <a:pt x="896664" y="153268"/>
                  <a:pt x="875556" y="140419"/>
                </a:cubicBezTo>
                <a:cubicBezTo>
                  <a:pt x="836091" y="161528"/>
                  <a:pt x="780566" y="177130"/>
                  <a:pt x="708980" y="187225"/>
                </a:cubicBezTo>
                <a:lnTo>
                  <a:pt x="707603" y="183095"/>
                </a:lnTo>
                <a:cubicBezTo>
                  <a:pt x="762670" y="161987"/>
                  <a:pt x="806723" y="139960"/>
                  <a:pt x="839763" y="117016"/>
                </a:cubicBezTo>
                <a:cubicBezTo>
                  <a:pt x="829667" y="106002"/>
                  <a:pt x="820489" y="94071"/>
                  <a:pt x="812229" y="81223"/>
                </a:cubicBezTo>
                <a:cubicBezTo>
                  <a:pt x="794792" y="101414"/>
                  <a:pt x="770930" y="121146"/>
                  <a:pt x="740643" y="140419"/>
                </a:cubicBezTo>
                <a:lnTo>
                  <a:pt x="736513" y="137666"/>
                </a:lnTo>
                <a:cubicBezTo>
                  <a:pt x="768635" y="89941"/>
                  <a:pt x="788367" y="45429"/>
                  <a:pt x="795709" y="4130"/>
                </a:cubicBezTo>
                <a:close/>
                <a:moveTo>
                  <a:pt x="564430" y="2753"/>
                </a:moveTo>
                <a:lnTo>
                  <a:pt x="612614" y="12390"/>
                </a:lnTo>
                <a:cubicBezTo>
                  <a:pt x="612614" y="12390"/>
                  <a:pt x="613073" y="12390"/>
                  <a:pt x="613990" y="12390"/>
                </a:cubicBezTo>
                <a:cubicBezTo>
                  <a:pt x="618579" y="13307"/>
                  <a:pt x="620415" y="14684"/>
                  <a:pt x="619497" y="16520"/>
                </a:cubicBezTo>
                <a:cubicBezTo>
                  <a:pt x="619497" y="20191"/>
                  <a:pt x="614908" y="23862"/>
                  <a:pt x="605730" y="27533"/>
                </a:cubicBezTo>
                <a:cubicBezTo>
                  <a:pt x="602977" y="36711"/>
                  <a:pt x="600224" y="46347"/>
                  <a:pt x="597470" y="56443"/>
                </a:cubicBezTo>
                <a:lnTo>
                  <a:pt x="630510" y="56443"/>
                </a:lnTo>
                <a:lnTo>
                  <a:pt x="648407" y="31663"/>
                </a:lnTo>
                <a:lnTo>
                  <a:pt x="685577" y="57819"/>
                </a:lnTo>
                <a:cubicBezTo>
                  <a:pt x="687412" y="59655"/>
                  <a:pt x="687871" y="61032"/>
                  <a:pt x="686953" y="61949"/>
                </a:cubicBezTo>
                <a:cubicBezTo>
                  <a:pt x="686035" y="63785"/>
                  <a:pt x="683741" y="64703"/>
                  <a:pt x="680070" y="64703"/>
                </a:cubicBezTo>
                <a:lnTo>
                  <a:pt x="594717" y="64703"/>
                </a:lnTo>
                <a:cubicBezTo>
                  <a:pt x="591964" y="72963"/>
                  <a:pt x="589210" y="81223"/>
                  <a:pt x="586457" y="89483"/>
                </a:cubicBezTo>
                <a:lnTo>
                  <a:pt x="638770" y="93612"/>
                </a:lnTo>
                <a:cubicBezTo>
                  <a:pt x="642441" y="94530"/>
                  <a:pt x="644736" y="95907"/>
                  <a:pt x="645653" y="97742"/>
                </a:cubicBezTo>
                <a:cubicBezTo>
                  <a:pt x="645653" y="101414"/>
                  <a:pt x="641523" y="105544"/>
                  <a:pt x="633263" y="110132"/>
                </a:cubicBezTo>
                <a:lnTo>
                  <a:pt x="633263" y="139042"/>
                </a:lnTo>
                <a:lnTo>
                  <a:pt x="647030" y="118392"/>
                </a:lnTo>
                <a:lnTo>
                  <a:pt x="678693" y="140419"/>
                </a:lnTo>
                <a:cubicBezTo>
                  <a:pt x="681447" y="142255"/>
                  <a:pt x="682364" y="144090"/>
                  <a:pt x="681447" y="145926"/>
                </a:cubicBezTo>
                <a:cubicBezTo>
                  <a:pt x="679611" y="147761"/>
                  <a:pt x="676858" y="148679"/>
                  <a:pt x="673187" y="148679"/>
                </a:cubicBezTo>
                <a:lnTo>
                  <a:pt x="637393" y="148679"/>
                </a:lnTo>
                <a:lnTo>
                  <a:pt x="637393" y="150056"/>
                </a:lnTo>
                <a:lnTo>
                  <a:pt x="633263" y="150056"/>
                </a:lnTo>
                <a:lnTo>
                  <a:pt x="633263" y="196862"/>
                </a:lnTo>
                <a:lnTo>
                  <a:pt x="633263" y="198239"/>
                </a:lnTo>
                <a:lnTo>
                  <a:pt x="634640" y="198239"/>
                </a:lnTo>
                <a:lnTo>
                  <a:pt x="652537" y="174835"/>
                </a:lnTo>
                <a:lnTo>
                  <a:pt x="686953" y="199615"/>
                </a:lnTo>
                <a:cubicBezTo>
                  <a:pt x="688789" y="202369"/>
                  <a:pt x="689248" y="204204"/>
                  <a:pt x="688330" y="205122"/>
                </a:cubicBezTo>
                <a:cubicBezTo>
                  <a:pt x="687412" y="206958"/>
                  <a:pt x="685118" y="207875"/>
                  <a:pt x="681447" y="207875"/>
                </a:cubicBezTo>
                <a:lnTo>
                  <a:pt x="633263" y="207875"/>
                </a:lnTo>
                <a:cubicBezTo>
                  <a:pt x="633263" y="236326"/>
                  <a:pt x="633263" y="252846"/>
                  <a:pt x="633263" y="257435"/>
                </a:cubicBezTo>
                <a:cubicBezTo>
                  <a:pt x="634181" y="261106"/>
                  <a:pt x="631428" y="263859"/>
                  <a:pt x="625004" y="265695"/>
                </a:cubicBezTo>
                <a:cubicBezTo>
                  <a:pt x="619497" y="266613"/>
                  <a:pt x="605730" y="267072"/>
                  <a:pt x="583704" y="267072"/>
                </a:cubicBezTo>
                <a:cubicBezTo>
                  <a:pt x="584622" y="244127"/>
                  <a:pt x="585080" y="224395"/>
                  <a:pt x="585080" y="207875"/>
                </a:cubicBezTo>
                <a:lnTo>
                  <a:pt x="534144" y="207875"/>
                </a:lnTo>
                <a:lnTo>
                  <a:pt x="534144" y="198239"/>
                </a:lnTo>
                <a:lnTo>
                  <a:pt x="585080" y="198239"/>
                </a:lnTo>
                <a:cubicBezTo>
                  <a:pt x="585080" y="187225"/>
                  <a:pt x="585080" y="176671"/>
                  <a:pt x="585080" y="166575"/>
                </a:cubicBezTo>
                <a:lnTo>
                  <a:pt x="585080" y="150056"/>
                </a:lnTo>
                <a:lnTo>
                  <a:pt x="571314" y="150056"/>
                </a:lnTo>
                <a:lnTo>
                  <a:pt x="558924" y="166575"/>
                </a:lnTo>
                <a:cubicBezTo>
                  <a:pt x="549746" y="161987"/>
                  <a:pt x="540110" y="156021"/>
                  <a:pt x="530014" y="148679"/>
                </a:cubicBezTo>
                <a:lnTo>
                  <a:pt x="530014" y="247798"/>
                </a:lnTo>
                <a:cubicBezTo>
                  <a:pt x="530932" y="262483"/>
                  <a:pt x="557547" y="269825"/>
                  <a:pt x="609860" y="269825"/>
                </a:cubicBezTo>
                <a:cubicBezTo>
                  <a:pt x="638311" y="269825"/>
                  <a:pt x="665845" y="267989"/>
                  <a:pt x="692460" y="264318"/>
                </a:cubicBezTo>
                <a:lnTo>
                  <a:pt x="691083" y="271202"/>
                </a:lnTo>
                <a:cubicBezTo>
                  <a:pt x="679152" y="276708"/>
                  <a:pt x="671810" y="291852"/>
                  <a:pt x="669057" y="316631"/>
                </a:cubicBezTo>
                <a:cubicBezTo>
                  <a:pt x="663550" y="318467"/>
                  <a:pt x="645653" y="319385"/>
                  <a:pt x="615367" y="319385"/>
                </a:cubicBezTo>
                <a:cubicBezTo>
                  <a:pt x="563972" y="321220"/>
                  <a:pt x="532308" y="302865"/>
                  <a:pt x="520377" y="264318"/>
                </a:cubicBezTo>
                <a:cubicBezTo>
                  <a:pt x="513953" y="273496"/>
                  <a:pt x="501104" y="288180"/>
                  <a:pt x="481831" y="308371"/>
                </a:cubicBezTo>
                <a:cubicBezTo>
                  <a:pt x="480913" y="310207"/>
                  <a:pt x="479995" y="311584"/>
                  <a:pt x="479078" y="312501"/>
                </a:cubicBezTo>
                <a:cubicBezTo>
                  <a:pt x="479995" y="321679"/>
                  <a:pt x="477701" y="326727"/>
                  <a:pt x="472194" y="327645"/>
                </a:cubicBezTo>
                <a:cubicBezTo>
                  <a:pt x="470359" y="328562"/>
                  <a:pt x="468064" y="326268"/>
                  <a:pt x="465311" y="320761"/>
                </a:cubicBezTo>
                <a:lnTo>
                  <a:pt x="443284" y="278085"/>
                </a:lnTo>
                <a:cubicBezTo>
                  <a:pt x="460722" y="271661"/>
                  <a:pt x="474030" y="264318"/>
                  <a:pt x="483208" y="256058"/>
                </a:cubicBezTo>
                <a:lnTo>
                  <a:pt x="483208" y="143172"/>
                </a:lnTo>
                <a:lnTo>
                  <a:pt x="458428" y="143172"/>
                </a:lnTo>
                <a:lnTo>
                  <a:pt x="458428" y="134912"/>
                </a:lnTo>
                <a:lnTo>
                  <a:pt x="477701" y="134912"/>
                </a:lnTo>
                <a:lnTo>
                  <a:pt x="490091" y="110132"/>
                </a:lnTo>
                <a:lnTo>
                  <a:pt x="532767" y="126652"/>
                </a:lnTo>
                <a:cubicBezTo>
                  <a:pt x="532767" y="124817"/>
                  <a:pt x="533226" y="123440"/>
                  <a:pt x="534144" y="122522"/>
                </a:cubicBezTo>
                <a:cubicBezTo>
                  <a:pt x="536897" y="114262"/>
                  <a:pt x="540568" y="101414"/>
                  <a:pt x="545157" y="83976"/>
                </a:cubicBezTo>
                <a:cubicBezTo>
                  <a:pt x="547911" y="75716"/>
                  <a:pt x="549746" y="69291"/>
                  <a:pt x="550664" y="64703"/>
                </a:cubicBezTo>
                <a:lnTo>
                  <a:pt x="531391" y="64703"/>
                </a:lnTo>
                <a:lnTo>
                  <a:pt x="531391" y="56443"/>
                </a:lnTo>
                <a:lnTo>
                  <a:pt x="553417" y="56443"/>
                </a:lnTo>
                <a:cubicBezTo>
                  <a:pt x="553417" y="54607"/>
                  <a:pt x="553876" y="52772"/>
                  <a:pt x="554794" y="50936"/>
                </a:cubicBezTo>
                <a:cubicBezTo>
                  <a:pt x="554794" y="49101"/>
                  <a:pt x="554794" y="47724"/>
                  <a:pt x="554794" y="46806"/>
                </a:cubicBezTo>
                <a:cubicBezTo>
                  <a:pt x="560301" y="27533"/>
                  <a:pt x="563513" y="12848"/>
                  <a:pt x="564430" y="2753"/>
                </a:cubicBezTo>
                <a:close/>
                <a:moveTo>
                  <a:pt x="128029" y="0"/>
                </a:moveTo>
                <a:lnTo>
                  <a:pt x="195486" y="16520"/>
                </a:lnTo>
                <a:cubicBezTo>
                  <a:pt x="199157" y="17437"/>
                  <a:pt x="200992" y="19273"/>
                  <a:pt x="200992" y="22026"/>
                </a:cubicBezTo>
                <a:cubicBezTo>
                  <a:pt x="200992" y="27533"/>
                  <a:pt x="195027" y="31663"/>
                  <a:pt x="183096" y="34416"/>
                </a:cubicBezTo>
                <a:cubicBezTo>
                  <a:pt x="221642" y="67456"/>
                  <a:pt x="272120" y="89941"/>
                  <a:pt x="334528" y="101872"/>
                </a:cubicBezTo>
                <a:lnTo>
                  <a:pt x="333152" y="107379"/>
                </a:lnTo>
                <a:cubicBezTo>
                  <a:pt x="314796" y="116557"/>
                  <a:pt x="301488" y="134453"/>
                  <a:pt x="293228" y="161069"/>
                </a:cubicBezTo>
                <a:cubicBezTo>
                  <a:pt x="290475" y="159233"/>
                  <a:pt x="286345" y="156939"/>
                  <a:pt x="280839" y="154186"/>
                </a:cubicBezTo>
                <a:cubicBezTo>
                  <a:pt x="271661" y="148679"/>
                  <a:pt x="265236" y="144549"/>
                  <a:pt x="261565" y="141796"/>
                </a:cubicBezTo>
                <a:cubicBezTo>
                  <a:pt x="260647" y="142713"/>
                  <a:pt x="257894" y="143172"/>
                  <a:pt x="253305" y="143172"/>
                </a:cubicBezTo>
                <a:lnTo>
                  <a:pt x="194109" y="143172"/>
                </a:lnTo>
                <a:lnTo>
                  <a:pt x="194109" y="213382"/>
                </a:lnTo>
                <a:lnTo>
                  <a:pt x="229902" y="213382"/>
                </a:lnTo>
                <a:lnTo>
                  <a:pt x="253305" y="180342"/>
                </a:lnTo>
                <a:lnTo>
                  <a:pt x="295982" y="212005"/>
                </a:lnTo>
                <a:cubicBezTo>
                  <a:pt x="299653" y="214759"/>
                  <a:pt x="301030" y="217053"/>
                  <a:pt x="300112" y="218889"/>
                </a:cubicBezTo>
                <a:cubicBezTo>
                  <a:pt x="298276" y="220724"/>
                  <a:pt x="294605" y="221642"/>
                  <a:pt x="289098" y="221642"/>
                </a:cubicBezTo>
                <a:lnTo>
                  <a:pt x="194109" y="221642"/>
                </a:lnTo>
                <a:lnTo>
                  <a:pt x="194109" y="300112"/>
                </a:lnTo>
                <a:lnTo>
                  <a:pt x="261565" y="300112"/>
                </a:lnTo>
                <a:lnTo>
                  <a:pt x="287722" y="264318"/>
                </a:lnTo>
                <a:lnTo>
                  <a:pt x="334528" y="297358"/>
                </a:lnTo>
                <a:cubicBezTo>
                  <a:pt x="338199" y="300112"/>
                  <a:pt x="339117" y="302865"/>
                  <a:pt x="337282" y="305618"/>
                </a:cubicBezTo>
                <a:cubicBezTo>
                  <a:pt x="335446" y="307454"/>
                  <a:pt x="331775" y="308371"/>
                  <a:pt x="326268" y="308371"/>
                </a:cubicBezTo>
                <a:lnTo>
                  <a:pt x="9636" y="308371"/>
                </a:lnTo>
                <a:lnTo>
                  <a:pt x="9636" y="300112"/>
                </a:lnTo>
                <a:lnTo>
                  <a:pt x="133536" y="300112"/>
                </a:lnTo>
                <a:lnTo>
                  <a:pt x="133536" y="221642"/>
                </a:lnTo>
                <a:lnTo>
                  <a:pt x="48183" y="221642"/>
                </a:lnTo>
                <a:lnTo>
                  <a:pt x="48183" y="213382"/>
                </a:lnTo>
                <a:lnTo>
                  <a:pt x="133536" y="213382"/>
                </a:lnTo>
                <a:lnTo>
                  <a:pt x="133536" y="143172"/>
                </a:lnTo>
                <a:lnTo>
                  <a:pt x="78469" y="143172"/>
                </a:lnTo>
                <a:lnTo>
                  <a:pt x="78469" y="134912"/>
                </a:lnTo>
                <a:lnTo>
                  <a:pt x="194109" y="134912"/>
                </a:lnTo>
                <a:lnTo>
                  <a:pt x="216135" y="104626"/>
                </a:lnTo>
                <a:cubicBezTo>
                  <a:pt x="199616" y="88106"/>
                  <a:pt x="185390" y="68374"/>
                  <a:pt x="173459" y="45429"/>
                </a:cubicBezTo>
                <a:cubicBezTo>
                  <a:pt x="136748" y="101414"/>
                  <a:pt x="80305" y="141337"/>
                  <a:pt x="4130" y="165199"/>
                </a:cubicBezTo>
                <a:lnTo>
                  <a:pt x="0" y="159692"/>
                </a:lnTo>
                <a:cubicBezTo>
                  <a:pt x="48642" y="119310"/>
                  <a:pt x="84435" y="80764"/>
                  <a:pt x="107379" y="44053"/>
                </a:cubicBezTo>
                <a:cubicBezTo>
                  <a:pt x="117475" y="30286"/>
                  <a:pt x="124358" y="15602"/>
                  <a:pt x="128029" y="0"/>
                </a:cubicBezTo>
                <a:close/>
              </a:path>
            </a:pathLst>
          </a:custGeom>
          <a:solidFill>
            <a:schemeClr val="bg1"/>
          </a:solidFill>
          <a:ln>
            <a:noFill/>
          </a:ln>
          <a:effectLst>
            <a:outerShdw blurRad="50800" dist="38100" dir="2700000" algn="tl"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defRPr sz="2800">
                <a:solidFill>
                  <a:srgbClr val="B00000"/>
                </a:solidFill>
                <a:latin typeface="方正特雅宋_GBK" panose="02000000000000000000" pitchFamily="2" charset="-122"/>
                <a:ea typeface="方正特雅宋_GBK" panose="02000000000000000000" pitchFamily="2" charset="-122"/>
              </a:defRPr>
            </a:lvl1pPr>
          </a:lstStyle>
          <a:p>
            <a:endParaRPr lang="zh-CN" altLang="en-US" sz="3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83" y="4038039"/>
            <a:ext cx="12192000" cy="3266841"/>
            <a:chOff x="1" y="4037071"/>
            <a:chExt cx="12192000" cy="3266841"/>
          </a:xfrm>
        </p:grpSpPr>
        <p:pic>
          <p:nvPicPr>
            <p:cNvPr id="17" name="图片 16"/>
            <p:cNvPicPr>
              <a:picLocks noChangeAspect="1"/>
            </p:cNvPicPr>
            <p:nvPr/>
          </p:nvPicPr>
          <p:blipFill rotWithShape="1">
            <a:blip r:embed="rId10">
              <a:duotone>
                <a:schemeClr val="accent6">
                  <a:shade val="45000"/>
                  <a:satMod val="135000"/>
                </a:schemeClr>
                <a:prstClr val="white"/>
              </a:duotone>
              <a:extLst>
                <a:ext uri="{28A0092B-C50C-407E-A947-70E740481C1C}">
                  <a14:useLocalDpi xmlns:a14="http://schemas.microsoft.com/office/drawing/2010/main" val="0"/>
                </a:ext>
              </a:extLst>
            </a:blip>
            <a:srcRect t="40165" b="33757"/>
            <a:stretch>
              <a:fillRect/>
            </a:stretch>
          </p:blipFill>
          <p:spPr>
            <a:xfrm>
              <a:off x="1" y="4734065"/>
              <a:ext cx="12192000" cy="2123935"/>
            </a:xfrm>
            <a:prstGeom prst="rect">
              <a:avLst/>
            </a:prstGeom>
          </p:spPr>
        </p:pic>
        <p:sp>
          <p:nvSpPr>
            <p:cNvPr id="18" name="矩形 17"/>
            <p:cNvSpPr/>
            <p:nvPr/>
          </p:nvSpPr>
          <p:spPr>
            <a:xfrm>
              <a:off x="1" y="4724112"/>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 y="4037071"/>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对角圆角矩形 8"/>
          <p:cNvSpPr/>
          <p:nvPr/>
        </p:nvSpPr>
        <p:spPr>
          <a:xfrm>
            <a:off x="1490980" y="1144270"/>
            <a:ext cx="6550660" cy="443865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 name="文本框 4"/>
          <p:cNvSpPr txBox="1"/>
          <p:nvPr>
            <p:custDataLst>
              <p:tags r:id="rId1"/>
            </p:custDataLst>
          </p:nvPr>
        </p:nvSpPr>
        <p:spPr>
          <a:xfrm>
            <a:off x="2016760" y="1297940"/>
            <a:ext cx="5794375" cy="891540"/>
          </a:xfrm>
          <a:prstGeom prst="rect">
            <a:avLst/>
          </a:prstGeom>
          <a:noFill/>
        </p:spPr>
        <p:txBody>
          <a:bodyPr wrap="square" rtlCol="0">
            <a:spAutoFit/>
          </a:bodyPr>
          <a:lstStyle/>
          <a:p>
            <a:pPr algn="just" fontAlgn="auto">
              <a:lnSpc>
                <a:spcPct val="130000"/>
              </a:lnSpc>
              <a:buClr>
                <a:schemeClr val="accent5"/>
              </a:buClr>
              <a:buSzPct val="80000"/>
              <a:buNone/>
            </a:pPr>
            <a:r>
              <a:rPr lang="zh-CN" altLang="en-US" sz="2000" dirty="0">
                <a:solidFill>
                  <a:schemeClr val="tx1">
                    <a:lumMod val="85000"/>
                    <a:lumOff val="15000"/>
                  </a:schemeClr>
                </a:solidFill>
                <a:latin typeface="微软雅黑" panose="020B0503020204020204" charset="-122"/>
                <a:ea typeface="微软雅黑" panose="020B0503020204020204" charset="-122"/>
                <a:sym typeface="+mn-ea"/>
              </a:rPr>
              <a:t>　　</a:t>
            </a:r>
            <a:r>
              <a:rPr lang="zh-CN" altLang="en-US" sz="2000" b="1" dirty="0">
                <a:solidFill>
                  <a:schemeClr val="tx1">
                    <a:lumMod val="85000"/>
                    <a:lumOff val="15000"/>
                  </a:schemeClr>
                </a:solidFill>
                <a:latin typeface="微软雅黑" panose="020B0503020204020204" charset="-122"/>
                <a:ea typeface="微软雅黑" panose="020B0503020204020204" charset="-122"/>
              </a:rPr>
              <a:t>全过程人民民主是贯通国家政治生活和社会生活各层面各维度的全方位民主</a:t>
            </a:r>
            <a:r>
              <a:rPr lang="zh-CN" altLang="en-US" sz="2000" b="1" dirty="0">
                <a:solidFill>
                  <a:schemeClr val="tx1">
                    <a:lumMod val="85000"/>
                    <a:lumOff val="15000"/>
                  </a:schemeClr>
                </a:solidFill>
                <a:latin typeface="微软雅黑" panose="020B0503020204020204" charset="-122"/>
                <a:ea typeface="微软雅黑" panose="020B0503020204020204" charset="-122"/>
                <a:sym typeface="+mn-ea"/>
              </a:rPr>
              <a:t>。</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grpSp>
        <p:nvGrpSpPr>
          <p:cNvPr id="7" name="组合 6"/>
          <p:cNvGrpSpPr/>
          <p:nvPr/>
        </p:nvGrpSpPr>
        <p:grpSpPr>
          <a:xfrm>
            <a:off x="274955" y="1144905"/>
            <a:ext cx="1671955" cy="4437380"/>
            <a:chOff x="857" y="2317"/>
            <a:chExt cx="2633" cy="6176"/>
          </a:xfrm>
        </p:grpSpPr>
        <p:sp>
          <p:nvSpPr>
            <p:cNvPr id="3" name="圆角矩形 41"/>
            <p:cNvSpPr/>
            <p:nvPr/>
          </p:nvSpPr>
          <p:spPr>
            <a:xfrm rot="5400000" flipV="1">
              <a:off x="-914" y="4088"/>
              <a:ext cx="6176" cy="2633"/>
            </a:xfrm>
            <a:prstGeom prst="cube">
              <a:avLst>
                <a:gd name="adj" fmla="val 3340"/>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w="12700" cap="rnd">
              <a:noFill/>
              <a:prstDash val="solid"/>
              <a:round/>
            </a:ln>
            <a:effectLst>
              <a:outerShdw blurRad="254000" dist="127000" algn="ctr" rotWithShape="0">
                <a:schemeClr val="accent6">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25" name="文本框 24"/>
            <p:cNvSpPr txBox="1"/>
            <p:nvPr>
              <p:custDataLst>
                <p:tags r:id="rId7"/>
              </p:custDataLst>
            </p:nvPr>
          </p:nvSpPr>
          <p:spPr>
            <a:xfrm>
              <a:off x="1281" y="4884"/>
              <a:ext cx="1871" cy="551"/>
            </a:xfrm>
            <a:custGeom>
              <a:avLst/>
              <a:gdLst/>
              <a:ahLst/>
              <a:cxnLst/>
              <a:rect l="l" t="t" r="r" b="b"/>
              <a:pathLst>
                <a:path w="1040296" h="327645">
                  <a:moveTo>
                    <a:pt x="837009" y="108756"/>
                  </a:moveTo>
                  <a:cubicBezTo>
                    <a:pt x="887487" y="155562"/>
                    <a:pt x="911808" y="196403"/>
                    <a:pt x="909972" y="231279"/>
                  </a:cubicBezTo>
                  <a:cubicBezTo>
                    <a:pt x="907219" y="256058"/>
                    <a:pt x="892993" y="269825"/>
                    <a:pt x="867296" y="272578"/>
                  </a:cubicBezTo>
                  <a:cubicBezTo>
                    <a:pt x="855365" y="272578"/>
                    <a:pt x="849399" y="264777"/>
                    <a:pt x="849399" y="249175"/>
                  </a:cubicBezTo>
                  <a:cubicBezTo>
                    <a:pt x="849399" y="206958"/>
                    <a:pt x="842975" y="161069"/>
                    <a:pt x="830126" y="111509"/>
                  </a:cubicBezTo>
                  <a:close/>
                  <a:moveTo>
                    <a:pt x="943012" y="101872"/>
                  </a:moveTo>
                  <a:lnTo>
                    <a:pt x="1015975" y="119769"/>
                  </a:lnTo>
                  <a:cubicBezTo>
                    <a:pt x="1021482" y="120687"/>
                    <a:pt x="1024235" y="122981"/>
                    <a:pt x="1024235" y="126652"/>
                  </a:cubicBezTo>
                  <a:cubicBezTo>
                    <a:pt x="1024235" y="133995"/>
                    <a:pt x="1017352" y="139501"/>
                    <a:pt x="1003585" y="143172"/>
                  </a:cubicBezTo>
                  <a:cubicBezTo>
                    <a:pt x="983394" y="202828"/>
                    <a:pt x="958155" y="255141"/>
                    <a:pt x="927869" y="300112"/>
                  </a:cubicBezTo>
                  <a:lnTo>
                    <a:pt x="963662" y="300112"/>
                  </a:lnTo>
                  <a:lnTo>
                    <a:pt x="989818" y="264318"/>
                  </a:lnTo>
                  <a:lnTo>
                    <a:pt x="1036625" y="298735"/>
                  </a:lnTo>
                  <a:cubicBezTo>
                    <a:pt x="1040296" y="300570"/>
                    <a:pt x="1041214" y="302865"/>
                    <a:pt x="1039378" y="305618"/>
                  </a:cubicBezTo>
                  <a:cubicBezTo>
                    <a:pt x="1038460" y="307454"/>
                    <a:pt x="1035248" y="308371"/>
                    <a:pt x="1029742" y="308371"/>
                  </a:cubicBezTo>
                  <a:lnTo>
                    <a:pt x="803969" y="308371"/>
                  </a:lnTo>
                  <a:lnTo>
                    <a:pt x="803969" y="300112"/>
                  </a:lnTo>
                  <a:lnTo>
                    <a:pt x="912726" y="300112"/>
                  </a:lnTo>
                  <a:cubicBezTo>
                    <a:pt x="928328" y="234032"/>
                    <a:pt x="938423" y="167952"/>
                    <a:pt x="943012" y="101872"/>
                  </a:cubicBezTo>
                  <a:close/>
                  <a:moveTo>
                    <a:pt x="984312" y="46806"/>
                  </a:moveTo>
                  <a:lnTo>
                    <a:pt x="1032495" y="78469"/>
                  </a:lnTo>
                  <a:cubicBezTo>
                    <a:pt x="1036166" y="81223"/>
                    <a:pt x="1037084" y="83976"/>
                    <a:pt x="1035248" y="86729"/>
                  </a:cubicBezTo>
                  <a:cubicBezTo>
                    <a:pt x="1034330" y="88565"/>
                    <a:pt x="1031118" y="89483"/>
                    <a:pt x="1025612" y="89483"/>
                  </a:cubicBezTo>
                  <a:lnTo>
                    <a:pt x="813606" y="89483"/>
                  </a:lnTo>
                  <a:lnTo>
                    <a:pt x="813606" y="79846"/>
                  </a:lnTo>
                  <a:lnTo>
                    <a:pt x="960909" y="79846"/>
                  </a:lnTo>
                  <a:close/>
                  <a:moveTo>
                    <a:pt x="633263" y="38546"/>
                  </a:moveTo>
                  <a:lnTo>
                    <a:pt x="678693" y="70209"/>
                  </a:lnTo>
                  <a:cubicBezTo>
                    <a:pt x="684200" y="73880"/>
                    <a:pt x="686035" y="76634"/>
                    <a:pt x="684200" y="78469"/>
                  </a:cubicBezTo>
                  <a:cubicBezTo>
                    <a:pt x="683282" y="81223"/>
                    <a:pt x="679611" y="82599"/>
                    <a:pt x="673187" y="82599"/>
                  </a:cubicBezTo>
                  <a:lnTo>
                    <a:pt x="509364" y="82599"/>
                  </a:lnTo>
                  <a:lnTo>
                    <a:pt x="509364" y="97742"/>
                  </a:lnTo>
                  <a:cubicBezTo>
                    <a:pt x="509364" y="115180"/>
                    <a:pt x="508446" y="131241"/>
                    <a:pt x="506611" y="145926"/>
                  </a:cubicBezTo>
                  <a:lnTo>
                    <a:pt x="572690" y="145926"/>
                  </a:lnTo>
                  <a:lnTo>
                    <a:pt x="590587" y="115639"/>
                  </a:lnTo>
                  <a:lnTo>
                    <a:pt x="649783" y="140419"/>
                  </a:lnTo>
                  <a:cubicBezTo>
                    <a:pt x="656208" y="143172"/>
                    <a:pt x="659420" y="145926"/>
                    <a:pt x="659420" y="148679"/>
                  </a:cubicBezTo>
                  <a:cubicBezTo>
                    <a:pt x="660338" y="154186"/>
                    <a:pt x="653913" y="160610"/>
                    <a:pt x="640147" y="167952"/>
                  </a:cubicBezTo>
                  <a:cubicBezTo>
                    <a:pt x="640147" y="170705"/>
                    <a:pt x="640147" y="175294"/>
                    <a:pt x="640147" y="181719"/>
                  </a:cubicBezTo>
                  <a:cubicBezTo>
                    <a:pt x="638311" y="216594"/>
                    <a:pt x="636476" y="241374"/>
                    <a:pt x="634640" y="256058"/>
                  </a:cubicBezTo>
                  <a:cubicBezTo>
                    <a:pt x="634640" y="300112"/>
                    <a:pt x="603436" y="322138"/>
                    <a:pt x="541027" y="322138"/>
                  </a:cubicBezTo>
                  <a:cubicBezTo>
                    <a:pt x="541945" y="297358"/>
                    <a:pt x="524507" y="279921"/>
                    <a:pt x="488714" y="269825"/>
                  </a:cubicBezTo>
                  <a:lnTo>
                    <a:pt x="490091" y="262942"/>
                  </a:lnTo>
                  <a:lnTo>
                    <a:pt x="545157" y="265695"/>
                  </a:lnTo>
                  <a:cubicBezTo>
                    <a:pt x="562595" y="267531"/>
                    <a:pt x="572690" y="259729"/>
                    <a:pt x="575444" y="242292"/>
                  </a:cubicBezTo>
                  <a:cubicBezTo>
                    <a:pt x="578197" y="216594"/>
                    <a:pt x="580033" y="187225"/>
                    <a:pt x="580950" y="154186"/>
                  </a:cubicBezTo>
                  <a:lnTo>
                    <a:pt x="505234" y="154186"/>
                  </a:lnTo>
                  <a:cubicBezTo>
                    <a:pt x="499727" y="230361"/>
                    <a:pt x="452462" y="288180"/>
                    <a:pt x="363438" y="327645"/>
                  </a:cubicBezTo>
                  <a:lnTo>
                    <a:pt x="359308" y="322138"/>
                  </a:lnTo>
                  <a:cubicBezTo>
                    <a:pt x="394184" y="285427"/>
                    <a:pt x="417587" y="251470"/>
                    <a:pt x="429518" y="220265"/>
                  </a:cubicBezTo>
                  <a:cubicBezTo>
                    <a:pt x="442367" y="188143"/>
                    <a:pt x="448791" y="147302"/>
                    <a:pt x="448791" y="97742"/>
                  </a:cubicBezTo>
                  <a:lnTo>
                    <a:pt x="448791" y="82599"/>
                  </a:lnTo>
                  <a:lnTo>
                    <a:pt x="362061" y="82599"/>
                  </a:lnTo>
                  <a:lnTo>
                    <a:pt x="362061" y="74339"/>
                  </a:lnTo>
                  <a:lnTo>
                    <a:pt x="608484" y="74339"/>
                  </a:lnTo>
                  <a:close/>
                  <a:moveTo>
                    <a:pt x="761293" y="4130"/>
                  </a:moveTo>
                  <a:lnTo>
                    <a:pt x="825996" y="19273"/>
                  </a:lnTo>
                  <a:cubicBezTo>
                    <a:pt x="830585" y="19273"/>
                    <a:pt x="832879" y="21108"/>
                    <a:pt x="832879" y="24779"/>
                  </a:cubicBezTo>
                  <a:cubicBezTo>
                    <a:pt x="832879" y="30286"/>
                    <a:pt x="826914" y="34416"/>
                    <a:pt x="814983" y="37169"/>
                  </a:cubicBezTo>
                  <a:cubicBezTo>
                    <a:pt x="803969" y="63785"/>
                    <a:pt x="794333" y="84435"/>
                    <a:pt x="786073" y="99119"/>
                  </a:cubicBezTo>
                  <a:lnTo>
                    <a:pt x="803969" y="100496"/>
                  </a:lnTo>
                  <a:cubicBezTo>
                    <a:pt x="807640" y="100496"/>
                    <a:pt x="809476" y="101872"/>
                    <a:pt x="809476" y="104626"/>
                  </a:cubicBezTo>
                  <a:cubicBezTo>
                    <a:pt x="809476" y="109215"/>
                    <a:pt x="804428" y="114262"/>
                    <a:pt x="794333" y="119769"/>
                  </a:cubicBezTo>
                  <a:lnTo>
                    <a:pt x="794333" y="306995"/>
                  </a:lnTo>
                  <a:cubicBezTo>
                    <a:pt x="794333" y="315255"/>
                    <a:pt x="789744" y="320303"/>
                    <a:pt x="780566" y="322138"/>
                  </a:cubicBezTo>
                  <a:cubicBezTo>
                    <a:pt x="766800" y="323974"/>
                    <a:pt x="753492" y="324891"/>
                    <a:pt x="740643" y="324891"/>
                  </a:cubicBezTo>
                  <a:cubicBezTo>
                    <a:pt x="740643" y="310207"/>
                    <a:pt x="740643" y="286804"/>
                    <a:pt x="740643" y="254682"/>
                  </a:cubicBezTo>
                  <a:cubicBezTo>
                    <a:pt x="741561" y="217971"/>
                    <a:pt x="742020" y="189979"/>
                    <a:pt x="742020" y="170705"/>
                  </a:cubicBezTo>
                  <a:lnTo>
                    <a:pt x="742020" y="161069"/>
                  </a:lnTo>
                  <a:cubicBezTo>
                    <a:pt x="738349" y="164740"/>
                    <a:pt x="732842" y="170247"/>
                    <a:pt x="725500" y="177589"/>
                  </a:cubicBezTo>
                  <a:cubicBezTo>
                    <a:pt x="718158" y="185849"/>
                    <a:pt x="712192" y="192273"/>
                    <a:pt x="707603" y="196862"/>
                  </a:cubicBezTo>
                  <a:lnTo>
                    <a:pt x="702097" y="192732"/>
                  </a:lnTo>
                  <a:cubicBezTo>
                    <a:pt x="735136" y="122981"/>
                    <a:pt x="754868" y="60114"/>
                    <a:pt x="761293" y="4130"/>
                  </a:cubicBezTo>
                  <a:close/>
                  <a:moveTo>
                    <a:pt x="876932" y="2753"/>
                  </a:moveTo>
                  <a:cubicBezTo>
                    <a:pt x="921903" y="11013"/>
                    <a:pt x="943930" y="25238"/>
                    <a:pt x="943012" y="45429"/>
                  </a:cubicBezTo>
                  <a:cubicBezTo>
                    <a:pt x="940259" y="64703"/>
                    <a:pt x="928328" y="75257"/>
                    <a:pt x="907219" y="77093"/>
                  </a:cubicBezTo>
                  <a:cubicBezTo>
                    <a:pt x="893452" y="78010"/>
                    <a:pt x="886110" y="72045"/>
                    <a:pt x="885192" y="59196"/>
                  </a:cubicBezTo>
                  <a:cubicBezTo>
                    <a:pt x="884274" y="39923"/>
                    <a:pt x="880145" y="22026"/>
                    <a:pt x="872802" y="5506"/>
                  </a:cubicBezTo>
                  <a:close/>
                  <a:moveTo>
                    <a:pt x="479078" y="2753"/>
                  </a:moveTo>
                  <a:cubicBezTo>
                    <a:pt x="529555" y="6424"/>
                    <a:pt x="555253" y="18355"/>
                    <a:pt x="556171" y="38546"/>
                  </a:cubicBezTo>
                  <a:cubicBezTo>
                    <a:pt x="554335" y="59655"/>
                    <a:pt x="540568" y="71127"/>
                    <a:pt x="514871" y="72963"/>
                  </a:cubicBezTo>
                  <a:cubicBezTo>
                    <a:pt x="501104" y="72045"/>
                    <a:pt x="493762" y="66079"/>
                    <a:pt x="492844" y="55066"/>
                  </a:cubicBezTo>
                  <a:cubicBezTo>
                    <a:pt x="490091" y="37628"/>
                    <a:pt x="484584" y="21108"/>
                    <a:pt x="476324" y="5506"/>
                  </a:cubicBezTo>
                  <a:close/>
                  <a:moveTo>
                    <a:pt x="128029" y="0"/>
                  </a:moveTo>
                  <a:lnTo>
                    <a:pt x="195486" y="16520"/>
                  </a:lnTo>
                  <a:cubicBezTo>
                    <a:pt x="199157" y="17437"/>
                    <a:pt x="200992" y="19273"/>
                    <a:pt x="200992" y="22026"/>
                  </a:cubicBezTo>
                  <a:cubicBezTo>
                    <a:pt x="200992" y="27533"/>
                    <a:pt x="195027" y="31663"/>
                    <a:pt x="183096" y="34416"/>
                  </a:cubicBezTo>
                  <a:cubicBezTo>
                    <a:pt x="221642" y="67456"/>
                    <a:pt x="272120" y="89941"/>
                    <a:pt x="334528" y="101872"/>
                  </a:cubicBezTo>
                  <a:lnTo>
                    <a:pt x="333152" y="107379"/>
                  </a:lnTo>
                  <a:cubicBezTo>
                    <a:pt x="314796" y="116557"/>
                    <a:pt x="301488" y="134453"/>
                    <a:pt x="293228" y="161069"/>
                  </a:cubicBezTo>
                  <a:cubicBezTo>
                    <a:pt x="290475" y="159233"/>
                    <a:pt x="286345" y="156939"/>
                    <a:pt x="280839" y="154186"/>
                  </a:cubicBezTo>
                  <a:cubicBezTo>
                    <a:pt x="271661" y="148679"/>
                    <a:pt x="265236" y="144549"/>
                    <a:pt x="261565" y="141796"/>
                  </a:cubicBezTo>
                  <a:cubicBezTo>
                    <a:pt x="260648" y="142713"/>
                    <a:pt x="257894" y="143172"/>
                    <a:pt x="253305" y="143172"/>
                  </a:cubicBezTo>
                  <a:lnTo>
                    <a:pt x="194109" y="143172"/>
                  </a:lnTo>
                  <a:lnTo>
                    <a:pt x="194109" y="213382"/>
                  </a:lnTo>
                  <a:lnTo>
                    <a:pt x="229902" y="213382"/>
                  </a:lnTo>
                  <a:lnTo>
                    <a:pt x="253305" y="180342"/>
                  </a:lnTo>
                  <a:lnTo>
                    <a:pt x="295982" y="212005"/>
                  </a:lnTo>
                  <a:cubicBezTo>
                    <a:pt x="299653" y="214759"/>
                    <a:pt x="301030" y="217053"/>
                    <a:pt x="300112" y="218889"/>
                  </a:cubicBezTo>
                  <a:cubicBezTo>
                    <a:pt x="298276" y="220724"/>
                    <a:pt x="294605" y="221642"/>
                    <a:pt x="289099" y="221642"/>
                  </a:cubicBezTo>
                  <a:lnTo>
                    <a:pt x="194109" y="221642"/>
                  </a:lnTo>
                  <a:lnTo>
                    <a:pt x="194109" y="300112"/>
                  </a:lnTo>
                  <a:lnTo>
                    <a:pt x="261565" y="300112"/>
                  </a:lnTo>
                  <a:lnTo>
                    <a:pt x="287722" y="264318"/>
                  </a:lnTo>
                  <a:lnTo>
                    <a:pt x="334528" y="297358"/>
                  </a:lnTo>
                  <a:cubicBezTo>
                    <a:pt x="338199" y="300112"/>
                    <a:pt x="339117" y="302865"/>
                    <a:pt x="337282" y="305618"/>
                  </a:cubicBezTo>
                  <a:cubicBezTo>
                    <a:pt x="335446" y="307454"/>
                    <a:pt x="331775" y="308371"/>
                    <a:pt x="326268" y="308371"/>
                  </a:cubicBezTo>
                  <a:lnTo>
                    <a:pt x="9637" y="308371"/>
                  </a:lnTo>
                  <a:lnTo>
                    <a:pt x="9637" y="300112"/>
                  </a:lnTo>
                  <a:lnTo>
                    <a:pt x="133536" y="300112"/>
                  </a:lnTo>
                  <a:lnTo>
                    <a:pt x="133536" y="221642"/>
                  </a:lnTo>
                  <a:lnTo>
                    <a:pt x="48183" y="221642"/>
                  </a:lnTo>
                  <a:lnTo>
                    <a:pt x="48183" y="213382"/>
                  </a:lnTo>
                  <a:lnTo>
                    <a:pt x="133536" y="213382"/>
                  </a:lnTo>
                  <a:lnTo>
                    <a:pt x="133536" y="143172"/>
                  </a:lnTo>
                  <a:lnTo>
                    <a:pt x="78470" y="143172"/>
                  </a:lnTo>
                  <a:lnTo>
                    <a:pt x="78470" y="134912"/>
                  </a:lnTo>
                  <a:lnTo>
                    <a:pt x="194109" y="134912"/>
                  </a:lnTo>
                  <a:lnTo>
                    <a:pt x="216136" y="104626"/>
                  </a:lnTo>
                  <a:cubicBezTo>
                    <a:pt x="199616" y="88106"/>
                    <a:pt x="185390" y="68374"/>
                    <a:pt x="173459" y="45429"/>
                  </a:cubicBezTo>
                  <a:cubicBezTo>
                    <a:pt x="136748" y="101414"/>
                    <a:pt x="80305" y="141337"/>
                    <a:pt x="4130" y="165199"/>
                  </a:cubicBezTo>
                  <a:lnTo>
                    <a:pt x="0" y="159692"/>
                  </a:lnTo>
                  <a:cubicBezTo>
                    <a:pt x="48642" y="119310"/>
                    <a:pt x="84435" y="80764"/>
                    <a:pt x="107379" y="44053"/>
                  </a:cubicBezTo>
                  <a:cubicBezTo>
                    <a:pt x="117475" y="30286"/>
                    <a:pt x="124358" y="15602"/>
                    <a:pt x="128029" y="0"/>
                  </a:cubicBezTo>
                  <a:close/>
                </a:path>
              </a:pathLst>
            </a:custGeom>
            <a:solidFill>
              <a:schemeClr val="bg1"/>
            </a:solidFill>
            <a:ln>
              <a:noFill/>
            </a:ln>
            <a:effectLst>
              <a:outerShdw blurRad="50800" dist="38100" dir="2700000" algn="tl"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defRPr sz="2800">
                  <a:solidFill>
                    <a:srgbClr val="B00000"/>
                  </a:solidFill>
                  <a:latin typeface="方正特雅宋_GBK" panose="02000000000000000000" pitchFamily="2" charset="-122"/>
                  <a:ea typeface="方正特雅宋_GBK" panose="02000000000000000000" pitchFamily="2" charset="-122"/>
                </a:defRPr>
              </a:lvl1pPr>
            </a:lstStyle>
            <a:p>
              <a:endParaRPr lang="zh-CN" altLang="en-US" dirty="0"/>
            </a:p>
          </p:txBody>
        </p:sp>
      </p:grpSp>
      <p:sp>
        <p:nvSpPr>
          <p:cNvPr id="10" name="文本框 9"/>
          <p:cNvSpPr txBox="1"/>
          <p:nvPr>
            <p:custDataLst>
              <p:tags r:id="rId2"/>
            </p:custDataLst>
          </p:nvPr>
        </p:nvSpPr>
        <p:spPr>
          <a:xfrm>
            <a:off x="2198370" y="2292350"/>
            <a:ext cx="5612765" cy="3174365"/>
          </a:xfrm>
          <a:prstGeom prst="rect">
            <a:avLst/>
          </a:prstGeom>
          <a:noFill/>
        </p:spPr>
        <p:txBody>
          <a:bodyPr wrap="square" rtlCol="0">
            <a:spAutoFit/>
          </a:bodyPr>
          <a:lstStyle/>
          <a:p>
            <a:pPr marL="342900" indent="-342900" algn="just">
              <a:lnSpc>
                <a:spcPct val="150000"/>
              </a:lnSpc>
              <a:buClr>
                <a:srgbClr val="4EAE04"/>
              </a:buClr>
              <a:buSzPct val="80000"/>
              <a:buFont typeface="Wingdings" panose="05000000000000000000" charset="0"/>
              <a:buChar char="n"/>
            </a:pPr>
            <a:r>
              <a:rPr lang="zh-CN" altLang="en-US" sz="1600" dirty="0">
                <a:solidFill>
                  <a:schemeClr val="accent6">
                    <a:lumMod val="75000"/>
                  </a:schemeClr>
                </a:solidFill>
                <a:latin typeface="微软雅黑" panose="020B0503020204020204" charset="-122"/>
                <a:ea typeface="微软雅黑" panose="020B0503020204020204" charset="-122"/>
                <a:sym typeface="+mn-ea"/>
              </a:rPr>
              <a:t>我国有全国、省级、设区的市级、县级、乡镇级五级人民代表大会，各级人大代表都由民主选举产生、对人民负责、受人民监督，各级人大选举产生本级人大常委会、人民政府、监察机关、审判机关、检察机关领导人员和组成人员。</a:t>
            </a:r>
          </a:p>
          <a:p>
            <a:pPr marL="342900" indent="-342900" algn="just" fontAlgn="auto">
              <a:lnSpc>
                <a:spcPts val="1000"/>
              </a:lnSpc>
              <a:buClr>
                <a:srgbClr val="4EAE04"/>
              </a:buClr>
              <a:buSzPct val="80000"/>
              <a:buFont typeface="Wingdings" panose="05000000000000000000" charset="0"/>
              <a:buChar char="n"/>
            </a:pPr>
            <a:endParaRPr lang="zh-CN" altLang="en-US" sz="1600" dirty="0">
              <a:solidFill>
                <a:schemeClr val="accent6">
                  <a:lumMod val="75000"/>
                </a:schemeClr>
              </a:solidFill>
              <a:latin typeface="微软雅黑" panose="020B0503020204020204" charset="-122"/>
              <a:ea typeface="微软雅黑" panose="020B0503020204020204" charset="-122"/>
              <a:sym typeface="+mn-ea"/>
            </a:endParaRPr>
          </a:p>
          <a:p>
            <a:pPr marL="342900" indent="-342900" algn="just">
              <a:lnSpc>
                <a:spcPct val="150000"/>
              </a:lnSpc>
              <a:buClr>
                <a:srgbClr val="4EAE04"/>
              </a:buClr>
              <a:buSzPct val="80000"/>
              <a:buFont typeface="Wingdings" panose="05000000000000000000" charset="0"/>
              <a:buChar char="n"/>
            </a:pPr>
            <a:r>
              <a:rPr lang="zh-CN" altLang="en-US" sz="1600" dirty="0">
                <a:solidFill>
                  <a:schemeClr val="accent6">
                    <a:lumMod val="75000"/>
                  </a:schemeClr>
                </a:solidFill>
                <a:latin typeface="微软雅黑" panose="020B0503020204020204" charset="-122"/>
                <a:ea typeface="微软雅黑" panose="020B0503020204020204" charset="-122"/>
                <a:sym typeface="+mn-ea"/>
              </a:rPr>
              <a:t>各级国家机关坚持科学执政、民主执政、依法执政，保证国家治理成为充分体现人民意志、保障人民权益、激发人民创造活力的政治实践，保证全体人民共享现代化建设和发展成果。</a:t>
            </a:r>
          </a:p>
        </p:txBody>
      </p:sp>
      <p:sp>
        <p:nvSpPr>
          <p:cNvPr id="11" name="文本框 10"/>
          <p:cNvSpPr txBox="1"/>
          <p:nvPr>
            <p:custDataLst>
              <p:tags r:id="rId3"/>
            </p:custDataLst>
          </p:nvPr>
        </p:nvSpPr>
        <p:spPr>
          <a:xfrm>
            <a:off x="8156413" y="3146285"/>
            <a:ext cx="3988243" cy="533400"/>
          </a:xfrm>
          <a:prstGeom prst="rect">
            <a:avLst/>
          </a:prstGeom>
          <a:noFill/>
        </p:spPr>
        <p:txBody>
          <a:bodyPr wrap="square" rtlCol="0">
            <a:spAutoFit/>
          </a:bodyPr>
          <a:lstStyle/>
          <a:p>
            <a:pPr algn="just">
              <a:lnSpc>
                <a:spcPct val="120000"/>
              </a:lnSpc>
            </a:pPr>
            <a:r>
              <a:rPr lang="zh-CN" altLang="en-US" sz="1200" dirty="0">
                <a:solidFill>
                  <a:schemeClr val="tx1">
                    <a:lumMod val="50000"/>
                    <a:lumOff val="50000"/>
                  </a:schemeClr>
                </a:solidFill>
                <a:latin typeface="微软雅黑" panose="020B0503020204020204" charset="-122"/>
                <a:ea typeface="微软雅黑" panose="020B0503020204020204" charset="-122"/>
              </a:rPr>
              <a:t>　　</a:t>
            </a:r>
            <a:r>
              <a:rPr lang="en-US" altLang="zh-CN" sz="1200" dirty="0">
                <a:solidFill>
                  <a:schemeClr val="tx1">
                    <a:lumMod val="50000"/>
                    <a:lumOff val="50000"/>
                  </a:schemeClr>
                </a:solidFill>
                <a:latin typeface="微软雅黑" panose="020B0503020204020204" charset="-122"/>
                <a:ea typeface="微软雅黑" panose="020B0503020204020204" charset="-122"/>
              </a:rPr>
              <a:t>2018</a:t>
            </a:r>
            <a:r>
              <a:rPr lang="zh-CN" altLang="en-US" sz="1200" dirty="0">
                <a:solidFill>
                  <a:schemeClr val="tx1">
                    <a:lumMod val="50000"/>
                    <a:lumOff val="50000"/>
                  </a:schemeClr>
                </a:solidFill>
                <a:latin typeface="微软雅黑" panose="020B0503020204020204" charset="-122"/>
                <a:ea typeface="微软雅黑" panose="020B0503020204020204" charset="-122"/>
              </a:rPr>
              <a:t>年</a:t>
            </a:r>
            <a:r>
              <a:rPr lang="en-US" altLang="zh-CN" sz="1200" dirty="0">
                <a:solidFill>
                  <a:schemeClr val="tx1">
                    <a:lumMod val="50000"/>
                    <a:lumOff val="50000"/>
                  </a:schemeClr>
                </a:solidFill>
                <a:latin typeface="微软雅黑" panose="020B0503020204020204" charset="-122"/>
                <a:ea typeface="微软雅黑" panose="020B0503020204020204" charset="-122"/>
              </a:rPr>
              <a:t>1</a:t>
            </a:r>
            <a:r>
              <a:rPr lang="zh-CN" altLang="en-US" sz="1200" dirty="0">
                <a:solidFill>
                  <a:schemeClr val="tx1">
                    <a:lumMod val="50000"/>
                    <a:lumOff val="50000"/>
                  </a:schemeClr>
                </a:solidFill>
                <a:latin typeface="微软雅黑" panose="020B0503020204020204" charset="-122"/>
                <a:ea typeface="微软雅黑" panose="020B0503020204020204" charset="-122"/>
              </a:rPr>
              <a:t>月</a:t>
            </a:r>
            <a:r>
              <a:rPr lang="en-US" altLang="zh-CN" sz="1200" dirty="0">
                <a:solidFill>
                  <a:schemeClr val="tx1">
                    <a:lumMod val="50000"/>
                    <a:lumOff val="50000"/>
                  </a:schemeClr>
                </a:solidFill>
                <a:latin typeface="微软雅黑" panose="020B0503020204020204" charset="-122"/>
                <a:ea typeface="微软雅黑" panose="020B0503020204020204" charset="-122"/>
              </a:rPr>
              <a:t>22</a:t>
            </a:r>
            <a:r>
              <a:rPr lang="zh-CN" altLang="en-US" sz="1200" dirty="0">
                <a:solidFill>
                  <a:schemeClr val="tx1">
                    <a:lumMod val="50000"/>
                    <a:lumOff val="50000"/>
                  </a:schemeClr>
                </a:solidFill>
                <a:latin typeface="微软雅黑" panose="020B0503020204020204" charset="-122"/>
                <a:ea typeface="微软雅黑" panose="020B0503020204020204" charset="-122"/>
              </a:rPr>
              <a:t>日，湖北恩施的吴云梦老人展示他收藏的新中国成立后当地第一批</a:t>
            </a:r>
            <a:r>
              <a:rPr lang="en-US" altLang="zh-CN" sz="1200" dirty="0">
                <a:solidFill>
                  <a:schemeClr val="tx1">
                    <a:lumMod val="50000"/>
                    <a:lumOff val="50000"/>
                  </a:schemeClr>
                </a:solidFill>
                <a:latin typeface="微软雅黑" panose="020B0503020204020204" charset="-122"/>
                <a:ea typeface="微软雅黑" panose="020B0503020204020204" charset="-122"/>
              </a:rPr>
              <a:t>《</a:t>
            </a:r>
            <a:r>
              <a:rPr lang="zh-CN" altLang="en-US" sz="1200" dirty="0">
                <a:solidFill>
                  <a:schemeClr val="tx1">
                    <a:lumMod val="50000"/>
                    <a:lumOff val="50000"/>
                  </a:schemeClr>
                </a:solidFill>
                <a:latin typeface="微软雅黑" panose="020B0503020204020204" charset="-122"/>
                <a:ea typeface="微软雅黑" panose="020B0503020204020204" charset="-122"/>
              </a:rPr>
              <a:t>选民证</a:t>
            </a:r>
            <a:r>
              <a:rPr lang="en-US" altLang="zh-CN" sz="1200" dirty="0">
                <a:solidFill>
                  <a:schemeClr val="tx1">
                    <a:lumMod val="50000"/>
                    <a:lumOff val="50000"/>
                  </a:schemeClr>
                </a:solidFill>
                <a:latin typeface="微软雅黑" panose="020B0503020204020204" charset="-122"/>
                <a:ea typeface="微软雅黑" panose="020B0503020204020204" charset="-122"/>
              </a:rPr>
              <a:t>》</a:t>
            </a:r>
            <a:endParaRPr lang="zh-CN" altLang="en-US" sz="1200" dirty="0">
              <a:solidFill>
                <a:schemeClr val="tx1">
                  <a:lumMod val="50000"/>
                  <a:lumOff val="50000"/>
                </a:schemeClr>
              </a:solidFill>
              <a:latin typeface="微软雅黑" panose="020B0503020204020204" charset="-122"/>
              <a:ea typeface="微软雅黑" panose="020B0503020204020204" charset="-122"/>
            </a:endParaRPr>
          </a:p>
        </p:txBody>
      </p:sp>
      <p:pic>
        <p:nvPicPr>
          <p:cNvPr id="4" name="图片 3"/>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rcRect/>
          <a:stretch>
            <a:fillRect/>
          </a:stretch>
        </p:blipFill>
        <p:spPr>
          <a:xfrm>
            <a:off x="8207503" y="681566"/>
            <a:ext cx="3728708" cy="2443401"/>
          </a:xfrm>
          <a:prstGeom prst="rect">
            <a:avLst/>
          </a:prstGeom>
          <a:solidFill>
            <a:srgbClr val="FFFDFD"/>
          </a:solidFill>
          <a:ln w="38100">
            <a:solidFill>
              <a:srgbClr val="FFFFFF"/>
            </a:solidFill>
          </a:ln>
          <a:effectLst>
            <a:outerShdw blurRad="50800" dist="38100" dir="2700000" algn="tl" rotWithShape="0">
              <a:prstClr val="black">
                <a:alpha val="40000"/>
              </a:prstClr>
            </a:outerShdw>
          </a:effectLst>
        </p:spPr>
      </p:pic>
      <p:sp>
        <p:nvSpPr>
          <p:cNvPr id="20" name="文本框 19"/>
          <p:cNvSpPr txBox="1"/>
          <p:nvPr>
            <p:custDataLst>
              <p:tags r:id="rId5"/>
            </p:custDataLst>
          </p:nvPr>
        </p:nvSpPr>
        <p:spPr>
          <a:xfrm>
            <a:off x="8156575" y="6084570"/>
            <a:ext cx="3988435" cy="533400"/>
          </a:xfrm>
          <a:prstGeom prst="rect">
            <a:avLst/>
          </a:prstGeom>
          <a:noFill/>
        </p:spPr>
        <p:txBody>
          <a:bodyPr wrap="square" rtlCol="0">
            <a:spAutoFit/>
          </a:bodyPr>
          <a:lstStyle/>
          <a:p>
            <a:pPr algn="just">
              <a:lnSpc>
                <a:spcPct val="120000"/>
              </a:lnSpc>
            </a:pPr>
            <a:r>
              <a:rPr lang="zh-CN" altLang="en-US" sz="1200" b="1" dirty="0">
                <a:solidFill>
                  <a:schemeClr val="bg1"/>
                </a:solidFill>
                <a:latin typeface="微软雅黑" panose="020B0503020204020204" charset="-122"/>
                <a:ea typeface="微软雅黑" panose="020B0503020204020204" charset="-122"/>
              </a:rPr>
              <a:t>　　</a:t>
            </a:r>
            <a:r>
              <a:rPr lang="en-US" altLang="zh-CN" sz="1200" b="1" dirty="0">
                <a:solidFill>
                  <a:schemeClr val="bg1"/>
                </a:solidFill>
                <a:latin typeface="微软雅黑" panose="020B0503020204020204" charset="-122"/>
                <a:ea typeface="微软雅黑" panose="020B0503020204020204" charset="-122"/>
              </a:rPr>
              <a:t>2023</a:t>
            </a:r>
            <a:r>
              <a:rPr lang="zh-CN" altLang="en-US" sz="1200" b="1" dirty="0">
                <a:solidFill>
                  <a:schemeClr val="bg1"/>
                </a:solidFill>
                <a:latin typeface="微软雅黑" panose="020B0503020204020204" charset="-122"/>
                <a:ea typeface="微软雅黑" panose="020B0503020204020204" charset="-122"/>
              </a:rPr>
              <a:t>年</a:t>
            </a:r>
            <a:r>
              <a:rPr lang="en-US" altLang="zh-CN" sz="1200" b="1" dirty="0">
                <a:solidFill>
                  <a:schemeClr val="bg1"/>
                </a:solidFill>
                <a:latin typeface="微软雅黑" panose="020B0503020204020204" charset="-122"/>
                <a:ea typeface="微软雅黑" panose="020B0503020204020204" charset="-122"/>
              </a:rPr>
              <a:t>3</a:t>
            </a:r>
            <a:r>
              <a:rPr lang="zh-CN" altLang="en-US" sz="1200" b="1" dirty="0">
                <a:solidFill>
                  <a:schemeClr val="bg1"/>
                </a:solidFill>
                <a:latin typeface="微软雅黑" panose="020B0503020204020204" charset="-122"/>
                <a:ea typeface="微软雅黑" panose="020B0503020204020204" charset="-122"/>
              </a:rPr>
              <a:t>月</a:t>
            </a:r>
            <a:r>
              <a:rPr lang="en-US" altLang="zh-CN" sz="1200" b="1" dirty="0">
                <a:solidFill>
                  <a:schemeClr val="bg1"/>
                </a:solidFill>
                <a:latin typeface="微软雅黑" panose="020B0503020204020204" charset="-122"/>
                <a:ea typeface="微软雅黑" panose="020B0503020204020204" charset="-122"/>
              </a:rPr>
              <a:t>5</a:t>
            </a:r>
            <a:r>
              <a:rPr lang="zh-CN" altLang="en-US" sz="1200" b="1" dirty="0">
                <a:solidFill>
                  <a:schemeClr val="bg1"/>
                </a:solidFill>
                <a:latin typeface="微软雅黑" panose="020B0503020204020204" charset="-122"/>
                <a:ea typeface="微软雅黑" panose="020B0503020204020204" charset="-122"/>
              </a:rPr>
              <a:t>日，第十四届全国人民代表大会第一次会议在北京开幕</a:t>
            </a:r>
          </a:p>
        </p:txBody>
      </p:sp>
      <p:pic>
        <p:nvPicPr>
          <p:cNvPr id="100" name="图片 99"/>
          <p:cNvPicPr/>
          <p:nvPr>
            <p:custDataLst>
              <p:tags r:id="rId6"/>
            </p:custDataLst>
          </p:nvPr>
        </p:nvPicPr>
        <p:blipFill>
          <a:blip r:embed="rId12" cstate="print"/>
          <a:stretch>
            <a:fillRect/>
          </a:stretch>
        </p:blipFill>
        <p:spPr>
          <a:xfrm>
            <a:off x="8208010" y="3952240"/>
            <a:ext cx="3728085" cy="2069465"/>
          </a:xfrm>
          <a:prstGeom prst="rect">
            <a:avLst/>
          </a:prstGeom>
          <a:solidFill>
            <a:srgbClr val="FFFDFD"/>
          </a:solidFill>
          <a:ln w="38100">
            <a:solidFill>
              <a:srgbClr val="FFFFFF"/>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47" y="4053707"/>
            <a:ext cx="12192001" cy="3266841"/>
            <a:chOff x="0" y="4047024"/>
            <a:chExt cx="12192001" cy="3266841"/>
          </a:xfrm>
        </p:grpSpPr>
        <p:pic>
          <p:nvPicPr>
            <p:cNvPr id="21" name="图片 20"/>
            <p:cNvPicPr>
              <a:picLocks noChangeAspect="1"/>
            </p:cNvPicPr>
            <p:nvPr/>
          </p:nvPicPr>
          <p:blipFill rotWithShape="1">
            <a:blip r:embed="rId12">
              <a:duotone>
                <a:schemeClr val="accent2">
                  <a:shade val="45000"/>
                  <a:satMod val="135000"/>
                </a:schemeClr>
                <a:prstClr val="white"/>
              </a:duotone>
              <a:extLst>
                <a:ext uri="{28A0092B-C50C-407E-A947-70E740481C1C}">
                  <a14:useLocalDpi xmlns:a14="http://schemas.microsoft.com/office/drawing/2010/main" val="0"/>
                </a:ext>
              </a:extLst>
            </a:blip>
            <a:srcRect t="40165" b="33757"/>
            <a:stretch>
              <a:fillRect/>
            </a:stretch>
          </p:blipFill>
          <p:spPr>
            <a:xfrm>
              <a:off x="1" y="4734065"/>
              <a:ext cx="12192000" cy="2123935"/>
            </a:xfrm>
            <a:prstGeom prst="rect">
              <a:avLst/>
            </a:prstGeom>
          </p:spPr>
        </p:pic>
        <p:sp>
          <p:nvSpPr>
            <p:cNvPr id="22" name="矩形 21"/>
            <p:cNvSpPr/>
            <p:nvPr/>
          </p:nvSpPr>
          <p:spPr>
            <a:xfrm>
              <a:off x="0" y="4734065"/>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0" y="4047024"/>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等腰三角形 12"/>
          <p:cNvSpPr/>
          <p:nvPr>
            <p:custDataLst>
              <p:tags r:id="rId1"/>
            </p:custDataLst>
          </p:nvPr>
        </p:nvSpPr>
        <p:spPr>
          <a:xfrm flipV="1">
            <a:off x="7100047" y="3282241"/>
            <a:ext cx="3807983" cy="2286000"/>
          </a:xfrm>
          <a:prstGeom prst="rect">
            <a:avLst/>
          </a:prstGeom>
          <a:solidFill>
            <a:schemeClr val="bg1"/>
          </a:solidFill>
          <a:ln w="6350">
            <a:gradFill>
              <a:gsLst>
                <a:gs pos="0">
                  <a:srgbClr val="9E0406">
                    <a:alpha val="0"/>
                  </a:srgbClr>
                </a:gs>
                <a:gs pos="100000">
                  <a:srgbClr val="9E0406"/>
                </a:gs>
              </a:gsLst>
              <a:lin ang="5400000" scaled="1"/>
            </a:grad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49" name="矩形 48"/>
          <p:cNvSpPr/>
          <p:nvPr>
            <p:custDataLst>
              <p:tags r:id="rId2"/>
            </p:custDataLst>
          </p:nvPr>
        </p:nvSpPr>
        <p:spPr>
          <a:xfrm>
            <a:off x="7243183" y="3482345"/>
            <a:ext cx="3521710" cy="1691640"/>
          </a:xfrm>
          <a:prstGeom prst="rect">
            <a:avLst/>
          </a:prstGeom>
        </p:spPr>
        <p:txBody>
          <a:bodyPr wrap="square">
            <a:spAutoFit/>
          </a:bodyPr>
          <a:lstStyle/>
          <a:p>
            <a:pPr algn="ctr" fontAlgn="auto">
              <a:lnSpc>
                <a:spcPct val="130000"/>
              </a:lnSpc>
              <a:buClrTx/>
              <a:buSzTx/>
              <a:buNone/>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全面建设社会主义现代化国家</a:t>
            </a:r>
          </a:p>
          <a:p>
            <a:pPr algn="ctr" fontAlgn="auto">
              <a:lnSpc>
                <a:spcPct val="130000"/>
              </a:lnSpc>
              <a:buClrTx/>
              <a:buSzTx/>
              <a:buNone/>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全面深化改革</a:t>
            </a:r>
          </a:p>
          <a:p>
            <a:pPr algn="ctr" fontAlgn="auto">
              <a:lnSpc>
                <a:spcPct val="130000"/>
              </a:lnSpc>
              <a:buClrTx/>
              <a:buSzTx/>
              <a:buNone/>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全面依法治国</a:t>
            </a:r>
          </a:p>
          <a:p>
            <a:pPr algn="ctr" fontAlgn="auto">
              <a:lnSpc>
                <a:spcPct val="130000"/>
              </a:lnSpc>
              <a:buClrTx/>
              <a:buSzTx/>
              <a:buNone/>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全面从严治党</a:t>
            </a:r>
          </a:p>
        </p:txBody>
      </p:sp>
      <p:sp>
        <p:nvSpPr>
          <p:cNvPr id="6" name="圆角矩形 41"/>
          <p:cNvSpPr/>
          <p:nvPr/>
        </p:nvSpPr>
        <p:spPr>
          <a:xfrm rot="5400000" flipV="1">
            <a:off x="-535940" y="2329180"/>
            <a:ext cx="5102225" cy="1943735"/>
          </a:xfrm>
          <a:prstGeom prst="cube">
            <a:avLst>
              <a:gd name="adj" fmla="val 3340"/>
            </a:avLst>
          </a:prstGeom>
          <a:gradFill flip="none" rotWithShape="1">
            <a:gsLst>
              <a:gs pos="0">
                <a:srgbClr val="E7BB9F"/>
              </a:gs>
              <a:gs pos="46000">
                <a:srgbClr val="CC763C"/>
              </a:gs>
              <a:gs pos="100000">
                <a:srgbClr val="CA7136"/>
              </a:gs>
            </a:gsLst>
            <a:path path="circle">
              <a:fillToRect l="50000" t="130000" r="50000" b="-30000"/>
            </a:path>
            <a:tileRect/>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2" name="对角圆角矩形 1"/>
          <p:cNvSpPr/>
          <p:nvPr>
            <p:custDataLst>
              <p:tags r:id="rId3"/>
            </p:custDataLst>
          </p:nvPr>
        </p:nvSpPr>
        <p:spPr>
          <a:xfrm>
            <a:off x="3082290" y="749935"/>
            <a:ext cx="8160385" cy="2462494"/>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 name="文本框 2"/>
          <p:cNvSpPr txBox="1"/>
          <p:nvPr>
            <p:custDataLst>
              <p:tags r:id="rId4"/>
            </p:custDataLst>
          </p:nvPr>
        </p:nvSpPr>
        <p:spPr>
          <a:xfrm>
            <a:off x="3316605" y="899123"/>
            <a:ext cx="7802880" cy="491490"/>
          </a:xfrm>
          <a:prstGeom prst="rect">
            <a:avLst/>
          </a:prstGeom>
          <a:noFill/>
        </p:spPr>
        <p:txBody>
          <a:bodyPr wrap="square" rtlCol="0">
            <a:spAutoFit/>
          </a:bodyPr>
          <a:lstStyle/>
          <a:p>
            <a:pPr algn="just">
              <a:lnSpc>
                <a:spcPct val="130000"/>
              </a:lnSpc>
              <a:buClr>
                <a:schemeClr val="accent5"/>
              </a:buClr>
              <a:buSzPct val="80000"/>
              <a:buFontTx/>
            </a:pPr>
            <a:r>
              <a:rPr lang="zh-CN" altLang="en-US" sz="2000" b="1" dirty="0">
                <a:solidFill>
                  <a:schemeClr val="tx1">
                    <a:lumMod val="85000"/>
                    <a:lumOff val="15000"/>
                  </a:schemeClr>
                </a:solidFill>
                <a:latin typeface="微软雅黑" panose="020B0503020204020204" charset="-122"/>
                <a:ea typeface="微软雅黑" panose="020B0503020204020204" charset="-122"/>
              </a:rPr>
              <a:t>      全过程人民民主是涵盖国家各项事业各项工作的全覆盖民主。</a:t>
            </a:r>
          </a:p>
        </p:txBody>
      </p:sp>
      <p:sp>
        <p:nvSpPr>
          <p:cNvPr id="27" name="文本框 26"/>
          <p:cNvSpPr txBox="1"/>
          <p:nvPr>
            <p:custDataLst>
              <p:tags r:id="rId5"/>
            </p:custDataLst>
          </p:nvPr>
        </p:nvSpPr>
        <p:spPr>
          <a:xfrm>
            <a:off x="1398905" y="2858770"/>
            <a:ext cx="1188000" cy="396000"/>
          </a:xfrm>
          <a:custGeom>
            <a:avLst/>
            <a:gdLst/>
            <a:ahLst/>
            <a:cxnLst/>
            <a:rect l="l" t="t" r="r" b="b"/>
            <a:pathLst>
              <a:path w="1039722" h="326268">
                <a:moveTo>
                  <a:pt x="535520" y="249175"/>
                </a:moveTo>
                <a:cubicBezTo>
                  <a:pt x="534603" y="250093"/>
                  <a:pt x="533226" y="251011"/>
                  <a:pt x="531390" y="251928"/>
                </a:cubicBezTo>
                <a:cubicBezTo>
                  <a:pt x="529555" y="253764"/>
                  <a:pt x="528178" y="255141"/>
                  <a:pt x="527260" y="256058"/>
                </a:cubicBezTo>
                <a:cubicBezTo>
                  <a:pt x="538274" y="262483"/>
                  <a:pt x="550664" y="267531"/>
                  <a:pt x="564430" y="271202"/>
                </a:cubicBezTo>
                <a:cubicBezTo>
                  <a:pt x="572690" y="264777"/>
                  <a:pt x="580950" y="257435"/>
                  <a:pt x="589210" y="249175"/>
                </a:cubicBezTo>
                <a:close/>
                <a:moveTo>
                  <a:pt x="560300" y="223019"/>
                </a:moveTo>
                <a:cubicBezTo>
                  <a:pt x="554794" y="229443"/>
                  <a:pt x="549287" y="235408"/>
                  <a:pt x="543780" y="240915"/>
                </a:cubicBezTo>
                <a:lnTo>
                  <a:pt x="586457" y="240915"/>
                </a:lnTo>
                <a:lnTo>
                  <a:pt x="601600" y="224395"/>
                </a:lnTo>
                <a:lnTo>
                  <a:pt x="601600" y="223019"/>
                </a:lnTo>
                <a:close/>
                <a:moveTo>
                  <a:pt x="925115" y="207875"/>
                </a:moveTo>
                <a:lnTo>
                  <a:pt x="925115" y="304241"/>
                </a:lnTo>
                <a:lnTo>
                  <a:pt x="943012" y="304241"/>
                </a:lnTo>
                <a:lnTo>
                  <a:pt x="943012" y="207875"/>
                </a:lnTo>
                <a:close/>
                <a:moveTo>
                  <a:pt x="859036" y="207875"/>
                </a:moveTo>
                <a:lnTo>
                  <a:pt x="859036" y="304241"/>
                </a:lnTo>
                <a:lnTo>
                  <a:pt x="878309" y="304241"/>
                </a:lnTo>
                <a:lnTo>
                  <a:pt x="878309" y="207875"/>
                </a:lnTo>
                <a:close/>
                <a:moveTo>
                  <a:pt x="792956" y="207875"/>
                </a:moveTo>
                <a:lnTo>
                  <a:pt x="792956" y="304241"/>
                </a:lnTo>
                <a:lnTo>
                  <a:pt x="810852" y="304241"/>
                </a:lnTo>
                <a:lnTo>
                  <a:pt x="810852" y="207875"/>
                </a:lnTo>
                <a:close/>
                <a:moveTo>
                  <a:pt x="530014" y="196862"/>
                </a:moveTo>
                <a:lnTo>
                  <a:pt x="530014" y="214759"/>
                </a:lnTo>
                <a:lnTo>
                  <a:pt x="601600" y="214759"/>
                </a:lnTo>
                <a:lnTo>
                  <a:pt x="601600" y="196862"/>
                </a:lnTo>
                <a:close/>
                <a:moveTo>
                  <a:pt x="530014" y="172082"/>
                </a:moveTo>
                <a:lnTo>
                  <a:pt x="530014" y="189979"/>
                </a:lnTo>
                <a:lnTo>
                  <a:pt x="601600" y="189979"/>
                </a:lnTo>
                <a:lnTo>
                  <a:pt x="601600" y="172082"/>
                </a:lnTo>
                <a:close/>
                <a:moveTo>
                  <a:pt x="951272" y="169329"/>
                </a:moveTo>
                <a:lnTo>
                  <a:pt x="1004961" y="191355"/>
                </a:lnTo>
                <a:cubicBezTo>
                  <a:pt x="1005879" y="191355"/>
                  <a:pt x="1006797" y="191814"/>
                  <a:pt x="1007715" y="192732"/>
                </a:cubicBezTo>
                <a:cubicBezTo>
                  <a:pt x="1012304" y="193650"/>
                  <a:pt x="1014598" y="195485"/>
                  <a:pt x="1014598" y="198239"/>
                </a:cubicBezTo>
                <a:cubicBezTo>
                  <a:pt x="1013680" y="205581"/>
                  <a:pt x="1008174" y="212005"/>
                  <a:pt x="998078" y="217512"/>
                </a:cubicBezTo>
                <a:lnTo>
                  <a:pt x="998078" y="289098"/>
                </a:lnTo>
                <a:lnTo>
                  <a:pt x="1004961" y="278085"/>
                </a:lnTo>
                <a:lnTo>
                  <a:pt x="1036625" y="302865"/>
                </a:lnTo>
                <a:cubicBezTo>
                  <a:pt x="1039378" y="305618"/>
                  <a:pt x="1040296" y="307913"/>
                  <a:pt x="1039378" y="309748"/>
                </a:cubicBezTo>
                <a:cubicBezTo>
                  <a:pt x="1037543" y="311584"/>
                  <a:pt x="1034330" y="312501"/>
                  <a:pt x="1029741" y="312501"/>
                </a:cubicBezTo>
                <a:lnTo>
                  <a:pt x="704850" y="312501"/>
                </a:lnTo>
                <a:lnTo>
                  <a:pt x="704850" y="304241"/>
                </a:lnTo>
                <a:lnTo>
                  <a:pt x="737889" y="304241"/>
                </a:lnTo>
                <a:lnTo>
                  <a:pt x="737889" y="234032"/>
                </a:lnTo>
                <a:cubicBezTo>
                  <a:pt x="737889" y="217512"/>
                  <a:pt x="737889" y="201451"/>
                  <a:pt x="737889" y="185849"/>
                </a:cubicBezTo>
                <a:lnTo>
                  <a:pt x="798463" y="199615"/>
                </a:lnTo>
                <a:lnTo>
                  <a:pt x="934752" y="199615"/>
                </a:lnTo>
                <a:close/>
                <a:moveTo>
                  <a:pt x="528637" y="150056"/>
                </a:moveTo>
                <a:lnTo>
                  <a:pt x="517624" y="162446"/>
                </a:lnTo>
                <a:lnTo>
                  <a:pt x="528637" y="165199"/>
                </a:lnTo>
                <a:lnTo>
                  <a:pt x="596093" y="165199"/>
                </a:lnTo>
                <a:lnTo>
                  <a:pt x="605730" y="150056"/>
                </a:lnTo>
                <a:close/>
                <a:moveTo>
                  <a:pt x="428141" y="114262"/>
                </a:moveTo>
                <a:cubicBezTo>
                  <a:pt x="428141" y="115180"/>
                  <a:pt x="428141" y="116098"/>
                  <a:pt x="428141" y="117016"/>
                </a:cubicBezTo>
                <a:lnTo>
                  <a:pt x="459804" y="129406"/>
                </a:lnTo>
                <a:cubicBezTo>
                  <a:pt x="463475" y="131241"/>
                  <a:pt x="465311" y="133536"/>
                  <a:pt x="465311" y="136289"/>
                </a:cubicBezTo>
                <a:cubicBezTo>
                  <a:pt x="465311" y="142713"/>
                  <a:pt x="459804" y="145926"/>
                  <a:pt x="448791" y="145926"/>
                </a:cubicBezTo>
                <a:cubicBezTo>
                  <a:pt x="446955" y="146843"/>
                  <a:pt x="444661" y="148679"/>
                  <a:pt x="441907" y="151432"/>
                </a:cubicBezTo>
                <a:cubicBezTo>
                  <a:pt x="438236" y="154186"/>
                  <a:pt x="435483" y="156480"/>
                  <a:pt x="433648" y="158316"/>
                </a:cubicBezTo>
                <a:lnTo>
                  <a:pt x="470817" y="177589"/>
                </a:lnTo>
                <a:cubicBezTo>
                  <a:pt x="471735" y="177589"/>
                  <a:pt x="472194" y="178048"/>
                  <a:pt x="472194" y="178965"/>
                </a:cubicBezTo>
                <a:cubicBezTo>
                  <a:pt x="485043" y="154186"/>
                  <a:pt x="493303" y="133077"/>
                  <a:pt x="496974" y="115639"/>
                </a:cubicBezTo>
                <a:lnTo>
                  <a:pt x="547910" y="123899"/>
                </a:lnTo>
                <a:cubicBezTo>
                  <a:pt x="552499" y="124817"/>
                  <a:pt x="554794" y="126652"/>
                  <a:pt x="554794" y="129406"/>
                </a:cubicBezTo>
                <a:cubicBezTo>
                  <a:pt x="553876" y="134912"/>
                  <a:pt x="548828" y="137666"/>
                  <a:pt x="539650" y="137666"/>
                </a:cubicBezTo>
                <a:cubicBezTo>
                  <a:pt x="538733" y="138583"/>
                  <a:pt x="537356" y="139960"/>
                  <a:pt x="535520" y="141796"/>
                </a:cubicBezTo>
                <a:lnTo>
                  <a:pt x="616743" y="141796"/>
                </a:lnTo>
                <a:lnTo>
                  <a:pt x="631887" y="121146"/>
                </a:lnTo>
                <a:cubicBezTo>
                  <a:pt x="629133" y="121146"/>
                  <a:pt x="625003" y="121605"/>
                  <a:pt x="619497" y="122522"/>
                </a:cubicBezTo>
                <a:cubicBezTo>
                  <a:pt x="613072" y="122522"/>
                  <a:pt x="608483" y="122981"/>
                  <a:pt x="605730" y="123899"/>
                </a:cubicBezTo>
                <a:lnTo>
                  <a:pt x="605730" y="114262"/>
                </a:lnTo>
                <a:close/>
                <a:moveTo>
                  <a:pt x="579574" y="72963"/>
                </a:moveTo>
                <a:lnTo>
                  <a:pt x="579574" y="106002"/>
                </a:lnTo>
                <a:lnTo>
                  <a:pt x="605730" y="106002"/>
                </a:lnTo>
                <a:lnTo>
                  <a:pt x="605730" y="72963"/>
                </a:lnTo>
                <a:close/>
                <a:moveTo>
                  <a:pt x="505234" y="72963"/>
                </a:moveTo>
                <a:lnTo>
                  <a:pt x="505234" y="106002"/>
                </a:lnTo>
                <a:lnTo>
                  <a:pt x="530014" y="106002"/>
                </a:lnTo>
                <a:lnTo>
                  <a:pt x="530014" y="72963"/>
                </a:lnTo>
                <a:close/>
                <a:moveTo>
                  <a:pt x="428141" y="72963"/>
                </a:moveTo>
                <a:lnTo>
                  <a:pt x="428141" y="106002"/>
                </a:lnTo>
                <a:lnTo>
                  <a:pt x="454297" y="106002"/>
                </a:lnTo>
                <a:lnTo>
                  <a:pt x="454297" y="72963"/>
                </a:lnTo>
                <a:close/>
                <a:moveTo>
                  <a:pt x="505234" y="37169"/>
                </a:moveTo>
                <a:lnTo>
                  <a:pt x="505234" y="64703"/>
                </a:lnTo>
                <a:lnTo>
                  <a:pt x="530014" y="64703"/>
                </a:lnTo>
                <a:lnTo>
                  <a:pt x="530014" y="37169"/>
                </a:lnTo>
                <a:close/>
                <a:moveTo>
                  <a:pt x="640147" y="2753"/>
                </a:moveTo>
                <a:lnTo>
                  <a:pt x="681446" y="28909"/>
                </a:lnTo>
                <a:cubicBezTo>
                  <a:pt x="685117" y="30745"/>
                  <a:pt x="686494" y="32581"/>
                  <a:pt x="685576" y="34416"/>
                </a:cubicBezTo>
                <a:cubicBezTo>
                  <a:pt x="683741" y="36252"/>
                  <a:pt x="680070" y="37169"/>
                  <a:pt x="674563" y="37169"/>
                </a:cubicBezTo>
                <a:lnTo>
                  <a:pt x="579574" y="37169"/>
                </a:lnTo>
                <a:lnTo>
                  <a:pt x="579574" y="64703"/>
                </a:lnTo>
                <a:lnTo>
                  <a:pt x="598847" y="64703"/>
                </a:lnTo>
                <a:lnTo>
                  <a:pt x="613990" y="41299"/>
                </a:lnTo>
                <a:lnTo>
                  <a:pt x="662173" y="57819"/>
                </a:lnTo>
                <a:cubicBezTo>
                  <a:pt x="668598" y="59655"/>
                  <a:pt x="671810" y="61949"/>
                  <a:pt x="671810" y="64703"/>
                </a:cubicBezTo>
                <a:cubicBezTo>
                  <a:pt x="671810" y="70209"/>
                  <a:pt x="666303" y="75716"/>
                  <a:pt x="655290" y="81223"/>
                </a:cubicBezTo>
                <a:lnTo>
                  <a:pt x="655290" y="111509"/>
                </a:lnTo>
                <a:cubicBezTo>
                  <a:pt x="655290" y="114262"/>
                  <a:pt x="653913" y="116098"/>
                  <a:pt x="651160" y="117016"/>
                </a:cubicBezTo>
                <a:cubicBezTo>
                  <a:pt x="650242" y="117933"/>
                  <a:pt x="648407" y="118392"/>
                  <a:pt x="645653" y="118392"/>
                </a:cubicBezTo>
                <a:cubicBezTo>
                  <a:pt x="642900" y="119310"/>
                  <a:pt x="641064" y="119769"/>
                  <a:pt x="640147" y="119769"/>
                </a:cubicBezTo>
                <a:lnTo>
                  <a:pt x="673186" y="140419"/>
                </a:lnTo>
                <a:cubicBezTo>
                  <a:pt x="676858" y="143172"/>
                  <a:pt x="678693" y="145467"/>
                  <a:pt x="678693" y="147302"/>
                </a:cubicBezTo>
                <a:cubicBezTo>
                  <a:pt x="677775" y="149138"/>
                  <a:pt x="675022" y="150056"/>
                  <a:pt x="670433" y="150056"/>
                </a:cubicBezTo>
                <a:lnTo>
                  <a:pt x="627757" y="150056"/>
                </a:lnTo>
                <a:lnTo>
                  <a:pt x="655290" y="158316"/>
                </a:lnTo>
                <a:cubicBezTo>
                  <a:pt x="659879" y="159233"/>
                  <a:pt x="662173" y="161069"/>
                  <a:pt x="662173" y="163822"/>
                </a:cubicBezTo>
                <a:cubicBezTo>
                  <a:pt x="662173" y="168411"/>
                  <a:pt x="658043" y="173000"/>
                  <a:pt x="649783" y="177589"/>
                </a:cubicBezTo>
                <a:lnTo>
                  <a:pt x="649783" y="217512"/>
                </a:lnTo>
                <a:cubicBezTo>
                  <a:pt x="649783" y="223019"/>
                  <a:pt x="647030" y="226231"/>
                  <a:pt x="641523" y="227149"/>
                </a:cubicBezTo>
                <a:cubicBezTo>
                  <a:pt x="633263" y="228066"/>
                  <a:pt x="625003" y="229443"/>
                  <a:pt x="616743" y="231279"/>
                </a:cubicBezTo>
                <a:lnTo>
                  <a:pt x="648407" y="243668"/>
                </a:lnTo>
                <a:cubicBezTo>
                  <a:pt x="653913" y="246422"/>
                  <a:pt x="656667" y="249175"/>
                  <a:pt x="656667" y="251928"/>
                </a:cubicBezTo>
                <a:cubicBezTo>
                  <a:pt x="656667" y="257435"/>
                  <a:pt x="651160" y="260647"/>
                  <a:pt x="640147" y="261565"/>
                </a:cubicBezTo>
                <a:cubicBezTo>
                  <a:pt x="636475" y="264318"/>
                  <a:pt x="631887" y="267989"/>
                  <a:pt x="626380" y="272578"/>
                </a:cubicBezTo>
                <a:cubicBezTo>
                  <a:pt x="623627" y="275332"/>
                  <a:pt x="621332" y="277167"/>
                  <a:pt x="619497" y="278085"/>
                </a:cubicBezTo>
                <a:cubicBezTo>
                  <a:pt x="638770" y="278085"/>
                  <a:pt x="660797" y="276708"/>
                  <a:pt x="685576" y="273955"/>
                </a:cubicBezTo>
                <a:lnTo>
                  <a:pt x="685576" y="280838"/>
                </a:lnTo>
                <a:cubicBezTo>
                  <a:pt x="669056" y="288180"/>
                  <a:pt x="657584" y="302865"/>
                  <a:pt x="651160" y="324891"/>
                </a:cubicBezTo>
                <a:cubicBezTo>
                  <a:pt x="611696" y="321220"/>
                  <a:pt x="582786" y="314796"/>
                  <a:pt x="564430" y="305618"/>
                </a:cubicBezTo>
                <a:cubicBezTo>
                  <a:pt x="538733" y="314796"/>
                  <a:pt x="500186" y="321220"/>
                  <a:pt x="448791" y="324891"/>
                </a:cubicBezTo>
                <a:lnTo>
                  <a:pt x="447414" y="319385"/>
                </a:lnTo>
                <a:cubicBezTo>
                  <a:pt x="488714" y="307454"/>
                  <a:pt x="518542" y="296440"/>
                  <a:pt x="536897" y="286345"/>
                </a:cubicBezTo>
                <a:cubicBezTo>
                  <a:pt x="530473" y="279003"/>
                  <a:pt x="524507" y="271202"/>
                  <a:pt x="519001" y="262942"/>
                </a:cubicBezTo>
                <a:cubicBezTo>
                  <a:pt x="500645" y="274873"/>
                  <a:pt x="481831" y="284968"/>
                  <a:pt x="462557" y="293228"/>
                </a:cubicBezTo>
                <a:lnTo>
                  <a:pt x="458427" y="289098"/>
                </a:lnTo>
                <a:cubicBezTo>
                  <a:pt x="480454" y="265236"/>
                  <a:pt x="494221" y="246422"/>
                  <a:pt x="499727" y="232655"/>
                </a:cubicBezTo>
                <a:cubicBezTo>
                  <a:pt x="494221" y="233573"/>
                  <a:pt x="488714" y="234032"/>
                  <a:pt x="483207" y="234032"/>
                </a:cubicBezTo>
                <a:lnTo>
                  <a:pt x="483207" y="192732"/>
                </a:lnTo>
                <a:cubicBezTo>
                  <a:pt x="475865" y="198239"/>
                  <a:pt x="468064" y="203745"/>
                  <a:pt x="459804" y="209252"/>
                </a:cubicBezTo>
                <a:lnTo>
                  <a:pt x="455674" y="205122"/>
                </a:lnTo>
                <a:cubicBezTo>
                  <a:pt x="458427" y="200533"/>
                  <a:pt x="461181" y="196403"/>
                  <a:pt x="463934" y="192732"/>
                </a:cubicBezTo>
                <a:lnTo>
                  <a:pt x="459804" y="192732"/>
                </a:lnTo>
                <a:cubicBezTo>
                  <a:pt x="453380" y="199156"/>
                  <a:pt x="446955" y="205122"/>
                  <a:pt x="440531" y="210629"/>
                </a:cubicBezTo>
                <a:lnTo>
                  <a:pt x="440531" y="309748"/>
                </a:lnTo>
                <a:cubicBezTo>
                  <a:pt x="441449" y="318008"/>
                  <a:pt x="437778" y="323056"/>
                  <a:pt x="429518" y="324891"/>
                </a:cubicBezTo>
                <a:cubicBezTo>
                  <a:pt x="425847" y="324891"/>
                  <a:pt x="419422" y="325350"/>
                  <a:pt x="410244" y="326268"/>
                </a:cubicBezTo>
                <a:cubicBezTo>
                  <a:pt x="401067" y="326268"/>
                  <a:pt x="395101" y="326268"/>
                  <a:pt x="392348" y="326268"/>
                </a:cubicBezTo>
                <a:cubicBezTo>
                  <a:pt x="392348" y="318926"/>
                  <a:pt x="392807" y="305159"/>
                  <a:pt x="393724" y="284968"/>
                </a:cubicBezTo>
                <a:cubicBezTo>
                  <a:pt x="393724" y="265695"/>
                  <a:pt x="393724" y="252387"/>
                  <a:pt x="393724" y="245045"/>
                </a:cubicBezTo>
                <a:cubicBezTo>
                  <a:pt x="389136" y="247798"/>
                  <a:pt x="381335" y="251470"/>
                  <a:pt x="370321" y="256058"/>
                </a:cubicBezTo>
                <a:cubicBezTo>
                  <a:pt x="362979" y="259729"/>
                  <a:pt x="357472" y="262483"/>
                  <a:pt x="353801" y="264318"/>
                </a:cubicBezTo>
                <a:lnTo>
                  <a:pt x="351048" y="260188"/>
                </a:lnTo>
                <a:cubicBezTo>
                  <a:pt x="379499" y="228984"/>
                  <a:pt x="401525" y="199156"/>
                  <a:pt x="417128" y="170705"/>
                </a:cubicBezTo>
                <a:cubicBezTo>
                  <a:pt x="401525" y="181719"/>
                  <a:pt x="380417" y="192732"/>
                  <a:pt x="353801" y="203745"/>
                </a:cubicBezTo>
                <a:lnTo>
                  <a:pt x="351048" y="198239"/>
                </a:lnTo>
                <a:cubicBezTo>
                  <a:pt x="374910" y="169788"/>
                  <a:pt x="391430" y="145008"/>
                  <a:pt x="400608" y="123899"/>
                </a:cubicBezTo>
                <a:cubicBezTo>
                  <a:pt x="392348" y="124817"/>
                  <a:pt x="385006" y="125276"/>
                  <a:pt x="378581" y="125276"/>
                </a:cubicBezTo>
                <a:lnTo>
                  <a:pt x="378581" y="53689"/>
                </a:lnTo>
                <a:lnTo>
                  <a:pt x="437778" y="64703"/>
                </a:lnTo>
                <a:lnTo>
                  <a:pt x="454297" y="64703"/>
                </a:lnTo>
                <a:lnTo>
                  <a:pt x="454297" y="37169"/>
                </a:lnTo>
                <a:lnTo>
                  <a:pt x="355178" y="37169"/>
                </a:lnTo>
                <a:lnTo>
                  <a:pt x="355178" y="30286"/>
                </a:lnTo>
                <a:lnTo>
                  <a:pt x="619497" y="30286"/>
                </a:lnTo>
                <a:close/>
                <a:moveTo>
                  <a:pt x="896205" y="1376"/>
                </a:moveTo>
                <a:lnTo>
                  <a:pt x="959532" y="15143"/>
                </a:lnTo>
                <a:cubicBezTo>
                  <a:pt x="962285" y="15143"/>
                  <a:pt x="963662" y="16978"/>
                  <a:pt x="963662" y="20650"/>
                </a:cubicBezTo>
                <a:cubicBezTo>
                  <a:pt x="963662" y="26156"/>
                  <a:pt x="957696" y="29368"/>
                  <a:pt x="945765" y="30286"/>
                </a:cubicBezTo>
                <a:cubicBezTo>
                  <a:pt x="937505" y="39464"/>
                  <a:pt x="926951" y="49101"/>
                  <a:pt x="914102" y="59196"/>
                </a:cubicBezTo>
                <a:cubicBezTo>
                  <a:pt x="912266" y="60114"/>
                  <a:pt x="910890" y="61032"/>
                  <a:pt x="909972" y="61949"/>
                </a:cubicBezTo>
                <a:lnTo>
                  <a:pt x="962285" y="61949"/>
                </a:lnTo>
                <a:lnTo>
                  <a:pt x="982935" y="31663"/>
                </a:lnTo>
                <a:lnTo>
                  <a:pt x="1022858" y="60573"/>
                </a:lnTo>
                <a:cubicBezTo>
                  <a:pt x="1025611" y="62408"/>
                  <a:pt x="1026070" y="64703"/>
                  <a:pt x="1024235" y="67456"/>
                </a:cubicBezTo>
                <a:cubicBezTo>
                  <a:pt x="1022399" y="69291"/>
                  <a:pt x="1019187" y="70209"/>
                  <a:pt x="1014598" y="70209"/>
                </a:cubicBezTo>
                <a:lnTo>
                  <a:pt x="897582" y="70209"/>
                </a:lnTo>
                <a:lnTo>
                  <a:pt x="897582" y="108756"/>
                </a:lnTo>
                <a:lnTo>
                  <a:pt x="943012" y="108756"/>
                </a:lnTo>
                <a:lnTo>
                  <a:pt x="963662" y="81223"/>
                </a:lnTo>
                <a:lnTo>
                  <a:pt x="1000831" y="107379"/>
                </a:lnTo>
                <a:cubicBezTo>
                  <a:pt x="1004503" y="110132"/>
                  <a:pt x="1005420" y="112427"/>
                  <a:pt x="1003585" y="114262"/>
                </a:cubicBezTo>
                <a:cubicBezTo>
                  <a:pt x="1001749" y="117016"/>
                  <a:pt x="998078" y="118392"/>
                  <a:pt x="992572" y="118392"/>
                </a:cubicBezTo>
                <a:lnTo>
                  <a:pt x="897582" y="118392"/>
                </a:lnTo>
                <a:lnTo>
                  <a:pt x="897582" y="158316"/>
                </a:lnTo>
                <a:lnTo>
                  <a:pt x="965038" y="158316"/>
                </a:lnTo>
                <a:lnTo>
                  <a:pt x="987065" y="128029"/>
                </a:lnTo>
                <a:lnTo>
                  <a:pt x="1026988" y="156939"/>
                </a:lnTo>
                <a:cubicBezTo>
                  <a:pt x="1030659" y="159692"/>
                  <a:pt x="1032036" y="161987"/>
                  <a:pt x="1031118" y="163822"/>
                </a:cubicBezTo>
                <a:cubicBezTo>
                  <a:pt x="1029283" y="165658"/>
                  <a:pt x="1025611" y="166575"/>
                  <a:pt x="1020105" y="166575"/>
                </a:cubicBezTo>
                <a:lnTo>
                  <a:pt x="713110" y="166575"/>
                </a:lnTo>
                <a:lnTo>
                  <a:pt x="713110" y="158316"/>
                </a:lnTo>
                <a:lnTo>
                  <a:pt x="838386" y="158316"/>
                </a:lnTo>
                <a:lnTo>
                  <a:pt x="838386" y="118392"/>
                </a:lnTo>
                <a:lnTo>
                  <a:pt x="742019" y="118392"/>
                </a:lnTo>
                <a:lnTo>
                  <a:pt x="742019" y="108756"/>
                </a:lnTo>
                <a:lnTo>
                  <a:pt x="838386" y="108756"/>
                </a:lnTo>
                <a:lnTo>
                  <a:pt x="838386" y="70209"/>
                </a:lnTo>
                <a:lnTo>
                  <a:pt x="725499" y="70209"/>
                </a:lnTo>
                <a:lnTo>
                  <a:pt x="725499" y="61949"/>
                </a:lnTo>
                <a:lnTo>
                  <a:pt x="816359" y="61949"/>
                </a:lnTo>
                <a:cubicBezTo>
                  <a:pt x="808099" y="60114"/>
                  <a:pt x="803510" y="55066"/>
                  <a:pt x="802593" y="46806"/>
                </a:cubicBezTo>
                <a:cubicBezTo>
                  <a:pt x="800757" y="33039"/>
                  <a:pt x="796168" y="20650"/>
                  <a:pt x="788826" y="9636"/>
                </a:cubicBezTo>
                <a:lnTo>
                  <a:pt x="791579" y="6883"/>
                </a:lnTo>
                <a:cubicBezTo>
                  <a:pt x="833797" y="7801"/>
                  <a:pt x="854906" y="16520"/>
                  <a:pt x="854906" y="33039"/>
                </a:cubicBezTo>
                <a:cubicBezTo>
                  <a:pt x="853988" y="47724"/>
                  <a:pt x="846187" y="57360"/>
                  <a:pt x="831502" y="61949"/>
                </a:cubicBezTo>
                <a:lnTo>
                  <a:pt x="887945" y="61949"/>
                </a:lnTo>
                <a:cubicBezTo>
                  <a:pt x="892534" y="38087"/>
                  <a:pt x="895288" y="17896"/>
                  <a:pt x="896205" y="1376"/>
                </a:cubicBezTo>
                <a:close/>
                <a:moveTo>
                  <a:pt x="128029" y="0"/>
                </a:moveTo>
                <a:lnTo>
                  <a:pt x="195485" y="16520"/>
                </a:lnTo>
                <a:cubicBezTo>
                  <a:pt x="199157" y="17437"/>
                  <a:pt x="200992" y="19273"/>
                  <a:pt x="200992" y="22026"/>
                </a:cubicBezTo>
                <a:cubicBezTo>
                  <a:pt x="200992" y="27533"/>
                  <a:pt x="195027" y="31663"/>
                  <a:pt x="183095" y="34416"/>
                </a:cubicBezTo>
                <a:cubicBezTo>
                  <a:pt x="221642" y="67456"/>
                  <a:pt x="272119" y="89941"/>
                  <a:pt x="334528" y="101872"/>
                </a:cubicBezTo>
                <a:lnTo>
                  <a:pt x="333151" y="107379"/>
                </a:lnTo>
                <a:cubicBezTo>
                  <a:pt x="314796" y="116557"/>
                  <a:pt x="301488" y="134453"/>
                  <a:pt x="293228" y="161069"/>
                </a:cubicBezTo>
                <a:cubicBezTo>
                  <a:pt x="290475" y="159233"/>
                  <a:pt x="286345" y="156939"/>
                  <a:pt x="280838" y="154186"/>
                </a:cubicBezTo>
                <a:cubicBezTo>
                  <a:pt x="271661" y="148679"/>
                  <a:pt x="265236" y="144549"/>
                  <a:pt x="261565" y="141796"/>
                </a:cubicBezTo>
                <a:cubicBezTo>
                  <a:pt x="260647" y="142713"/>
                  <a:pt x="257894" y="143172"/>
                  <a:pt x="253305" y="143172"/>
                </a:cubicBezTo>
                <a:lnTo>
                  <a:pt x="194109" y="143172"/>
                </a:lnTo>
                <a:lnTo>
                  <a:pt x="194109" y="213382"/>
                </a:lnTo>
                <a:lnTo>
                  <a:pt x="229902" y="213382"/>
                </a:lnTo>
                <a:lnTo>
                  <a:pt x="253305" y="180342"/>
                </a:lnTo>
                <a:lnTo>
                  <a:pt x="295982" y="212005"/>
                </a:lnTo>
                <a:cubicBezTo>
                  <a:pt x="299653" y="214759"/>
                  <a:pt x="301029" y="217053"/>
                  <a:pt x="300112" y="218889"/>
                </a:cubicBezTo>
                <a:cubicBezTo>
                  <a:pt x="298276" y="220724"/>
                  <a:pt x="294605" y="221642"/>
                  <a:pt x="289098" y="221642"/>
                </a:cubicBezTo>
                <a:lnTo>
                  <a:pt x="194109" y="221642"/>
                </a:lnTo>
                <a:lnTo>
                  <a:pt x="194109" y="300112"/>
                </a:lnTo>
                <a:lnTo>
                  <a:pt x="261565" y="300112"/>
                </a:lnTo>
                <a:lnTo>
                  <a:pt x="287722" y="264318"/>
                </a:lnTo>
                <a:lnTo>
                  <a:pt x="334528" y="297358"/>
                </a:lnTo>
                <a:cubicBezTo>
                  <a:pt x="338199" y="300112"/>
                  <a:pt x="339117" y="302865"/>
                  <a:pt x="337281" y="305618"/>
                </a:cubicBezTo>
                <a:cubicBezTo>
                  <a:pt x="335446" y="307454"/>
                  <a:pt x="331775" y="308371"/>
                  <a:pt x="326268" y="308371"/>
                </a:cubicBezTo>
                <a:lnTo>
                  <a:pt x="9636" y="308371"/>
                </a:lnTo>
                <a:lnTo>
                  <a:pt x="9636" y="300112"/>
                </a:lnTo>
                <a:lnTo>
                  <a:pt x="133536" y="300112"/>
                </a:lnTo>
                <a:lnTo>
                  <a:pt x="133536" y="221642"/>
                </a:lnTo>
                <a:lnTo>
                  <a:pt x="48183" y="221642"/>
                </a:lnTo>
                <a:lnTo>
                  <a:pt x="48183" y="213382"/>
                </a:lnTo>
                <a:lnTo>
                  <a:pt x="133536" y="213382"/>
                </a:lnTo>
                <a:lnTo>
                  <a:pt x="133536" y="143172"/>
                </a:lnTo>
                <a:lnTo>
                  <a:pt x="78469" y="143172"/>
                </a:lnTo>
                <a:lnTo>
                  <a:pt x="78469" y="134912"/>
                </a:lnTo>
                <a:lnTo>
                  <a:pt x="194109" y="134912"/>
                </a:lnTo>
                <a:lnTo>
                  <a:pt x="216135" y="104626"/>
                </a:lnTo>
                <a:cubicBezTo>
                  <a:pt x="199615" y="88106"/>
                  <a:pt x="185390" y="68374"/>
                  <a:pt x="173459" y="45429"/>
                </a:cubicBezTo>
                <a:cubicBezTo>
                  <a:pt x="136748" y="101414"/>
                  <a:pt x="80305" y="141337"/>
                  <a:pt x="4130" y="165199"/>
                </a:cubicBezTo>
                <a:lnTo>
                  <a:pt x="0" y="159692"/>
                </a:lnTo>
                <a:cubicBezTo>
                  <a:pt x="48642" y="119310"/>
                  <a:pt x="84435" y="80764"/>
                  <a:pt x="107379" y="44053"/>
                </a:cubicBezTo>
                <a:cubicBezTo>
                  <a:pt x="117475" y="30286"/>
                  <a:pt x="124358" y="15602"/>
                  <a:pt x="128029" y="0"/>
                </a:cubicBezTo>
                <a:close/>
              </a:path>
            </a:pathLst>
          </a:custGeom>
          <a:solidFill>
            <a:schemeClr val="bg1"/>
          </a:solidFill>
          <a:ln>
            <a:noFill/>
          </a:ln>
          <a:effectLst>
            <a:outerShdw blurRad="50800" dist="38100" dir="2700000" algn="tl"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defRPr sz="2800">
                <a:solidFill>
                  <a:srgbClr val="B00000"/>
                </a:solidFill>
                <a:latin typeface="方正特雅宋_GBK" panose="02000000000000000000" pitchFamily="2" charset="-122"/>
                <a:ea typeface="方正特雅宋_GBK" panose="02000000000000000000" pitchFamily="2" charset="-122"/>
              </a:defRPr>
            </a:lvl1pPr>
          </a:lstStyle>
          <a:p>
            <a:endParaRPr lang="zh-CN" altLang="en-US" dirty="0"/>
          </a:p>
        </p:txBody>
      </p:sp>
      <p:sp>
        <p:nvSpPr>
          <p:cNvPr id="42" name="等腰三角形 12"/>
          <p:cNvSpPr/>
          <p:nvPr>
            <p:custDataLst>
              <p:tags r:id="rId6"/>
            </p:custDataLst>
          </p:nvPr>
        </p:nvSpPr>
        <p:spPr>
          <a:xfrm flipV="1">
            <a:off x="3638550" y="3282241"/>
            <a:ext cx="3239770" cy="2286000"/>
          </a:xfrm>
          <a:prstGeom prst="rect">
            <a:avLst/>
          </a:prstGeom>
          <a:solidFill>
            <a:schemeClr val="bg1"/>
          </a:solidFill>
          <a:ln w="6350">
            <a:gradFill>
              <a:gsLst>
                <a:gs pos="0">
                  <a:srgbClr val="9E0406">
                    <a:alpha val="0"/>
                  </a:srgbClr>
                </a:gs>
                <a:gs pos="100000">
                  <a:srgbClr val="9E0406"/>
                </a:gs>
              </a:gsLst>
              <a:lin ang="5400000" scaled="1"/>
            </a:grad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50" name="ïṥlíḍè"/>
          <p:cNvSpPr/>
          <p:nvPr>
            <p:custDataLst>
              <p:tags r:id="rId7"/>
            </p:custDataLst>
          </p:nvPr>
        </p:nvSpPr>
        <p:spPr bwMode="auto">
          <a:xfrm>
            <a:off x="3082289" y="5359812"/>
            <a:ext cx="8160385" cy="805815"/>
          </a:xfrm>
          <a:prstGeom prst="round2DiagRect">
            <a:avLst/>
          </a:prstGeom>
          <a:gradFill>
            <a:gsLst>
              <a:gs pos="0">
                <a:srgbClr val="E7BB9F"/>
              </a:gs>
              <a:gs pos="46000">
                <a:srgbClr val="CC763C"/>
              </a:gs>
              <a:gs pos="100000">
                <a:srgbClr val="CA7136"/>
              </a:gs>
            </a:gsLst>
            <a:path path="circle">
              <a:fillToRect l="50000" t="130000" r="50000" b="-30000"/>
            </a:path>
          </a:gradFill>
          <a:ln>
            <a:noFill/>
          </a:ln>
          <a:effectLst>
            <a:outerShdw dist="88900" dir="5400000" algn="t" rotWithShape="0">
              <a:srgbClr val="A25B2B"/>
            </a:outerShdw>
          </a:effectLst>
        </p:spPr>
        <p:txBody>
          <a:bodyPr vert="horz" wrap="none" lIns="90000" tIns="46800" rIns="90000" bIns="46800" numCol="1" anchor="ctr" anchorCtr="0" compatLnSpc="1">
            <a:normAutofit/>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algn="ct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贯穿“五位一体”总体布局和“四个全面”战略布局的方方面面，</a:t>
            </a:r>
          </a:p>
          <a:p>
            <a:pPr algn="ct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是各方面民主的有机统一</a:t>
            </a: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a:t>
            </a:r>
          </a:p>
        </p:txBody>
      </p:sp>
      <p:sp>
        <p:nvSpPr>
          <p:cNvPr id="44" name="矩形 43"/>
          <p:cNvSpPr/>
          <p:nvPr>
            <p:custDataLst>
              <p:tags r:id="rId8"/>
            </p:custDataLst>
          </p:nvPr>
        </p:nvSpPr>
        <p:spPr>
          <a:xfrm>
            <a:off x="3998828" y="3282320"/>
            <a:ext cx="2520000" cy="2091690"/>
          </a:xfrm>
          <a:prstGeom prst="rect">
            <a:avLst/>
          </a:prstGeom>
        </p:spPr>
        <p:txBody>
          <a:bodyPr wrap="square">
            <a:spAutoFit/>
          </a:bodyPr>
          <a:lstStyle/>
          <a:p>
            <a:pPr indent="0" algn="ctr" fontAlgn="auto">
              <a:lnSpc>
                <a:spcPct val="13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经济建设</a:t>
            </a:r>
          </a:p>
          <a:p>
            <a:pPr indent="0" algn="ctr" fontAlgn="auto">
              <a:lnSpc>
                <a:spcPct val="13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政治建设</a:t>
            </a:r>
          </a:p>
          <a:p>
            <a:pPr indent="0" algn="ctr" fontAlgn="auto">
              <a:lnSpc>
                <a:spcPct val="13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文化建设</a:t>
            </a:r>
          </a:p>
          <a:p>
            <a:pPr indent="0" algn="ctr" fontAlgn="auto">
              <a:lnSpc>
                <a:spcPct val="13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社会建设</a:t>
            </a:r>
          </a:p>
          <a:p>
            <a:pPr indent="0" algn="ctr" fontAlgn="auto">
              <a:lnSpc>
                <a:spcPct val="13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生态文明建设</a:t>
            </a:r>
          </a:p>
        </p:txBody>
      </p:sp>
      <p:sp>
        <p:nvSpPr>
          <p:cNvPr id="5" name="文本框 4"/>
          <p:cNvSpPr txBox="1"/>
          <p:nvPr>
            <p:custDataLst>
              <p:tags r:id="rId9"/>
            </p:custDataLst>
          </p:nvPr>
        </p:nvSpPr>
        <p:spPr>
          <a:xfrm>
            <a:off x="3413125" y="1389941"/>
            <a:ext cx="7559040" cy="1812290"/>
          </a:xfrm>
          <a:prstGeom prst="rect">
            <a:avLst/>
          </a:prstGeom>
          <a:noFill/>
        </p:spPr>
        <p:txBody>
          <a:bodyPr wrap="square" rtlCol="0">
            <a:noAutofit/>
          </a:bodyPr>
          <a:lstStyle/>
          <a:p>
            <a:pPr marL="342900" indent="-342900" algn="just" fontAlgn="auto">
              <a:lnSpc>
                <a:spcPct val="120000"/>
              </a:lnSpc>
              <a:buClr>
                <a:srgbClr val="B2611E"/>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在国家政治生活和社会生活的各个领域、各个方面，都遵循民主的原则和方式</a:t>
            </a:r>
          </a:p>
          <a:p>
            <a:pPr marL="342900" indent="-342900" algn="just" fontAlgn="auto">
              <a:lnSpc>
                <a:spcPct val="120000"/>
              </a:lnSpc>
              <a:buClr>
                <a:srgbClr val="B2611E"/>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把反映人民意愿、体现人民意志，作为决策、执行、监督的基本准则</a:t>
            </a:r>
          </a:p>
          <a:p>
            <a:pPr marL="342900" indent="-342900" algn="just" fontAlgn="auto">
              <a:lnSpc>
                <a:spcPct val="120000"/>
              </a:lnSpc>
              <a:buClr>
                <a:srgbClr val="B2611E"/>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使民主原则覆盖各类议题、各个领域、各个层级，实现民主的全领域、全过程覆盖和贯通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83" y="0"/>
            <a:ext cx="12192001" cy="6858000"/>
            <a:chOff x="0" y="0"/>
            <a:chExt cx="12192001" cy="6858000"/>
          </a:xfrm>
        </p:grpSpPr>
        <p:pic>
          <p:nvPicPr>
            <p:cNvPr id="3" name="图片 2"/>
            <p:cNvPicPr>
              <a:picLocks noChangeAspect="1"/>
            </p:cNvPicPr>
            <p:nvPr/>
          </p:nvPicPr>
          <p:blipFill>
            <a:blip r:embed="rId3"/>
            <a:stretch>
              <a:fillRect/>
            </a:stretch>
          </p:blipFill>
          <p:spPr>
            <a:xfrm>
              <a:off x="1" y="0"/>
              <a:ext cx="12192000" cy="6858000"/>
            </a:xfrm>
            <a:prstGeom prst="rect">
              <a:avLst/>
            </a:prstGeom>
            <a:noFill/>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5" name="图片 4"/>
            <p:cNvPicPr>
              <a:picLocks noChangeAspect="1"/>
            </p:cNvPicPr>
            <p:nvPr/>
          </p:nvPicPr>
          <p:blipFill rotWithShape="1">
            <a:blip r:embed="rId5"/>
            <a:srcRect b="37589"/>
            <a:stretch>
              <a:fillRect/>
            </a:stretch>
          </p:blipFill>
          <p:spPr>
            <a:xfrm>
              <a:off x="0" y="4694174"/>
              <a:ext cx="12192000" cy="2163826"/>
            </a:xfrm>
            <a:prstGeom prst="rect">
              <a:avLst/>
            </a:prstGeom>
          </p:spPr>
        </p:pic>
      </p:grpSp>
      <p:sp>
        <p:nvSpPr>
          <p:cNvPr id="6" name="文本框 5"/>
          <p:cNvSpPr txBox="1"/>
          <p:nvPr/>
        </p:nvSpPr>
        <p:spPr>
          <a:xfrm>
            <a:off x="3259386" y="3168000"/>
            <a:ext cx="5674995" cy="829945"/>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发展全过程人民民主</a:t>
            </a:r>
          </a:p>
        </p:txBody>
      </p:sp>
      <p:sp>
        <p:nvSpPr>
          <p:cNvPr id="7" name="文本框 6"/>
          <p:cNvSpPr txBox="1"/>
          <p:nvPr/>
        </p:nvSpPr>
        <p:spPr>
          <a:xfrm>
            <a:off x="3963283" y="2088000"/>
            <a:ext cx="4267200" cy="829945"/>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第八章</a:t>
            </a:r>
          </a:p>
        </p:txBody>
      </p:sp>
      <p:cxnSp>
        <p:nvCxnSpPr>
          <p:cNvPr id="8" name="直接连接符 7"/>
          <p:cNvCxnSpPr/>
          <p:nvPr/>
        </p:nvCxnSpPr>
        <p:spPr>
          <a:xfrm>
            <a:off x="1416883"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13117" y="-1494"/>
            <a:ext cx="12420000" cy="6860989"/>
            <a:chOff x="-114000" y="-1494"/>
            <a:chExt cx="12420000" cy="6860989"/>
          </a:xfrm>
        </p:grpSpPr>
        <p:pic>
          <p:nvPicPr>
            <p:cNvPr id="2" name="图片 1"/>
            <p:cNvPicPr>
              <a:picLocks noChangeAspect="1"/>
            </p:cNvPicPr>
            <p:nvPr/>
          </p:nvPicPr>
          <p:blipFill rotWithShape="1">
            <a:blip r:embed="rId2"/>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6" name="文本框 5"/>
          <p:cNvSpPr txBox="1"/>
          <p:nvPr/>
        </p:nvSpPr>
        <p:spPr>
          <a:xfrm>
            <a:off x="3029516" y="2592000"/>
            <a:ext cx="6134735" cy="645160"/>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二、全过程人民民主好在哪里</a:t>
            </a:r>
          </a:p>
        </p:txBody>
      </p:sp>
      <p:cxnSp>
        <p:nvCxnSpPr>
          <p:cNvPr id="7" name="直接连接符 6"/>
          <p:cNvCxnSpPr/>
          <p:nvPr/>
        </p:nvCxnSpPr>
        <p:spPr>
          <a:xfrm>
            <a:off x="1416883"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933312" y="3672000"/>
            <a:ext cx="6327140" cy="46037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最广泛、最真实、最管用的社会主义民主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1655117"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立方体 2"/>
          <p:cNvSpPr/>
          <p:nvPr/>
        </p:nvSpPr>
        <p:spPr>
          <a:xfrm>
            <a:off x="10434144"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883" y="1875760"/>
            <a:ext cx="1800000" cy="624176"/>
            <a:chOff x="11762383" y="4254174"/>
            <a:chExt cx="1800000" cy="624176"/>
          </a:xfrm>
        </p:grpSpPr>
        <p:sp>
          <p:nvSpPr>
            <p:cNvPr id="5" name="矩形 4"/>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矩形 5"/>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矩形 6"/>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8" name="立方体 7"/>
          <p:cNvSpPr/>
          <p:nvPr/>
        </p:nvSpPr>
        <p:spPr>
          <a:xfrm>
            <a:off x="876883" y="104200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866826" y="2379120"/>
            <a:ext cx="9365113" cy="568907"/>
            <a:chOff x="1416000" y="1780152"/>
            <a:chExt cx="9365113" cy="568907"/>
          </a:xfrm>
        </p:grpSpPr>
        <p:cxnSp>
          <p:nvCxnSpPr>
            <p:cNvPr id="10" name="直接连接符 9"/>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a:solidFill>
                    <a:schemeClr val="bg1"/>
                  </a:solidFill>
                  <a:effectLst>
                    <a:outerShdw blurRad="38100" dist="38100" dir="2700000" algn="tl">
                      <a:srgbClr val="000000">
                        <a:alpha val="43137"/>
                      </a:srgbClr>
                    </a:outerShdw>
                  </a:effectLst>
                </a:rPr>
                <a:t>（一）全过程人民民主是最广泛的民主</a:t>
              </a:r>
            </a:p>
          </p:txBody>
        </p:sp>
      </p:grpSp>
      <p:grpSp>
        <p:nvGrpSpPr>
          <p:cNvPr id="12" name="组合 11"/>
          <p:cNvGrpSpPr/>
          <p:nvPr/>
        </p:nvGrpSpPr>
        <p:grpSpPr>
          <a:xfrm>
            <a:off x="1866826" y="3291120"/>
            <a:ext cx="9365113" cy="568907"/>
            <a:chOff x="1416000" y="1780152"/>
            <a:chExt cx="9365113" cy="568907"/>
          </a:xfrm>
        </p:grpSpPr>
        <p:cxnSp>
          <p:nvCxnSpPr>
            <p:cNvPr id="13" name="直接连接符 12"/>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a:t>
              </a:r>
              <a:r>
                <a:rPr lang="zh-CN" altLang="en-US" sz="2200">
                  <a:solidFill>
                    <a:schemeClr val="bg1"/>
                  </a:solidFill>
                  <a:effectLst>
                    <a:outerShdw blurRad="38100" dist="38100" dir="2700000" algn="tl">
                      <a:srgbClr val="000000">
                        <a:alpha val="43137"/>
                      </a:srgbClr>
                    </a:outerShdw>
                  </a:effectLst>
                  <a:sym typeface="+mn-ea"/>
                </a:rPr>
                <a:t>全过程人民民主是最真实的民主</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15" name="组合 14"/>
          <p:cNvGrpSpPr/>
          <p:nvPr/>
        </p:nvGrpSpPr>
        <p:grpSpPr>
          <a:xfrm>
            <a:off x="1866826" y="4203120"/>
            <a:ext cx="9365113" cy="568907"/>
            <a:chOff x="1416000" y="1780152"/>
            <a:chExt cx="9365113" cy="568907"/>
          </a:xfrm>
        </p:grpSpPr>
        <p:cxnSp>
          <p:nvCxnSpPr>
            <p:cNvPr id="16" name="直接连接符 15"/>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a:solidFill>
                    <a:schemeClr val="bg1"/>
                  </a:solidFill>
                  <a:effectLst>
                    <a:outerShdw blurRad="38100" dist="38100" dir="2700000" algn="tl">
                      <a:srgbClr val="000000">
                        <a:alpha val="43137"/>
                      </a:srgbClr>
                    </a:outerShdw>
                  </a:effectLst>
                </a:rPr>
                <a:t>（三）</a:t>
              </a:r>
              <a:r>
                <a:rPr lang="zh-CN" altLang="en-US" sz="2200">
                  <a:solidFill>
                    <a:schemeClr val="bg1"/>
                  </a:solidFill>
                  <a:effectLst>
                    <a:outerShdw blurRad="38100" dist="38100" dir="2700000" algn="tl">
                      <a:srgbClr val="000000">
                        <a:alpha val="43137"/>
                      </a:srgbClr>
                    </a:outerShdw>
                  </a:effectLst>
                  <a:sym typeface="+mn-ea"/>
                </a:rPr>
                <a:t>全过程人民民主是最管用的民主</a:t>
              </a:r>
              <a:endParaRPr lang="zh-CN" altLang="en-US" sz="220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883" y="5400844"/>
            <a:ext cx="12192000" cy="1457156"/>
          </a:xfrm>
          <a:prstGeom prst="rect">
            <a:avLst/>
          </a:prstGeom>
        </p:spPr>
      </p:pic>
      <p:grpSp>
        <p:nvGrpSpPr>
          <p:cNvPr id="6" name="组合 5"/>
          <p:cNvGrpSpPr/>
          <p:nvPr/>
        </p:nvGrpSpPr>
        <p:grpSpPr>
          <a:xfrm>
            <a:off x="950595" y="2694305"/>
            <a:ext cx="10292715" cy="3533775"/>
            <a:chOff x="949488" y="1519958"/>
            <a:chExt cx="10293024" cy="3818085"/>
          </a:xfrm>
        </p:grpSpPr>
        <p:grpSp>
          <p:nvGrpSpPr>
            <p:cNvPr id="7" name="组合 6"/>
            <p:cNvGrpSpPr/>
            <p:nvPr/>
          </p:nvGrpSpPr>
          <p:grpSpPr>
            <a:xfrm>
              <a:off x="949488" y="1519958"/>
              <a:ext cx="10293024" cy="3818085"/>
              <a:chOff x="1064709" y="1638633"/>
              <a:chExt cx="10293024" cy="3818085"/>
            </a:xfrm>
          </p:grpSpPr>
          <p:sp>
            <p:nvSpPr>
              <p:cNvPr id="9" name="图文框 8"/>
              <p:cNvSpPr/>
              <p:nvPr/>
            </p:nvSpPr>
            <p:spPr>
              <a:xfrm>
                <a:off x="1064709" y="1638633"/>
                <a:ext cx="10080000" cy="3600000"/>
              </a:xfrm>
              <a:prstGeom prst="frame">
                <a:avLst>
                  <a:gd name="adj1" fmla="val 352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77733" y="1856718"/>
                <a:ext cx="10080000" cy="3600000"/>
                <a:chOff x="1277733" y="1856718"/>
                <a:chExt cx="10080000" cy="3600000"/>
              </a:xfrm>
            </p:grpSpPr>
            <p:sp>
              <p:nvSpPr>
                <p:cNvPr id="11" name="矩形 10"/>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10" cstate="print">
                  <a:duotone>
                    <a:schemeClr val="accent2">
                      <a:shade val="45000"/>
                      <a:satMod val="135000"/>
                    </a:schemeClr>
                    <a:prstClr val="white"/>
                  </a:duotone>
                  <a:extLst>
                    <a:ext uri="{BEBA8EAE-BF5A-486C-A8C5-ECC9F3942E4B}">
                      <a14:imgProps xmlns:a14="http://schemas.microsoft.com/office/drawing/2010/main">
                        <a14:imgLayer r:embed="rId11">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8" name="矩形 7"/>
            <p:cNvSpPr/>
            <p:nvPr/>
          </p:nvSpPr>
          <p:spPr>
            <a:xfrm>
              <a:off x="1688672" y="2202027"/>
              <a:ext cx="8814574" cy="2753275"/>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一个国家是不是民主，应该由这个国家的人民来评判，而不应该由外部少数人指手画脚来评判。国际社会哪个国家是不是民主的，应该由国际社会共同来评判，而不应该由自以为是的少数国家来评判。</a:t>
              </a:r>
              <a:endParaRPr lang="en-US" altLang="zh-CN" sz="2200" b="1" dirty="0">
                <a:latin typeface="楷体" panose="02010609060101010101" pitchFamily="49" charset="-122"/>
                <a:ea typeface="楷体" panose="02010609060101010101" pitchFamily="49" charset="-122"/>
              </a:endParaRPr>
            </a:p>
            <a:p>
              <a:pPr algn="r">
                <a:lnSpc>
                  <a:spcPct val="15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习近平在中央人大工作会议上的讲话</a:t>
              </a:r>
              <a:endParaRPr lang="en-US" altLang="zh-CN" b="1" dirty="0">
                <a:latin typeface="楷体" panose="02010609060101010101" pitchFamily="49" charset="-122"/>
                <a:ea typeface="楷体" panose="02010609060101010101" pitchFamily="49" charset="-122"/>
              </a:endParaRPr>
            </a:p>
            <a:p>
              <a:pPr algn="r">
                <a:lnSpc>
                  <a:spcPct val="15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13</a:t>
              </a:r>
              <a:r>
                <a:rPr lang="zh-CN" altLang="en-US" b="1" dirty="0">
                  <a:latin typeface="楷体" panose="02010609060101010101" pitchFamily="49" charset="-122"/>
                  <a:ea typeface="楷体" panose="02010609060101010101" pitchFamily="49" charset="-122"/>
                </a:rPr>
                <a:t>日）</a:t>
              </a:r>
            </a:p>
          </p:txBody>
        </p:sp>
      </p:grpSp>
      <p:grpSp>
        <p:nvGrpSpPr>
          <p:cNvPr id="4" name="组合 3"/>
          <p:cNvGrpSpPr/>
          <p:nvPr/>
        </p:nvGrpSpPr>
        <p:grpSpPr>
          <a:xfrm>
            <a:off x="3264148" y="1859700"/>
            <a:ext cx="5878830" cy="467995"/>
            <a:chOff x="2555240" y="1064260"/>
            <a:chExt cx="8180070" cy="467995"/>
          </a:xfrm>
        </p:grpSpPr>
        <p:sp>
          <p:nvSpPr>
            <p:cNvPr id="3" name="对角圆角矩形 2"/>
            <p:cNvSpPr/>
            <p:nvPr/>
          </p:nvSpPr>
          <p:spPr>
            <a:xfrm>
              <a:off x="2555240" y="1064260"/>
              <a:ext cx="8180070"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从主体看，民主应该由这个国家的人民来评判</a:t>
              </a:r>
            </a:p>
          </p:txBody>
        </p:sp>
        <p:sp>
          <p:nvSpPr>
            <p:cNvPr id="2" name="对角圆角矩形 1"/>
            <p:cNvSpPr/>
            <p:nvPr/>
          </p:nvSpPr>
          <p:spPr>
            <a:xfrm flipH="1">
              <a:off x="2798221" y="1226185"/>
              <a:ext cx="219125" cy="144145"/>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3" name="组合 12"/>
          <p:cNvGrpSpPr/>
          <p:nvPr/>
        </p:nvGrpSpPr>
        <p:grpSpPr>
          <a:xfrm>
            <a:off x="927376" y="628147"/>
            <a:ext cx="10337249" cy="1046347"/>
            <a:chOff x="1056000" y="1012500"/>
            <a:chExt cx="10337135" cy="1094998"/>
          </a:xfrm>
        </p:grpSpPr>
        <p:pic>
          <p:nvPicPr>
            <p:cNvPr id="14" name="图片 13"/>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1098628" y="1124143"/>
              <a:ext cx="10294507" cy="983355"/>
            </a:xfrm>
            <a:prstGeom prst="rect">
              <a:avLst/>
            </a:prstGeom>
          </p:spPr>
        </p:pic>
        <p:sp>
          <p:nvSpPr>
            <p:cNvPr id="15" name="矩形 14"/>
            <p:cNvSpPr/>
            <p:nvPr>
              <p:custDataLst>
                <p:tags r:id="rId2"/>
              </p:custDataLst>
            </p:nvPr>
          </p:nvSpPr>
          <p:spPr>
            <a:xfrm>
              <a:off x="1056000" y="1012500"/>
              <a:ext cx="10080000" cy="1082004"/>
            </a:xfrm>
            <a:prstGeom prst="rect">
              <a:avLst/>
            </a:prstGeom>
            <a:solidFill>
              <a:srgbClr val="FFFDF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矩形 15"/>
            <p:cNvSpPr/>
            <p:nvPr>
              <p:custDataLst>
                <p:tags r:id="rId3"/>
              </p:custDataLst>
            </p:nvPr>
          </p:nvSpPr>
          <p:spPr>
            <a:xfrm>
              <a:off x="1708725" y="1124143"/>
              <a:ext cx="8773959" cy="904173"/>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sp>
          <p:nvSpPr>
            <p:cNvPr id="17" name="矩形 16"/>
            <p:cNvSpPr/>
            <p:nvPr>
              <p:custDataLst>
                <p:tags r:id="rId4"/>
              </p:custDataLst>
            </p:nvPr>
          </p:nvSpPr>
          <p:spPr>
            <a:xfrm>
              <a:off x="3973680" y="1351288"/>
              <a:ext cx="6300000" cy="449883"/>
            </a:xfrm>
            <a:prstGeom prst="rect">
              <a:avLst/>
            </a:prstGeom>
          </p:spPr>
          <p:txBody>
            <a:bodyPr wrap="square">
              <a:spAutoFit/>
            </a:bodyPr>
            <a:lstStyle/>
            <a:p>
              <a:pPr algn="ctr">
                <a:spcAft>
                  <a:spcPts val="1200"/>
                </a:spcAft>
                <a:buClr>
                  <a:schemeClr val="tx1">
                    <a:lumMod val="85000"/>
                    <a:lumOff val="15000"/>
                  </a:schemeClr>
                </a:buClr>
              </a:pPr>
              <a:r>
                <a:rPr lang="zh-CN" altLang="en-US" sz="2200" b="1" dirty="0">
                  <a:solidFill>
                    <a:schemeClr val="tx1">
                      <a:lumMod val="95000"/>
                      <a:lumOff val="5000"/>
                    </a:schemeClr>
                  </a:solidFill>
                  <a:latin typeface="微软雅黑" panose="020B0503020204020204" charset="-122"/>
                  <a:ea typeface="微软雅黑" panose="020B0503020204020204" charset="-122"/>
                </a:rPr>
                <a:t>怎样评价民主</a:t>
              </a:r>
            </a:p>
          </p:txBody>
        </p:sp>
        <p:grpSp>
          <p:nvGrpSpPr>
            <p:cNvPr id="18" name="组合 17"/>
            <p:cNvGrpSpPr>
              <a:grpSpLocks noChangeAspect="1"/>
            </p:cNvGrpSpPr>
            <p:nvPr/>
          </p:nvGrpSpPr>
          <p:grpSpPr>
            <a:xfrm>
              <a:off x="2897594" y="1165851"/>
              <a:ext cx="818961" cy="812408"/>
              <a:chOff x="2119517" y="1089089"/>
              <a:chExt cx="1048266" cy="1039882"/>
            </a:xfrm>
          </p:grpSpPr>
          <p:sp>
            <p:nvSpPr>
              <p:cNvPr id="20" name="文本框 19"/>
              <p:cNvSpPr txBox="1">
                <a:spLocks noChangeAspect="1"/>
              </p:cNvSpPr>
              <p:nvPr>
                <p:custDataLst>
                  <p:tags r:id="rId6"/>
                </p:custDataLst>
              </p:nvPr>
            </p:nvSpPr>
            <p:spPr>
              <a:xfrm rot="900000">
                <a:off x="2627614" y="1244862"/>
                <a:ext cx="540169" cy="779913"/>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chemeClr val="bg1"/>
                  </a:gs>
                  <a:gs pos="20000">
                    <a:srgbClr val="F7C973">
                      <a:alpha val="80000"/>
                    </a:srgbClr>
                  </a:gs>
                  <a:gs pos="100000">
                    <a:srgbClr val="ED2123">
                      <a:alpha val="0"/>
                    </a:srgbClr>
                  </a:gs>
                </a:gsLst>
                <a:lin ang="0" scaled="0"/>
              </a:gradFill>
              <a:ln>
                <a:noFill/>
              </a:ln>
              <a:effectLst>
                <a:outerShdw dist="63500" dir="2700000" algn="tl" rotWithShape="0">
                  <a:schemeClr val="accent2">
                    <a:lumMod val="20000"/>
                    <a:lumOff val="8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sp>
            <p:nvSpPr>
              <p:cNvPr id="21" name="文本框 20"/>
              <p:cNvSpPr txBox="1">
                <a:spLocks noChangeAspect="1"/>
              </p:cNvSpPr>
              <p:nvPr>
                <p:custDataLst>
                  <p:tags r:id="rId7"/>
                </p:custDataLst>
              </p:nvPr>
            </p:nvSpPr>
            <p:spPr>
              <a:xfrm>
                <a:off x="2119517" y="1089089"/>
                <a:ext cx="720227" cy="1039882"/>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rgbClr val="FFFDFD"/>
                  </a:gs>
                  <a:gs pos="20000">
                    <a:srgbClr val="F7C973"/>
                  </a:gs>
                  <a:gs pos="100000">
                    <a:srgbClr val="ED2124"/>
                  </a:gs>
                </a:gsLst>
                <a:lin ang="0" scaled="0"/>
              </a:gradFill>
              <a:ln>
                <a:noFill/>
              </a:ln>
              <a:effectLst>
                <a:outerShdw dist="63500" dir="2700000" algn="tl" rotWithShape="0">
                  <a:srgbClr val="FAE7D0"/>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grpSp>
        <p:cxnSp>
          <p:nvCxnSpPr>
            <p:cNvPr id="19" name="直接连接符 18"/>
            <p:cNvCxnSpPr/>
            <p:nvPr>
              <p:custDataLst>
                <p:tags r:id="rId5"/>
              </p:custDataLst>
            </p:nvPr>
          </p:nvCxnSpPr>
          <p:spPr>
            <a:xfrm>
              <a:off x="4580389" y="1286342"/>
              <a:ext cx="0" cy="579777"/>
            </a:xfrm>
            <a:prstGeom prst="line">
              <a:avLst/>
            </a:prstGeom>
            <a:ln>
              <a:gradFill>
                <a:gsLst>
                  <a:gs pos="0">
                    <a:srgbClr val="9E0406"/>
                  </a:gs>
                  <a:gs pos="100000">
                    <a:srgbClr val="9E0406">
                      <a:alpha val="0"/>
                    </a:srgb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矩形 104"/>
          <p:cNvSpPr/>
          <p:nvPr/>
        </p:nvSpPr>
        <p:spPr>
          <a:xfrm>
            <a:off x="883" y="1579215"/>
            <a:ext cx="12192000" cy="2340000"/>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文本框 105"/>
          <p:cNvSpPr txBox="1"/>
          <p:nvPr/>
        </p:nvSpPr>
        <p:spPr>
          <a:xfrm>
            <a:off x="860232" y="1736090"/>
            <a:ext cx="10471537" cy="1793240"/>
          </a:xfrm>
          <a:prstGeom prst="rect">
            <a:avLst/>
          </a:prstGeom>
          <a:noFill/>
        </p:spPr>
        <p:txBody>
          <a:bodyPr wrap="square" rtlCol="0">
            <a:spAutoFit/>
          </a:bodyPr>
          <a:lstStyle/>
          <a:p>
            <a:pPr algn="just">
              <a:lnSpc>
                <a:spcPct val="13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民主不是装饰品，不是用来做摆设的，而是要用来解决人民需要解决的问题的。一个国家民主不民主，关键在于是不是真正做到了人民当家作主。</a:t>
            </a:r>
          </a:p>
          <a:p>
            <a:pPr algn="r">
              <a:lnSpc>
                <a:spcPct val="130000"/>
              </a:lnSpc>
              <a:spcBef>
                <a:spcPts val="800"/>
              </a:spcBef>
            </a:pPr>
            <a:r>
              <a:rPr lang="zh-CN" altLang="en-US" sz="18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——习近平在中央人大工作会议上的讲话</a:t>
            </a:r>
          </a:p>
          <a:p>
            <a:pPr algn="r">
              <a:lnSpc>
                <a:spcPct val="130000"/>
              </a:lnSpc>
            </a:pPr>
            <a:r>
              <a:rPr lang="zh-CN" altLang="en-US" sz="18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（2021年10月13日）</a:t>
            </a:r>
          </a:p>
        </p:txBody>
      </p:sp>
      <p:grpSp>
        <p:nvGrpSpPr>
          <p:cNvPr id="19" name="组合 18"/>
          <p:cNvGrpSpPr/>
          <p:nvPr/>
        </p:nvGrpSpPr>
        <p:grpSpPr>
          <a:xfrm>
            <a:off x="607954" y="3657600"/>
            <a:ext cx="11155674" cy="2858770"/>
            <a:chOff x="746" y="1558"/>
            <a:chExt cx="17776" cy="4502"/>
          </a:xfrm>
        </p:grpSpPr>
        <p:sp>
          <p:nvSpPr>
            <p:cNvPr id="10" name="işlídê"/>
            <p:cNvSpPr/>
            <p:nvPr/>
          </p:nvSpPr>
          <p:spPr>
            <a:xfrm>
              <a:off x="746" y="1558"/>
              <a:ext cx="17776" cy="4502"/>
            </a:xfrm>
            <a:prstGeom prst="rect">
              <a:avLst/>
            </a:prstGeom>
            <a:solidFill>
              <a:schemeClr val="bg1"/>
            </a:solidFill>
            <a:ln>
              <a:no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charset="-122"/>
                <a:ea typeface="微软雅黑" panose="020B0503020204020204" charset="-122"/>
                <a:cs typeface="+mn-ea"/>
              </a:endParaRPr>
            </a:p>
          </p:txBody>
        </p:sp>
        <p:sp>
          <p:nvSpPr>
            <p:cNvPr id="17" name="矩形 16"/>
            <p:cNvSpPr/>
            <p:nvPr/>
          </p:nvSpPr>
          <p:spPr>
            <a:xfrm>
              <a:off x="11548" y="1945"/>
              <a:ext cx="6224" cy="3809"/>
            </a:xfrm>
            <a:prstGeom prst="rect">
              <a:avLst/>
            </a:prstGeom>
          </p:spPr>
          <p:txBody>
            <a:bodyPr wrap="square">
              <a:noAutofit/>
            </a:bodyPr>
            <a:lstStyle/>
            <a:p>
              <a:pPr marL="285750" indent="-285750" algn="just">
                <a:lnSpc>
                  <a:spcPct val="150000"/>
                </a:lnSpc>
                <a:spcAft>
                  <a:spcPts val="600"/>
                </a:spcAft>
                <a:buClr>
                  <a:srgbClr val="9E040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人民有没有广泛参与权</a:t>
              </a:r>
            </a:p>
            <a:p>
              <a:pPr marL="285750" indent="-285750" algn="just">
                <a:lnSpc>
                  <a:spcPct val="150000"/>
                </a:lnSpc>
                <a:spcAft>
                  <a:spcPts val="600"/>
                </a:spcAft>
                <a:buClr>
                  <a:srgbClr val="9E040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选举后这些承诺实现了多少</a:t>
              </a:r>
            </a:p>
            <a:p>
              <a:pPr marL="285750" indent="-285750" algn="just">
                <a:lnSpc>
                  <a:spcPct val="150000"/>
                </a:lnSpc>
                <a:spcAft>
                  <a:spcPts val="600"/>
                </a:spcAft>
                <a:buClr>
                  <a:srgbClr val="9E040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这些制度和法律是不是真正得到了执行</a:t>
              </a:r>
            </a:p>
            <a:p>
              <a:pPr marL="285750" indent="-285750" algn="just">
                <a:lnSpc>
                  <a:spcPct val="150000"/>
                </a:lnSpc>
                <a:spcAft>
                  <a:spcPts val="600"/>
                </a:spcAft>
                <a:buClr>
                  <a:srgbClr val="9E040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权力是否真正受到人民监督和制约</a:t>
              </a:r>
            </a:p>
            <a:p>
              <a:pPr marL="285750" indent="-285750" algn="just">
                <a:lnSpc>
                  <a:spcPct val="150000"/>
                </a:lnSpc>
                <a:spcAft>
                  <a:spcPts val="600"/>
                </a:spcAft>
                <a:buClr>
                  <a:srgbClr val="9E0406"/>
                </a:buClr>
                <a:buFont typeface="Wingdings" panose="05000000000000000000" pitchFamily="2" charset="2"/>
                <a:buChar char="n"/>
              </a:pPr>
              <a:endParaRPr lang="zh-CN" altLang="en-US" dirty="0">
                <a:solidFill>
                  <a:schemeClr val="tx1">
                    <a:lumMod val="85000"/>
                    <a:lumOff val="15000"/>
                  </a:schemeClr>
                </a:solidFill>
                <a:latin typeface="微软雅黑" panose="020B0503020204020204" charset="-122"/>
                <a:ea typeface="微软雅黑" panose="020B0503020204020204" charset="-122"/>
                <a:cs typeface="+mn-ea"/>
              </a:endParaRPr>
            </a:p>
            <a:p>
              <a:pPr marL="285750" indent="-285750" algn="just">
                <a:lnSpc>
                  <a:spcPct val="150000"/>
                </a:lnSpc>
                <a:spcAft>
                  <a:spcPts val="600"/>
                </a:spcAft>
                <a:buClr>
                  <a:srgbClr val="9E0406"/>
                </a:buClr>
                <a:buFont typeface="Wingdings" panose="05000000000000000000" pitchFamily="2" charset="2"/>
                <a:buChar char="n"/>
              </a:pPr>
              <a:endParaRPr lang="zh-CN" altLang="en-US" dirty="0">
                <a:solidFill>
                  <a:schemeClr val="tx1">
                    <a:lumMod val="85000"/>
                    <a:lumOff val="15000"/>
                  </a:schemeClr>
                </a:solidFill>
                <a:latin typeface="微软雅黑" panose="020B0503020204020204" charset="-122"/>
                <a:ea typeface="微软雅黑" panose="020B0503020204020204" charset="-122"/>
                <a:cs typeface="+mn-ea"/>
              </a:endParaRPr>
            </a:p>
            <a:p>
              <a:pPr marL="285750" indent="-285750" algn="just">
                <a:lnSpc>
                  <a:spcPct val="150000"/>
                </a:lnSpc>
                <a:spcAft>
                  <a:spcPts val="600"/>
                </a:spcAft>
                <a:buClr>
                  <a:srgbClr val="9E0406"/>
                </a:buClr>
                <a:buFont typeface="Wingdings" panose="05000000000000000000" pitchFamily="2" charset="2"/>
                <a:buChar char="n"/>
              </a:pPr>
              <a:endParaRPr lang="zh-CN" altLang="en-US" dirty="0">
                <a:solidFill>
                  <a:schemeClr val="tx1">
                    <a:lumMod val="85000"/>
                    <a:lumOff val="15000"/>
                  </a:schemeClr>
                </a:solidFill>
                <a:latin typeface="微软雅黑" panose="020B0503020204020204" charset="-122"/>
                <a:ea typeface="微软雅黑" panose="020B0503020204020204" charset="-122"/>
                <a:cs typeface="+mn-ea"/>
              </a:endParaRPr>
            </a:p>
            <a:p>
              <a:pPr marL="285750" indent="-285750" algn="just">
                <a:lnSpc>
                  <a:spcPct val="150000"/>
                </a:lnSpc>
                <a:spcAft>
                  <a:spcPts val="600"/>
                </a:spcAft>
                <a:buClr>
                  <a:srgbClr val="9E0406"/>
                </a:buClr>
                <a:buFont typeface="Wingdings" panose="05000000000000000000" pitchFamily="2" charset="2"/>
                <a:buChar char="n"/>
              </a:pPr>
              <a:endParaRPr lang="zh-CN" altLang="en-US" dirty="0">
                <a:solidFill>
                  <a:schemeClr val="tx1">
                    <a:lumMod val="85000"/>
                    <a:lumOff val="15000"/>
                  </a:schemeClr>
                </a:solidFill>
                <a:latin typeface="微软雅黑" panose="020B0503020204020204" charset="-122"/>
                <a:ea typeface="微软雅黑" panose="020B0503020204020204" charset="-122"/>
                <a:cs typeface="+mn-ea"/>
              </a:endParaRPr>
            </a:p>
          </p:txBody>
        </p:sp>
        <p:sp>
          <p:nvSpPr>
            <p:cNvPr id="16" name="矩形 15"/>
            <p:cNvSpPr/>
            <p:nvPr/>
          </p:nvSpPr>
          <p:spPr>
            <a:xfrm>
              <a:off x="2058" y="1946"/>
              <a:ext cx="7092" cy="3810"/>
            </a:xfrm>
            <a:prstGeom prst="rect">
              <a:avLst/>
            </a:prstGeom>
          </p:spPr>
          <p:txBody>
            <a:bodyPr wrap="square">
              <a:noAutofit/>
            </a:bodyPr>
            <a:lstStyle/>
            <a:p>
              <a:pPr marL="285750" indent="-285750" algn="just">
                <a:lnSpc>
                  <a:spcPct val="150000"/>
                </a:lnSpc>
                <a:spcAft>
                  <a:spcPts val="600"/>
                </a:spcAft>
                <a:buClr>
                  <a:srgbClr val="2E75B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人民有没有投票权</a:t>
              </a:r>
            </a:p>
            <a:p>
              <a:pPr marL="285750" indent="-285750" algn="just">
                <a:lnSpc>
                  <a:spcPct val="150000"/>
                </a:lnSpc>
                <a:spcAft>
                  <a:spcPts val="600"/>
                </a:spcAft>
                <a:buClr>
                  <a:srgbClr val="2E75B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人民在选举过程中得到了什么口头许诺</a:t>
              </a:r>
            </a:p>
            <a:p>
              <a:pPr marL="285750" indent="-285750" algn="just">
                <a:lnSpc>
                  <a:spcPct val="150000"/>
                </a:lnSpc>
                <a:spcAft>
                  <a:spcPts val="600"/>
                </a:spcAft>
                <a:buClr>
                  <a:srgbClr val="2E75B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制度和法律规定了什么样的政治程序和政治规则</a:t>
              </a:r>
            </a:p>
            <a:p>
              <a:pPr marL="285750" indent="-285750" algn="just">
                <a:lnSpc>
                  <a:spcPct val="150000"/>
                </a:lnSpc>
                <a:spcAft>
                  <a:spcPts val="600"/>
                </a:spcAft>
                <a:buClr>
                  <a:srgbClr val="2E75B6"/>
                </a:buClr>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cs typeface="+mn-ea"/>
                </a:rPr>
                <a:t>权力运行规则和程序是否民主</a:t>
              </a:r>
            </a:p>
            <a:p>
              <a:pPr marL="285750" indent="-285750" algn="just">
                <a:lnSpc>
                  <a:spcPct val="150000"/>
                </a:lnSpc>
                <a:spcAft>
                  <a:spcPts val="600"/>
                </a:spcAft>
                <a:buClr>
                  <a:srgbClr val="9E0406"/>
                </a:buClr>
                <a:buFont typeface="Wingdings" panose="05000000000000000000" pitchFamily="2" charset="2"/>
                <a:buChar char="n"/>
              </a:pPr>
              <a:endParaRPr lang="zh-CN" altLang="en-US" dirty="0">
                <a:solidFill>
                  <a:schemeClr val="tx1">
                    <a:lumMod val="85000"/>
                    <a:lumOff val="15000"/>
                  </a:schemeClr>
                </a:solidFill>
                <a:latin typeface="微软雅黑" panose="020B0503020204020204" charset="-122"/>
                <a:ea typeface="微软雅黑" panose="020B0503020204020204" charset="-122"/>
                <a:cs typeface="+mn-ea"/>
              </a:endParaRPr>
            </a:p>
            <a:p>
              <a:pPr marL="285750" indent="-285750" algn="just">
                <a:lnSpc>
                  <a:spcPct val="150000"/>
                </a:lnSpc>
                <a:spcAft>
                  <a:spcPts val="600"/>
                </a:spcAft>
                <a:buClr>
                  <a:srgbClr val="9E0406"/>
                </a:buClr>
                <a:buFont typeface="Wingdings" panose="05000000000000000000" pitchFamily="2" charset="2"/>
                <a:buChar char="n"/>
              </a:pPr>
              <a:endParaRPr lang="zh-CN" altLang="en-US" dirty="0">
                <a:solidFill>
                  <a:schemeClr val="tx1">
                    <a:lumMod val="85000"/>
                    <a:lumOff val="15000"/>
                  </a:schemeClr>
                </a:solidFill>
                <a:latin typeface="微软雅黑" panose="020B0503020204020204" charset="-122"/>
                <a:ea typeface="微软雅黑" panose="020B0503020204020204" charset="-122"/>
                <a:cs typeface="+mn-ea"/>
              </a:endParaRPr>
            </a:p>
          </p:txBody>
        </p:sp>
      </p:grpSp>
      <p:grpSp>
        <p:nvGrpSpPr>
          <p:cNvPr id="4" name="组合 3"/>
          <p:cNvGrpSpPr/>
          <p:nvPr/>
        </p:nvGrpSpPr>
        <p:grpSpPr>
          <a:xfrm>
            <a:off x="3129528" y="841375"/>
            <a:ext cx="6049645" cy="467995"/>
            <a:chOff x="2637790" y="981710"/>
            <a:chExt cx="6707505" cy="467995"/>
          </a:xfrm>
        </p:grpSpPr>
        <p:sp>
          <p:nvSpPr>
            <p:cNvPr id="3" name="对角圆角矩形 2"/>
            <p:cNvSpPr/>
            <p:nvPr/>
          </p:nvSpPr>
          <p:spPr>
            <a:xfrm>
              <a:off x="2637790" y="981710"/>
              <a:ext cx="670750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从功效看，民主要用来解决人民需要解决的问题</a:t>
              </a:r>
            </a:p>
          </p:txBody>
        </p:sp>
        <p:sp>
          <p:nvSpPr>
            <p:cNvPr id="2" name="对角圆角矩形 1"/>
            <p:cNvSpPr/>
            <p:nvPr/>
          </p:nvSpPr>
          <p:spPr>
            <a:xfrm flipH="1">
              <a:off x="2879788" y="1143720"/>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cxnSp>
        <p:nvCxnSpPr>
          <p:cNvPr id="14" name="直接连接符 13"/>
          <p:cNvCxnSpPr/>
          <p:nvPr/>
        </p:nvCxnSpPr>
        <p:spPr>
          <a:xfrm>
            <a:off x="1245235" y="4413250"/>
            <a:ext cx="9834245" cy="3175"/>
          </a:xfrm>
          <a:prstGeom prst="line">
            <a:avLst/>
          </a:prstGeom>
          <a:ln>
            <a:solidFill>
              <a:schemeClr val="bg1">
                <a:lumMod val="8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45235" y="4912360"/>
            <a:ext cx="9834245" cy="3175"/>
          </a:xfrm>
          <a:prstGeom prst="line">
            <a:avLst/>
          </a:prstGeom>
          <a:ln>
            <a:solidFill>
              <a:schemeClr val="bg1">
                <a:lumMod val="8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245235" y="5793740"/>
            <a:ext cx="9834245" cy="3175"/>
          </a:xfrm>
          <a:prstGeom prst="line">
            <a:avLst/>
          </a:prstGeom>
          <a:ln>
            <a:solidFill>
              <a:schemeClr val="bg1">
                <a:lumMod val="8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89" name="箭头: 五边形 21"/>
          <p:cNvSpPr/>
          <p:nvPr/>
        </p:nvSpPr>
        <p:spPr>
          <a:xfrm>
            <a:off x="522605" y="3657600"/>
            <a:ext cx="820420" cy="2858770"/>
          </a:xfrm>
          <a:prstGeom prst="cube">
            <a:avLst>
              <a:gd name="adj" fmla="val 9884"/>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w="6350">
            <a:noFill/>
            <a:prstDash val="solid"/>
            <a:miter lim="800000"/>
          </a:ln>
          <a:effectLst>
            <a:outerShdw blurRad="50800" dist="38100" sx="69000" sy="69000" algn="l" rotWithShape="0">
              <a:schemeClr val="accent1">
                <a:lumMod val="60000"/>
                <a:lumOff val="40000"/>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3600" b="1"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华文中宋" panose="02010600040101010101" pitchFamily="2" charset="-122"/>
                <a:sym typeface="+mn-ea"/>
              </a:rPr>
              <a:t>要看</a:t>
            </a:r>
          </a:p>
        </p:txBody>
      </p:sp>
      <p:sp>
        <p:nvSpPr>
          <p:cNvPr id="90" name="箭头: 五边形 21"/>
          <p:cNvSpPr/>
          <p:nvPr/>
        </p:nvSpPr>
        <p:spPr>
          <a:xfrm>
            <a:off x="6304915" y="3657600"/>
            <a:ext cx="822960" cy="2858770"/>
          </a:xfrm>
          <a:prstGeom prst="cube">
            <a:avLst>
              <a:gd name="adj" fmla="val 9884"/>
            </a:avLst>
          </a:prstGeom>
          <a:gradFill>
            <a:gsLst>
              <a:gs pos="0">
                <a:srgbClr val="FF9000"/>
              </a:gs>
              <a:gs pos="62000">
                <a:srgbClr val="C92403"/>
              </a:gs>
              <a:gs pos="100000">
                <a:srgbClr val="E55003"/>
              </a:gs>
            </a:gsLst>
            <a:lin ang="15600000" scaled="0"/>
          </a:gradFill>
          <a:ln w="6350">
            <a:noFill/>
            <a:prstDash val="solid"/>
            <a:miter lim="800000"/>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buClrTx/>
              <a:buSzTx/>
              <a:buFontTx/>
            </a:pPr>
            <a:r>
              <a:rPr lang="zh-CN" altLang="en-US" sz="3600" b="1"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华文中宋" panose="02010600040101010101" pitchFamily="2" charset="-122"/>
                <a:sym typeface="+mn-ea"/>
              </a:rPr>
              <a:t>更要看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noChangeArrowheads="1"/>
          </p:cNvPicPr>
          <p:nvPr/>
        </p:nvPicPr>
        <p:blipFill rotWithShape="1">
          <a:blip r:embed="rId3">
            <a:extLst>
              <a:ext uri="{28A0092B-C50C-407E-A947-70E740481C1C}">
                <a14:useLocalDpi xmlns:a14="http://schemas.microsoft.com/office/drawing/2010/main" val="0"/>
              </a:ext>
            </a:extLst>
          </a:blip>
          <a:srcRect t="50772" b="20874"/>
          <a:stretch>
            <a:fillRect/>
          </a:stretch>
        </p:blipFill>
        <p:spPr bwMode="auto">
          <a:xfrm>
            <a:off x="0" y="759899"/>
            <a:ext cx="12192000" cy="2304000"/>
          </a:xfrm>
          <a:custGeom>
            <a:avLst/>
            <a:gdLst>
              <a:gd name="connsiteX0" fmla="*/ 0 w 12192000"/>
              <a:gd name="connsiteY0" fmla="*/ 0 h 2304000"/>
              <a:gd name="connsiteX1" fmla="*/ 12192000 w 12192000"/>
              <a:gd name="connsiteY1" fmla="*/ 0 h 2304000"/>
              <a:gd name="connsiteX2" fmla="*/ 12192000 w 12192000"/>
              <a:gd name="connsiteY2" fmla="*/ 2304000 h 2304000"/>
              <a:gd name="connsiteX3" fmla="*/ 0 w 12192000"/>
              <a:gd name="connsiteY3" fmla="*/ 2304000 h 2304000"/>
            </a:gdLst>
            <a:ahLst/>
            <a:cxnLst>
              <a:cxn ang="0">
                <a:pos x="connsiteX0" y="connsiteY0"/>
              </a:cxn>
              <a:cxn ang="0">
                <a:pos x="connsiteX1" y="connsiteY1"/>
              </a:cxn>
              <a:cxn ang="0">
                <a:pos x="connsiteX2" y="connsiteY2"/>
              </a:cxn>
              <a:cxn ang="0">
                <a:pos x="connsiteX3" y="connsiteY3"/>
              </a:cxn>
            </a:cxnLst>
            <a:rect l="l" t="t" r="r" b="b"/>
            <a:pathLst>
              <a:path w="12192000" h="2304000">
                <a:moveTo>
                  <a:pt x="0" y="0"/>
                </a:moveTo>
                <a:lnTo>
                  <a:pt x="12192000" y="0"/>
                </a:lnTo>
                <a:lnTo>
                  <a:pt x="12192000" y="2304000"/>
                </a:lnTo>
                <a:lnTo>
                  <a:pt x="0" y="2304000"/>
                </a:lnTo>
                <a:close/>
              </a:path>
            </a:pathLst>
          </a:custGeom>
          <a:noFill/>
          <a:extLst>
            <a:ext uri="{909E8E84-426E-40DD-AFC4-6F175D3DCCD1}">
              <a14:hiddenFill xmlns:a14="http://schemas.microsoft.com/office/drawing/2010/main">
                <a:solidFill>
                  <a:srgbClr val="FFFFFF"/>
                </a:solidFill>
              </a14:hiddenFill>
            </a:ext>
          </a:extLst>
        </p:spPr>
      </p:pic>
      <p:grpSp>
        <p:nvGrpSpPr>
          <p:cNvPr id="4" name="组合 3"/>
          <p:cNvGrpSpPr/>
          <p:nvPr/>
        </p:nvGrpSpPr>
        <p:grpSpPr>
          <a:xfrm>
            <a:off x="2521545" y="559445"/>
            <a:ext cx="7148910" cy="467995"/>
            <a:chOff x="3188132" y="4601631"/>
            <a:chExt cx="7148910" cy="467995"/>
          </a:xfrm>
        </p:grpSpPr>
        <p:sp>
          <p:nvSpPr>
            <p:cNvPr id="3" name="对角圆角矩形 2"/>
            <p:cNvSpPr/>
            <p:nvPr/>
          </p:nvSpPr>
          <p:spPr>
            <a:xfrm>
              <a:off x="3188132" y="4601631"/>
              <a:ext cx="7148910"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从标准看，民主作为一种国家制度，有其</a:t>
              </a:r>
              <a:r>
                <a:rPr lang="zh-CN" altLang="en-US" sz="2000" b="1" dirty="0">
                  <a:solidFill>
                    <a:srgbClr val="C00000"/>
                  </a:solidFill>
                  <a:latin typeface="微软雅黑" panose="020B0503020204020204" charset="-122"/>
                  <a:ea typeface="微软雅黑" panose="020B0503020204020204" charset="-122"/>
                </a:rPr>
                <a:t>基本的评价依据</a:t>
              </a:r>
            </a:p>
          </p:txBody>
        </p:sp>
        <p:sp>
          <p:nvSpPr>
            <p:cNvPr id="14" name="对角圆角矩形 13"/>
            <p:cNvSpPr/>
            <p:nvPr/>
          </p:nvSpPr>
          <p:spPr>
            <a:xfrm flipH="1">
              <a:off x="341937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9" name="组合 18">
            <a:extLst>
              <a:ext uri="{FF2B5EF4-FFF2-40B4-BE49-F238E27FC236}">
                <a16:creationId xmlns:a16="http://schemas.microsoft.com/office/drawing/2014/main" id="{66DD8FB0-5B44-5CB0-612D-EB9778A62866}"/>
              </a:ext>
            </a:extLst>
          </p:cNvPr>
          <p:cNvGrpSpPr/>
          <p:nvPr/>
        </p:nvGrpSpPr>
        <p:grpSpPr>
          <a:xfrm>
            <a:off x="686435" y="2843530"/>
            <a:ext cx="10800080" cy="3573145"/>
            <a:chOff x="686435" y="2843530"/>
            <a:chExt cx="10800080" cy="3573145"/>
          </a:xfrm>
        </p:grpSpPr>
        <p:sp>
          <p:nvSpPr>
            <p:cNvPr id="8" name="işlídê"/>
            <p:cNvSpPr/>
            <p:nvPr/>
          </p:nvSpPr>
          <p:spPr>
            <a:xfrm>
              <a:off x="686435" y="2843530"/>
              <a:ext cx="10800080" cy="357314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文本框 9"/>
            <p:cNvSpPr txBox="1"/>
            <p:nvPr/>
          </p:nvSpPr>
          <p:spPr>
            <a:xfrm>
              <a:off x="1204489" y="3258020"/>
              <a:ext cx="2016000" cy="874407"/>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国家领导层</a:t>
              </a:r>
              <a:r>
                <a:rPr lang="zh-CN" altLang="en-US" dirty="0">
                  <a:solidFill>
                    <a:schemeClr val="tx1">
                      <a:lumMod val="85000"/>
                      <a:lumOff val="15000"/>
                    </a:schemeClr>
                  </a:solidFill>
                  <a:latin typeface="微软雅黑" panose="020B0503020204020204" charset="-122"/>
                  <a:ea typeface="微软雅黑" panose="020B0503020204020204" charset="-122"/>
                </a:rPr>
                <a:t>能否</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algn="just">
                <a:lnSpc>
                  <a:spcPct val="150000"/>
                </a:lnSpc>
              </a:pPr>
              <a:r>
                <a:rPr lang="zh-CN" altLang="en-US" dirty="0">
                  <a:latin typeface="微软雅黑" panose="020B0503020204020204" charset="-122"/>
                  <a:ea typeface="微软雅黑" panose="020B0503020204020204" charset="-122"/>
                </a:rPr>
                <a:t>依法有序更替</a:t>
              </a:r>
            </a:p>
          </p:txBody>
        </p:sp>
        <p:grpSp>
          <p:nvGrpSpPr>
            <p:cNvPr id="16" name="组合 15"/>
            <p:cNvGrpSpPr/>
            <p:nvPr/>
          </p:nvGrpSpPr>
          <p:grpSpPr>
            <a:xfrm>
              <a:off x="983560" y="3265781"/>
              <a:ext cx="144000" cy="1224000"/>
              <a:chOff x="982677" y="3456000"/>
              <a:chExt cx="144000" cy="1224000"/>
            </a:xfrm>
          </p:grpSpPr>
          <p:sp>
            <p:nvSpPr>
              <p:cNvPr id="11" name="同心圆 10"/>
              <p:cNvSpPr/>
              <p:nvPr/>
            </p:nvSpPr>
            <p:spPr>
              <a:xfrm>
                <a:off x="982677"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solidFill>
                    <a:schemeClr val="tx1"/>
                  </a:solidFill>
                </a:endParaRPr>
              </a:p>
            </p:txBody>
          </p:sp>
          <p:cxnSp>
            <p:nvCxnSpPr>
              <p:cNvPr id="13" name="直接连接符 12"/>
              <p:cNvCxnSpPr/>
              <p:nvPr/>
            </p:nvCxnSpPr>
            <p:spPr>
              <a:xfrm>
                <a:off x="1054677"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3639947" y="3280880"/>
              <a:ext cx="2473565" cy="1337945"/>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全体人民</a:t>
              </a:r>
              <a:r>
                <a:rPr lang="zh-CN" altLang="en-US" dirty="0">
                  <a:solidFill>
                    <a:schemeClr val="tx1">
                      <a:lumMod val="85000"/>
                      <a:lumOff val="15000"/>
                    </a:schemeClr>
                  </a:solidFill>
                  <a:latin typeface="微软雅黑" panose="020B0503020204020204" charset="-122"/>
                  <a:ea typeface="微软雅黑" panose="020B0503020204020204" charset="-122"/>
                </a:rPr>
                <a:t>能否依法</a:t>
              </a:r>
              <a:r>
                <a:rPr lang="zh-CN" altLang="en-US" dirty="0">
                  <a:latin typeface="微软雅黑" panose="020B0503020204020204" charset="-122"/>
                  <a:ea typeface="微软雅黑" panose="020B0503020204020204" charset="-122"/>
                </a:rPr>
                <a:t>管理国</a:t>
              </a:r>
              <a:r>
                <a:rPr lang="zh-CN" altLang="en-US" dirty="0">
                  <a:solidFill>
                    <a:schemeClr val="tx1">
                      <a:lumMod val="85000"/>
                      <a:lumOff val="15000"/>
                    </a:schemeClr>
                  </a:solidFill>
                  <a:latin typeface="微软雅黑" panose="020B0503020204020204" charset="-122"/>
                  <a:ea typeface="微软雅黑" panose="020B0503020204020204" charset="-122"/>
                </a:rPr>
                <a:t>家事务和社会事务、管理经济和文化事业</a:t>
              </a:r>
            </a:p>
          </p:txBody>
        </p:sp>
        <p:grpSp>
          <p:nvGrpSpPr>
            <p:cNvPr id="52" name="组合 51"/>
            <p:cNvGrpSpPr/>
            <p:nvPr/>
          </p:nvGrpSpPr>
          <p:grpSpPr>
            <a:xfrm>
              <a:off x="3435931" y="3265781"/>
              <a:ext cx="144000" cy="1224000"/>
              <a:chOff x="3386884" y="3456000"/>
              <a:chExt cx="144000" cy="1224000"/>
            </a:xfrm>
          </p:grpSpPr>
          <p:sp>
            <p:nvSpPr>
              <p:cNvPr id="20" name="同心圆 19"/>
              <p:cNvSpPr/>
              <p:nvPr/>
            </p:nvSpPr>
            <p:spPr>
              <a:xfrm>
                <a:off x="3386884"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solidFill>
                    <a:schemeClr val="tx1"/>
                  </a:solidFill>
                </a:endParaRPr>
              </a:p>
            </p:txBody>
          </p:sp>
          <p:cxnSp>
            <p:nvCxnSpPr>
              <p:cNvPr id="21" name="直接连接符 20"/>
              <p:cNvCxnSpPr/>
              <p:nvPr/>
            </p:nvCxnSpPr>
            <p:spPr>
              <a:xfrm>
                <a:off x="3458884"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6423727" y="3285960"/>
              <a:ext cx="2016000" cy="874407"/>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人民群众</a:t>
              </a:r>
              <a:r>
                <a:rPr lang="zh-CN" altLang="en-US" dirty="0">
                  <a:solidFill>
                    <a:schemeClr val="tx1">
                      <a:lumMod val="85000"/>
                      <a:lumOff val="15000"/>
                    </a:schemeClr>
                  </a:solidFill>
                  <a:latin typeface="微软雅黑" panose="020B0503020204020204" charset="-122"/>
                  <a:ea typeface="微软雅黑" panose="020B0503020204020204" charset="-122"/>
                </a:rPr>
                <a:t>能否</a:t>
              </a:r>
              <a:r>
                <a:rPr lang="zh-CN" altLang="en-US" dirty="0">
                  <a:latin typeface="微软雅黑" panose="020B0503020204020204" charset="-122"/>
                  <a:ea typeface="微软雅黑" panose="020B0503020204020204" charset="-122"/>
                </a:rPr>
                <a:t>畅通表达利益要求</a:t>
              </a:r>
            </a:p>
          </p:txBody>
        </p:sp>
        <p:grpSp>
          <p:nvGrpSpPr>
            <p:cNvPr id="53" name="组合 52"/>
            <p:cNvGrpSpPr/>
            <p:nvPr/>
          </p:nvGrpSpPr>
          <p:grpSpPr>
            <a:xfrm>
              <a:off x="6172388" y="3265781"/>
              <a:ext cx="144000" cy="1224000"/>
              <a:chOff x="6112019" y="3456000"/>
              <a:chExt cx="144000" cy="1224000"/>
            </a:xfrm>
          </p:grpSpPr>
          <p:sp>
            <p:nvSpPr>
              <p:cNvPr id="25" name="同心圆 24"/>
              <p:cNvSpPr/>
              <p:nvPr/>
            </p:nvSpPr>
            <p:spPr>
              <a:xfrm>
                <a:off x="6112019"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r>
                  <a:rPr lang="en-US" altLang="zh-CN" dirty="0">
                    <a:solidFill>
                      <a:schemeClr val="tx1"/>
                    </a:solidFill>
                  </a:rPr>
                  <a:t> </a:t>
                </a:r>
                <a:endParaRPr lang="zh-CN" altLang="en-US" dirty="0">
                  <a:solidFill>
                    <a:schemeClr val="tx1"/>
                  </a:solidFill>
                </a:endParaRPr>
              </a:p>
            </p:txBody>
          </p:sp>
          <p:cxnSp>
            <p:nvCxnSpPr>
              <p:cNvPr id="26" name="直接连接符 25"/>
              <p:cNvCxnSpPr/>
              <p:nvPr/>
            </p:nvCxnSpPr>
            <p:spPr>
              <a:xfrm>
                <a:off x="6184019"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9125525" y="3287230"/>
              <a:ext cx="2266369" cy="874407"/>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社会各方面</a:t>
              </a:r>
              <a:r>
                <a:rPr lang="zh-CN" altLang="en-US" dirty="0">
                  <a:solidFill>
                    <a:schemeClr val="tx1">
                      <a:lumMod val="85000"/>
                      <a:lumOff val="15000"/>
                    </a:schemeClr>
                  </a:solidFill>
                  <a:latin typeface="微软雅黑" panose="020B0503020204020204" charset="-122"/>
                  <a:ea typeface="微软雅黑" panose="020B0503020204020204" charset="-122"/>
                </a:rPr>
                <a:t>能否有效</a:t>
              </a:r>
              <a:r>
                <a:rPr lang="zh-CN" altLang="en-US" dirty="0">
                  <a:latin typeface="微软雅黑" panose="020B0503020204020204" charset="-122"/>
                  <a:ea typeface="微软雅黑" panose="020B0503020204020204" charset="-122"/>
                </a:rPr>
                <a:t>参与国家政治生活</a:t>
              </a:r>
            </a:p>
          </p:txBody>
        </p:sp>
        <p:grpSp>
          <p:nvGrpSpPr>
            <p:cNvPr id="54" name="组合 53"/>
            <p:cNvGrpSpPr/>
            <p:nvPr/>
          </p:nvGrpSpPr>
          <p:grpSpPr>
            <a:xfrm>
              <a:off x="8899973" y="3265781"/>
              <a:ext cx="144000" cy="1224000"/>
              <a:chOff x="8721536" y="3456000"/>
              <a:chExt cx="144000" cy="1224000"/>
            </a:xfrm>
          </p:grpSpPr>
          <p:sp>
            <p:nvSpPr>
              <p:cNvPr id="30" name="同心圆 29"/>
              <p:cNvSpPr/>
              <p:nvPr/>
            </p:nvSpPr>
            <p:spPr>
              <a:xfrm>
                <a:off x="8721536"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solidFill>
                    <a:schemeClr val="tx1"/>
                  </a:solidFill>
                </a:endParaRPr>
              </a:p>
            </p:txBody>
          </p:sp>
          <p:cxnSp>
            <p:nvCxnSpPr>
              <p:cNvPr id="31" name="直接连接符 30"/>
              <p:cNvCxnSpPr/>
              <p:nvPr/>
            </p:nvCxnSpPr>
            <p:spPr>
              <a:xfrm>
                <a:off x="8793536"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1" name="文本框 60"/>
            <p:cNvSpPr txBox="1"/>
            <p:nvPr/>
          </p:nvSpPr>
          <p:spPr>
            <a:xfrm>
              <a:off x="1198139" y="4900076"/>
              <a:ext cx="2016000" cy="874407"/>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国家决策</a:t>
              </a:r>
              <a:r>
                <a:rPr lang="zh-CN" altLang="en-US" dirty="0">
                  <a:solidFill>
                    <a:schemeClr val="tx1">
                      <a:lumMod val="85000"/>
                      <a:lumOff val="15000"/>
                    </a:schemeClr>
                  </a:solidFill>
                  <a:latin typeface="微软雅黑" panose="020B0503020204020204" charset="-122"/>
                  <a:ea typeface="微软雅黑" panose="020B0503020204020204" charset="-122"/>
                </a:rPr>
                <a:t>能否实现科学化、民主化</a:t>
              </a:r>
            </a:p>
          </p:txBody>
        </p:sp>
        <p:grpSp>
          <p:nvGrpSpPr>
            <p:cNvPr id="62" name="组合 61"/>
            <p:cNvGrpSpPr/>
            <p:nvPr/>
          </p:nvGrpSpPr>
          <p:grpSpPr>
            <a:xfrm>
              <a:off x="983615" y="4888865"/>
              <a:ext cx="144145" cy="1301115"/>
              <a:chOff x="982677" y="3456000"/>
              <a:chExt cx="144000" cy="1224000"/>
            </a:xfrm>
          </p:grpSpPr>
          <p:sp>
            <p:nvSpPr>
              <p:cNvPr id="75" name="同心圆 74"/>
              <p:cNvSpPr/>
              <p:nvPr/>
            </p:nvSpPr>
            <p:spPr>
              <a:xfrm>
                <a:off x="982677"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solidFill>
                    <a:schemeClr val="tx1"/>
                  </a:solidFill>
                </a:endParaRPr>
              </a:p>
            </p:txBody>
          </p:sp>
          <p:cxnSp>
            <p:nvCxnSpPr>
              <p:cNvPr id="76" name="直接连接符 75"/>
              <p:cNvCxnSpPr/>
              <p:nvPr/>
            </p:nvCxnSpPr>
            <p:spPr>
              <a:xfrm>
                <a:off x="1054677"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3" name="文本框 62"/>
            <p:cNvSpPr txBox="1"/>
            <p:nvPr/>
          </p:nvSpPr>
          <p:spPr>
            <a:xfrm>
              <a:off x="3700328" y="4900076"/>
              <a:ext cx="2260451" cy="1337945"/>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各方面人才</a:t>
              </a:r>
              <a:r>
                <a:rPr lang="zh-CN" altLang="en-US" dirty="0">
                  <a:latin typeface="微软雅黑" panose="020B0503020204020204" charset="-122"/>
                  <a:ea typeface="微软雅黑" panose="020B0503020204020204" charset="-122"/>
                </a:rPr>
                <a:t>能否通过公平竞争</a:t>
              </a:r>
              <a:r>
                <a:rPr lang="zh-CN" altLang="en-US" dirty="0">
                  <a:solidFill>
                    <a:schemeClr val="tx1">
                      <a:lumMod val="85000"/>
                      <a:lumOff val="15000"/>
                    </a:schemeClr>
                  </a:solidFill>
                  <a:latin typeface="微软雅黑" panose="020B0503020204020204" charset="-122"/>
                  <a:ea typeface="微软雅黑" panose="020B0503020204020204" charset="-122"/>
                </a:rPr>
                <a:t>进入国家领导和管理体系</a:t>
              </a:r>
            </a:p>
          </p:txBody>
        </p:sp>
        <p:grpSp>
          <p:nvGrpSpPr>
            <p:cNvPr id="64" name="组合 63"/>
            <p:cNvGrpSpPr/>
            <p:nvPr/>
          </p:nvGrpSpPr>
          <p:grpSpPr>
            <a:xfrm>
              <a:off x="3435985" y="4888865"/>
              <a:ext cx="144145" cy="1301115"/>
              <a:chOff x="3386884" y="3456000"/>
              <a:chExt cx="144000" cy="1224000"/>
            </a:xfrm>
          </p:grpSpPr>
          <p:sp>
            <p:nvSpPr>
              <p:cNvPr id="73" name="同心圆 72"/>
              <p:cNvSpPr/>
              <p:nvPr/>
            </p:nvSpPr>
            <p:spPr>
              <a:xfrm>
                <a:off x="3386884"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solidFill>
                    <a:schemeClr val="tx1"/>
                  </a:solidFill>
                </a:endParaRPr>
              </a:p>
            </p:txBody>
          </p:sp>
          <p:cxnSp>
            <p:nvCxnSpPr>
              <p:cNvPr id="74" name="直接连接符 73"/>
              <p:cNvCxnSpPr/>
              <p:nvPr/>
            </p:nvCxnSpPr>
            <p:spPr>
              <a:xfrm>
                <a:off x="3458884"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5" name="文本框 64"/>
            <p:cNvSpPr txBox="1"/>
            <p:nvPr/>
          </p:nvSpPr>
          <p:spPr>
            <a:xfrm>
              <a:off x="6423727" y="4900076"/>
              <a:ext cx="2016000" cy="1337945"/>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执政党</a:t>
              </a:r>
              <a:r>
                <a:rPr lang="zh-CN" altLang="en-US" dirty="0">
                  <a:solidFill>
                    <a:schemeClr val="tx1">
                      <a:lumMod val="85000"/>
                      <a:lumOff val="15000"/>
                    </a:schemeClr>
                  </a:solidFill>
                  <a:latin typeface="微软雅黑" panose="020B0503020204020204" charset="-122"/>
                  <a:ea typeface="微软雅黑" panose="020B0503020204020204" charset="-122"/>
                </a:rPr>
                <a:t>能否依照宪法法律规定实现对</a:t>
              </a:r>
              <a:r>
                <a:rPr lang="zh-CN" altLang="en-US" dirty="0">
                  <a:latin typeface="微软雅黑" panose="020B0503020204020204" charset="-122"/>
                  <a:ea typeface="微软雅黑" panose="020B0503020204020204" charset="-122"/>
                </a:rPr>
                <a:t>国家事务的领导</a:t>
              </a:r>
            </a:p>
          </p:txBody>
        </p:sp>
        <p:grpSp>
          <p:nvGrpSpPr>
            <p:cNvPr id="66" name="组合 65"/>
            <p:cNvGrpSpPr/>
            <p:nvPr/>
          </p:nvGrpSpPr>
          <p:grpSpPr>
            <a:xfrm>
              <a:off x="6172200" y="4888865"/>
              <a:ext cx="144145" cy="1301115"/>
              <a:chOff x="6112019" y="3456000"/>
              <a:chExt cx="144000" cy="1224000"/>
            </a:xfrm>
          </p:grpSpPr>
          <p:sp>
            <p:nvSpPr>
              <p:cNvPr id="71" name="同心圆 70"/>
              <p:cNvSpPr/>
              <p:nvPr/>
            </p:nvSpPr>
            <p:spPr>
              <a:xfrm>
                <a:off x="6112019"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r>
                  <a:rPr lang="en-US" altLang="zh-CN" dirty="0">
                    <a:solidFill>
                      <a:schemeClr val="tx1"/>
                    </a:solidFill>
                  </a:rPr>
                  <a:t> </a:t>
                </a:r>
                <a:endParaRPr lang="zh-CN" altLang="en-US" dirty="0">
                  <a:solidFill>
                    <a:schemeClr val="tx1"/>
                  </a:solidFill>
                </a:endParaRPr>
              </a:p>
            </p:txBody>
          </p:sp>
          <p:cxnSp>
            <p:nvCxnSpPr>
              <p:cNvPr id="72" name="直接连接符 71"/>
              <p:cNvCxnSpPr/>
              <p:nvPr/>
            </p:nvCxnSpPr>
            <p:spPr>
              <a:xfrm>
                <a:off x="6184019"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7" name="文本框 66"/>
            <p:cNvSpPr txBox="1"/>
            <p:nvPr/>
          </p:nvSpPr>
          <p:spPr>
            <a:xfrm>
              <a:off x="9125526" y="4888646"/>
              <a:ext cx="2016000" cy="874407"/>
            </a:xfrm>
            <a:prstGeom prst="rect">
              <a:avLst/>
            </a:prstGeom>
            <a:noFill/>
          </p:spPr>
          <p:txBody>
            <a:bodyPr wrap="square" rtlCol="0">
              <a:spAutoFit/>
            </a:bodyPr>
            <a:lstStyle/>
            <a:p>
              <a:pPr algn="just">
                <a:lnSpc>
                  <a:spcPct val="150000"/>
                </a:lnSpc>
              </a:pPr>
              <a:r>
                <a:rPr lang="zh-CN" altLang="en-US" b="1" dirty="0">
                  <a:solidFill>
                    <a:srgbClr val="C00000"/>
                  </a:solidFill>
                  <a:latin typeface="微软雅黑" panose="020B0503020204020204" charset="-122"/>
                  <a:ea typeface="微软雅黑" panose="020B0503020204020204" charset="-122"/>
                </a:rPr>
                <a:t>权力运用</a:t>
              </a:r>
              <a:r>
                <a:rPr lang="zh-CN" altLang="en-US" dirty="0">
                  <a:solidFill>
                    <a:schemeClr val="tx1">
                      <a:lumMod val="85000"/>
                      <a:lumOff val="15000"/>
                    </a:schemeClr>
                  </a:solidFill>
                  <a:latin typeface="微软雅黑" panose="020B0503020204020204" charset="-122"/>
                  <a:ea typeface="微软雅黑" panose="020B0503020204020204" charset="-122"/>
                </a:rPr>
                <a:t>能否得到</a:t>
              </a:r>
              <a:r>
                <a:rPr lang="zh-CN" altLang="en-US" dirty="0">
                  <a:latin typeface="微软雅黑" panose="020B0503020204020204" charset="-122"/>
                  <a:ea typeface="微软雅黑" panose="020B0503020204020204" charset="-122"/>
                </a:rPr>
                <a:t>有效制约和监督</a:t>
              </a:r>
            </a:p>
          </p:txBody>
        </p:sp>
        <p:grpSp>
          <p:nvGrpSpPr>
            <p:cNvPr id="68" name="组合 67"/>
            <p:cNvGrpSpPr/>
            <p:nvPr/>
          </p:nvGrpSpPr>
          <p:grpSpPr>
            <a:xfrm>
              <a:off x="8900160" y="4888865"/>
              <a:ext cx="144145" cy="1301115"/>
              <a:chOff x="8721536" y="3456000"/>
              <a:chExt cx="144000" cy="1224000"/>
            </a:xfrm>
          </p:grpSpPr>
          <p:sp>
            <p:nvSpPr>
              <p:cNvPr id="69" name="同心圆 68"/>
              <p:cNvSpPr/>
              <p:nvPr/>
            </p:nvSpPr>
            <p:spPr>
              <a:xfrm>
                <a:off x="8721536" y="3456000"/>
                <a:ext cx="144000" cy="144000"/>
              </a:xfrm>
              <a:prstGeom prst="don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solidFill>
                    <a:schemeClr val="tx1"/>
                  </a:solidFill>
                </a:endParaRPr>
              </a:p>
            </p:txBody>
          </p:sp>
          <p:cxnSp>
            <p:nvCxnSpPr>
              <p:cNvPr id="70" name="直接连接符 69"/>
              <p:cNvCxnSpPr/>
              <p:nvPr/>
            </p:nvCxnSpPr>
            <p:spPr>
              <a:xfrm>
                <a:off x="8793536" y="3600000"/>
                <a:ext cx="0" cy="1080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7" name="文本框 46"/>
            <p:cNvSpPr txBox="1"/>
            <p:nvPr/>
          </p:nvSpPr>
          <p:spPr>
            <a:xfrm>
              <a:off x="1198014" y="3030260"/>
              <a:ext cx="173065" cy="241696"/>
            </a:xfrm>
            <a:custGeom>
              <a:avLst/>
              <a:gdLst/>
              <a:ahLst/>
              <a:cxnLst/>
              <a:rect l="l" t="t" r="r" b="b"/>
              <a:pathLst>
                <a:path w="159544" h="241696">
                  <a:moveTo>
                    <a:pt x="159544" y="0"/>
                  </a:moveTo>
                  <a:lnTo>
                    <a:pt x="93185" y="195262"/>
                  </a:lnTo>
                  <a:cubicBezTo>
                    <a:pt x="86426" y="217487"/>
                    <a:pt x="93228" y="228996"/>
                    <a:pt x="113593" y="229790"/>
                  </a:cubicBezTo>
                  <a:lnTo>
                    <a:pt x="109537" y="241696"/>
                  </a:lnTo>
                  <a:lnTo>
                    <a:pt x="0" y="241696"/>
                  </a:lnTo>
                  <a:lnTo>
                    <a:pt x="4056" y="229790"/>
                  </a:lnTo>
                  <a:cubicBezTo>
                    <a:pt x="26553" y="228996"/>
                    <a:pt x="41579" y="217487"/>
                    <a:pt x="49132" y="195262"/>
                  </a:cubicBezTo>
                  <a:lnTo>
                    <a:pt x="93631" y="64293"/>
                  </a:lnTo>
                  <a:cubicBezTo>
                    <a:pt x="97662" y="54768"/>
                    <a:pt x="98375" y="46831"/>
                    <a:pt x="95771" y="40481"/>
                  </a:cubicBezTo>
                  <a:cubicBezTo>
                    <a:pt x="93960" y="34131"/>
                    <a:pt x="87102" y="30956"/>
                    <a:pt x="75195" y="30956"/>
                  </a:cubicBezTo>
                  <a:lnTo>
                    <a:pt x="80051" y="16668"/>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2400" i="1" dirty="0">
                <a:solidFill>
                  <a:srgbClr val="C00000"/>
                </a:solidFill>
                <a:latin typeface="方正粗雅宋_GBK" panose="02000000000000000000" pitchFamily="2" charset="-122"/>
                <a:ea typeface="方正粗雅宋_GBK" panose="02000000000000000000" pitchFamily="2" charset="-122"/>
              </a:endParaRPr>
            </a:p>
          </p:txBody>
        </p:sp>
        <p:cxnSp>
          <p:nvCxnSpPr>
            <p:cNvPr id="41" name="直接连接符 40"/>
            <p:cNvCxnSpPr/>
            <p:nvPr/>
          </p:nvCxnSpPr>
          <p:spPr>
            <a:xfrm>
              <a:off x="1431700" y="3265609"/>
              <a:ext cx="156204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8" name="文本框 57"/>
            <p:cNvSpPr txBox="1"/>
            <p:nvPr/>
          </p:nvSpPr>
          <p:spPr>
            <a:xfrm>
              <a:off x="3780790" y="3030855"/>
              <a:ext cx="241300" cy="241935"/>
            </a:xfrm>
            <a:custGeom>
              <a:avLst/>
              <a:gdLst/>
              <a:ahLst/>
              <a:cxnLst/>
              <a:rect l="l" t="t" r="r" b="b"/>
              <a:pathLst>
                <a:path w="222172" h="241719">
                  <a:moveTo>
                    <a:pt x="163116" y="23"/>
                  </a:moveTo>
                  <a:cubicBezTo>
                    <a:pt x="212601" y="-771"/>
                    <a:pt x="230987" y="19866"/>
                    <a:pt x="218275" y="61935"/>
                  </a:cubicBezTo>
                  <a:cubicBezTo>
                    <a:pt x="208527" y="95273"/>
                    <a:pt x="176857" y="123054"/>
                    <a:pt x="123267" y="145279"/>
                  </a:cubicBezTo>
                  <a:cubicBezTo>
                    <a:pt x="86395" y="160360"/>
                    <a:pt x="59550" y="179807"/>
                    <a:pt x="42732" y="203619"/>
                  </a:cubicBezTo>
                  <a:lnTo>
                    <a:pt x="122504" y="203619"/>
                  </a:lnTo>
                  <a:cubicBezTo>
                    <a:pt x="139421" y="205207"/>
                    <a:pt x="156307" y="191713"/>
                    <a:pt x="173161" y="163138"/>
                  </a:cubicBezTo>
                  <a:lnTo>
                    <a:pt x="185830" y="167901"/>
                  </a:lnTo>
                  <a:lnTo>
                    <a:pt x="148828" y="241719"/>
                  </a:lnTo>
                  <a:lnTo>
                    <a:pt x="0" y="241719"/>
                  </a:lnTo>
                  <a:cubicBezTo>
                    <a:pt x="15912" y="197269"/>
                    <a:pt x="52549" y="158376"/>
                    <a:pt x="109910" y="125038"/>
                  </a:cubicBezTo>
                  <a:cubicBezTo>
                    <a:pt x="142850" y="105194"/>
                    <a:pt x="164033" y="82573"/>
                    <a:pt x="173459" y="57173"/>
                  </a:cubicBezTo>
                  <a:cubicBezTo>
                    <a:pt x="182624" y="30185"/>
                    <a:pt x="177422" y="16294"/>
                    <a:pt x="157851" y="15501"/>
                  </a:cubicBezTo>
                  <a:cubicBezTo>
                    <a:pt x="141455" y="14707"/>
                    <a:pt x="126281" y="28994"/>
                    <a:pt x="112328" y="58363"/>
                  </a:cubicBezTo>
                  <a:cubicBezTo>
                    <a:pt x="104825" y="73444"/>
                    <a:pt x="93793" y="81382"/>
                    <a:pt x="79232" y="82176"/>
                  </a:cubicBezTo>
                  <a:cubicBezTo>
                    <a:pt x="64151" y="82176"/>
                    <a:pt x="59841" y="73841"/>
                    <a:pt x="66303" y="57173"/>
                  </a:cubicBezTo>
                  <a:cubicBezTo>
                    <a:pt x="81359" y="19866"/>
                    <a:pt x="113630" y="816"/>
                    <a:pt x="163116" y="23"/>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2400" i="1" dirty="0">
                <a:solidFill>
                  <a:srgbClr val="C00000"/>
                </a:solidFill>
                <a:latin typeface="方正粗雅宋_GBK" panose="02000000000000000000" pitchFamily="2" charset="-122"/>
                <a:ea typeface="方正粗雅宋_GBK" panose="02000000000000000000" pitchFamily="2" charset="-122"/>
              </a:endParaRPr>
            </a:p>
          </p:txBody>
        </p:sp>
        <p:cxnSp>
          <p:nvCxnSpPr>
            <p:cNvPr id="45" name="直接连接符 44"/>
            <p:cNvCxnSpPr/>
            <p:nvPr/>
          </p:nvCxnSpPr>
          <p:spPr>
            <a:xfrm>
              <a:off x="4041140" y="326580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777355" y="325818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6529003" y="3030542"/>
              <a:ext cx="223349" cy="247673"/>
            </a:xfrm>
            <a:custGeom>
              <a:avLst/>
              <a:gdLst/>
              <a:ahLst/>
              <a:cxnLst/>
              <a:rect l="l" t="t" r="r" b="b"/>
              <a:pathLst>
                <a:path w="205899" h="247673">
                  <a:moveTo>
                    <a:pt x="148228" y="23"/>
                  </a:moveTo>
                  <a:cubicBezTo>
                    <a:pt x="196919" y="-771"/>
                    <a:pt x="214779" y="19073"/>
                    <a:pt x="201806" y="59554"/>
                  </a:cubicBezTo>
                  <a:cubicBezTo>
                    <a:pt x="189689" y="92891"/>
                    <a:pt x="161120" y="112735"/>
                    <a:pt x="116100" y="119085"/>
                  </a:cubicBezTo>
                  <a:cubicBezTo>
                    <a:pt x="161046" y="124641"/>
                    <a:pt x="177175" y="146073"/>
                    <a:pt x="164487" y="183379"/>
                  </a:cubicBezTo>
                  <a:cubicBezTo>
                    <a:pt x="149394" y="225448"/>
                    <a:pt x="115126" y="246879"/>
                    <a:pt x="61684" y="247673"/>
                  </a:cubicBezTo>
                  <a:cubicBezTo>
                    <a:pt x="13799" y="246085"/>
                    <a:pt x="-6206" y="230210"/>
                    <a:pt x="1669" y="200048"/>
                  </a:cubicBezTo>
                  <a:cubicBezTo>
                    <a:pt x="5998" y="184966"/>
                    <a:pt x="15839" y="177029"/>
                    <a:pt x="31193" y="176235"/>
                  </a:cubicBezTo>
                  <a:cubicBezTo>
                    <a:pt x="46014" y="174648"/>
                    <a:pt x="51521" y="181791"/>
                    <a:pt x="47713" y="197666"/>
                  </a:cubicBezTo>
                  <a:cubicBezTo>
                    <a:pt x="43856" y="220685"/>
                    <a:pt x="50262" y="232194"/>
                    <a:pt x="66930" y="232194"/>
                  </a:cubicBezTo>
                  <a:cubicBezTo>
                    <a:pt x="90210" y="233782"/>
                    <a:pt x="107647" y="217510"/>
                    <a:pt x="119244" y="183379"/>
                  </a:cubicBezTo>
                  <a:cubicBezTo>
                    <a:pt x="131385" y="147660"/>
                    <a:pt x="116162" y="129404"/>
                    <a:pt x="73572" y="128610"/>
                  </a:cubicBezTo>
                  <a:lnTo>
                    <a:pt x="79227" y="111941"/>
                  </a:lnTo>
                  <a:cubicBezTo>
                    <a:pt x="120527" y="109560"/>
                    <a:pt x="146442" y="91701"/>
                    <a:pt x="156971" y="58363"/>
                  </a:cubicBezTo>
                  <a:cubicBezTo>
                    <a:pt x="166162" y="28994"/>
                    <a:pt x="161629" y="14310"/>
                    <a:pt x="143372" y="14310"/>
                  </a:cubicBezTo>
                  <a:cubicBezTo>
                    <a:pt x="126183" y="13516"/>
                    <a:pt x="112738" y="26216"/>
                    <a:pt x="103040" y="52410"/>
                  </a:cubicBezTo>
                  <a:cubicBezTo>
                    <a:pt x="96863" y="65904"/>
                    <a:pt x="85968" y="73444"/>
                    <a:pt x="70353" y="75032"/>
                  </a:cubicBezTo>
                  <a:cubicBezTo>
                    <a:pt x="55533" y="74238"/>
                    <a:pt x="51086" y="66301"/>
                    <a:pt x="57015" y="51219"/>
                  </a:cubicBezTo>
                  <a:cubicBezTo>
                    <a:pt x="71513" y="17882"/>
                    <a:pt x="101917" y="816"/>
                    <a:pt x="148228" y="23"/>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2400" i="1" dirty="0">
                <a:solidFill>
                  <a:srgbClr val="C00000"/>
                </a:solidFill>
                <a:latin typeface="方正粗雅宋_GBK" panose="02000000000000000000" pitchFamily="2" charset="-122"/>
                <a:ea typeface="方正粗雅宋_GBK" panose="02000000000000000000" pitchFamily="2" charset="-122"/>
              </a:endParaRPr>
            </a:p>
          </p:txBody>
        </p:sp>
        <p:sp>
          <p:nvSpPr>
            <p:cNvPr id="24" name="文本框 23"/>
            <p:cNvSpPr txBox="1"/>
            <p:nvPr/>
          </p:nvSpPr>
          <p:spPr>
            <a:xfrm>
              <a:off x="9124837" y="3026516"/>
              <a:ext cx="215666" cy="238125"/>
            </a:xfrm>
            <a:custGeom>
              <a:avLst/>
              <a:gdLst/>
              <a:ahLst/>
              <a:cxnLst/>
              <a:rect l="l" t="t" r="r" b="b"/>
              <a:pathLst>
                <a:path w="198816" h="238125">
                  <a:moveTo>
                    <a:pt x="142578" y="42863"/>
                  </a:moveTo>
                  <a:cubicBezTo>
                    <a:pt x="129530" y="55563"/>
                    <a:pt x="102363" y="82947"/>
                    <a:pt x="61076" y="125016"/>
                  </a:cubicBezTo>
                  <a:cubicBezTo>
                    <a:pt x="44023" y="142479"/>
                    <a:pt x="32433" y="154385"/>
                    <a:pt x="26306" y="160735"/>
                  </a:cubicBezTo>
                  <a:lnTo>
                    <a:pt x="102506" y="160735"/>
                  </a:lnTo>
                  <a:close/>
                  <a:moveTo>
                    <a:pt x="166669" y="0"/>
                  </a:moveTo>
                  <a:lnTo>
                    <a:pt x="198816" y="0"/>
                  </a:lnTo>
                  <a:lnTo>
                    <a:pt x="144178" y="160735"/>
                  </a:lnTo>
                  <a:lnTo>
                    <a:pt x="177515" y="160735"/>
                  </a:lnTo>
                  <a:lnTo>
                    <a:pt x="171450" y="178594"/>
                  </a:lnTo>
                  <a:lnTo>
                    <a:pt x="138113" y="178594"/>
                  </a:lnTo>
                  <a:lnTo>
                    <a:pt x="132048" y="196454"/>
                  </a:lnTo>
                  <a:cubicBezTo>
                    <a:pt x="124508" y="216297"/>
                    <a:pt x="131056" y="226219"/>
                    <a:pt x="151693" y="226219"/>
                  </a:cubicBezTo>
                  <a:lnTo>
                    <a:pt x="147638" y="238125"/>
                  </a:lnTo>
                  <a:lnTo>
                    <a:pt x="47625" y="238125"/>
                  </a:lnTo>
                  <a:lnTo>
                    <a:pt x="51681" y="226219"/>
                  </a:lnTo>
                  <a:cubicBezTo>
                    <a:pt x="71525" y="226219"/>
                    <a:pt x="84423" y="216297"/>
                    <a:pt x="90376" y="196454"/>
                  </a:cubicBezTo>
                  <a:lnTo>
                    <a:pt x="96441" y="178594"/>
                  </a:lnTo>
                  <a:lnTo>
                    <a:pt x="0" y="178594"/>
                  </a:lnTo>
                  <a:lnTo>
                    <a:pt x="6065" y="160735"/>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2400" i="1" dirty="0">
                <a:solidFill>
                  <a:srgbClr val="C00000"/>
                </a:solidFill>
                <a:latin typeface="方正粗雅宋_GBK" panose="02000000000000000000" pitchFamily="2" charset="-122"/>
                <a:ea typeface="方正粗雅宋_GBK" panose="02000000000000000000" pitchFamily="2" charset="-122"/>
              </a:endParaRPr>
            </a:p>
          </p:txBody>
        </p:sp>
        <p:cxnSp>
          <p:nvCxnSpPr>
            <p:cNvPr id="27" name="直接连接符 26"/>
            <p:cNvCxnSpPr/>
            <p:nvPr/>
          </p:nvCxnSpPr>
          <p:spPr>
            <a:xfrm>
              <a:off x="9376604" y="3258294"/>
              <a:ext cx="156204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123315" y="4658360"/>
              <a:ext cx="231775" cy="241935"/>
            </a:xfrm>
            <a:custGeom>
              <a:avLst/>
              <a:gdLst/>
              <a:ahLst/>
              <a:cxnLst/>
              <a:rect l="l" t="t" r="r" b="b"/>
              <a:pathLst>
                <a:path w="213626" h="241697">
                  <a:moveTo>
                    <a:pt x="87419" y="0"/>
                  </a:moveTo>
                  <a:lnTo>
                    <a:pt x="213626" y="0"/>
                  </a:lnTo>
                  <a:lnTo>
                    <a:pt x="198650" y="44053"/>
                  </a:lnTo>
                  <a:lnTo>
                    <a:pt x="85540" y="44053"/>
                  </a:lnTo>
                  <a:lnTo>
                    <a:pt x="56128" y="113109"/>
                  </a:lnTo>
                  <a:cubicBezTo>
                    <a:pt x="76865" y="96441"/>
                    <a:pt x="98873" y="88900"/>
                    <a:pt x="122152" y="90488"/>
                  </a:cubicBezTo>
                  <a:cubicBezTo>
                    <a:pt x="168698" y="93663"/>
                    <a:pt x="184542" y="118269"/>
                    <a:pt x="169684" y="164306"/>
                  </a:cubicBezTo>
                  <a:cubicBezTo>
                    <a:pt x="151626" y="215106"/>
                    <a:pt x="115077" y="240903"/>
                    <a:pt x="60035" y="241697"/>
                  </a:cubicBezTo>
                  <a:cubicBezTo>
                    <a:pt x="13477" y="240903"/>
                    <a:pt x="-6001" y="225822"/>
                    <a:pt x="1601" y="196453"/>
                  </a:cubicBezTo>
                  <a:cubicBezTo>
                    <a:pt x="6724" y="181372"/>
                    <a:pt x="16428" y="173831"/>
                    <a:pt x="30716" y="173831"/>
                  </a:cubicBezTo>
                  <a:cubicBezTo>
                    <a:pt x="43689" y="173038"/>
                    <a:pt x="48941" y="179784"/>
                    <a:pt x="46473" y="194072"/>
                  </a:cubicBezTo>
                  <a:cubicBezTo>
                    <a:pt x="41822" y="217091"/>
                    <a:pt x="47961" y="228203"/>
                    <a:pt x="64891" y="227409"/>
                  </a:cubicBezTo>
                  <a:cubicBezTo>
                    <a:pt x="89770" y="226616"/>
                    <a:pt x="108950" y="207566"/>
                    <a:pt x="122431" y="170259"/>
                  </a:cubicBezTo>
                  <a:cubicBezTo>
                    <a:pt x="136706" y="130572"/>
                    <a:pt x="130487" y="110331"/>
                    <a:pt x="103772" y="109538"/>
                  </a:cubicBezTo>
                  <a:cubicBezTo>
                    <a:pt x="83928" y="109538"/>
                    <a:pt x="62950" y="121047"/>
                    <a:pt x="40836" y="144066"/>
                  </a:cubicBezTo>
                  <a:lnTo>
                    <a:pt x="29767" y="138113"/>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2400" i="1" dirty="0">
                <a:solidFill>
                  <a:srgbClr val="C00000"/>
                </a:solidFill>
                <a:latin typeface="方正粗雅宋_GBK" panose="02000000000000000000" pitchFamily="2" charset="-122"/>
                <a:ea typeface="方正粗雅宋_GBK" panose="02000000000000000000" pitchFamily="2" charset="-122"/>
              </a:endParaRPr>
            </a:p>
          </p:txBody>
        </p:sp>
        <p:cxnSp>
          <p:nvCxnSpPr>
            <p:cNvPr id="56" name="直接连接符 55"/>
            <p:cNvCxnSpPr/>
            <p:nvPr/>
          </p:nvCxnSpPr>
          <p:spPr>
            <a:xfrm>
              <a:off x="1370965" y="488886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083685" y="490029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 name="文本框 4">
              <a:extLst>
                <a:ext uri="{FF2B5EF4-FFF2-40B4-BE49-F238E27FC236}">
                  <a16:creationId xmlns:a16="http://schemas.microsoft.com/office/drawing/2014/main" id="{1C9C3EBF-9C3A-7185-793B-28E66205C916}"/>
                </a:ext>
              </a:extLst>
            </p:cNvPr>
            <p:cNvSpPr txBox="1"/>
            <p:nvPr/>
          </p:nvSpPr>
          <p:spPr>
            <a:xfrm>
              <a:off x="3813467" y="4710305"/>
              <a:ext cx="203734" cy="248782"/>
            </a:xfrm>
            <a:custGeom>
              <a:avLst/>
              <a:gdLst/>
              <a:ahLst/>
              <a:cxnLst/>
              <a:rect l="l" t="t" r="r" b="b"/>
              <a:pathLst>
                <a:path w="203734" h="248782">
                  <a:moveTo>
                    <a:pt x="103353" y="112184"/>
                  </a:moveTo>
                  <a:cubicBezTo>
                    <a:pt x="82815" y="114317"/>
                    <a:pt x="67238" y="128766"/>
                    <a:pt x="56621" y="155530"/>
                  </a:cubicBezTo>
                  <a:cubicBezTo>
                    <a:pt x="39394" y="203589"/>
                    <a:pt x="42390" y="227625"/>
                    <a:pt x="65607" y="227638"/>
                  </a:cubicBezTo>
                  <a:cubicBezTo>
                    <a:pt x="84334" y="227638"/>
                    <a:pt x="100488" y="207812"/>
                    <a:pt x="114069" y="168162"/>
                  </a:cubicBezTo>
                  <a:cubicBezTo>
                    <a:pt x="127116" y="130075"/>
                    <a:pt x="123544" y="111415"/>
                    <a:pt x="103353" y="112184"/>
                  </a:cubicBezTo>
                  <a:close/>
                  <a:moveTo>
                    <a:pt x="148411" y="42"/>
                  </a:moveTo>
                  <a:cubicBezTo>
                    <a:pt x="191596" y="861"/>
                    <a:pt x="209499" y="15632"/>
                    <a:pt x="202119" y="44356"/>
                  </a:cubicBezTo>
                  <a:cubicBezTo>
                    <a:pt x="195360" y="61446"/>
                    <a:pt x="183776" y="70438"/>
                    <a:pt x="167368" y="71331"/>
                  </a:cubicBezTo>
                  <a:cubicBezTo>
                    <a:pt x="152597" y="72112"/>
                    <a:pt x="146296" y="64181"/>
                    <a:pt x="148467" y="47537"/>
                  </a:cubicBezTo>
                  <a:cubicBezTo>
                    <a:pt x="150798" y="28375"/>
                    <a:pt x="148151" y="19185"/>
                    <a:pt x="140523" y="19967"/>
                  </a:cubicBezTo>
                  <a:cubicBezTo>
                    <a:pt x="117318" y="19185"/>
                    <a:pt x="95000" y="47934"/>
                    <a:pt x="73569" y="106212"/>
                  </a:cubicBezTo>
                  <a:cubicBezTo>
                    <a:pt x="87224" y="92210"/>
                    <a:pt x="103688" y="86393"/>
                    <a:pt x="122961" y="88762"/>
                  </a:cubicBezTo>
                  <a:cubicBezTo>
                    <a:pt x="168329" y="92024"/>
                    <a:pt x="183181" y="117697"/>
                    <a:pt x="167517" y="165781"/>
                  </a:cubicBezTo>
                  <a:cubicBezTo>
                    <a:pt x="148578" y="218677"/>
                    <a:pt x="111892" y="246340"/>
                    <a:pt x="57458" y="248771"/>
                  </a:cubicBezTo>
                  <a:cubicBezTo>
                    <a:pt x="1040" y="249552"/>
                    <a:pt x="-13830" y="211006"/>
                    <a:pt x="12847" y="133132"/>
                  </a:cubicBezTo>
                  <a:cubicBezTo>
                    <a:pt x="44585" y="42805"/>
                    <a:pt x="89773" y="-1558"/>
                    <a:pt x="148411" y="42"/>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cxnSp>
          <p:nvCxnSpPr>
            <p:cNvPr id="39" name="直接连接符 38"/>
            <p:cNvCxnSpPr/>
            <p:nvPr/>
          </p:nvCxnSpPr>
          <p:spPr>
            <a:xfrm>
              <a:off x="6752590" y="488886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71DB1753-57A5-57BE-EFB0-4709BB417405}"/>
                </a:ext>
              </a:extLst>
            </p:cNvPr>
            <p:cNvSpPr txBox="1"/>
            <p:nvPr/>
          </p:nvSpPr>
          <p:spPr>
            <a:xfrm>
              <a:off x="6503427" y="4703549"/>
              <a:ext cx="199370" cy="244097"/>
            </a:xfrm>
            <a:custGeom>
              <a:avLst/>
              <a:gdLst/>
              <a:ahLst/>
              <a:cxnLst/>
              <a:rect l="l" t="t" r="r" b="b"/>
              <a:pathLst>
                <a:path w="199370" h="244097">
                  <a:moveTo>
                    <a:pt x="46542" y="0"/>
                  </a:moveTo>
                  <a:lnTo>
                    <a:pt x="199370" y="0"/>
                  </a:lnTo>
                  <a:lnTo>
                    <a:pt x="189399" y="29096"/>
                  </a:lnTo>
                  <a:cubicBezTo>
                    <a:pt x="122625" y="94494"/>
                    <a:pt x="79365" y="158298"/>
                    <a:pt x="59621" y="220508"/>
                  </a:cubicBezTo>
                  <a:cubicBezTo>
                    <a:pt x="54238" y="236234"/>
                    <a:pt x="42183" y="244097"/>
                    <a:pt x="23455" y="244097"/>
                  </a:cubicBezTo>
                  <a:cubicBezTo>
                    <a:pt x="3959" y="244097"/>
                    <a:pt x="-3383" y="237071"/>
                    <a:pt x="1429" y="223019"/>
                  </a:cubicBezTo>
                  <a:cubicBezTo>
                    <a:pt x="14327" y="185366"/>
                    <a:pt x="63242" y="126628"/>
                    <a:pt x="148173" y="46807"/>
                  </a:cubicBezTo>
                  <a:lnTo>
                    <a:pt x="70801" y="46807"/>
                  </a:lnTo>
                  <a:cubicBezTo>
                    <a:pt x="56886" y="46038"/>
                    <a:pt x="41519" y="60828"/>
                    <a:pt x="24702" y="91176"/>
                  </a:cubicBezTo>
                  <a:lnTo>
                    <a:pt x="8182" y="83995"/>
                  </a:ln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cxnSp>
          <p:nvCxnSpPr>
            <p:cNvPr id="43" name="直接连接符 42"/>
            <p:cNvCxnSpPr/>
            <p:nvPr/>
          </p:nvCxnSpPr>
          <p:spPr>
            <a:xfrm>
              <a:off x="9376410" y="4888865"/>
              <a:ext cx="1562100" cy="0"/>
            </a:xfrm>
            <a:prstGeom prst="line">
              <a:avLst/>
            </a:prstGeom>
            <a:ln>
              <a:gradFill>
                <a:gsLst>
                  <a:gs pos="0">
                    <a:srgbClr val="9E0406"/>
                  </a:gs>
                  <a:gs pos="100000">
                    <a:srgbClr val="9E0406">
                      <a:alpha val="0"/>
                    </a:srgbClr>
                  </a:gs>
                </a:gsLst>
                <a:lin ang="0" scaled="0"/>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9D74B50B-E109-E363-947C-AC97BC4AD297}"/>
                </a:ext>
              </a:extLst>
            </p:cNvPr>
            <p:cNvSpPr txBox="1"/>
            <p:nvPr/>
          </p:nvSpPr>
          <p:spPr>
            <a:xfrm>
              <a:off x="9096116" y="4697745"/>
              <a:ext cx="208500" cy="249901"/>
            </a:xfrm>
            <a:custGeom>
              <a:avLst/>
              <a:gdLst/>
              <a:ahLst/>
              <a:cxnLst/>
              <a:rect l="l" t="t" r="r" b="b"/>
              <a:pathLst>
                <a:path w="208500" h="249901">
                  <a:moveTo>
                    <a:pt x="84910" y="141331"/>
                  </a:moveTo>
                  <a:cubicBezTo>
                    <a:pt x="64607" y="150509"/>
                    <a:pt x="51045" y="166179"/>
                    <a:pt x="44224" y="188342"/>
                  </a:cubicBezTo>
                  <a:cubicBezTo>
                    <a:pt x="34997" y="215292"/>
                    <a:pt x="43201" y="228768"/>
                    <a:pt x="68837" y="228768"/>
                  </a:cubicBezTo>
                  <a:cubicBezTo>
                    <a:pt x="94571" y="228768"/>
                    <a:pt x="111941" y="217767"/>
                    <a:pt x="120945" y="195765"/>
                  </a:cubicBezTo>
                  <a:cubicBezTo>
                    <a:pt x="130644" y="176479"/>
                    <a:pt x="118632" y="158335"/>
                    <a:pt x="84910" y="141331"/>
                  </a:cubicBezTo>
                  <a:close/>
                  <a:moveTo>
                    <a:pt x="143492" y="21097"/>
                  </a:moveTo>
                  <a:cubicBezTo>
                    <a:pt x="122669" y="20315"/>
                    <a:pt x="108301" y="30466"/>
                    <a:pt x="100388" y="51550"/>
                  </a:cubicBezTo>
                  <a:cubicBezTo>
                    <a:pt x="92227" y="70898"/>
                    <a:pt x="101845" y="87548"/>
                    <a:pt x="129242" y="101501"/>
                  </a:cubicBezTo>
                  <a:cubicBezTo>
                    <a:pt x="147573" y="90140"/>
                    <a:pt x="159448" y="76547"/>
                    <a:pt x="164868" y="60722"/>
                  </a:cubicBezTo>
                  <a:cubicBezTo>
                    <a:pt x="173202" y="34305"/>
                    <a:pt x="166077" y="21097"/>
                    <a:pt x="143492" y="21097"/>
                  </a:cubicBezTo>
                  <a:close/>
                  <a:moveTo>
                    <a:pt x="150599" y="0"/>
                  </a:moveTo>
                  <a:cubicBezTo>
                    <a:pt x="198596" y="819"/>
                    <a:pt x="216753" y="20644"/>
                    <a:pt x="205070" y="59476"/>
                  </a:cubicBezTo>
                  <a:cubicBezTo>
                    <a:pt x="197033" y="85272"/>
                    <a:pt x="177314" y="103107"/>
                    <a:pt x="145911" y="112979"/>
                  </a:cubicBezTo>
                  <a:cubicBezTo>
                    <a:pt x="174746" y="128767"/>
                    <a:pt x="183285" y="151501"/>
                    <a:pt x="171528" y="181180"/>
                  </a:cubicBezTo>
                  <a:cubicBezTo>
                    <a:pt x="154189" y="226994"/>
                    <a:pt x="117547" y="249901"/>
                    <a:pt x="61600" y="249901"/>
                  </a:cubicBezTo>
                  <a:cubicBezTo>
                    <a:pt x="11060" y="249901"/>
                    <a:pt x="-8380" y="230479"/>
                    <a:pt x="3278" y="191635"/>
                  </a:cubicBezTo>
                  <a:cubicBezTo>
                    <a:pt x="14031" y="160245"/>
                    <a:pt x="35902" y="139551"/>
                    <a:pt x="68892" y="129555"/>
                  </a:cubicBezTo>
                  <a:cubicBezTo>
                    <a:pt x="45998" y="114598"/>
                    <a:pt x="39716" y="94326"/>
                    <a:pt x="50047" y="68740"/>
                  </a:cubicBezTo>
                  <a:cubicBezTo>
                    <a:pt x="68688" y="23732"/>
                    <a:pt x="102205" y="819"/>
                    <a:pt x="150599" y="0"/>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endParaRPr lang="en-US" altLang="zh-CN" sz="2400" b="1" i="1" dirty="0">
                <a:solidFill>
                  <a:srgbClr val="C00000"/>
                </a:solidFill>
                <a:latin typeface="方正粗雅宋_GBK" panose="02000000000000000000" pitchFamily="2" charset="-122"/>
                <a:ea typeface="方正粗雅宋_GBK" panose="02000000000000000000"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custDataLst>
              <p:tags r:id="rId1"/>
            </p:custDataLst>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48" y="534816"/>
            <a:ext cx="12192000" cy="3246410"/>
          </a:xfrm>
          <a:prstGeom prst="rect">
            <a:avLst/>
          </a:prstGeom>
        </p:spPr>
      </p:pic>
      <p:sp>
        <p:nvSpPr>
          <p:cNvPr id="2" name="矩形 1"/>
          <p:cNvSpPr/>
          <p:nvPr/>
        </p:nvSpPr>
        <p:spPr>
          <a:xfrm>
            <a:off x="883" y="3708399"/>
            <a:ext cx="12192000" cy="2302785"/>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3" name="文本框 2"/>
          <p:cNvSpPr txBox="1"/>
          <p:nvPr/>
        </p:nvSpPr>
        <p:spPr>
          <a:xfrm>
            <a:off x="7025197" y="3856088"/>
            <a:ext cx="4226037" cy="891540"/>
          </a:xfrm>
          <a:prstGeom prst="rect">
            <a:avLst/>
          </a:prstGeom>
        </p:spPr>
        <p:txBody>
          <a:bodyPr wrap="square">
            <a:spAutoFit/>
          </a:bodyPr>
          <a:lstStyle>
            <a:defPPr>
              <a:defRPr lang="zh-CN"/>
            </a:defPPr>
            <a:lvl1pPr algn="ctr">
              <a:defRPr sz="1200">
                <a:solidFill>
                  <a:schemeClr val="tx1">
                    <a:lumMod val="50000"/>
                    <a:lumOff val="50000"/>
                  </a:schemeClr>
                </a:solidFill>
                <a:latin typeface="微软雅黑" panose="020B0503020204020204" charset="-122"/>
                <a:ea typeface="微软雅黑" panose="020B0503020204020204" charset="-122"/>
              </a:defRPr>
            </a:lvl1pPr>
          </a:lstStyle>
          <a:p>
            <a:pPr>
              <a:lnSpc>
                <a:spcPct val="130000"/>
              </a:lnSpc>
            </a:pPr>
            <a:r>
              <a:rPr lang="zh-CN" altLang="en-US" sz="2000" dirty="0">
                <a:solidFill>
                  <a:schemeClr val="tx1">
                    <a:lumMod val="85000"/>
                    <a:lumOff val="15000"/>
                  </a:schemeClr>
                </a:solidFill>
              </a:rPr>
              <a:t>“网红街”的背后：“全过程人民民主”的生动实践</a:t>
            </a:r>
          </a:p>
        </p:txBody>
      </p:sp>
      <p:grpSp>
        <p:nvGrpSpPr>
          <p:cNvPr id="4" name="组合 3"/>
          <p:cNvGrpSpPr/>
          <p:nvPr/>
        </p:nvGrpSpPr>
        <p:grpSpPr>
          <a:xfrm>
            <a:off x="8932918" y="5088015"/>
            <a:ext cx="613495" cy="612622"/>
            <a:chOff x="10027920" y="1418508"/>
            <a:chExt cx="613495" cy="612622"/>
          </a:xfrm>
        </p:grpSpPr>
        <p:sp>
          <p:nvSpPr>
            <p:cNvPr id="5" name="椭圆 4"/>
            <p:cNvSpPr/>
            <p:nvPr/>
          </p:nvSpPr>
          <p:spPr>
            <a:xfrm>
              <a:off x="10027920" y="1418508"/>
              <a:ext cx="609685" cy="609685"/>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0043-4933224"/>
            <p:cNvSpPr/>
            <p:nvPr/>
          </p:nvSpPr>
          <p:spPr>
            <a:xfrm>
              <a:off x="10031730" y="1421445"/>
              <a:ext cx="609685" cy="609685"/>
            </a:xfrm>
            <a:custGeom>
              <a:avLst/>
              <a:gdLst>
                <a:gd name="T0" fmla="*/ 5600 w 11200"/>
                <a:gd name="T1" fmla="*/ 11200 h 11200"/>
                <a:gd name="T2" fmla="*/ 0 w 11200"/>
                <a:gd name="T3" fmla="*/ 5600 h 11200"/>
                <a:gd name="T4" fmla="*/ 5600 w 11200"/>
                <a:gd name="T5" fmla="*/ 0 h 11200"/>
                <a:gd name="T6" fmla="*/ 11200 w 11200"/>
                <a:gd name="T7" fmla="*/ 5600 h 11200"/>
                <a:gd name="T8" fmla="*/ 5600 w 11200"/>
                <a:gd name="T9" fmla="*/ 11200 h 11200"/>
                <a:gd name="T10" fmla="*/ 5600 w 11200"/>
                <a:gd name="T11" fmla="*/ 800 h 11200"/>
                <a:gd name="T12" fmla="*/ 800 w 11200"/>
                <a:gd name="T13" fmla="*/ 5600 h 11200"/>
                <a:gd name="T14" fmla="*/ 5600 w 11200"/>
                <a:gd name="T15" fmla="*/ 10400 h 11200"/>
                <a:gd name="T16" fmla="*/ 10400 w 11200"/>
                <a:gd name="T17" fmla="*/ 5600 h 11200"/>
                <a:gd name="T18" fmla="*/ 5600 w 11200"/>
                <a:gd name="T19" fmla="*/ 800 h 11200"/>
                <a:gd name="T20" fmla="*/ 4620 w 11200"/>
                <a:gd name="T21" fmla="*/ 7600 h 11200"/>
                <a:gd name="T22" fmla="*/ 4420 w 11200"/>
                <a:gd name="T23" fmla="*/ 7540 h 11200"/>
                <a:gd name="T24" fmla="*/ 4220 w 11200"/>
                <a:gd name="T25" fmla="*/ 7200 h 11200"/>
                <a:gd name="T26" fmla="*/ 4220 w 11200"/>
                <a:gd name="T27" fmla="*/ 4000 h 11200"/>
                <a:gd name="T28" fmla="*/ 4420 w 11200"/>
                <a:gd name="T29" fmla="*/ 3660 h 11200"/>
                <a:gd name="T30" fmla="*/ 4820 w 11200"/>
                <a:gd name="T31" fmla="*/ 3660 h 11200"/>
                <a:gd name="T32" fmla="*/ 7600 w 11200"/>
                <a:gd name="T33" fmla="*/ 5260 h 11200"/>
                <a:gd name="T34" fmla="*/ 7800 w 11200"/>
                <a:gd name="T35" fmla="*/ 5600 h 11200"/>
                <a:gd name="T36" fmla="*/ 7600 w 11200"/>
                <a:gd name="T37" fmla="*/ 5940 h 11200"/>
                <a:gd name="T38" fmla="*/ 4820 w 11200"/>
                <a:gd name="T39" fmla="*/ 7540 h 11200"/>
                <a:gd name="T40" fmla="*/ 4620 w 11200"/>
                <a:gd name="T41" fmla="*/ 7600 h 11200"/>
                <a:gd name="T42" fmla="*/ 5020 w 11200"/>
                <a:gd name="T43" fmla="*/ 4700 h 11200"/>
                <a:gd name="T44" fmla="*/ 5020 w 11200"/>
                <a:gd name="T45" fmla="*/ 6520 h 11200"/>
                <a:gd name="T46" fmla="*/ 6600 w 11200"/>
                <a:gd name="T47" fmla="*/ 5620 h 11200"/>
                <a:gd name="T48" fmla="*/ 5020 w 11200"/>
                <a:gd name="T49" fmla="*/ 47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00" h="11200">
                  <a:moveTo>
                    <a:pt x="5600" y="11200"/>
                  </a:moveTo>
                  <a:cubicBezTo>
                    <a:pt x="2520" y="11200"/>
                    <a:pt x="0" y="8680"/>
                    <a:pt x="0" y="5600"/>
                  </a:cubicBezTo>
                  <a:cubicBezTo>
                    <a:pt x="0" y="2520"/>
                    <a:pt x="2520" y="0"/>
                    <a:pt x="5600" y="0"/>
                  </a:cubicBezTo>
                  <a:cubicBezTo>
                    <a:pt x="8680" y="0"/>
                    <a:pt x="11200" y="2520"/>
                    <a:pt x="11200" y="5600"/>
                  </a:cubicBezTo>
                  <a:cubicBezTo>
                    <a:pt x="11200" y="8680"/>
                    <a:pt x="8680" y="11200"/>
                    <a:pt x="5600" y="11200"/>
                  </a:cubicBezTo>
                  <a:close/>
                  <a:moveTo>
                    <a:pt x="5600" y="800"/>
                  </a:moveTo>
                  <a:cubicBezTo>
                    <a:pt x="2960" y="800"/>
                    <a:pt x="800" y="2960"/>
                    <a:pt x="800" y="5600"/>
                  </a:cubicBezTo>
                  <a:cubicBezTo>
                    <a:pt x="800" y="8240"/>
                    <a:pt x="2960" y="10400"/>
                    <a:pt x="5600" y="10400"/>
                  </a:cubicBezTo>
                  <a:cubicBezTo>
                    <a:pt x="8240" y="10400"/>
                    <a:pt x="10400" y="8240"/>
                    <a:pt x="10400" y="5600"/>
                  </a:cubicBezTo>
                  <a:cubicBezTo>
                    <a:pt x="10400" y="2960"/>
                    <a:pt x="8240" y="800"/>
                    <a:pt x="5600" y="800"/>
                  </a:cubicBezTo>
                  <a:close/>
                  <a:moveTo>
                    <a:pt x="4620" y="7600"/>
                  </a:moveTo>
                  <a:cubicBezTo>
                    <a:pt x="4560" y="7600"/>
                    <a:pt x="4480" y="7580"/>
                    <a:pt x="4420" y="7540"/>
                  </a:cubicBezTo>
                  <a:cubicBezTo>
                    <a:pt x="4300" y="7460"/>
                    <a:pt x="4220" y="7340"/>
                    <a:pt x="4220" y="7200"/>
                  </a:cubicBezTo>
                  <a:lnTo>
                    <a:pt x="4220" y="4000"/>
                  </a:lnTo>
                  <a:cubicBezTo>
                    <a:pt x="4220" y="3860"/>
                    <a:pt x="4300" y="3720"/>
                    <a:pt x="4420" y="3660"/>
                  </a:cubicBezTo>
                  <a:cubicBezTo>
                    <a:pt x="4540" y="3580"/>
                    <a:pt x="4700" y="3580"/>
                    <a:pt x="4820" y="3660"/>
                  </a:cubicBezTo>
                  <a:lnTo>
                    <a:pt x="7600" y="5260"/>
                  </a:lnTo>
                  <a:cubicBezTo>
                    <a:pt x="7720" y="5340"/>
                    <a:pt x="7800" y="5460"/>
                    <a:pt x="7800" y="5600"/>
                  </a:cubicBezTo>
                  <a:cubicBezTo>
                    <a:pt x="7800" y="5740"/>
                    <a:pt x="7720" y="5880"/>
                    <a:pt x="7600" y="5940"/>
                  </a:cubicBezTo>
                  <a:lnTo>
                    <a:pt x="4820" y="7540"/>
                  </a:lnTo>
                  <a:cubicBezTo>
                    <a:pt x="4760" y="7580"/>
                    <a:pt x="4680" y="7600"/>
                    <a:pt x="4620" y="7600"/>
                  </a:cubicBezTo>
                  <a:close/>
                  <a:moveTo>
                    <a:pt x="5020" y="4700"/>
                  </a:moveTo>
                  <a:lnTo>
                    <a:pt x="5020" y="6520"/>
                  </a:lnTo>
                  <a:lnTo>
                    <a:pt x="6600" y="5620"/>
                  </a:lnTo>
                  <a:lnTo>
                    <a:pt x="5020" y="4700"/>
                  </a:lnTo>
                  <a:close/>
                </a:path>
              </a:pathLst>
            </a:custGeom>
            <a:gradFill>
              <a:gsLst>
                <a:gs pos="0">
                  <a:srgbClr val="FF9000"/>
                </a:gs>
                <a:gs pos="100000">
                  <a:srgbClr val="C00000"/>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 name="直接连接符 6"/>
          <p:cNvCxnSpPr/>
          <p:nvPr/>
        </p:nvCxnSpPr>
        <p:spPr>
          <a:xfrm>
            <a:off x="7571273" y="4920629"/>
            <a:ext cx="3332973" cy="0"/>
          </a:xfrm>
          <a:prstGeom prst="line">
            <a:avLst/>
          </a:prstGeom>
          <a:ln w="12700">
            <a:gradFill flip="none" rotWithShape="1">
              <a:gsLst>
                <a:gs pos="51700">
                  <a:srgbClr val="C00000"/>
                </a:gs>
                <a:gs pos="66963">
                  <a:srgbClr val="FF9000"/>
                </a:gs>
                <a:gs pos="34691">
                  <a:srgbClr val="FF9000"/>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îṥḻïḋè"/>
          <p:cNvSpPr/>
          <p:nvPr/>
        </p:nvSpPr>
        <p:spPr bwMode="auto">
          <a:xfrm>
            <a:off x="344280" y="5951813"/>
            <a:ext cx="6184403" cy="525188"/>
          </a:xfrm>
          <a:prstGeom prst="ellipse">
            <a:avLst/>
          </a:prstGeom>
          <a:gradFill>
            <a:gsLst>
              <a:gs pos="22000">
                <a:schemeClr val="bg1">
                  <a:lumMod val="75000"/>
                </a:schemeClr>
              </a:gs>
              <a:gs pos="100000">
                <a:schemeClr val="bg1">
                  <a:lumMod val="85000"/>
                </a:schemeClr>
              </a:gs>
            </a:gsLst>
            <a:lin ang="0" scaled="0"/>
          </a:gradFill>
          <a:ln>
            <a:noFill/>
          </a:ln>
          <a:effectLst>
            <a:outerShdw blurRad="50800" dist="38100" dir="2700000" algn="tl" rotWithShape="0">
              <a:prstClr val="black">
                <a:alpha val="23000"/>
              </a:prstClr>
            </a:outerShdw>
          </a:effectLst>
        </p:spPr>
        <p:txBody>
          <a:bodyPr anchor="ctr"/>
          <a:lstStyle/>
          <a:p>
            <a:pPr algn="ctr"/>
            <a:endParaRPr dirty="0"/>
          </a:p>
        </p:txBody>
      </p:sp>
      <p:pic>
        <p:nvPicPr>
          <p:cNvPr id="9" name="1">
            <a:hlinkClick r:id="" action="ppaction://media"/>
          </p:cNvPr>
          <p:cNvPicPr/>
          <p:nvPr>
            <a:videoFile r:link="rId3"/>
            <p:extLst>
              <p:ext uri="{DAA4B4D4-6D71-4841-9C94-3DE7FCFB9230}">
                <p14:media xmlns:p14="http://schemas.microsoft.com/office/powerpoint/2010/main" r:embed="rId2"/>
              </p:ext>
            </p:extLst>
          </p:nvPr>
        </p:nvPicPr>
        <p:blipFill>
          <a:blip r:embed="rId9"/>
          <a:stretch>
            <a:fillRect/>
          </a:stretch>
        </p:blipFill>
        <p:spPr>
          <a:xfrm>
            <a:off x="642868" y="3131185"/>
            <a:ext cx="5440680" cy="3087370"/>
          </a:xfrm>
          <a:prstGeom prst="rect">
            <a:avLst/>
          </a:prstGeom>
          <a:ln w="38100">
            <a:solidFill>
              <a:schemeClr val="bg1"/>
            </a:solidFill>
          </a:ln>
          <a:effectLst>
            <a:outerShdw blurRad="50800" dist="38100" dir="2700000" algn="tl" rotWithShape="0">
              <a:prstClr val="black">
                <a:alpha val="40000"/>
              </a:prstClr>
            </a:outerShdw>
          </a:effectLst>
        </p:spPr>
      </p:pic>
      <p:sp>
        <p:nvSpPr>
          <p:cNvPr id="10" name="矩形 146"/>
          <p:cNvSpPr>
            <a:spLocks noChangeArrowheads="1"/>
          </p:cNvSpPr>
          <p:nvPr/>
        </p:nvSpPr>
        <p:spPr bwMode="auto">
          <a:xfrm>
            <a:off x="1085850" y="1544955"/>
            <a:ext cx="10021570" cy="1189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indent="508000" algn="just" fontAlgn="auto">
              <a:lnSpc>
                <a:spcPct val="150000"/>
              </a:lnSpc>
              <a:spcBef>
                <a:spcPct val="0"/>
              </a:spcBef>
              <a:buNone/>
              <a:extLst>
                <a:ext uri="{35155182-B16C-46BC-9424-99874614C6A1}">
                  <wpsdc:indentchars xmlns="" xmlns:wpsdc="http://www.wps.cn/officeDocument/2017/drawingmlCustomData" val="200" checksum="282533468"/>
                </a:ext>
              </a:extLst>
            </a:pPr>
            <a:r>
              <a:rPr lang="zh-CN" altLang="en-US" sz="2000" dirty="0">
                <a:latin typeface="Helvetica" panose="020B0604020202020204" pitchFamily="34" charset="0"/>
                <a:ea typeface="微软雅黑" panose="020B0503020204020204" charset="-122"/>
              </a:rPr>
              <a:t>全过程人民民主既能确保人民充分享有各方面权利，又能有效促进国家治理高效和社会和谐稳定，维护和保障人民群众的根本利益，是最广泛、最真实、最管用的民主。</a:t>
            </a:r>
          </a:p>
        </p:txBody>
      </p:sp>
      <p:grpSp>
        <p:nvGrpSpPr>
          <p:cNvPr id="13" name="组合 12"/>
          <p:cNvGrpSpPr/>
          <p:nvPr/>
        </p:nvGrpSpPr>
        <p:grpSpPr>
          <a:xfrm>
            <a:off x="4837430" y="534670"/>
            <a:ext cx="3105150" cy="467995"/>
            <a:chOff x="3188131" y="4601631"/>
            <a:chExt cx="7640955" cy="467995"/>
          </a:xfrm>
        </p:grpSpPr>
        <p:sp>
          <p:nvSpPr>
            <p:cNvPr id="14" name="对角圆角矩形 13"/>
            <p:cNvSpPr/>
            <p:nvPr>
              <p:custDataLst>
                <p:tags r:id="rId4"/>
              </p:custDataLst>
            </p:nvPr>
          </p:nvSpPr>
          <p:spPr>
            <a:xfrm>
              <a:off x="3188131" y="4601631"/>
              <a:ext cx="7640955"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solidFill>
                  <a:latin typeface="微软雅黑" panose="020B0503020204020204" charset="-122"/>
                  <a:ea typeface="微软雅黑" panose="020B0503020204020204" charset="-122"/>
                </a:rPr>
                <a:t>广泛真实管用的民主</a:t>
              </a:r>
            </a:p>
          </p:txBody>
        </p:sp>
        <p:sp>
          <p:nvSpPr>
            <p:cNvPr id="15" name="对角圆角矩形 14"/>
            <p:cNvSpPr/>
            <p:nvPr>
              <p:custDataLst>
                <p:tags r:id="rId5"/>
              </p:custDataLst>
            </p:nvPr>
          </p:nvSpPr>
          <p:spPr>
            <a:xfrm flipH="1">
              <a:off x="3594398" y="4763556"/>
              <a:ext cx="359391" cy="15494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4"/>
                                        </p:tgtEl>
                                      </p:cBhvr>
                                    </p:animEffect>
                                    <p:animScale>
                                      <p:cBhvr>
                                        <p:cTn id="7" dur="500" autoRev="1" fill="hold"/>
                                        <p:tgtEl>
                                          <p:spTgt spid="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12" fill="remove" display="0">
                  <p:stCondLst>
                    <p:cond delay="indefinite"/>
                  </p:stCondLst>
                </p:cTn>
                <p:tgtEl>
                  <p:spTgt spid="9"/>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673212"/>
            <a:ext cx="12192883" cy="6184788"/>
            <a:chOff x="-883" y="601480"/>
            <a:chExt cx="12192883" cy="6256520"/>
          </a:xfrm>
        </p:grpSpPr>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b="27635"/>
            <a:stretch>
              <a:fillRect/>
            </a:stretch>
          </p:blipFill>
          <p:spPr>
            <a:xfrm>
              <a:off x="0" y="900000"/>
              <a:ext cx="12192000" cy="5958000"/>
            </a:xfrm>
            <a:prstGeom prst="rect">
              <a:avLst/>
            </a:prstGeom>
          </p:spPr>
        </p:pic>
        <p:sp>
          <p:nvSpPr>
            <p:cNvPr id="5" name="矩形 4"/>
            <p:cNvSpPr/>
            <p:nvPr/>
          </p:nvSpPr>
          <p:spPr>
            <a:xfrm>
              <a:off x="0" y="844306"/>
              <a:ext cx="12192000" cy="5212042"/>
            </a:xfrm>
            <a:prstGeom prst="rect">
              <a:avLst/>
            </a:prstGeom>
            <a:gradFill>
              <a:gsLst>
                <a:gs pos="50000">
                  <a:schemeClr val="bg1">
                    <a:alpha val="95000"/>
                  </a:schemeClr>
                </a:gs>
                <a:gs pos="0">
                  <a:srgbClr val="FFFDFD"/>
                </a:gs>
                <a:gs pos="100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矩形 6"/>
            <p:cNvSpPr/>
            <p:nvPr/>
          </p:nvSpPr>
          <p:spPr>
            <a:xfrm>
              <a:off x="-883" y="601480"/>
              <a:ext cx="12192000" cy="4276334"/>
            </a:xfrm>
            <a:prstGeom prst="rect">
              <a:avLst/>
            </a:prstGeom>
            <a:gradFill>
              <a:gsLst>
                <a:gs pos="50000">
                  <a:schemeClr val="bg1">
                    <a:alpha val="95000"/>
                  </a:schemeClr>
                </a:gs>
                <a:gs pos="0">
                  <a:srgbClr val="FFFDFD"/>
                </a:gs>
                <a:gs pos="100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4" name="文本框 3"/>
          <p:cNvSpPr txBox="1"/>
          <p:nvPr/>
        </p:nvSpPr>
        <p:spPr>
          <a:xfrm>
            <a:off x="1462970" y="1581150"/>
            <a:ext cx="9267825" cy="1753235"/>
          </a:xfrm>
          <a:prstGeom prst="rect">
            <a:avLst/>
          </a:prstGeom>
          <a:noFill/>
        </p:spPr>
        <p:txBody>
          <a:bodyPr wrap="square" rtlCol="0">
            <a:spAutoFit/>
          </a:bodyPr>
          <a:lstStyle/>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400" dirty="0">
                <a:solidFill>
                  <a:schemeClr val="tx1">
                    <a:lumMod val="85000"/>
                    <a:lumOff val="15000"/>
                  </a:schemeClr>
                </a:solidFill>
                <a:latin typeface="微软雅黑" panose="020B0503020204020204" charset="-122"/>
                <a:ea typeface="微软雅黑" panose="020B0503020204020204" charset="-122"/>
              </a:rPr>
              <a:t>全过程人民民主是全体人民共同持续参与，各个民族共同平等享有，不同地域、不同领域、不同层级、不同群体均实现全面覆盖的民主体系，是最广泛的民主。</a:t>
            </a:r>
          </a:p>
        </p:txBody>
      </p:sp>
      <p:sp>
        <p:nvSpPr>
          <p:cNvPr id="10" name="文本框 9"/>
          <p:cNvSpPr txBox="1"/>
          <p:nvPr>
            <p:custDataLst>
              <p:tags r:id="rId1"/>
            </p:custDataLst>
          </p:nvPr>
        </p:nvSpPr>
        <p:spPr>
          <a:xfrm>
            <a:off x="2501265" y="968375"/>
            <a:ext cx="7191375" cy="460375"/>
          </a:xfrm>
          <a:prstGeom prst="rect">
            <a:avLst/>
          </a:prstGeom>
          <a:noFill/>
        </p:spPr>
        <p:txBody>
          <a:bodyPr wrap="square" rtlCol="0" anchor="t">
            <a:spAutoFit/>
          </a:bodyPr>
          <a:lstStyle/>
          <a:p>
            <a:pPr algn="ctr"/>
            <a:r>
              <a:rPr lang="zh-CN" altLang="en-US" sz="2400" b="1" dirty="0">
                <a:solidFill>
                  <a:schemeClr val="tx1">
                    <a:lumMod val="95000"/>
                    <a:lumOff val="5000"/>
                  </a:schemeClr>
                </a:solidFill>
                <a:latin typeface="微软雅黑" panose="020B0503020204020204" charset="-122"/>
                <a:ea typeface="微软雅黑" panose="020B0503020204020204" charset="-122"/>
                <a:sym typeface="+mn-ea"/>
              </a:rPr>
              <a:t>（一）全过程人民民主是最广泛的民主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rotWithShape="1">
          <a:blip r:embed="rId1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48" y="3612026"/>
            <a:ext cx="12192000" cy="3246410"/>
          </a:xfrm>
          <a:prstGeom prst="rect">
            <a:avLst/>
          </a:prstGeom>
        </p:spPr>
      </p:pic>
      <p:grpSp>
        <p:nvGrpSpPr>
          <p:cNvPr id="7" name="组合 6"/>
          <p:cNvGrpSpPr/>
          <p:nvPr/>
        </p:nvGrpSpPr>
        <p:grpSpPr>
          <a:xfrm>
            <a:off x="4782185" y="765175"/>
            <a:ext cx="3037840" cy="467995"/>
            <a:chOff x="1195501" y="4601631"/>
            <a:chExt cx="4390122" cy="468000"/>
          </a:xfrm>
        </p:grpSpPr>
        <p:sp>
          <p:nvSpPr>
            <p:cNvPr id="13" name="对角圆角矩形 12"/>
            <p:cNvSpPr/>
            <p:nvPr>
              <p:custDataLst>
                <p:tags r:id="rId10"/>
              </p:custDataLst>
            </p:nvPr>
          </p:nvSpPr>
          <p:spPr>
            <a:xfrm>
              <a:off x="1195501" y="4601631"/>
              <a:ext cx="4390122"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en-US" altLang="zh-CN" sz="2000" b="1" dirty="0">
                  <a:solidFill>
                    <a:schemeClr val="tx1">
                      <a:lumMod val="75000"/>
                      <a:lumOff val="25000"/>
                    </a:schemeClr>
                  </a:solidFill>
                  <a:latin typeface="微软雅黑" panose="020B0503020204020204" charset="-122"/>
                  <a:ea typeface="微软雅黑" panose="020B0503020204020204" charset="-122"/>
                </a:rPr>
                <a:t> </a:t>
              </a:r>
              <a:r>
                <a:rPr lang="zh-CN" altLang="en-US" sz="2000" b="1" dirty="0">
                  <a:solidFill>
                    <a:schemeClr val="tx1">
                      <a:lumMod val="75000"/>
                      <a:lumOff val="25000"/>
                    </a:schemeClr>
                  </a:solidFill>
                  <a:latin typeface="微软雅黑" panose="020B0503020204020204" charset="-122"/>
                  <a:ea typeface="微软雅黑" panose="020B0503020204020204" charset="-122"/>
                </a:rPr>
                <a:t>人民享有广泛权利</a:t>
              </a:r>
            </a:p>
          </p:txBody>
        </p:sp>
        <p:sp>
          <p:nvSpPr>
            <p:cNvPr id="14" name="对角圆角矩形 13"/>
            <p:cNvSpPr/>
            <p:nvPr>
              <p:custDataLst>
                <p:tags r:id="rId11"/>
              </p:custDataLst>
            </p:nvPr>
          </p:nvSpPr>
          <p:spPr>
            <a:xfrm flipH="1">
              <a:off x="1616710" y="4752763"/>
              <a:ext cx="221158" cy="165737"/>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pic>
        <p:nvPicPr>
          <p:cNvPr id="15" name="图片 14"/>
          <p:cNvPicPr>
            <a:picLocks noChangeAspect="1"/>
          </p:cNvPicPr>
          <p:nvPr>
            <p:custDataLst>
              <p:tags r:id="rId2"/>
            </p:custDataLst>
          </p:nvPr>
        </p:nvPicPr>
        <p:blipFill>
          <a:blip r:embed="rId15"/>
          <a:stretch>
            <a:fillRect/>
          </a:stretch>
        </p:blipFill>
        <p:spPr>
          <a:xfrm>
            <a:off x="705294" y="1785044"/>
            <a:ext cx="5400000" cy="3079687"/>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sp>
        <p:nvSpPr>
          <p:cNvPr id="16" name="文本框 15"/>
          <p:cNvSpPr txBox="1"/>
          <p:nvPr>
            <p:custDataLst>
              <p:tags r:id="rId3"/>
            </p:custDataLst>
          </p:nvPr>
        </p:nvSpPr>
        <p:spPr>
          <a:xfrm>
            <a:off x="6443464" y="1876892"/>
            <a:ext cx="5005137" cy="2891790"/>
          </a:xfrm>
          <a:prstGeom prst="rect">
            <a:avLst/>
          </a:prstGeom>
          <a:noFill/>
        </p:spPr>
        <p:txBody>
          <a:bodyPr wrap="square" rtlCol="0">
            <a:spAutoFit/>
          </a:bodyPr>
          <a:lstStyle/>
          <a:p>
            <a:pPr algn="just">
              <a:lnSpc>
                <a:spcPct val="130000"/>
              </a:lnSpc>
            </a:pPr>
            <a:r>
              <a:rPr lang="zh-CN" altLang="en-US" sz="2000" dirty="0">
                <a:solidFill>
                  <a:schemeClr val="tx1">
                    <a:lumMod val="85000"/>
                    <a:lumOff val="15000"/>
                  </a:schemeClr>
                </a:solidFill>
                <a:latin typeface="微软雅黑" panose="020B0503020204020204" charset="-122"/>
                <a:ea typeface="微软雅黑" panose="020B0503020204020204" charset="-122"/>
              </a:rPr>
              <a:t>　　民法典是新中国第一部以法典命名的法律，共</a:t>
            </a:r>
            <a:r>
              <a:rPr lang="en-US" altLang="zh-CN" sz="2000" dirty="0">
                <a:solidFill>
                  <a:schemeClr val="tx1">
                    <a:lumMod val="85000"/>
                    <a:lumOff val="15000"/>
                  </a:schemeClr>
                </a:solidFill>
                <a:latin typeface="微软雅黑" panose="020B0503020204020204" charset="-122"/>
                <a:ea typeface="微软雅黑" panose="020B0503020204020204" charset="-122"/>
              </a:rPr>
              <a:t>7</a:t>
            </a:r>
            <a:r>
              <a:rPr lang="zh-CN" altLang="en-US" sz="2000" dirty="0">
                <a:solidFill>
                  <a:schemeClr val="tx1">
                    <a:lumMod val="85000"/>
                    <a:lumOff val="15000"/>
                  </a:schemeClr>
                </a:solidFill>
                <a:latin typeface="微软雅黑" panose="020B0503020204020204" charset="-122"/>
                <a:ea typeface="微软雅黑" panose="020B0503020204020204" charset="-122"/>
              </a:rPr>
              <a:t>编、</a:t>
            </a:r>
            <a:r>
              <a:rPr lang="en-US" altLang="zh-CN" sz="2000" dirty="0">
                <a:solidFill>
                  <a:schemeClr val="tx1">
                    <a:lumMod val="85000"/>
                    <a:lumOff val="15000"/>
                  </a:schemeClr>
                </a:solidFill>
                <a:latin typeface="微软雅黑" panose="020B0503020204020204" charset="-122"/>
                <a:ea typeface="微软雅黑" panose="020B0503020204020204" charset="-122"/>
              </a:rPr>
              <a:t>1260</a:t>
            </a:r>
            <a:r>
              <a:rPr lang="zh-CN" altLang="en-US" sz="2000" dirty="0">
                <a:solidFill>
                  <a:schemeClr val="tx1">
                    <a:lumMod val="85000"/>
                    <a:lumOff val="15000"/>
                  </a:schemeClr>
                </a:solidFill>
                <a:latin typeface="微软雅黑" panose="020B0503020204020204" charset="-122"/>
                <a:ea typeface="微软雅黑" panose="020B0503020204020204" charset="-122"/>
              </a:rPr>
              <a:t>条。民法典通篇贯穿以人民为中心的发展思想，着眼于满足人民对美好生活的需要，对公民的人身权、财产权、人格权等作出明确规定，体现了对人民权利的充分保障，被誉为</a:t>
            </a:r>
            <a:r>
              <a:rPr lang="zh-CN" altLang="en-US" sz="2000" b="1" dirty="0">
                <a:solidFill>
                  <a:srgbClr val="C00000"/>
                </a:solidFill>
                <a:latin typeface="微软雅黑" panose="020B0503020204020204" charset="-122"/>
                <a:ea typeface="微软雅黑" panose="020B0503020204020204" charset="-122"/>
              </a:rPr>
              <a:t>“新时代人民权利的宣言书”</a:t>
            </a:r>
            <a:r>
              <a:rPr lang="zh-CN" altLang="en-US" sz="2000" dirty="0">
                <a:solidFill>
                  <a:schemeClr val="tx1">
                    <a:lumMod val="85000"/>
                    <a:lumOff val="15000"/>
                  </a:schemeClr>
                </a:solidFill>
                <a:latin typeface="微软雅黑" panose="020B0503020204020204" charset="-122"/>
                <a:ea typeface="微软雅黑" panose="020B0503020204020204" charset="-122"/>
              </a:rPr>
              <a:t>。</a:t>
            </a:r>
          </a:p>
        </p:txBody>
      </p:sp>
      <p:cxnSp>
        <p:nvCxnSpPr>
          <p:cNvPr id="17" name="直接连接符 16"/>
          <p:cNvCxnSpPr/>
          <p:nvPr>
            <p:custDataLst>
              <p:tags r:id="rId4"/>
            </p:custDataLst>
          </p:nvPr>
        </p:nvCxnSpPr>
        <p:spPr>
          <a:xfrm>
            <a:off x="6443177" y="4832137"/>
            <a:ext cx="50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custDataLst>
              <p:tags r:id="rId5"/>
            </p:custDataLst>
          </p:nvPr>
        </p:nvSpPr>
        <p:spPr>
          <a:xfrm>
            <a:off x="705294" y="4360731"/>
            <a:ext cx="5400000" cy="504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矩形 18"/>
          <p:cNvSpPr/>
          <p:nvPr>
            <p:custDataLst>
              <p:tags r:id="rId6"/>
            </p:custDataLst>
          </p:nvPr>
        </p:nvSpPr>
        <p:spPr>
          <a:xfrm>
            <a:off x="766367" y="4324198"/>
            <a:ext cx="5277853" cy="533400"/>
          </a:xfrm>
          <a:prstGeom prst="rect">
            <a:avLst/>
          </a:prstGeom>
        </p:spPr>
        <p:txBody>
          <a:bodyPr wrap="square">
            <a:spAutoFit/>
          </a:bodyPr>
          <a:lstStyle/>
          <a:p>
            <a:pPr algn="just">
              <a:lnSpc>
                <a:spcPct val="120000"/>
              </a:lnSpc>
            </a:pP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十三届全国人大三次会议</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2020</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年</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5</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月</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28</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日下午举行闭幕会，表决通过了</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中华人民共和国民法典</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p>
        </p:txBody>
      </p:sp>
      <p:grpSp>
        <p:nvGrpSpPr>
          <p:cNvPr id="20" name="组合 19"/>
          <p:cNvGrpSpPr/>
          <p:nvPr/>
        </p:nvGrpSpPr>
        <p:grpSpPr>
          <a:xfrm>
            <a:off x="705292" y="5101391"/>
            <a:ext cx="10800000" cy="1273140"/>
            <a:chOff x="705292" y="5101391"/>
            <a:chExt cx="10800000" cy="1273140"/>
          </a:xfrm>
        </p:grpSpPr>
        <p:sp>
          <p:nvSpPr>
            <p:cNvPr id="21" name="对角圆角矩形 20"/>
            <p:cNvSpPr/>
            <p:nvPr>
              <p:custDataLst>
                <p:tags r:id="rId7"/>
              </p:custDataLst>
            </p:nvPr>
          </p:nvSpPr>
          <p:spPr>
            <a:xfrm>
              <a:off x="705292" y="5101391"/>
              <a:ext cx="10800000" cy="126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2" name="文本框 21"/>
            <p:cNvSpPr txBox="1"/>
            <p:nvPr>
              <p:custDataLst>
                <p:tags r:id="rId8"/>
              </p:custDataLst>
            </p:nvPr>
          </p:nvSpPr>
          <p:spPr>
            <a:xfrm>
              <a:off x="1410777" y="5227121"/>
              <a:ext cx="9724390" cy="970915"/>
            </a:xfrm>
            <a:prstGeom prst="rect">
              <a:avLst/>
            </a:prstGeom>
            <a:noFill/>
          </p:spPr>
          <p:txBody>
            <a:bodyPr wrap="square" rtlCol="0">
              <a:spAutoFit/>
            </a:bodyPr>
            <a:lstStyle/>
            <a:p>
              <a:pPr algn="just">
                <a:lnSpc>
                  <a:spcPct val="130000"/>
                </a:lnSpc>
                <a:buClrTx/>
                <a:buSzTx/>
                <a:buFontTx/>
              </a:pPr>
              <a:r>
                <a:rPr lang="en-US" altLang="zh-CN" sz="2200" b="1" dirty="0">
                  <a:solidFill>
                    <a:schemeClr val="tx1">
                      <a:lumMod val="85000"/>
                      <a:lumOff val="15000"/>
                    </a:schemeClr>
                  </a:solidFill>
                  <a:latin typeface="华文中宋" panose="02010600040101010101" pitchFamily="2" charset="-122"/>
                  <a:ea typeface="华文中宋" panose="02010600040101010101" pitchFamily="2" charset="-122"/>
                </a:rPr>
                <a:t>       </a:t>
              </a:r>
              <a:r>
                <a:rPr lang="zh-CN" altLang="en-US" sz="2200" b="1" dirty="0">
                  <a:solidFill>
                    <a:schemeClr val="tx1">
                      <a:lumMod val="85000"/>
                      <a:lumOff val="15000"/>
                    </a:schemeClr>
                  </a:solidFill>
                  <a:latin typeface="华文中宋" panose="02010600040101010101" pitchFamily="2" charset="-122"/>
                  <a:ea typeface="华文中宋" panose="02010600040101010101" pitchFamily="2" charset="-122"/>
                </a:rPr>
                <a:t>人民既广泛参与国家、社会事务和经济文化事业的管理，也在日常生活中广泛充分行使民主权利，每个人都有多重民主角色，都享有相应民主权利。</a:t>
              </a:r>
            </a:p>
          </p:txBody>
        </p:sp>
        <p:sp>
          <p:nvSpPr>
            <p:cNvPr id="23" name="矩形 22"/>
            <p:cNvSpPr/>
            <p:nvPr>
              <p:custDataLst>
                <p:tags r:id="rId9"/>
              </p:custDataLst>
            </p:nvPr>
          </p:nvSpPr>
          <p:spPr>
            <a:xfrm>
              <a:off x="1056000" y="6338531"/>
              <a:ext cx="10080000" cy="36000"/>
            </a:xfrm>
            <a:prstGeom prst="rec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258185" y="718185"/>
            <a:ext cx="5675630" cy="560070"/>
            <a:chOff x="373037" y="4462133"/>
            <a:chExt cx="5551693" cy="781994"/>
          </a:xfrm>
        </p:grpSpPr>
        <p:sp>
          <p:nvSpPr>
            <p:cNvPr id="20" name="对角圆角矩形 19"/>
            <p:cNvSpPr/>
            <p:nvPr>
              <p:custDataLst>
                <p:tags r:id="rId14"/>
              </p:custDataLst>
            </p:nvPr>
          </p:nvSpPr>
          <p:spPr>
            <a:xfrm>
              <a:off x="373037" y="4462133"/>
              <a:ext cx="5551693" cy="781994"/>
            </a:xfrm>
            <a:prstGeom prst="round2DiagRect">
              <a:avLst>
                <a:gd name="adj1" fmla="val 12187"/>
                <a:gd name="adj2" fmla="val 0"/>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人民民主参与形式不断创新、渠道不断拓展</a:t>
              </a:r>
            </a:p>
          </p:txBody>
        </p:sp>
        <p:sp>
          <p:nvSpPr>
            <p:cNvPr id="21" name="对角圆角矩形 20"/>
            <p:cNvSpPr/>
            <p:nvPr>
              <p:custDataLst>
                <p:tags r:id="rId15"/>
              </p:custDataLst>
            </p:nvPr>
          </p:nvSpPr>
          <p:spPr>
            <a:xfrm flipH="1">
              <a:off x="535774" y="4689106"/>
              <a:ext cx="154662" cy="218107"/>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24" name="圆角矩形 26"/>
          <p:cNvSpPr/>
          <p:nvPr>
            <p:custDataLst>
              <p:tags r:id="rId1"/>
            </p:custDataLst>
          </p:nvPr>
        </p:nvSpPr>
        <p:spPr bwMode="auto">
          <a:xfrm>
            <a:off x="378665" y="1530001"/>
            <a:ext cx="11434670" cy="2377882"/>
          </a:xfrm>
          <a:prstGeom prst="roundRect">
            <a:avLst>
              <a:gd name="adj" fmla="val 6492"/>
            </a:avLst>
          </a:prstGeom>
          <a:gradFill>
            <a:gsLst>
              <a:gs pos="0">
                <a:srgbClr val="F2B400"/>
              </a:gs>
              <a:gs pos="100000">
                <a:srgbClr val="C02900"/>
              </a:gs>
            </a:gsLst>
            <a:lin ang="3600000" scaled="0"/>
          </a:gradFill>
          <a:ln w="50800">
            <a:noFill/>
          </a:ln>
          <a:effectLst>
            <a:outerShdw blurRad="50800" dist="38100" dir="2700000" algn="tl" rotWithShape="0">
              <a:prstClr val="black">
                <a:alpha val="40000"/>
              </a:prstClr>
            </a:outerShdw>
          </a:effectLst>
        </p:spPr>
        <p:txBody>
          <a:bodyPr rtlCol="0" anchor="ctr"/>
          <a:lstStyle/>
          <a:p>
            <a:pPr algn="ctr"/>
            <a:endParaRPr lang="zh-CN" altLang="en-US" sz="2000">
              <a:effectLst>
                <a:outerShdw blurRad="38100" dist="38100" dir="2700000" algn="tl">
                  <a:srgbClr val="000000">
                    <a:alpha val="43137"/>
                  </a:srgbClr>
                </a:outerShdw>
              </a:effectLst>
            </a:endParaRPr>
          </a:p>
        </p:txBody>
      </p:sp>
      <p:sp>
        <p:nvSpPr>
          <p:cNvPr id="27" name="圆角矩形 26"/>
          <p:cNvSpPr/>
          <p:nvPr>
            <p:custDataLst>
              <p:tags r:id="rId2"/>
            </p:custDataLst>
          </p:nvPr>
        </p:nvSpPr>
        <p:spPr bwMode="auto">
          <a:xfrm>
            <a:off x="378665" y="4001471"/>
            <a:ext cx="11434670" cy="2359598"/>
          </a:xfrm>
          <a:prstGeom prst="roundRect">
            <a:avLst>
              <a:gd name="adj" fmla="val 6492"/>
            </a:avLst>
          </a:prstGeom>
          <a:solidFill>
            <a:srgbClr val="C00000"/>
          </a:solidFill>
          <a:ln w="50800">
            <a:noFill/>
          </a:ln>
          <a:effectLst>
            <a:outerShdw blurRad="50800" dist="38100" dir="2700000" algn="tl" rotWithShape="0">
              <a:prstClr val="black">
                <a:alpha val="40000"/>
              </a:prstClr>
            </a:outerShdw>
          </a:effectLst>
        </p:spPr>
        <p:txBody>
          <a:bodyPr rtlCol="0" anchor="ctr"/>
          <a:lstStyle/>
          <a:p>
            <a:pPr algn="ctr"/>
            <a:endParaRPr lang="zh-CN" altLang="en-US" sz="2000">
              <a:effectLst>
                <a:outerShdw blurRad="38100" dist="38100" dir="2700000" algn="tl">
                  <a:srgbClr val="000000">
                    <a:alpha val="43137"/>
                  </a:srgbClr>
                </a:outerShdw>
              </a:effectLst>
            </a:endParaRPr>
          </a:p>
        </p:txBody>
      </p:sp>
      <p:sp>
        <p:nvSpPr>
          <p:cNvPr id="29" name="矩形 31"/>
          <p:cNvSpPr>
            <a:spLocks noChangeArrowheads="1"/>
          </p:cNvSpPr>
          <p:nvPr>
            <p:custDataLst>
              <p:tags r:id="rId3"/>
            </p:custDataLst>
          </p:nvPr>
        </p:nvSpPr>
        <p:spPr bwMode="auto">
          <a:xfrm>
            <a:off x="1244600" y="4784053"/>
            <a:ext cx="6933565" cy="1422954"/>
          </a:xfrm>
          <a:prstGeom prst="rect">
            <a:avLst/>
          </a:prstGeom>
          <a:noFill/>
          <a:ln>
            <a:noFill/>
          </a:ln>
        </p:spPr>
        <p:txBody>
          <a:bodyPr wrap="square">
            <a:spAutoFit/>
          </a:bodyPr>
          <a:lstStyle>
            <a:lvl1pPr>
              <a:defRPr sz="2400">
                <a:solidFill>
                  <a:schemeClr val="tx1"/>
                </a:solidFill>
                <a:latin typeface="Calibri" panose="020F0502020204030204" charset="0"/>
                <a:ea typeface="微软雅黑" panose="020B0503020204020204" charset="-122"/>
              </a:defRPr>
            </a:lvl1pPr>
            <a:lvl2pPr marL="742950" indent="-285750">
              <a:defRPr sz="2400">
                <a:solidFill>
                  <a:schemeClr val="tx1"/>
                </a:solidFill>
                <a:latin typeface="Calibri" panose="020F0502020204030204" charset="0"/>
                <a:ea typeface="微软雅黑" panose="020B0503020204020204" charset="-122"/>
              </a:defRPr>
            </a:lvl2pPr>
            <a:lvl3pPr marL="1143000" indent="-228600">
              <a:defRPr sz="2400">
                <a:solidFill>
                  <a:schemeClr val="tx1"/>
                </a:solidFill>
                <a:latin typeface="Calibri" panose="020F0502020204030204" charset="0"/>
                <a:ea typeface="微软雅黑" panose="020B0503020204020204" charset="-122"/>
              </a:defRPr>
            </a:lvl3pPr>
            <a:lvl4pPr marL="1600200" indent="-228600">
              <a:defRPr sz="2400">
                <a:solidFill>
                  <a:schemeClr val="tx1"/>
                </a:solidFill>
                <a:latin typeface="Calibri" panose="020F0502020204030204" charset="0"/>
                <a:ea typeface="微软雅黑" panose="020B0503020204020204" charset="-122"/>
              </a:defRPr>
            </a:lvl4pPr>
            <a:lvl5pPr marL="2057400" indent="-228600">
              <a:defRPr sz="2400">
                <a:solidFill>
                  <a:schemeClr val="tx1"/>
                </a:solidFill>
                <a:latin typeface="Calibri" panose="020F0502020204030204" charset="0"/>
                <a:ea typeface="微软雅黑" panose="020B0503020204020204" charset="-122"/>
              </a:defRPr>
            </a:lvl5pPr>
            <a:lvl6pPr marL="25146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6pPr>
            <a:lvl7pPr marL="29718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7pPr>
            <a:lvl8pPr marL="34290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8pPr>
            <a:lvl9pPr marL="38862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9pPr>
          </a:lstStyle>
          <a:p>
            <a:pPr indent="457200">
              <a:lnSpc>
                <a:spcPct val="150000"/>
              </a:lnSpc>
            </a:pPr>
            <a:r>
              <a:rPr lang="zh-CN" altLang="en-US" sz="2000" dirty="0">
                <a:solidFill>
                  <a:schemeClr val="bg1"/>
                </a:solidFill>
                <a:effectLst>
                  <a:outerShdw blurRad="38100" dist="38100" dir="2700000" algn="tl">
                    <a:srgbClr val="000000">
                      <a:alpha val="43137"/>
                    </a:srgbClr>
                  </a:outerShdw>
                </a:effectLst>
                <a:latin typeface="微软雅黑" panose="020B0503020204020204" charset="-122"/>
              </a:rPr>
              <a:t> 人民</a:t>
            </a:r>
            <a:r>
              <a:rPr sz="2000" dirty="0">
                <a:solidFill>
                  <a:schemeClr val="bg1"/>
                </a:solidFill>
                <a:effectLst>
                  <a:outerShdw blurRad="38100" dist="38100" dir="2700000" algn="tl">
                    <a:srgbClr val="000000">
                      <a:alpha val="43137"/>
                    </a:srgbClr>
                  </a:outerShdw>
                </a:effectLst>
                <a:latin typeface="微软雅黑" panose="020B0503020204020204" charset="-122"/>
              </a:rPr>
              <a:t>既通过党委、人大、政府、政协、监察机关、司法机关等渠道表达意愿，又通过人民团体、企事业单位、基层群众性自治组织、社会组织以及其他组织等渠道表达诉求。</a:t>
            </a:r>
          </a:p>
        </p:txBody>
      </p:sp>
      <p:sp>
        <p:nvSpPr>
          <p:cNvPr id="31" name="矩形 27"/>
          <p:cNvSpPr>
            <a:spLocks noChangeArrowheads="1"/>
          </p:cNvSpPr>
          <p:nvPr>
            <p:custDataLst>
              <p:tags r:id="rId4"/>
            </p:custDataLst>
          </p:nvPr>
        </p:nvSpPr>
        <p:spPr bwMode="auto">
          <a:xfrm>
            <a:off x="4829175" y="2483759"/>
            <a:ext cx="5662930" cy="1014730"/>
          </a:xfrm>
          <a:prstGeom prst="rect">
            <a:avLst/>
          </a:prstGeom>
          <a:noFill/>
          <a:ln>
            <a:noFill/>
          </a:ln>
        </p:spPr>
        <p:txBody>
          <a:bodyPr wrap="square">
            <a:spAutoFit/>
          </a:bodyPr>
          <a:lstStyle>
            <a:lvl1pPr>
              <a:defRPr sz="2400">
                <a:solidFill>
                  <a:schemeClr val="tx1"/>
                </a:solidFill>
                <a:latin typeface="Calibri" panose="020F0502020204030204" charset="0"/>
                <a:ea typeface="微软雅黑" panose="020B0503020204020204" charset="-122"/>
              </a:defRPr>
            </a:lvl1pPr>
            <a:lvl2pPr marL="742950" indent="-285750">
              <a:defRPr sz="2400">
                <a:solidFill>
                  <a:schemeClr val="tx1"/>
                </a:solidFill>
                <a:latin typeface="Calibri" panose="020F0502020204030204" charset="0"/>
                <a:ea typeface="微软雅黑" panose="020B0503020204020204" charset="-122"/>
              </a:defRPr>
            </a:lvl2pPr>
            <a:lvl3pPr marL="1143000" indent="-228600">
              <a:defRPr sz="2400">
                <a:solidFill>
                  <a:schemeClr val="tx1"/>
                </a:solidFill>
                <a:latin typeface="Calibri" panose="020F0502020204030204" charset="0"/>
                <a:ea typeface="微软雅黑" panose="020B0503020204020204" charset="-122"/>
              </a:defRPr>
            </a:lvl3pPr>
            <a:lvl4pPr marL="1600200" indent="-228600">
              <a:defRPr sz="2400">
                <a:solidFill>
                  <a:schemeClr val="tx1"/>
                </a:solidFill>
                <a:latin typeface="Calibri" panose="020F0502020204030204" charset="0"/>
                <a:ea typeface="微软雅黑" panose="020B0503020204020204" charset="-122"/>
              </a:defRPr>
            </a:lvl4pPr>
            <a:lvl5pPr marL="2057400" indent="-228600">
              <a:defRPr sz="2400">
                <a:solidFill>
                  <a:schemeClr val="tx1"/>
                </a:solidFill>
                <a:latin typeface="Calibri" panose="020F0502020204030204" charset="0"/>
                <a:ea typeface="微软雅黑" panose="020B0503020204020204" charset="-122"/>
              </a:defRPr>
            </a:lvl5pPr>
            <a:lvl6pPr marL="25146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6pPr>
            <a:lvl7pPr marL="29718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7pPr>
            <a:lvl8pPr marL="34290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8pPr>
            <a:lvl9pPr marL="3886200" indent="-228600" defTabSz="1217930" fontAlgn="base">
              <a:spcBef>
                <a:spcPct val="0"/>
              </a:spcBef>
              <a:spcAft>
                <a:spcPct val="0"/>
              </a:spcAft>
              <a:defRPr sz="2400">
                <a:solidFill>
                  <a:schemeClr val="tx1"/>
                </a:solidFill>
                <a:latin typeface="Calibri" panose="020F0502020204030204" charset="0"/>
                <a:ea typeface="微软雅黑" panose="020B0503020204020204" charset="-122"/>
              </a:defRPr>
            </a:lvl9pPr>
          </a:lstStyle>
          <a:p>
            <a:pPr indent="457200" algn="just">
              <a:lnSpc>
                <a:spcPct val="150000"/>
              </a:lnSpc>
              <a:buClrTx/>
              <a:buSzTx/>
              <a:buFontTx/>
            </a:pPr>
            <a:r>
              <a:rPr lang="zh-CN" altLang="en-US" sz="2000" dirty="0">
                <a:solidFill>
                  <a:schemeClr val="bg1"/>
                </a:solidFill>
                <a:effectLst>
                  <a:outerShdw blurRad="38100" dist="38100" dir="2700000" algn="tl">
                    <a:srgbClr val="000000">
                      <a:alpha val="43137"/>
                    </a:srgbClr>
                  </a:outerShdw>
                </a:effectLst>
                <a:latin typeface="微软雅黑" panose="020B0503020204020204" charset="-122"/>
              </a:rPr>
              <a:t> </a:t>
            </a:r>
            <a:r>
              <a:rPr lang="en-US" altLang="zh-CN" sz="2000" dirty="0">
                <a:solidFill>
                  <a:schemeClr val="bg1"/>
                </a:solidFill>
                <a:effectLst>
                  <a:outerShdw blurRad="38100" dist="38100" dir="2700000" algn="tl">
                    <a:srgbClr val="000000">
                      <a:alpha val="43137"/>
                    </a:srgbClr>
                  </a:outerShdw>
                </a:effectLst>
                <a:latin typeface="微软雅黑" panose="020B0503020204020204" charset="-122"/>
              </a:rPr>
              <a:t>  </a:t>
            </a:r>
            <a:r>
              <a:rPr lang="zh-CN" altLang="en-US" sz="2000" dirty="0">
                <a:solidFill>
                  <a:schemeClr val="bg1"/>
                </a:solidFill>
                <a:effectLst>
                  <a:outerShdw blurRad="38100" dist="38100" dir="2700000" algn="tl">
                    <a:srgbClr val="000000">
                      <a:alpha val="43137"/>
                    </a:srgbClr>
                  </a:outerShdw>
                </a:effectLst>
                <a:latin typeface="微软雅黑" panose="020B0503020204020204" charset="-122"/>
              </a:rPr>
              <a:t>从“数豆豆”到电子投票，从群众跑腿到“数据跑路”，民主参与的形式不断创新。</a:t>
            </a:r>
          </a:p>
        </p:txBody>
      </p:sp>
      <p:sp>
        <p:nvSpPr>
          <p:cNvPr id="33" name="文本框 32"/>
          <p:cNvSpPr txBox="1"/>
          <p:nvPr>
            <p:custDataLst>
              <p:tags r:id="rId5"/>
            </p:custDataLst>
          </p:nvPr>
        </p:nvSpPr>
        <p:spPr>
          <a:xfrm>
            <a:off x="4829175" y="1770343"/>
            <a:ext cx="4604385" cy="521970"/>
          </a:xfrm>
          <a:prstGeom prst="rect">
            <a:avLst/>
          </a:prstGeom>
          <a:noFill/>
        </p:spPr>
        <p:txBody>
          <a:bodyPr wrap="square">
            <a:spAutoFit/>
          </a:bodyPr>
          <a:lstStyle/>
          <a:p>
            <a:r>
              <a:rPr lang="zh-CN" altLang="en-US" sz="2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民主参与的形式不断创新</a:t>
            </a:r>
          </a:p>
        </p:txBody>
      </p:sp>
      <p:sp>
        <p:nvSpPr>
          <p:cNvPr id="34" name="文本框 33"/>
          <p:cNvSpPr txBox="1"/>
          <p:nvPr>
            <p:custDataLst>
              <p:tags r:id="rId6"/>
            </p:custDataLst>
          </p:nvPr>
        </p:nvSpPr>
        <p:spPr>
          <a:xfrm>
            <a:off x="1539989" y="4240519"/>
            <a:ext cx="5103812" cy="521970"/>
          </a:xfrm>
          <a:prstGeom prst="rect">
            <a:avLst/>
          </a:prstGeom>
          <a:noFill/>
        </p:spPr>
        <p:txBody>
          <a:bodyPr wrap="square">
            <a:spAutoFit/>
          </a:bodyPr>
          <a:lstStyle>
            <a:defPPr>
              <a:defRPr lang="zh-CN"/>
            </a:defPPr>
            <a:lvl1pPr>
              <a:defRPr sz="2800" b="1">
                <a:solidFill>
                  <a:schemeClr val="bg1"/>
                </a:solidFill>
                <a:latin typeface="华文中宋" panose="02010600040101010101" pitchFamily="2" charset="-122"/>
                <a:ea typeface="华文中宋" panose="02010600040101010101" pitchFamily="2" charset="-122"/>
              </a:defRPr>
            </a:lvl1pPr>
          </a:lstStyle>
          <a:p>
            <a:r>
              <a:rPr dirty="0">
                <a:effectLst>
                  <a:outerShdw blurRad="38100" dist="38100" dir="2700000" algn="tl">
                    <a:srgbClr val="000000">
                      <a:alpha val="43137"/>
                    </a:srgbClr>
                  </a:outerShdw>
                </a:effectLst>
              </a:rPr>
              <a:t>民主参与</a:t>
            </a:r>
            <a:r>
              <a:rPr lang="zh-CN" dirty="0">
                <a:effectLst>
                  <a:outerShdw blurRad="38100" dist="38100" dir="2700000" algn="tl">
                    <a:srgbClr val="000000">
                      <a:alpha val="43137"/>
                    </a:srgbClr>
                  </a:outerShdw>
                </a:effectLst>
              </a:rPr>
              <a:t>的</a:t>
            </a:r>
            <a:r>
              <a:rPr dirty="0">
                <a:effectLst>
                  <a:outerShdw blurRad="38100" dist="38100" dir="2700000" algn="tl">
                    <a:srgbClr val="000000">
                      <a:alpha val="43137"/>
                    </a:srgbClr>
                  </a:outerShdw>
                </a:effectLst>
              </a:rPr>
              <a:t>渠道不断拓展</a:t>
            </a:r>
          </a:p>
        </p:txBody>
      </p:sp>
      <p:cxnSp>
        <p:nvCxnSpPr>
          <p:cNvPr id="35" name="直接连接符 34"/>
          <p:cNvCxnSpPr/>
          <p:nvPr>
            <p:custDataLst>
              <p:tags r:id="rId7"/>
            </p:custDataLst>
          </p:nvPr>
        </p:nvCxnSpPr>
        <p:spPr>
          <a:xfrm flipH="1">
            <a:off x="5057775" y="2334534"/>
            <a:ext cx="3276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custDataLst>
              <p:tags r:id="rId8"/>
            </p:custDataLst>
          </p:nvPr>
        </p:nvCxnSpPr>
        <p:spPr>
          <a:xfrm flipH="1">
            <a:off x="1539799" y="4805409"/>
            <a:ext cx="42239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custDataLst>
              <p:tags r:id="rId9"/>
            </p:custDataLst>
          </p:nvPr>
        </p:nvCxnSpPr>
        <p:spPr>
          <a:xfrm>
            <a:off x="11216640" y="1937656"/>
            <a:ext cx="10160" cy="157861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custDataLst>
              <p:tags r:id="rId10"/>
            </p:custDataLst>
          </p:nvPr>
        </p:nvCxnSpPr>
        <p:spPr>
          <a:xfrm>
            <a:off x="838200" y="4424316"/>
            <a:ext cx="2540" cy="1513205"/>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528320" y="1937272"/>
            <a:ext cx="4086225" cy="1695526"/>
            <a:chOff x="2002" y="2337"/>
            <a:chExt cx="6102" cy="2385"/>
          </a:xfrm>
        </p:grpSpPr>
        <p:pic>
          <p:nvPicPr>
            <p:cNvPr id="40" name="图片 39"/>
            <p:cNvPicPr>
              <a:picLocks noChangeAspect="1"/>
            </p:cNvPicPr>
            <p:nvPr>
              <p:custDataLst>
                <p:tags r:id="rId12"/>
              </p:custDataLst>
            </p:nvPr>
          </p:nvPicPr>
          <p:blipFill rotWithShape="1">
            <a:blip r:embed="rId17">
              <a:extLst>
                <a:ext uri="{28A0092B-C50C-407E-A947-70E740481C1C}">
                  <a14:useLocalDpi xmlns:a14="http://schemas.microsoft.com/office/drawing/2010/main" val="0"/>
                </a:ext>
              </a:extLst>
            </a:blip>
            <a:srcRect l="1998" t="2577" r="1849" b="3591"/>
            <a:stretch>
              <a:fillRect/>
            </a:stretch>
          </p:blipFill>
          <p:spPr>
            <a:xfrm>
              <a:off x="2002" y="2338"/>
              <a:ext cx="3089" cy="2384"/>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pic>
          <p:nvPicPr>
            <p:cNvPr id="41" name="图片 40" descr="微信图片_20220625180420"/>
            <p:cNvPicPr>
              <a:picLocks noChangeAspect="1"/>
            </p:cNvPicPr>
            <p:nvPr>
              <p:custDataLst>
                <p:tags r:id="rId13"/>
              </p:custDataLst>
            </p:nvPr>
          </p:nvPicPr>
          <p:blipFill>
            <a:blip r:embed="rId18"/>
            <a:stretch>
              <a:fillRect/>
            </a:stretch>
          </p:blipFill>
          <p:spPr>
            <a:xfrm>
              <a:off x="5246" y="2337"/>
              <a:ext cx="2858" cy="2385"/>
            </a:xfrm>
            <a:prstGeom prst="rect">
              <a:avLst/>
            </a:prstGeom>
            <a:ln w="38100" cmpd="sng">
              <a:solidFill>
                <a:schemeClr val="bg1"/>
              </a:solidFill>
              <a:prstDash val="solid"/>
            </a:ln>
            <a:effectLst>
              <a:outerShdw blurRad="50800" dist="38100" dir="2700000" algn="tl" rotWithShape="0">
                <a:prstClr val="black">
                  <a:alpha val="40000"/>
                </a:prstClr>
              </a:outerShdw>
            </a:effectLst>
          </p:spPr>
        </p:pic>
      </p:grpSp>
      <p:pic>
        <p:nvPicPr>
          <p:cNvPr id="106" name="图片 105"/>
          <p:cNvPicPr/>
          <p:nvPr>
            <p:custDataLst>
              <p:tags r:id="rId11"/>
            </p:custDataLst>
          </p:nvPr>
        </p:nvPicPr>
        <p:blipFill>
          <a:blip r:embed="rId19"/>
          <a:stretch>
            <a:fillRect/>
          </a:stretch>
        </p:blipFill>
        <p:spPr>
          <a:xfrm>
            <a:off x="8334375" y="4164928"/>
            <a:ext cx="3284220" cy="2032000"/>
          </a:xfrm>
          <a:prstGeom prst="rect">
            <a:avLst/>
          </a:prstGeom>
          <a:noFill/>
          <a:ln w="38100" cmpd="sng">
            <a:solidFill>
              <a:schemeClr val="bg1"/>
            </a:solidFill>
            <a:prstDash val="solid"/>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referRelativeResize="0"/>
          <p:nvPr/>
        </p:nvPicPr>
        <p:blipFill rotWithShape="1">
          <a:blip r:embed="rId3" cstate="print">
            <a:extLst>
              <a:ext uri="{28A0092B-C50C-407E-A947-70E740481C1C}">
                <a14:useLocalDpi xmlns:a14="http://schemas.microsoft.com/office/drawing/2010/main" val="0"/>
              </a:ext>
            </a:extLst>
          </a:blip>
          <a:srcRect t="26973" b="29938"/>
          <a:stretch>
            <a:fillRect/>
          </a:stretch>
        </p:blipFill>
        <p:spPr>
          <a:xfrm>
            <a:off x="883" y="3686722"/>
            <a:ext cx="12192000" cy="3171278"/>
          </a:xfrm>
          <a:prstGeom prst="cube">
            <a:avLst>
              <a:gd name="adj" fmla="val 0"/>
            </a:avLst>
          </a:prstGeom>
          <a:noFill/>
          <a:effectLst>
            <a:outerShdw blurRad="381000" dist="127000" dir="5400000" algn="t" rotWithShape="0">
              <a:prstClr val="black">
                <a:alpha val="15000"/>
              </a:prstClr>
            </a:outerShdw>
          </a:effectLst>
        </p:spPr>
      </p:pic>
      <p:sp>
        <p:nvSpPr>
          <p:cNvPr id="15" name="矩形: 剪去单角 23"/>
          <p:cNvSpPr/>
          <p:nvPr/>
        </p:nvSpPr>
        <p:spPr>
          <a:xfrm>
            <a:off x="1205441" y="576859"/>
            <a:ext cx="9781118" cy="3957566"/>
          </a:xfrm>
          <a:prstGeom prst="snip1Rect">
            <a:avLst>
              <a:gd name="adj" fmla="val 0"/>
            </a:avLst>
          </a:prstGeom>
          <a:solidFill>
            <a:srgbClr val="FFFFFF"/>
          </a:solidFill>
          <a:ln w="0" cap="flat" cmpd="sng" algn="ctr">
            <a:noFill/>
            <a:prstDash val="solid"/>
            <a:miter lim="800000"/>
          </a:ln>
          <a:effectLst>
            <a:outerShdw blurRad="1905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Helvetica" panose="020B0604020202020204" pitchFamily="34" charset="0"/>
            </a:endParaRPr>
          </a:p>
        </p:txBody>
      </p:sp>
      <p:grpSp>
        <p:nvGrpSpPr>
          <p:cNvPr id="16" name="组合 15"/>
          <p:cNvGrpSpPr/>
          <p:nvPr/>
        </p:nvGrpSpPr>
        <p:grpSpPr>
          <a:xfrm>
            <a:off x="1266839" y="856798"/>
            <a:ext cx="9781118" cy="398780"/>
            <a:chOff x="1050390" y="1492141"/>
            <a:chExt cx="10276114" cy="398780"/>
          </a:xfrm>
        </p:grpSpPr>
        <p:sp>
          <p:nvSpPr>
            <p:cNvPr id="17" name="文本框 16"/>
            <p:cNvSpPr txBox="1"/>
            <p:nvPr/>
          </p:nvSpPr>
          <p:spPr>
            <a:xfrm>
              <a:off x="2419191" y="1492141"/>
              <a:ext cx="7394099" cy="398780"/>
            </a:xfrm>
            <a:prstGeom prst="rect">
              <a:avLst/>
            </a:prstGeom>
            <a:noFill/>
          </p:spPr>
          <p:txBody>
            <a:bodyPr wrap="square">
              <a:spAutoFit/>
            </a:bodyPr>
            <a:lstStyle/>
            <a:p>
              <a:pPr algn="ctr"/>
              <a:r>
                <a:rPr kumimoji="1" lang="zh-CN" altLang="en-US" sz="2000" b="1" dirty="0">
                  <a:solidFill>
                    <a:srgbClr val="C00000"/>
                  </a:solidFill>
                  <a:latin typeface="微软雅黑" panose="020B0503020204020204" charset="-122"/>
                  <a:ea typeface="微软雅黑" panose="020B0503020204020204" charset="-122"/>
                </a:rPr>
                <a:t>青年群体政治参与的广泛性不断增强</a:t>
              </a:r>
            </a:p>
          </p:txBody>
        </p:sp>
        <p:cxnSp>
          <p:nvCxnSpPr>
            <p:cNvPr id="18" name="直接连接符 17"/>
            <p:cNvCxnSpPr/>
            <p:nvPr/>
          </p:nvCxnSpPr>
          <p:spPr>
            <a:xfrm>
              <a:off x="8411210" y="1692196"/>
              <a:ext cx="2915294" cy="0"/>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050390" y="1692196"/>
              <a:ext cx="2778660" cy="0"/>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1627309" y="1370220"/>
            <a:ext cx="8937382" cy="1753235"/>
          </a:xfrm>
          <a:prstGeom prst="rect">
            <a:avLst/>
          </a:prstGeom>
          <a:noFill/>
        </p:spPr>
        <p:txBody>
          <a:bodyPr wrap="square" rtlCol="0">
            <a:spAutoFit/>
          </a:bodyPr>
          <a:lstStyle/>
          <a:p>
            <a:pPr algn="just" fontAlgn="auto">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新时代，青年广泛参与各级人大、政协，积极履职尽责、参政议政，</a:t>
            </a:r>
            <a:r>
              <a:rPr lang="en-US" altLang="zh-CN" b="1" dirty="0">
                <a:solidFill>
                  <a:srgbClr val="C00000"/>
                </a:solidFill>
                <a:latin typeface="微软雅黑" panose="020B0503020204020204" charset="-122"/>
                <a:ea typeface="微软雅黑" panose="020B0503020204020204" charset="-122"/>
              </a:rPr>
              <a:t>2019</a:t>
            </a:r>
            <a:r>
              <a:rPr lang="zh-CN" altLang="en-US" b="1" dirty="0">
                <a:solidFill>
                  <a:srgbClr val="C00000"/>
                </a:solidFill>
                <a:latin typeface="微软雅黑" panose="020B0503020204020204" charset="-122"/>
                <a:ea typeface="微软雅黑" panose="020B0503020204020204" charset="-122"/>
              </a:rPr>
              <a:t>年全国县级人大、政协中青年代表、委员分别占</a:t>
            </a:r>
            <a:r>
              <a:rPr lang="en-US" altLang="zh-CN" b="1" dirty="0">
                <a:solidFill>
                  <a:srgbClr val="C00000"/>
                </a:solidFill>
                <a:latin typeface="微软雅黑" panose="020B0503020204020204" charset="-122"/>
                <a:ea typeface="微软雅黑" panose="020B0503020204020204" charset="-122"/>
              </a:rPr>
              <a:t>10.9%</a:t>
            </a:r>
            <a:r>
              <a:rPr lang="zh-CN" altLang="en-US" b="1" dirty="0">
                <a:solidFill>
                  <a:srgbClr val="C00000"/>
                </a:solidFill>
                <a:latin typeface="微软雅黑" panose="020B0503020204020204" charset="-122"/>
                <a:ea typeface="微软雅黑" panose="020B0503020204020204" charset="-122"/>
              </a:rPr>
              <a:t>、</a:t>
            </a:r>
            <a:r>
              <a:rPr lang="en-US" altLang="zh-CN" b="1" dirty="0">
                <a:solidFill>
                  <a:srgbClr val="C00000"/>
                </a:solidFill>
                <a:latin typeface="微软雅黑" panose="020B0503020204020204" charset="-122"/>
                <a:ea typeface="微软雅黑" panose="020B0503020204020204" charset="-122"/>
              </a:rPr>
              <a:t>13.7%</a:t>
            </a:r>
            <a:r>
              <a:rPr lang="zh-CN" altLang="en-US" dirty="0">
                <a:solidFill>
                  <a:schemeClr val="tx1">
                    <a:lumMod val="85000"/>
                    <a:lumOff val="15000"/>
                  </a:schemeClr>
                </a:solidFill>
                <a:latin typeface="微软雅黑" panose="020B0503020204020204" charset="-122"/>
                <a:ea typeface="微软雅黑" panose="020B0503020204020204" charset="-122"/>
              </a:rPr>
              <a:t>。青年踊跃参与各类民主选举、民主协商、民主决策、民主管理、民主监督，围绕经济社会发展重大问题建言献策，针对关系青年切身利益的实际问题充分行使民主权利、广泛开展协商、努力形成共识。</a:t>
            </a:r>
          </a:p>
        </p:txBody>
      </p:sp>
      <p:sp>
        <p:nvSpPr>
          <p:cNvPr id="9" name="文本框 8"/>
          <p:cNvSpPr txBox="1"/>
          <p:nvPr/>
        </p:nvSpPr>
        <p:spPr>
          <a:xfrm>
            <a:off x="3178175" y="6118328"/>
            <a:ext cx="5835650" cy="312420"/>
          </a:xfrm>
          <a:prstGeom prst="rect">
            <a:avLst/>
          </a:prstGeom>
          <a:noFill/>
        </p:spPr>
        <p:txBody>
          <a:bodyPr wrap="square" rtlCol="0">
            <a:spAutoFit/>
          </a:bodyPr>
          <a:lstStyle/>
          <a:p>
            <a:pPr algn="ctr">
              <a:lnSpc>
                <a:spcPct val="120000"/>
              </a:lnSpc>
            </a:pPr>
            <a:r>
              <a:rPr lang="zh-CN" altLang="en-US" sz="12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时代出卷，青年答卷  </a:t>
            </a:r>
            <a:r>
              <a:rPr lang="en-US" altLang="zh-CN" sz="12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“90”</a:t>
            </a:r>
            <a:r>
              <a:rPr lang="zh-CN" altLang="en-US" sz="12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后全国人大代表履职这五年</a:t>
            </a:r>
            <a:endParaRPr lang="en-US" altLang="zh-CN" sz="12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nvGrpSpPr>
          <p:cNvPr id="5" name="组合 4"/>
          <p:cNvGrpSpPr/>
          <p:nvPr/>
        </p:nvGrpSpPr>
        <p:grpSpPr>
          <a:xfrm>
            <a:off x="2156004" y="3171278"/>
            <a:ext cx="7879991" cy="2869932"/>
            <a:chOff x="1851100" y="3189098"/>
            <a:chExt cx="8489800" cy="3092027"/>
          </a:xfrm>
          <a:effectLst>
            <a:outerShdw blurRad="76200" dir="18900000" sy="23000" kx="-1200000" algn="bl" rotWithShape="0">
              <a:prstClr val="black">
                <a:alpha val="20000"/>
              </a:prstClr>
            </a:outerShdw>
          </a:effectLst>
        </p:grpSpPr>
        <p:pic>
          <p:nvPicPr>
            <p:cNvPr id="6" name="图片 5" descr="0a7c36a16e8944579f0d4df02f6a47fb"/>
            <p:cNvPicPr>
              <a:picLocks noChangeAspect="1"/>
            </p:cNvPicPr>
            <p:nvPr/>
          </p:nvPicPr>
          <p:blipFill>
            <a:blip r:embed="rId4"/>
            <a:stretch>
              <a:fillRect/>
            </a:stretch>
          </p:blipFill>
          <p:spPr>
            <a:xfrm>
              <a:off x="1851100" y="3189841"/>
              <a:ext cx="1476539" cy="3088310"/>
            </a:xfrm>
            <a:prstGeom prst="rect">
              <a:avLst/>
            </a:prstGeom>
            <a:ln w="38100">
              <a:solidFill>
                <a:schemeClr val="bg1"/>
              </a:solidFill>
            </a:ln>
            <a:effectLst>
              <a:outerShdw blurRad="50800" dist="38100" dir="2700000" algn="tl" rotWithShape="0">
                <a:prstClr val="black">
                  <a:alpha val="40000"/>
                </a:prstClr>
              </a:outerShdw>
            </a:effectLst>
          </p:spPr>
        </p:pic>
        <p:pic>
          <p:nvPicPr>
            <p:cNvPr id="7" name="图片 6" descr="540339ae2e9e4e9ab8f158630f9fc007"/>
            <p:cNvPicPr>
              <a:picLocks noChangeAspect="1"/>
            </p:cNvPicPr>
            <p:nvPr/>
          </p:nvPicPr>
          <p:blipFill>
            <a:blip r:embed="rId5"/>
            <a:stretch>
              <a:fillRect/>
            </a:stretch>
          </p:blipFill>
          <p:spPr>
            <a:xfrm>
              <a:off x="6242143" y="3189841"/>
              <a:ext cx="1697539" cy="3091284"/>
            </a:xfrm>
            <a:prstGeom prst="rect">
              <a:avLst/>
            </a:prstGeom>
            <a:ln w="38100">
              <a:solidFill>
                <a:schemeClr val="bg1"/>
              </a:solidFill>
            </a:ln>
            <a:effectLst>
              <a:outerShdw blurRad="50800" dist="38100" dir="2700000" algn="tl" rotWithShape="0">
                <a:prstClr val="black">
                  <a:alpha val="40000"/>
                </a:prstClr>
              </a:outerShdw>
            </a:effectLst>
          </p:spPr>
        </p:pic>
        <p:pic>
          <p:nvPicPr>
            <p:cNvPr id="10" name="图片 9" descr="C:\Users\Cipher Zhi\Desktop\03fc2156447e41d9ad9465cc07553121.jpg03fc2156447e41d9ad9465cc07553121"/>
            <p:cNvPicPr>
              <a:picLocks noChangeAspect="1"/>
            </p:cNvPicPr>
            <p:nvPr/>
          </p:nvPicPr>
          <p:blipFill>
            <a:blip r:embed="rId6"/>
            <a:srcRect/>
            <a:stretch>
              <a:fillRect/>
            </a:stretch>
          </p:blipFill>
          <p:spPr>
            <a:xfrm>
              <a:off x="4022066" y="3189841"/>
              <a:ext cx="1525650" cy="3086080"/>
            </a:xfrm>
            <a:prstGeom prst="rect">
              <a:avLst/>
            </a:prstGeom>
            <a:ln w="38100">
              <a:solidFill>
                <a:schemeClr val="bg1"/>
              </a:solidFill>
            </a:ln>
            <a:effectLst>
              <a:outerShdw blurRad="50800" dist="38100" dir="2700000" algn="tl" rotWithShape="0">
                <a:prstClr val="black">
                  <a:alpha val="40000"/>
                </a:prstClr>
              </a:outerShdw>
            </a:effectLst>
          </p:spPr>
        </p:pic>
        <p:pic>
          <p:nvPicPr>
            <p:cNvPr id="11" name="图片 10" descr="8136d1abc1504e718718d942c90cb7ea"/>
            <p:cNvPicPr>
              <a:picLocks noChangeAspect="1"/>
            </p:cNvPicPr>
            <p:nvPr/>
          </p:nvPicPr>
          <p:blipFill>
            <a:blip r:embed="rId7"/>
            <a:stretch>
              <a:fillRect/>
            </a:stretch>
          </p:blipFill>
          <p:spPr>
            <a:xfrm>
              <a:off x="8634108" y="3189098"/>
              <a:ext cx="1706792" cy="3085337"/>
            </a:xfrm>
            <a:prstGeom prst="rect">
              <a:avLst/>
            </a:prstGeom>
            <a:ln w="38100">
              <a:solidFill>
                <a:schemeClr val="bg1"/>
              </a:solidFill>
            </a:ln>
            <a:effectLst>
              <a:outerShdw blurRad="50800" dist="38100" dir="2700000" algn="tl" rotWithShape="0">
                <a:prstClr val="black">
                  <a:alpha val="40000"/>
                </a:prstClr>
              </a:outerShdw>
            </a:effectLst>
          </p:spPr>
        </p:pic>
      </p:grpSp>
      <p:sp>
        <p:nvSpPr>
          <p:cNvPr id="3" name="矩形 2"/>
          <p:cNvSpPr/>
          <p:nvPr/>
        </p:nvSpPr>
        <p:spPr>
          <a:xfrm>
            <a:off x="4336362" y="6372523"/>
            <a:ext cx="3519277" cy="312420"/>
          </a:xfrm>
          <a:prstGeom prst="rect">
            <a:avLst/>
          </a:prstGeom>
        </p:spPr>
        <p:txBody>
          <a:bodyPr wrap="square">
            <a:spAutoFit/>
          </a:bodyPr>
          <a:lstStyle/>
          <a:p>
            <a:pPr algn="ctr">
              <a:lnSpc>
                <a:spcPct val="120000"/>
              </a:lnSpc>
            </a:pP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图片来源：中国青年报客户端（</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2022</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年</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月</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日）</a:t>
            </a:r>
            <a:endParaRPr 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83" y="0"/>
            <a:ext cx="12192001" cy="6857999"/>
            <a:chOff x="0" y="0"/>
            <a:chExt cx="12192001" cy="6857999"/>
          </a:xfrm>
        </p:grpSpPr>
        <p:sp>
          <p:nvSpPr>
            <p:cNvPr id="3" name="矩形 2"/>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5" name="图片 4" descr="图片包含 游戏机, 食物&#10;&#10;描述已自动生成"/>
            <p:cNvPicPr preferRelativeResize="0"/>
            <p:nvPr/>
          </p:nvPicPr>
          <p:blipFill>
            <a:blip r:embed="rId3">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6" name="图文框 5"/>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p:cNvSpPr/>
          <p:nvPr/>
        </p:nvSpPr>
        <p:spPr>
          <a:xfrm>
            <a:off x="3688075" y="5094605"/>
            <a:ext cx="7141210" cy="712952"/>
          </a:xfrm>
          <a:prstGeom prst="rect">
            <a:avLst/>
          </a:prstGeom>
          <a:noFill/>
        </p:spPr>
        <p:txBody>
          <a:bodyPr wrap="square" rtlCol="0">
            <a:spAutoFit/>
          </a:bodyPr>
          <a:lstStyle/>
          <a:p>
            <a:pPr algn="r">
              <a:lnSpc>
                <a:spcPct val="120000"/>
              </a:lnSpc>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——习近平在中国共产党第二十次全国代表大会上的报告</a:t>
            </a:r>
          </a:p>
          <a:p>
            <a:pPr algn="r">
              <a:lnSpc>
                <a:spcPct val="120000"/>
              </a:lnSpc>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（2022年10月16日）</a:t>
            </a:r>
          </a:p>
        </p:txBody>
      </p:sp>
      <p:sp>
        <p:nvSpPr>
          <p:cNvPr id="9" name="文本框 8"/>
          <p:cNvSpPr txBox="1"/>
          <p:nvPr/>
        </p:nvSpPr>
        <p:spPr>
          <a:xfrm>
            <a:off x="1362716" y="1268715"/>
            <a:ext cx="9466569" cy="3716312"/>
          </a:xfrm>
          <a:custGeom>
            <a:avLst/>
            <a:gdLst/>
            <a:ahLst/>
            <a:cxnLst/>
            <a:rect l="l" t="t" r="r" b="b"/>
            <a:pathLst>
              <a:path w="9466569" h="3716312">
                <a:moveTo>
                  <a:pt x="4599704" y="3658604"/>
                </a:moveTo>
                <a:lnTo>
                  <a:pt x="4604694" y="3663832"/>
                </a:lnTo>
                <a:lnTo>
                  <a:pt x="4604922" y="3664129"/>
                </a:lnTo>
                <a:cubicBezTo>
                  <a:pt x="4605127" y="3664539"/>
                  <a:pt x="4603387" y="3662697"/>
                  <a:pt x="4599704" y="3658604"/>
                </a:cubicBezTo>
                <a:close/>
                <a:moveTo>
                  <a:pt x="7015184" y="3650009"/>
                </a:moveTo>
                <a:cubicBezTo>
                  <a:pt x="7002087" y="3650009"/>
                  <a:pt x="6995130" y="3654511"/>
                  <a:pt x="6994311" y="3663515"/>
                </a:cubicBezTo>
                <a:cubicBezTo>
                  <a:pt x="6994311" y="3668427"/>
                  <a:pt x="6996357" y="3671292"/>
                  <a:pt x="7000450" y="3672110"/>
                </a:cubicBezTo>
                <a:cubicBezTo>
                  <a:pt x="7002906" y="3674566"/>
                  <a:pt x="7004134" y="3676612"/>
                  <a:pt x="7004134" y="3678249"/>
                </a:cubicBezTo>
                <a:cubicBezTo>
                  <a:pt x="7006589" y="3679068"/>
                  <a:pt x="7008636" y="3679477"/>
                  <a:pt x="7010273" y="3679477"/>
                </a:cubicBezTo>
                <a:cubicBezTo>
                  <a:pt x="7025007" y="3679477"/>
                  <a:pt x="7032373" y="3674566"/>
                  <a:pt x="7032373" y="3664743"/>
                </a:cubicBezTo>
                <a:cubicBezTo>
                  <a:pt x="7031555" y="3655739"/>
                  <a:pt x="7025825" y="3650828"/>
                  <a:pt x="7015184" y="3650009"/>
                </a:cubicBezTo>
                <a:close/>
                <a:moveTo>
                  <a:pt x="4125761" y="3650009"/>
                </a:moveTo>
                <a:cubicBezTo>
                  <a:pt x="4127398" y="3649191"/>
                  <a:pt x="4130263" y="3649191"/>
                  <a:pt x="4134356" y="3650009"/>
                </a:cubicBezTo>
                <a:cubicBezTo>
                  <a:pt x="4169553" y="3657376"/>
                  <a:pt x="4187971" y="3667608"/>
                  <a:pt x="4189608" y="3680705"/>
                </a:cubicBezTo>
                <a:cubicBezTo>
                  <a:pt x="4188789" y="3688891"/>
                  <a:pt x="4183060" y="3693393"/>
                  <a:pt x="4172418" y="3694211"/>
                </a:cubicBezTo>
                <a:cubicBezTo>
                  <a:pt x="4165051" y="3695030"/>
                  <a:pt x="4159731" y="3691755"/>
                  <a:pt x="4156457" y="3684389"/>
                </a:cubicBezTo>
                <a:cubicBezTo>
                  <a:pt x="4151545" y="3676203"/>
                  <a:pt x="4142132" y="3666790"/>
                  <a:pt x="4128216" y="3656148"/>
                </a:cubicBezTo>
                <a:cubicBezTo>
                  <a:pt x="4125761" y="3653693"/>
                  <a:pt x="4124942" y="3651646"/>
                  <a:pt x="4125761" y="3650009"/>
                </a:cubicBezTo>
                <a:close/>
                <a:moveTo>
                  <a:pt x="1925487" y="3650009"/>
                </a:moveTo>
                <a:cubicBezTo>
                  <a:pt x="1927124" y="3649191"/>
                  <a:pt x="1929989" y="3649191"/>
                  <a:pt x="1934082" y="3650009"/>
                </a:cubicBezTo>
                <a:cubicBezTo>
                  <a:pt x="1969279" y="3657376"/>
                  <a:pt x="1987696" y="3667608"/>
                  <a:pt x="1989334" y="3680705"/>
                </a:cubicBezTo>
                <a:cubicBezTo>
                  <a:pt x="1988516" y="3688891"/>
                  <a:pt x="1982786" y="3693393"/>
                  <a:pt x="1972144" y="3694211"/>
                </a:cubicBezTo>
                <a:cubicBezTo>
                  <a:pt x="1964777" y="3695030"/>
                  <a:pt x="1959457" y="3691755"/>
                  <a:pt x="1956183" y="3684389"/>
                </a:cubicBezTo>
                <a:cubicBezTo>
                  <a:pt x="1951271" y="3676203"/>
                  <a:pt x="1941858" y="3666790"/>
                  <a:pt x="1927942" y="3656148"/>
                </a:cubicBezTo>
                <a:cubicBezTo>
                  <a:pt x="1925487" y="3653693"/>
                  <a:pt x="1924668" y="3651646"/>
                  <a:pt x="1925487" y="3650009"/>
                </a:cubicBezTo>
                <a:close/>
                <a:moveTo>
                  <a:pt x="4517439" y="3641414"/>
                </a:moveTo>
                <a:cubicBezTo>
                  <a:pt x="4515802" y="3643051"/>
                  <a:pt x="4513346" y="3645507"/>
                  <a:pt x="4510072" y="3648781"/>
                </a:cubicBezTo>
                <a:cubicBezTo>
                  <a:pt x="4506798" y="3651237"/>
                  <a:pt x="4504752" y="3652874"/>
                  <a:pt x="4503933" y="3653693"/>
                </a:cubicBezTo>
                <a:cubicBezTo>
                  <a:pt x="4509663" y="3657785"/>
                  <a:pt x="4514165" y="3660241"/>
                  <a:pt x="4517439" y="3661060"/>
                </a:cubicBezTo>
                <a:cubicBezTo>
                  <a:pt x="4519076" y="3661060"/>
                  <a:pt x="4521123" y="3660650"/>
                  <a:pt x="4523578" y="3659832"/>
                </a:cubicBezTo>
                <a:cubicBezTo>
                  <a:pt x="4526034" y="3657376"/>
                  <a:pt x="4527671" y="3654921"/>
                  <a:pt x="4528490" y="3652465"/>
                </a:cubicBezTo>
                <a:cubicBezTo>
                  <a:pt x="4529308" y="3650828"/>
                  <a:pt x="4530127" y="3649191"/>
                  <a:pt x="4530945" y="3647554"/>
                </a:cubicBezTo>
                <a:cubicBezTo>
                  <a:pt x="4531764" y="3645916"/>
                  <a:pt x="4531764" y="3644689"/>
                  <a:pt x="4530945" y="3643870"/>
                </a:cubicBezTo>
                <a:cubicBezTo>
                  <a:pt x="4530945" y="3642233"/>
                  <a:pt x="4530127" y="3641824"/>
                  <a:pt x="4528490" y="3642642"/>
                </a:cubicBezTo>
                <a:cubicBezTo>
                  <a:pt x="4525215" y="3642642"/>
                  <a:pt x="4521532" y="3642233"/>
                  <a:pt x="4517439" y="3641414"/>
                </a:cubicBezTo>
                <a:close/>
                <a:moveTo>
                  <a:pt x="7015184" y="3631592"/>
                </a:moveTo>
                <a:cubicBezTo>
                  <a:pt x="7043015" y="3633229"/>
                  <a:pt x="7057749" y="3644279"/>
                  <a:pt x="7059386" y="3664743"/>
                </a:cubicBezTo>
                <a:cubicBezTo>
                  <a:pt x="7056930" y="3681933"/>
                  <a:pt x="7045061" y="3691755"/>
                  <a:pt x="7023779" y="3694211"/>
                </a:cubicBezTo>
                <a:cubicBezTo>
                  <a:pt x="7013956" y="3694211"/>
                  <a:pt x="7004134" y="3691755"/>
                  <a:pt x="6994311" y="3686844"/>
                </a:cubicBezTo>
                <a:cubicBezTo>
                  <a:pt x="6992674" y="3688481"/>
                  <a:pt x="6990218" y="3689300"/>
                  <a:pt x="6986944" y="3689300"/>
                </a:cubicBezTo>
                <a:cubicBezTo>
                  <a:pt x="6974666" y="3688481"/>
                  <a:pt x="6968526" y="3681933"/>
                  <a:pt x="6968526" y="3669655"/>
                </a:cubicBezTo>
                <a:cubicBezTo>
                  <a:pt x="6970982" y="3646735"/>
                  <a:pt x="6986535" y="3634047"/>
                  <a:pt x="7015184" y="3631592"/>
                </a:cubicBezTo>
                <a:close/>
                <a:moveTo>
                  <a:pt x="1345337" y="3630057"/>
                </a:moveTo>
                <a:cubicBezTo>
                  <a:pt x="1345746" y="3630262"/>
                  <a:pt x="1346360" y="3630773"/>
                  <a:pt x="1347178" y="3631592"/>
                </a:cubicBezTo>
                <a:cubicBezTo>
                  <a:pt x="1356182" y="3646326"/>
                  <a:pt x="1370916" y="3657785"/>
                  <a:pt x="1391380" y="3665971"/>
                </a:cubicBezTo>
                <a:cubicBezTo>
                  <a:pt x="1408570" y="3673338"/>
                  <a:pt x="1427805" y="3676203"/>
                  <a:pt x="1449088" y="3674566"/>
                </a:cubicBezTo>
                <a:cubicBezTo>
                  <a:pt x="1453181" y="3673747"/>
                  <a:pt x="1454409" y="3671701"/>
                  <a:pt x="1452771" y="3668427"/>
                </a:cubicBezTo>
                <a:cubicBezTo>
                  <a:pt x="1447042" y="3656967"/>
                  <a:pt x="1442949" y="3649191"/>
                  <a:pt x="1440493" y="3645098"/>
                </a:cubicBezTo>
                <a:cubicBezTo>
                  <a:pt x="1439675" y="3644279"/>
                  <a:pt x="1439675" y="3643461"/>
                  <a:pt x="1440493" y="3642642"/>
                </a:cubicBezTo>
                <a:cubicBezTo>
                  <a:pt x="1441312" y="3641824"/>
                  <a:pt x="1442540" y="3641824"/>
                  <a:pt x="1444177" y="3642642"/>
                </a:cubicBezTo>
                <a:cubicBezTo>
                  <a:pt x="1454818" y="3650828"/>
                  <a:pt x="1469961" y="3659013"/>
                  <a:pt x="1489607" y="3667199"/>
                </a:cubicBezTo>
                <a:cubicBezTo>
                  <a:pt x="1497792" y="3670473"/>
                  <a:pt x="1501885" y="3674566"/>
                  <a:pt x="1501885" y="3679477"/>
                </a:cubicBezTo>
                <a:cubicBezTo>
                  <a:pt x="1501885" y="3684389"/>
                  <a:pt x="1497792" y="3689300"/>
                  <a:pt x="1489607" y="3694211"/>
                </a:cubicBezTo>
                <a:cubicBezTo>
                  <a:pt x="1477329" y="3700760"/>
                  <a:pt x="1457274" y="3704034"/>
                  <a:pt x="1429443" y="3704034"/>
                </a:cubicBezTo>
                <a:cubicBezTo>
                  <a:pt x="1402431" y="3702397"/>
                  <a:pt x="1381148" y="3694620"/>
                  <a:pt x="1365595" y="3680705"/>
                </a:cubicBezTo>
                <a:cubicBezTo>
                  <a:pt x="1353317" y="3668427"/>
                  <a:pt x="1345950" y="3652465"/>
                  <a:pt x="1343495" y="3632820"/>
                </a:cubicBezTo>
                <a:cubicBezTo>
                  <a:pt x="1343495" y="3631182"/>
                  <a:pt x="1343904" y="3630364"/>
                  <a:pt x="1344723" y="3630364"/>
                </a:cubicBezTo>
                <a:cubicBezTo>
                  <a:pt x="1344723" y="3629955"/>
                  <a:pt x="1344927" y="3629852"/>
                  <a:pt x="1345337" y="3630057"/>
                </a:cubicBezTo>
                <a:close/>
                <a:moveTo>
                  <a:pt x="1384013" y="3626680"/>
                </a:moveTo>
                <a:cubicBezTo>
                  <a:pt x="1386469" y="3627499"/>
                  <a:pt x="1391380" y="3627908"/>
                  <a:pt x="1398747" y="3627908"/>
                </a:cubicBezTo>
                <a:cubicBezTo>
                  <a:pt x="1405295" y="3628727"/>
                  <a:pt x="1410207" y="3629136"/>
                  <a:pt x="1413481" y="3629136"/>
                </a:cubicBezTo>
                <a:cubicBezTo>
                  <a:pt x="1426578" y="3631592"/>
                  <a:pt x="1432308" y="3641005"/>
                  <a:pt x="1430671" y="3657376"/>
                </a:cubicBezTo>
                <a:cubicBezTo>
                  <a:pt x="1426578" y="3666380"/>
                  <a:pt x="1420030" y="3668427"/>
                  <a:pt x="1411025" y="3663515"/>
                </a:cubicBezTo>
                <a:cubicBezTo>
                  <a:pt x="1402022" y="3656967"/>
                  <a:pt x="1392199" y="3645916"/>
                  <a:pt x="1381558" y="3630364"/>
                </a:cubicBezTo>
                <a:cubicBezTo>
                  <a:pt x="1380739" y="3628727"/>
                  <a:pt x="1380329" y="3627908"/>
                  <a:pt x="1380329" y="3627908"/>
                </a:cubicBezTo>
                <a:cubicBezTo>
                  <a:pt x="1381148" y="3627090"/>
                  <a:pt x="1382376" y="3626680"/>
                  <a:pt x="1384013" y="3626680"/>
                </a:cubicBezTo>
                <a:close/>
                <a:moveTo>
                  <a:pt x="3874055" y="3619313"/>
                </a:moveTo>
                <a:cubicBezTo>
                  <a:pt x="3871599" y="3620132"/>
                  <a:pt x="3869553" y="3620541"/>
                  <a:pt x="3867916" y="3620541"/>
                </a:cubicBezTo>
                <a:cubicBezTo>
                  <a:pt x="3867916" y="3623815"/>
                  <a:pt x="3868325" y="3628318"/>
                  <a:pt x="3869144" y="3634047"/>
                </a:cubicBezTo>
                <a:cubicBezTo>
                  <a:pt x="3870781" y="3646326"/>
                  <a:pt x="3871599" y="3655739"/>
                  <a:pt x="3871599" y="3662288"/>
                </a:cubicBezTo>
                <a:cubicBezTo>
                  <a:pt x="3873237" y="3662288"/>
                  <a:pt x="3875283" y="3661878"/>
                  <a:pt x="3877739" y="3661060"/>
                </a:cubicBezTo>
                <a:cubicBezTo>
                  <a:pt x="3881013" y="3661060"/>
                  <a:pt x="3883059" y="3661060"/>
                  <a:pt x="3883878" y="3661060"/>
                </a:cubicBezTo>
                <a:cubicBezTo>
                  <a:pt x="3883878" y="3657785"/>
                  <a:pt x="3883878" y="3653283"/>
                  <a:pt x="3883878" y="3647554"/>
                </a:cubicBezTo>
                <a:cubicBezTo>
                  <a:pt x="3883059" y="3643461"/>
                  <a:pt x="3881831" y="3636912"/>
                  <a:pt x="3880194" y="3627908"/>
                </a:cubicBezTo>
                <a:cubicBezTo>
                  <a:pt x="3879376" y="3623815"/>
                  <a:pt x="3878966" y="3620951"/>
                  <a:pt x="3878966" y="3619313"/>
                </a:cubicBezTo>
                <a:cubicBezTo>
                  <a:pt x="3878148" y="3619313"/>
                  <a:pt x="3876511" y="3619313"/>
                  <a:pt x="3874055" y="3619313"/>
                </a:cubicBezTo>
                <a:close/>
                <a:moveTo>
                  <a:pt x="1329989" y="3618086"/>
                </a:moveTo>
                <a:cubicBezTo>
                  <a:pt x="1330807" y="3618086"/>
                  <a:pt x="1331625" y="3618904"/>
                  <a:pt x="1332444" y="3620541"/>
                </a:cubicBezTo>
                <a:cubicBezTo>
                  <a:pt x="1340629" y="3652465"/>
                  <a:pt x="1338174" y="3673338"/>
                  <a:pt x="1325077" y="3683161"/>
                </a:cubicBezTo>
                <a:cubicBezTo>
                  <a:pt x="1320166" y="3687253"/>
                  <a:pt x="1315664" y="3686844"/>
                  <a:pt x="1311571" y="3681933"/>
                </a:cubicBezTo>
                <a:cubicBezTo>
                  <a:pt x="1302567" y="3672929"/>
                  <a:pt x="1300930" y="3662697"/>
                  <a:pt x="1306660" y="3651237"/>
                </a:cubicBezTo>
                <a:cubicBezTo>
                  <a:pt x="1318119" y="3634047"/>
                  <a:pt x="1324668" y="3623815"/>
                  <a:pt x="1326305" y="3620541"/>
                </a:cubicBezTo>
                <a:cubicBezTo>
                  <a:pt x="1327124" y="3618904"/>
                  <a:pt x="1328352" y="3618086"/>
                  <a:pt x="1329989" y="3618086"/>
                </a:cubicBezTo>
                <a:close/>
                <a:moveTo>
                  <a:pt x="6498564" y="3615630"/>
                </a:moveTo>
                <a:cubicBezTo>
                  <a:pt x="6483830" y="3618086"/>
                  <a:pt x="6467050" y="3620132"/>
                  <a:pt x="6448223" y="3621769"/>
                </a:cubicBezTo>
                <a:cubicBezTo>
                  <a:pt x="6448223" y="3622588"/>
                  <a:pt x="6448223" y="3623815"/>
                  <a:pt x="6448223" y="3625453"/>
                </a:cubicBezTo>
                <a:cubicBezTo>
                  <a:pt x="6449042" y="3632820"/>
                  <a:pt x="6450679" y="3643051"/>
                  <a:pt x="6453135" y="3656148"/>
                </a:cubicBezTo>
                <a:cubicBezTo>
                  <a:pt x="6458046" y="3655330"/>
                  <a:pt x="6465413" y="3654511"/>
                  <a:pt x="6475236" y="3653693"/>
                </a:cubicBezTo>
                <a:cubicBezTo>
                  <a:pt x="6487514" y="3652056"/>
                  <a:pt x="6495700" y="3650828"/>
                  <a:pt x="6499792" y="3650009"/>
                </a:cubicBezTo>
                <a:cubicBezTo>
                  <a:pt x="6500611" y="3638549"/>
                  <a:pt x="6501839" y="3628318"/>
                  <a:pt x="6503476" y="3619313"/>
                </a:cubicBezTo>
                <a:cubicBezTo>
                  <a:pt x="6503476" y="3616039"/>
                  <a:pt x="6501839" y="3614811"/>
                  <a:pt x="6498564" y="3615630"/>
                </a:cubicBezTo>
                <a:close/>
                <a:moveTo>
                  <a:pt x="3919485" y="3614402"/>
                </a:moveTo>
                <a:cubicBezTo>
                  <a:pt x="3917848" y="3615221"/>
                  <a:pt x="3915801" y="3615630"/>
                  <a:pt x="3913346" y="3615630"/>
                </a:cubicBezTo>
                <a:cubicBezTo>
                  <a:pt x="3910071" y="3616448"/>
                  <a:pt x="3907616" y="3616858"/>
                  <a:pt x="3905979" y="3616858"/>
                </a:cubicBezTo>
                <a:cubicBezTo>
                  <a:pt x="3908434" y="3617676"/>
                  <a:pt x="3910481" y="3618904"/>
                  <a:pt x="3912118" y="3620541"/>
                </a:cubicBezTo>
                <a:cubicBezTo>
                  <a:pt x="3917029" y="3624634"/>
                  <a:pt x="3918257" y="3629136"/>
                  <a:pt x="3915801" y="3634047"/>
                </a:cubicBezTo>
                <a:cubicBezTo>
                  <a:pt x="3913346" y="3638140"/>
                  <a:pt x="3911709" y="3646735"/>
                  <a:pt x="3910890" y="3659832"/>
                </a:cubicBezTo>
                <a:cubicBezTo>
                  <a:pt x="3912527" y="3659832"/>
                  <a:pt x="3914164" y="3659423"/>
                  <a:pt x="3915801" y="3658604"/>
                </a:cubicBezTo>
                <a:cubicBezTo>
                  <a:pt x="3917438" y="3658604"/>
                  <a:pt x="3918666" y="3658604"/>
                  <a:pt x="3919485" y="3658604"/>
                </a:cubicBezTo>
                <a:cubicBezTo>
                  <a:pt x="3921941" y="3646326"/>
                  <a:pt x="3922759" y="3638140"/>
                  <a:pt x="3921941" y="3634047"/>
                </a:cubicBezTo>
                <a:cubicBezTo>
                  <a:pt x="3922759" y="3626680"/>
                  <a:pt x="3921941" y="3620132"/>
                  <a:pt x="3919485" y="3614402"/>
                </a:cubicBezTo>
                <a:close/>
                <a:moveTo>
                  <a:pt x="3958775" y="3610719"/>
                </a:moveTo>
                <a:cubicBezTo>
                  <a:pt x="3957138" y="3611537"/>
                  <a:pt x="3953864" y="3611946"/>
                  <a:pt x="3948953" y="3611946"/>
                </a:cubicBezTo>
                <a:cubicBezTo>
                  <a:pt x="3944041" y="3612765"/>
                  <a:pt x="3940358" y="3613174"/>
                  <a:pt x="3937902" y="3613174"/>
                </a:cubicBezTo>
                <a:cubicBezTo>
                  <a:pt x="3939539" y="3613993"/>
                  <a:pt x="3942404" y="3615221"/>
                  <a:pt x="3946497" y="3616858"/>
                </a:cubicBezTo>
                <a:cubicBezTo>
                  <a:pt x="3948953" y="3618495"/>
                  <a:pt x="3950590" y="3619313"/>
                  <a:pt x="3951408" y="3619313"/>
                </a:cubicBezTo>
                <a:cubicBezTo>
                  <a:pt x="3954683" y="3621769"/>
                  <a:pt x="3955501" y="3626680"/>
                  <a:pt x="3953864" y="3634047"/>
                </a:cubicBezTo>
                <a:cubicBezTo>
                  <a:pt x="3950590" y="3640596"/>
                  <a:pt x="3948134" y="3648372"/>
                  <a:pt x="3946497" y="3657376"/>
                </a:cubicBezTo>
                <a:cubicBezTo>
                  <a:pt x="3952227" y="3657376"/>
                  <a:pt x="3956320" y="3657376"/>
                  <a:pt x="3958775" y="3657376"/>
                </a:cubicBezTo>
                <a:cubicBezTo>
                  <a:pt x="3959594" y="3654102"/>
                  <a:pt x="3960413" y="3649191"/>
                  <a:pt x="3961231" y="3642642"/>
                </a:cubicBezTo>
                <a:cubicBezTo>
                  <a:pt x="3962050" y="3636912"/>
                  <a:pt x="3963278" y="3628727"/>
                  <a:pt x="3964915" y="3618086"/>
                </a:cubicBezTo>
                <a:cubicBezTo>
                  <a:pt x="3964915" y="3613174"/>
                  <a:pt x="3962868" y="3610719"/>
                  <a:pt x="3958775" y="3610719"/>
                </a:cubicBezTo>
                <a:close/>
                <a:moveTo>
                  <a:pt x="1661503" y="3604579"/>
                </a:moveTo>
                <a:cubicBezTo>
                  <a:pt x="1662321" y="3604579"/>
                  <a:pt x="1663140" y="3605398"/>
                  <a:pt x="1663959" y="3607035"/>
                </a:cubicBezTo>
                <a:cubicBezTo>
                  <a:pt x="1676237" y="3644689"/>
                  <a:pt x="1699976" y="3664743"/>
                  <a:pt x="1735173" y="3667199"/>
                </a:cubicBezTo>
                <a:cubicBezTo>
                  <a:pt x="1739266" y="3668017"/>
                  <a:pt x="1746223" y="3668017"/>
                  <a:pt x="1756045" y="3667199"/>
                </a:cubicBezTo>
                <a:cubicBezTo>
                  <a:pt x="1760139" y="3667199"/>
                  <a:pt x="1763413" y="3667199"/>
                  <a:pt x="1765869" y="3667199"/>
                </a:cubicBezTo>
                <a:cubicBezTo>
                  <a:pt x="1770780" y="3666380"/>
                  <a:pt x="1772418" y="3664334"/>
                  <a:pt x="1770780" y="3661060"/>
                </a:cubicBezTo>
                <a:cubicBezTo>
                  <a:pt x="1769143" y="3654511"/>
                  <a:pt x="1766687" y="3647144"/>
                  <a:pt x="1763413" y="3638959"/>
                </a:cubicBezTo>
                <a:cubicBezTo>
                  <a:pt x="1761776" y="3635685"/>
                  <a:pt x="1760548" y="3633229"/>
                  <a:pt x="1759730" y="3631592"/>
                </a:cubicBezTo>
                <a:cubicBezTo>
                  <a:pt x="1758911" y="3629955"/>
                  <a:pt x="1759320" y="3628727"/>
                  <a:pt x="1760957" y="3627908"/>
                </a:cubicBezTo>
                <a:cubicBezTo>
                  <a:pt x="1761776" y="3627908"/>
                  <a:pt x="1763004" y="3628318"/>
                  <a:pt x="1764641" y="3629136"/>
                </a:cubicBezTo>
                <a:cubicBezTo>
                  <a:pt x="1769553" y="3634047"/>
                  <a:pt x="1781421" y="3642642"/>
                  <a:pt x="1800248" y="3654921"/>
                </a:cubicBezTo>
                <a:cubicBezTo>
                  <a:pt x="1804341" y="3658195"/>
                  <a:pt x="1807615" y="3660650"/>
                  <a:pt x="1810071" y="3662288"/>
                </a:cubicBezTo>
                <a:cubicBezTo>
                  <a:pt x="1815800" y="3665562"/>
                  <a:pt x="1819075" y="3670064"/>
                  <a:pt x="1819893" y="3675794"/>
                </a:cubicBezTo>
                <a:cubicBezTo>
                  <a:pt x="1819893" y="3679068"/>
                  <a:pt x="1817028" y="3682342"/>
                  <a:pt x="1811298" y="3685616"/>
                </a:cubicBezTo>
                <a:cubicBezTo>
                  <a:pt x="1802294" y="3692165"/>
                  <a:pt x="1784287" y="3695848"/>
                  <a:pt x="1757274" y="3696667"/>
                </a:cubicBezTo>
                <a:cubicBezTo>
                  <a:pt x="1720439" y="3697485"/>
                  <a:pt x="1693017" y="3689300"/>
                  <a:pt x="1675009" y="3672110"/>
                </a:cubicBezTo>
                <a:cubicBezTo>
                  <a:pt x="1662731" y="3655739"/>
                  <a:pt x="1657410" y="3634457"/>
                  <a:pt x="1659047" y="3608263"/>
                </a:cubicBezTo>
                <a:cubicBezTo>
                  <a:pt x="1659866" y="3605807"/>
                  <a:pt x="1660685" y="3604579"/>
                  <a:pt x="1661503" y="3604579"/>
                </a:cubicBezTo>
                <a:close/>
                <a:moveTo>
                  <a:pt x="6176872" y="3600896"/>
                </a:moveTo>
                <a:cubicBezTo>
                  <a:pt x="6173598" y="3601714"/>
                  <a:pt x="6168687" y="3602533"/>
                  <a:pt x="6162138" y="3603352"/>
                </a:cubicBezTo>
                <a:cubicBezTo>
                  <a:pt x="6153953" y="3604989"/>
                  <a:pt x="6148223" y="3606217"/>
                  <a:pt x="6144949" y="3607035"/>
                </a:cubicBezTo>
                <a:cubicBezTo>
                  <a:pt x="6145767" y="3609491"/>
                  <a:pt x="6146177" y="3613174"/>
                  <a:pt x="6146177" y="3618086"/>
                </a:cubicBezTo>
                <a:cubicBezTo>
                  <a:pt x="6146995" y="3621360"/>
                  <a:pt x="6147405" y="3624225"/>
                  <a:pt x="6147405" y="3626680"/>
                </a:cubicBezTo>
                <a:cubicBezTo>
                  <a:pt x="6153134" y="3625043"/>
                  <a:pt x="6161320" y="3623815"/>
                  <a:pt x="6171961" y="3622997"/>
                </a:cubicBezTo>
                <a:cubicBezTo>
                  <a:pt x="6175235" y="3622178"/>
                  <a:pt x="6177282" y="3621769"/>
                  <a:pt x="6178100" y="3621769"/>
                </a:cubicBezTo>
                <a:cubicBezTo>
                  <a:pt x="6178919" y="3617676"/>
                  <a:pt x="6179737" y="3613993"/>
                  <a:pt x="6180556" y="3610719"/>
                </a:cubicBezTo>
                <a:cubicBezTo>
                  <a:pt x="6181375" y="3609081"/>
                  <a:pt x="6181784" y="3607854"/>
                  <a:pt x="6181784" y="3607035"/>
                </a:cubicBezTo>
                <a:cubicBezTo>
                  <a:pt x="6181784" y="3602942"/>
                  <a:pt x="6180147" y="3600896"/>
                  <a:pt x="6176872" y="3600896"/>
                </a:cubicBezTo>
                <a:close/>
                <a:moveTo>
                  <a:pt x="1634491" y="3598440"/>
                </a:moveTo>
                <a:cubicBezTo>
                  <a:pt x="1635310" y="3599259"/>
                  <a:pt x="1636128" y="3600487"/>
                  <a:pt x="1636947" y="3602124"/>
                </a:cubicBezTo>
                <a:cubicBezTo>
                  <a:pt x="1645132" y="3638140"/>
                  <a:pt x="1640221" y="3659013"/>
                  <a:pt x="1622212" y="3664743"/>
                </a:cubicBezTo>
                <a:cubicBezTo>
                  <a:pt x="1612390" y="3669655"/>
                  <a:pt x="1605432" y="3667608"/>
                  <a:pt x="1601339" y="3658604"/>
                </a:cubicBezTo>
                <a:cubicBezTo>
                  <a:pt x="1597247" y="3645507"/>
                  <a:pt x="1599702" y="3634866"/>
                  <a:pt x="1608706" y="3626680"/>
                </a:cubicBezTo>
                <a:cubicBezTo>
                  <a:pt x="1620984" y="3616039"/>
                  <a:pt x="1628761" y="3607444"/>
                  <a:pt x="1632035" y="3600896"/>
                </a:cubicBezTo>
                <a:cubicBezTo>
                  <a:pt x="1632854" y="3599259"/>
                  <a:pt x="1633672" y="3598440"/>
                  <a:pt x="1634491" y="3598440"/>
                </a:cubicBezTo>
                <a:close/>
                <a:moveTo>
                  <a:pt x="1773236" y="3591073"/>
                </a:moveTo>
                <a:cubicBezTo>
                  <a:pt x="1793700" y="3591073"/>
                  <a:pt x="1809661" y="3592710"/>
                  <a:pt x="1821121" y="3595985"/>
                </a:cubicBezTo>
                <a:cubicBezTo>
                  <a:pt x="1838311" y="3601714"/>
                  <a:pt x="1844450" y="3614811"/>
                  <a:pt x="1839538" y="3635275"/>
                </a:cubicBezTo>
                <a:cubicBezTo>
                  <a:pt x="1837902" y="3641824"/>
                  <a:pt x="1833399" y="3643870"/>
                  <a:pt x="1826032" y="3641414"/>
                </a:cubicBezTo>
                <a:cubicBezTo>
                  <a:pt x="1809661" y="3634866"/>
                  <a:pt x="1791244" y="3620132"/>
                  <a:pt x="1770780" y="3597212"/>
                </a:cubicBezTo>
                <a:cubicBezTo>
                  <a:pt x="1768324" y="3594757"/>
                  <a:pt x="1767506" y="3593120"/>
                  <a:pt x="1768324" y="3592301"/>
                </a:cubicBezTo>
                <a:cubicBezTo>
                  <a:pt x="1768324" y="3591483"/>
                  <a:pt x="1769962" y="3591073"/>
                  <a:pt x="1773236" y="3591073"/>
                </a:cubicBezTo>
                <a:close/>
                <a:moveTo>
                  <a:pt x="6399110" y="3587390"/>
                </a:moveTo>
                <a:cubicBezTo>
                  <a:pt x="6399929" y="3587390"/>
                  <a:pt x="6399929" y="3588618"/>
                  <a:pt x="6399110" y="3591073"/>
                </a:cubicBezTo>
                <a:cubicBezTo>
                  <a:pt x="6397473" y="3595985"/>
                  <a:pt x="6394608" y="3605398"/>
                  <a:pt x="6390515" y="3619313"/>
                </a:cubicBezTo>
                <a:cubicBezTo>
                  <a:pt x="6380693" y="3650418"/>
                  <a:pt x="6374553" y="3669655"/>
                  <a:pt x="6372098" y="3677022"/>
                </a:cubicBezTo>
                <a:cubicBezTo>
                  <a:pt x="6370461" y="3680296"/>
                  <a:pt x="6365959" y="3681524"/>
                  <a:pt x="6358592" y="3680705"/>
                </a:cubicBezTo>
                <a:cubicBezTo>
                  <a:pt x="6346313" y="3674157"/>
                  <a:pt x="6338537" y="3662697"/>
                  <a:pt x="6335263" y="3646326"/>
                </a:cubicBezTo>
                <a:cubicBezTo>
                  <a:pt x="6334444" y="3640596"/>
                  <a:pt x="6336491" y="3637731"/>
                  <a:pt x="6341402" y="3637731"/>
                </a:cubicBezTo>
                <a:cubicBezTo>
                  <a:pt x="6344676" y="3636912"/>
                  <a:pt x="6347541" y="3635685"/>
                  <a:pt x="6349997" y="3634047"/>
                </a:cubicBezTo>
                <a:cubicBezTo>
                  <a:pt x="6350815" y="3633229"/>
                  <a:pt x="6351634" y="3632410"/>
                  <a:pt x="6352452" y="3631592"/>
                </a:cubicBezTo>
                <a:cubicBezTo>
                  <a:pt x="6372916" y="3611128"/>
                  <a:pt x="6387241" y="3597212"/>
                  <a:pt x="6395427" y="3589845"/>
                </a:cubicBezTo>
                <a:cubicBezTo>
                  <a:pt x="6397064" y="3588208"/>
                  <a:pt x="6398292" y="3587390"/>
                  <a:pt x="6399110" y="3587390"/>
                </a:cubicBezTo>
                <a:close/>
                <a:moveTo>
                  <a:pt x="1689743" y="3587390"/>
                </a:moveTo>
                <a:cubicBezTo>
                  <a:pt x="1690562" y="3587390"/>
                  <a:pt x="1692199" y="3587799"/>
                  <a:pt x="1694655" y="3588618"/>
                </a:cubicBezTo>
                <a:cubicBezTo>
                  <a:pt x="1705295" y="3591073"/>
                  <a:pt x="1717574" y="3595166"/>
                  <a:pt x="1731489" y="3600896"/>
                </a:cubicBezTo>
                <a:cubicBezTo>
                  <a:pt x="1742131" y="3609900"/>
                  <a:pt x="1743768" y="3621769"/>
                  <a:pt x="1736401" y="3636503"/>
                </a:cubicBezTo>
                <a:cubicBezTo>
                  <a:pt x="1731489" y="3643051"/>
                  <a:pt x="1725759" y="3643870"/>
                  <a:pt x="1719211" y="3638959"/>
                </a:cubicBezTo>
                <a:cubicBezTo>
                  <a:pt x="1707751" y="3628318"/>
                  <a:pt x="1696701" y="3612765"/>
                  <a:pt x="1686060" y="3592301"/>
                </a:cubicBezTo>
                <a:cubicBezTo>
                  <a:pt x="1685241" y="3590664"/>
                  <a:pt x="1684832" y="3589436"/>
                  <a:pt x="1684832" y="3588618"/>
                </a:cubicBezTo>
                <a:cubicBezTo>
                  <a:pt x="1685651" y="3587799"/>
                  <a:pt x="1687288" y="3587390"/>
                  <a:pt x="1689743" y="3587390"/>
                </a:cubicBezTo>
                <a:close/>
                <a:moveTo>
                  <a:pt x="4835447" y="3582478"/>
                </a:moveTo>
                <a:cubicBezTo>
                  <a:pt x="4832992" y="3587390"/>
                  <a:pt x="4830536" y="3591892"/>
                  <a:pt x="4828080" y="3595985"/>
                </a:cubicBezTo>
                <a:cubicBezTo>
                  <a:pt x="4839540" y="3596803"/>
                  <a:pt x="4847726" y="3600077"/>
                  <a:pt x="4852637" y="3605807"/>
                </a:cubicBezTo>
                <a:cubicBezTo>
                  <a:pt x="4854274" y="3606626"/>
                  <a:pt x="4855911" y="3607854"/>
                  <a:pt x="4857548" y="3609491"/>
                </a:cubicBezTo>
                <a:cubicBezTo>
                  <a:pt x="4860004" y="3611946"/>
                  <a:pt x="4861641" y="3613584"/>
                  <a:pt x="4862460" y="3614402"/>
                </a:cubicBezTo>
                <a:cubicBezTo>
                  <a:pt x="4867371" y="3607035"/>
                  <a:pt x="4870646" y="3598850"/>
                  <a:pt x="4872282" y="3589845"/>
                </a:cubicBezTo>
                <a:cubicBezTo>
                  <a:pt x="4873101" y="3587390"/>
                  <a:pt x="4873101" y="3585753"/>
                  <a:pt x="4872282" y="3584934"/>
                </a:cubicBezTo>
                <a:cubicBezTo>
                  <a:pt x="4872282" y="3584934"/>
                  <a:pt x="4871464" y="3585343"/>
                  <a:pt x="4869827" y="3586162"/>
                </a:cubicBezTo>
                <a:cubicBezTo>
                  <a:pt x="4869008" y="3586162"/>
                  <a:pt x="4867371" y="3586571"/>
                  <a:pt x="4864915" y="3587390"/>
                </a:cubicBezTo>
                <a:cubicBezTo>
                  <a:pt x="4863278" y="3588208"/>
                  <a:pt x="4861641" y="3589027"/>
                  <a:pt x="4860004" y="3589845"/>
                </a:cubicBezTo>
                <a:cubicBezTo>
                  <a:pt x="4855093" y="3592301"/>
                  <a:pt x="4850181" y="3591892"/>
                  <a:pt x="4845270" y="3588618"/>
                </a:cubicBezTo>
                <a:cubicBezTo>
                  <a:pt x="4842814" y="3586980"/>
                  <a:pt x="4839540" y="3584934"/>
                  <a:pt x="4835447" y="3582478"/>
                </a:cubicBezTo>
                <a:close/>
                <a:moveTo>
                  <a:pt x="2286469" y="3573884"/>
                </a:moveTo>
                <a:cubicBezTo>
                  <a:pt x="2286469" y="3603352"/>
                  <a:pt x="2286060" y="3628727"/>
                  <a:pt x="2285241" y="3650009"/>
                </a:cubicBezTo>
                <a:cubicBezTo>
                  <a:pt x="2302431" y="3635275"/>
                  <a:pt x="2319621" y="3611946"/>
                  <a:pt x="2336810" y="3580023"/>
                </a:cubicBezTo>
                <a:cubicBezTo>
                  <a:pt x="2331899" y="3580841"/>
                  <a:pt x="2325760" y="3582069"/>
                  <a:pt x="2318392" y="3583706"/>
                </a:cubicBezTo>
                <a:cubicBezTo>
                  <a:pt x="2314300" y="3584525"/>
                  <a:pt x="2311435" y="3584934"/>
                  <a:pt x="2309798" y="3584934"/>
                </a:cubicBezTo>
                <a:cubicBezTo>
                  <a:pt x="2306524" y="3584934"/>
                  <a:pt x="2302840" y="3584116"/>
                  <a:pt x="2298747" y="3582478"/>
                </a:cubicBezTo>
                <a:cubicBezTo>
                  <a:pt x="2294655" y="3580841"/>
                  <a:pt x="2290562" y="3577976"/>
                  <a:pt x="2286469" y="3573884"/>
                </a:cubicBezTo>
                <a:close/>
                <a:moveTo>
                  <a:pt x="5781808" y="3567744"/>
                </a:moveTo>
                <a:cubicBezTo>
                  <a:pt x="5777715" y="3570200"/>
                  <a:pt x="5773213" y="3571837"/>
                  <a:pt x="5768302" y="3572656"/>
                </a:cubicBezTo>
                <a:cubicBezTo>
                  <a:pt x="5768302" y="3579204"/>
                  <a:pt x="5767893" y="3586162"/>
                  <a:pt x="5767074" y="3593529"/>
                </a:cubicBezTo>
                <a:cubicBezTo>
                  <a:pt x="5768711" y="3593529"/>
                  <a:pt x="5771167" y="3593938"/>
                  <a:pt x="5774441" y="3594757"/>
                </a:cubicBezTo>
                <a:cubicBezTo>
                  <a:pt x="5778534" y="3594757"/>
                  <a:pt x="5781399" y="3595166"/>
                  <a:pt x="5783036" y="3595985"/>
                </a:cubicBezTo>
                <a:cubicBezTo>
                  <a:pt x="5785492" y="3595166"/>
                  <a:pt x="5786720" y="3593938"/>
                  <a:pt x="5786720" y="3592301"/>
                </a:cubicBezTo>
                <a:cubicBezTo>
                  <a:pt x="5786720" y="3585753"/>
                  <a:pt x="5786720" y="3578386"/>
                  <a:pt x="5786720" y="3570200"/>
                </a:cubicBezTo>
                <a:cubicBezTo>
                  <a:pt x="5787538" y="3567744"/>
                  <a:pt x="5785901" y="3566926"/>
                  <a:pt x="5781808" y="3567744"/>
                </a:cubicBezTo>
                <a:close/>
                <a:moveTo>
                  <a:pt x="1435582" y="3562833"/>
                </a:moveTo>
                <a:cubicBezTo>
                  <a:pt x="1411025" y="3565289"/>
                  <a:pt x="1388924" y="3568154"/>
                  <a:pt x="1369279" y="3571428"/>
                </a:cubicBezTo>
                <a:lnTo>
                  <a:pt x="1371735" y="3581251"/>
                </a:lnTo>
                <a:cubicBezTo>
                  <a:pt x="1379920" y="3579614"/>
                  <a:pt x="1390562" y="3576749"/>
                  <a:pt x="1403658" y="3572656"/>
                </a:cubicBezTo>
                <a:cubicBezTo>
                  <a:pt x="1402840" y="3573474"/>
                  <a:pt x="1404477" y="3573065"/>
                  <a:pt x="1408570" y="3571428"/>
                </a:cubicBezTo>
                <a:cubicBezTo>
                  <a:pt x="1416755" y="3570609"/>
                  <a:pt x="1424532" y="3574293"/>
                  <a:pt x="1431899" y="3582478"/>
                </a:cubicBezTo>
                <a:cubicBezTo>
                  <a:pt x="1434354" y="3586571"/>
                  <a:pt x="1433536" y="3589845"/>
                  <a:pt x="1429443" y="3592301"/>
                </a:cubicBezTo>
                <a:cubicBezTo>
                  <a:pt x="1426169" y="3593120"/>
                  <a:pt x="1411844" y="3595166"/>
                  <a:pt x="1386469" y="3598440"/>
                </a:cubicBezTo>
                <a:cubicBezTo>
                  <a:pt x="1384013" y="3598440"/>
                  <a:pt x="1379511" y="3596803"/>
                  <a:pt x="1372963" y="3593529"/>
                </a:cubicBezTo>
                <a:cubicBezTo>
                  <a:pt x="1372963" y="3595166"/>
                  <a:pt x="1373372" y="3597622"/>
                  <a:pt x="1374190" y="3600896"/>
                </a:cubicBezTo>
                <a:cubicBezTo>
                  <a:pt x="1374190" y="3603352"/>
                  <a:pt x="1374600" y="3605398"/>
                  <a:pt x="1375418" y="3607035"/>
                </a:cubicBezTo>
                <a:cubicBezTo>
                  <a:pt x="1385241" y="3606217"/>
                  <a:pt x="1398337" y="3604170"/>
                  <a:pt x="1414709" y="3600896"/>
                </a:cubicBezTo>
                <a:cubicBezTo>
                  <a:pt x="1420439" y="3600077"/>
                  <a:pt x="1425759" y="3600487"/>
                  <a:pt x="1430671" y="3602124"/>
                </a:cubicBezTo>
                <a:cubicBezTo>
                  <a:pt x="1433126" y="3591483"/>
                  <a:pt x="1435582" y="3580023"/>
                  <a:pt x="1438038" y="3567744"/>
                </a:cubicBezTo>
                <a:cubicBezTo>
                  <a:pt x="1438856" y="3563652"/>
                  <a:pt x="1438038" y="3562015"/>
                  <a:pt x="1435582" y="3562833"/>
                </a:cubicBezTo>
                <a:close/>
                <a:moveTo>
                  <a:pt x="4605843" y="3557922"/>
                </a:moveTo>
                <a:cubicBezTo>
                  <a:pt x="4612392" y="3557922"/>
                  <a:pt x="4620986" y="3562424"/>
                  <a:pt x="4631628" y="3571428"/>
                </a:cubicBezTo>
                <a:cubicBezTo>
                  <a:pt x="4634083" y="3573065"/>
                  <a:pt x="4634492" y="3576339"/>
                  <a:pt x="4632855" y="3581251"/>
                </a:cubicBezTo>
                <a:cubicBezTo>
                  <a:pt x="4630400" y="3586162"/>
                  <a:pt x="4627126" y="3594347"/>
                  <a:pt x="4623033" y="3605807"/>
                </a:cubicBezTo>
                <a:cubicBezTo>
                  <a:pt x="4620577" y="3613993"/>
                  <a:pt x="4617712" y="3621360"/>
                  <a:pt x="4614438" y="3627908"/>
                </a:cubicBezTo>
                <a:cubicBezTo>
                  <a:pt x="4638176" y="3646735"/>
                  <a:pt x="4663960" y="3661878"/>
                  <a:pt x="4691791" y="3673338"/>
                </a:cubicBezTo>
                <a:cubicBezTo>
                  <a:pt x="4694247" y="3674157"/>
                  <a:pt x="4695475" y="3674975"/>
                  <a:pt x="4695475" y="3675794"/>
                </a:cubicBezTo>
                <a:cubicBezTo>
                  <a:pt x="4695475" y="3677431"/>
                  <a:pt x="4694247" y="3678249"/>
                  <a:pt x="4691791" y="3678249"/>
                </a:cubicBezTo>
                <a:cubicBezTo>
                  <a:pt x="4685243" y="3679068"/>
                  <a:pt x="4672965" y="3679886"/>
                  <a:pt x="4654956" y="3680705"/>
                </a:cubicBezTo>
                <a:cubicBezTo>
                  <a:pt x="4646771" y="3681524"/>
                  <a:pt x="4641450" y="3681933"/>
                  <a:pt x="4638995" y="3681933"/>
                </a:cubicBezTo>
                <a:cubicBezTo>
                  <a:pt x="4632446" y="3682751"/>
                  <a:pt x="4626716" y="3682342"/>
                  <a:pt x="4621805" y="3680705"/>
                </a:cubicBezTo>
                <a:cubicBezTo>
                  <a:pt x="4619349" y="3678659"/>
                  <a:pt x="4616280" y="3675794"/>
                  <a:pt x="4612596" y="3672110"/>
                </a:cubicBezTo>
                <a:lnTo>
                  <a:pt x="4604694" y="3663832"/>
                </a:lnTo>
                <a:lnTo>
                  <a:pt x="4603157" y="3661827"/>
                </a:lnTo>
                <a:cubicBezTo>
                  <a:pt x="4602083" y="3660497"/>
                  <a:pt x="4600522" y="3658604"/>
                  <a:pt x="4598476" y="3656148"/>
                </a:cubicBezTo>
                <a:cubicBezTo>
                  <a:pt x="4596839" y="3657785"/>
                  <a:pt x="4595202" y="3659423"/>
                  <a:pt x="4593565" y="3661060"/>
                </a:cubicBezTo>
                <a:cubicBezTo>
                  <a:pt x="4582924" y="3670882"/>
                  <a:pt x="4565734" y="3678659"/>
                  <a:pt x="4541996" y="3684389"/>
                </a:cubicBezTo>
                <a:cubicBezTo>
                  <a:pt x="4539540" y="3685207"/>
                  <a:pt x="4538312" y="3685207"/>
                  <a:pt x="4538312" y="3684389"/>
                </a:cubicBezTo>
                <a:cubicBezTo>
                  <a:pt x="4538312" y="3683570"/>
                  <a:pt x="4539131" y="3682342"/>
                  <a:pt x="4540768" y="3680705"/>
                </a:cubicBezTo>
                <a:cubicBezTo>
                  <a:pt x="4560413" y="3667608"/>
                  <a:pt x="4574738" y="3652465"/>
                  <a:pt x="4583742" y="3635275"/>
                </a:cubicBezTo>
                <a:cubicBezTo>
                  <a:pt x="4578012" y="3626271"/>
                  <a:pt x="4573101" y="3618086"/>
                  <a:pt x="4569008" y="3610719"/>
                </a:cubicBezTo>
                <a:cubicBezTo>
                  <a:pt x="4568190" y="3608263"/>
                  <a:pt x="4566962" y="3604989"/>
                  <a:pt x="4565325" y="3600896"/>
                </a:cubicBezTo>
                <a:cubicBezTo>
                  <a:pt x="4564506" y="3600077"/>
                  <a:pt x="4564097" y="3599668"/>
                  <a:pt x="4564097" y="3599668"/>
                </a:cubicBezTo>
                <a:cubicBezTo>
                  <a:pt x="4558367" y="3600487"/>
                  <a:pt x="4548954" y="3602124"/>
                  <a:pt x="4535857" y="3604579"/>
                </a:cubicBezTo>
                <a:cubicBezTo>
                  <a:pt x="4533401" y="3605398"/>
                  <a:pt x="4531355" y="3605807"/>
                  <a:pt x="4529717" y="3605807"/>
                </a:cubicBezTo>
                <a:cubicBezTo>
                  <a:pt x="4530536" y="3605807"/>
                  <a:pt x="4531355" y="3606217"/>
                  <a:pt x="4532173" y="3607035"/>
                </a:cubicBezTo>
                <a:cubicBezTo>
                  <a:pt x="4532992" y="3607035"/>
                  <a:pt x="4533810" y="3607444"/>
                  <a:pt x="4534629" y="3608263"/>
                </a:cubicBezTo>
                <a:cubicBezTo>
                  <a:pt x="4537903" y="3609900"/>
                  <a:pt x="4537903" y="3612765"/>
                  <a:pt x="4534629" y="3616858"/>
                </a:cubicBezTo>
                <a:cubicBezTo>
                  <a:pt x="4534629" y="3617676"/>
                  <a:pt x="4533401" y="3619313"/>
                  <a:pt x="4530945" y="3621769"/>
                </a:cubicBezTo>
                <a:cubicBezTo>
                  <a:pt x="4535038" y="3621769"/>
                  <a:pt x="4539131" y="3620951"/>
                  <a:pt x="4543224" y="3619313"/>
                </a:cubicBezTo>
                <a:cubicBezTo>
                  <a:pt x="4545679" y="3617676"/>
                  <a:pt x="4548544" y="3617676"/>
                  <a:pt x="4551818" y="3619313"/>
                </a:cubicBezTo>
                <a:cubicBezTo>
                  <a:pt x="4559185" y="3624225"/>
                  <a:pt x="4563688" y="3628318"/>
                  <a:pt x="4565325" y="3631592"/>
                </a:cubicBezTo>
                <a:cubicBezTo>
                  <a:pt x="4567780" y="3634866"/>
                  <a:pt x="4567371" y="3638140"/>
                  <a:pt x="4564097" y="3641414"/>
                </a:cubicBezTo>
                <a:cubicBezTo>
                  <a:pt x="4561641" y="3644689"/>
                  <a:pt x="4558776" y="3649600"/>
                  <a:pt x="4555502" y="3656148"/>
                </a:cubicBezTo>
                <a:cubicBezTo>
                  <a:pt x="4547316" y="3674975"/>
                  <a:pt x="4536266" y="3686435"/>
                  <a:pt x="4522351" y="3690528"/>
                </a:cubicBezTo>
                <a:cubicBezTo>
                  <a:pt x="4516621" y="3692165"/>
                  <a:pt x="4512937" y="3689709"/>
                  <a:pt x="4511300" y="3683161"/>
                </a:cubicBezTo>
                <a:cubicBezTo>
                  <a:pt x="4509663" y="3674975"/>
                  <a:pt x="4505570" y="3666380"/>
                  <a:pt x="4499022" y="3657376"/>
                </a:cubicBezTo>
                <a:cubicBezTo>
                  <a:pt x="4490018" y="3664743"/>
                  <a:pt x="4476921" y="3671292"/>
                  <a:pt x="4459731" y="3677022"/>
                </a:cubicBezTo>
                <a:cubicBezTo>
                  <a:pt x="4458094" y="3677840"/>
                  <a:pt x="4457275" y="3677840"/>
                  <a:pt x="4457275" y="3677022"/>
                </a:cubicBezTo>
                <a:cubicBezTo>
                  <a:pt x="4456457" y="3676203"/>
                  <a:pt x="4456866" y="3674975"/>
                  <a:pt x="4458503" y="3673338"/>
                </a:cubicBezTo>
                <a:cubicBezTo>
                  <a:pt x="4485516" y="3647144"/>
                  <a:pt x="4501068" y="3626271"/>
                  <a:pt x="4505161" y="3610719"/>
                </a:cubicBezTo>
                <a:lnTo>
                  <a:pt x="4497794" y="3611946"/>
                </a:lnTo>
                <a:lnTo>
                  <a:pt x="4495338" y="3613174"/>
                </a:lnTo>
                <a:cubicBezTo>
                  <a:pt x="4489608" y="3613174"/>
                  <a:pt x="4485925" y="3612765"/>
                  <a:pt x="4484288" y="3611946"/>
                </a:cubicBezTo>
                <a:cubicBezTo>
                  <a:pt x="4481832" y="3611128"/>
                  <a:pt x="4479376" y="3609491"/>
                  <a:pt x="4476921" y="3607035"/>
                </a:cubicBezTo>
                <a:cubicBezTo>
                  <a:pt x="4477739" y="3607854"/>
                  <a:pt x="4476921" y="3607444"/>
                  <a:pt x="4474465" y="3605807"/>
                </a:cubicBezTo>
                <a:cubicBezTo>
                  <a:pt x="4474465" y="3604989"/>
                  <a:pt x="4474056" y="3604579"/>
                  <a:pt x="4473237" y="3604579"/>
                </a:cubicBezTo>
                <a:cubicBezTo>
                  <a:pt x="4472419" y="3606217"/>
                  <a:pt x="4471600" y="3608672"/>
                  <a:pt x="4470782" y="3611946"/>
                </a:cubicBezTo>
                <a:cubicBezTo>
                  <a:pt x="4470782" y="3614402"/>
                  <a:pt x="4469554" y="3618086"/>
                  <a:pt x="4467098" y="3622997"/>
                </a:cubicBezTo>
                <a:cubicBezTo>
                  <a:pt x="4460550" y="3644279"/>
                  <a:pt x="4456048" y="3661060"/>
                  <a:pt x="4453592" y="3673338"/>
                </a:cubicBezTo>
                <a:cubicBezTo>
                  <a:pt x="4451136" y="3680705"/>
                  <a:pt x="4445406" y="3681933"/>
                  <a:pt x="4436402" y="3677022"/>
                </a:cubicBezTo>
                <a:cubicBezTo>
                  <a:pt x="4429035" y="3668836"/>
                  <a:pt x="4424124" y="3658604"/>
                  <a:pt x="4421668" y="3646326"/>
                </a:cubicBezTo>
                <a:cubicBezTo>
                  <a:pt x="4422487" y="3641414"/>
                  <a:pt x="4424124" y="3639368"/>
                  <a:pt x="4426580" y="3640187"/>
                </a:cubicBezTo>
                <a:cubicBezTo>
                  <a:pt x="4429854" y="3638549"/>
                  <a:pt x="4434356" y="3634457"/>
                  <a:pt x="4440086" y="3627908"/>
                </a:cubicBezTo>
                <a:cubicBezTo>
                  <a:pt x="4443360" y="3622997"/>
                  <a:pt x="4449090" y="3614402"/>
                  <a:pt x="4457275" y="3602124"/>
                </a:cubicBezTo>
                <a:cubicBezTo>
                  <a:pt x="4466280" y="3589845"/>
                  <a:pt x="4472009" y="3581660"/>
                  <a:pt x="4474465" y="3577567"/>
                </a:cubicBezTo>
                <a:cubicBezTo>
                  <a:pt x="4475284" y="3575930"/>
                  <a:pt x="4476511" y="3575521"/>
                  <a:pt x="4478149" y="3576339"/>
                </a:cubicBezTo>
                <a:cubicBezTo>
                  <a:pt x="4478967" y="3577158"/>
                  <a:pt x="4478967" y="3578386"/>
                  <a:pt x="4478149" y="3580023"/>
                </a:cubicBezTo>
                <a:cubicBezTo>
                  <a:pt x="4477330" y="3582478"/>
                  <a:pt x="4476511" y="3586571"/>
                  <a:pt x="4475693" y="3592301"/>
                </a:cubicBezTo>
                <a:cubicBezTo>
                  <a:pt x="4474874" y="3594757"/>
                  <a:pt x="4474465" y="3596803"/>
                  <a:pt x="4474465" y="3598440"/>
                </a:cubicBezTo>
                <a:cubicBezTo>
                  <a:pt x="4475284" y="3598440"/>
                  <a:pt x="4476102" y="3598031"/>
                  <a:pt x="4476921" y="3597212"/>
                </a:cubicBezTo>
                <a:cubicBezTo>
                  <a:pt x="4485106" y="3597212"/>
                  <a:pt x="4498612" y="3595166"/>
                  <a:pt x="4517439" y="3591073"/>
                </a:cubicBezTo>
                <a:cubicBezTo>
                  <a:pt x="4515802" y="3585343"/>
                  <a:pt x="4512528" y="3580023"/>
                  <a:pt x="4507617" y="3575111"/>
                </a:cubicBezTo>
                <a:cubicBezTo>
                  <a:pt x="4505979" y="3571837"/>
                  <a:pt x="4507617" y="3570200"/>
                  <a:pt x="4512528" y="3570200"/>
                </a:cubicBezTo>
                <a:cubicBezTo>
                  <a:pt x="4520713" y="3570200"/>
                  <a:pt x="4527262" y="3571019"/>
                  <a:pt x="4532173" y="3572656"/>
                </a:cubicBezTo>
                <a:cubicBezTo>
                  <a:pt x="4536266" y="3575111"/>
                  <a:pt x="4538312" y="3579614"/>
                  <a:pt x="4538312" y="3586162"/>
                </a:cubicBezTo>
                <a:cubicBezTo>
                  <a:pt x="4540768" y="3585343"/>
                  <a:pt x="4544451" y="3584116"/>
                  <a:pt x="4549363" y="3582478"/>
                </a:cubicBezTo>
                <a:cubicBezTo>
                  <a:pt x="4551000" y="3581660"/>
                  <a:pt x="4552228" y="3581251"/>
                  <a:pt x="4553046" y="3581251"/>
                </a:cubicBezTo>
                <a:cubicBezTo>
                  <a:pt x="4563688" y="3578795"/>
                  <a:pt x="4571873" y="3581251"/>
                  <a:pt x="4577603" y="3588618"/>
                </a:cubicBezTo>
                <a:cubicBezTo>
                  <a:pt x="4580059" y="3592710"/>
                  <a:pt x="4580468" y="3595166"/>
                  <a:pt x="4578831" y="3595985"/>
                </a:cubicBezTo>
                <a:cubicBezTo>
                  <a:pt x="4580468" y="3596803"/>
                  <a:pt x="4582924" y="3598850"/>
                  <a:pt x="4586198" y="3602124"/>
                </a:cubicBezTo>
                <a:cubicBezTo>
                  <a:pt x="4589472" y="3605398"/>
                  <a:pt x="4591928" y="3607854"/>
                  <a:pt x="4593565" y="3609491"/>
                </a:cubicBezTo>
                <a:cubicBezTo>
                  <a:pt x="4595202" y="3605398"/>
                  <a:pt x="4596430" y="3600896"/>
                  <a:pt x="4597248" y="3595985"/>
                </a:cubicBezTo>
                <a:cubicBezTo>
                  <a:pt x="4599704" y="3586980"/>
                  <a:pt x="4600113" y="3576749"/>
                  <a:pt x="4598476" y="3565289"/>
                </a:cubicBezTo>
                <a:cubicBezTo>
                  <a:pt x="4597658" y="3560377"/>
                  <a:pt x="4600113" y="3557922"/>
                  <a:pt x="4605843" y="3557922"/>
                </a:cubicBezTo>
                <a:close/>
                <a:moveTo>
                  <a:pt x="2714982" y="3557922"/>
                </a:moveTo>
                <a:cubicBezTo>
                  <a:pt x="2708434" y="3558740"/>
                  <a:pt x="2696565" y="3560377"/>
                  <a:pt x="2679375" y="3562833"/>
                </a:cubicBezTo>
                <a:cubicBezTo>
                  <a:pt x="2669553" y="3563652"/>
                  <a:pt x="2662595" y="3564470"/>
                  <a:pt x="2658502" y="3565289"/>
                </a:cubicBezTo>
                <a:cubicBezTo>
                  <a:pt x="2658502" y="3565289"/>
                  <a:pt x="2658502" y="3566107"/>
                  <a:pt x="2658502" y="3567744"/>
                </a:cubicBezTo>
                <a:cubicBezTo>
                  <a:pt x="2659321" y="3569382"/>
                  <a:pt x="2659730" y="3570609"/>
                  <a:pt x="2659730" y="3571428"/>
                </a:cubicBezTo>
                <a:cubicBezTo>
                  <a:pt x="2671190" y="3569791"/>
                  <a:pt x="2681831" y="3567744"/>
                  <a:pt x="2691654" y="3565289"/>
                </a:cubicBezTo>
                <a:cubicBezTo>
                  <a:pt x="2699839" y="3561196"/>
                  <a:pt x="2707206" y="3563242"/>
                  <a:pt x="2713755" y="3571428"/>
                </a:cubicBezTo>
                <a:cubicBezTo>
                  <a:pt x="2717029" y="3576339"/>
                  <a:pt x="2716210" y="3580432"/>
                  <a:pt x="2711299" y="3583706"/>
                </a:cubicBezTo>
                <a:cubicBezTo>
                  <a:pt x="2708843" y="3583706"/>
                  <a:pt x="2703523" y="3584116"/>
                  <a:pt x="2695337" y="3584934"/>
                </a:cubicBezTo>
                <a:cubicBezTo>
                  <a:pt x="2685515" y="3585753"/>
                  <a:pt x="2679375" y="3586571"/>
                  <a:pt x="2676920" y="3587390"/>
                </a:cubicBezTo>
                <a:cubicBezTo>
                  <a:pt x="2672008" y="3587390"/>
                  <a:pt x="2666688" y="3586162"/>
                  <a:pt x="2660958" y="3583706"/>
                </a:cubicBezTo>
                <a:cubicBezTo>
                  <a:pt x="2661777" y="3586162"/>
                  <a:pt x="2662186" y="3588618"/>
                  <a:pt x="2662186" y="3591073"/>
                </a:cubicBezTo>
                <a:cubicBezTo>
                  <a:pt x="2662186" y="3591892"/>
                  <a:pt x="2662595" y="3593120"/>
                  <a:pt x="2663413" y="3594757"/>
                </a:cubicBezTo>
                <a:cubicBezTo>
                  <a:pt x="2680603" y="3593120"/>
                  <a:pt x="2697384" y="3591073"/>
                  <a:pt x="2713755" y="3588618"/>
                </a:cubicBezTo>
                <a:cubicBezTo>
                  <a:pt x="2716210" y="3581251"/>
                  <a:pt x="2718257" y="3572656"/>
                  <a:pt x="2719894" y="3562833"/>
                </a:cubicBezTo>
                <a:cubicBezTo>
                  <a:pt x="2720712" y="3559559"/>
                  <a:pt x="2719075" y="3557922"/>
                  <a:pt x="2714982" y="3557922"/>
                </a:cubicBezTo>
                <a:close/>
                <a:moveTo>
                  <a:pt x="3925624" y="3543188"/>
                </a:moveTo>
                <a:cubicBezTo>
                  <a:pt x="3954273" y="3543188"/>
                  <a:pt x="3975965" y="3545234"/>
                  <a:pt x="3990699" y="3549327"/>
                </a:cubicBezTo>
                <a:cubicBezTo>
                  <a:pt x="4003796" y="3553420"/>
                  <a:pt x="4009526" y="3563652"/>
                  <a:pt x="4007889" y="3580023"/>
                </a:cubicBezTo>
                <a:cubicBezTo>
                  <a:pt x="4004615" y="3588208"/>
                  <a:pt x="3998475" y="3591073"/>
                  <a:pt x="3989471" y="3588618"/>
                </a:cubicBezTo>
                <a:cubicBezTo>
                  <a:pt x="3977193" y="3584525"/>
                  <a:pt x="3955501" y="3570609"/>
                  <a:pt x="3924396" y="3546871"/>
                </a:cubicBezTo>
                <a:cubicBezTo>
                  <a:pt x="3922759" y="3546053"/>
                  <a:pt x="3921941" y="3545234"/>
                  <a:pt x="3921941" y="3544416"/>
                </a:cubicBezTo>
                <a:cubicBezTo>
                  <a:pt x="3922759" y="3543597"/>
                  <a:pt x="3923987" y="3543188"/>
                  <a:pt x="3925624" y="3543188"/>
                </a:cubicBezTo>
                <a:close/>
                <a:moveTo>
                  <a:pt x="1452771" y="3539504"/>
                </a:moveTo>
                <a:cubicBezTo>
                  <a:pt x="1454409" y="3539504"/>
                  <a:pt x="1456046" y="3539914"/>
                  <a:pt x="1457683" y="3540732"/>
                </a:cubicBezTo>
                <a:cubicBezTo>
                  <a:pt x="1465050" y="3543188"/>
                  <a:pt x="1472008" y="3548918"/>
                  <a:pt x="1478556" y="3557922"/>
                </a:cubicBezTo>
                <a:cubicBezTo>
                  <a:pt x="1481012" y="3563652"/>
                  <a:pt x="1480603" y="3568154"/>
                  <a:pt x="1477329" y="3571428"/>
                </a:cubicBezTo>
                <a:cubicBezTo>
                  <a:pt x="1470780" y="3582069"/>
                  <a:pt x="1466687" y="3591892"/>
                  <a:pt x="1465050" y="3600896"/>
                </a:cubicBezTo>
                <a:cubicBezTo>
                  <a:pt x="1464231" y="3603352"/>
                  <a:pt x="1463004" y="3607035"/>
                  <a:pt x="1461366" y="3611946"/>
                </a:cubicBezTo>
                <a:cubicBezTo>
                  <a:pt x="1460548" y="3613584"/>
                  <a:pt x="1460139" y="3614811"/>
                  <a:pt x="1460139" y="3615630"/>
                </a:cubicBezTo>
                <a:cubicBezTo>
                  <a:pt x="1460957" y="3615630"/>
                  <a:pt x="1461776" y="3615630"/>
                  <a:pt x="1462595" y="3615630"/>
                </a:cubicBezTo>
                <a:cubicBezTo>
                  <a:pt x="1465050" y="3615630"/>
                  <a:pt x="1469143" y="3615630"/>
                  <a:pt x="1474873" y="3615630"/>
                </a:cubicBezTo>
                <a:cubicBezTo>
                  <a:pt x="1486332" y="3614811"/>
                  <a:pt x="1493699" y="3614811"/>
                  <a:pt x="1496974" y="3615630"/>
                </a:cubicBezTo>
                <a:cubicBezTo>
                  <a:pt x="1513345" y="3618086"/>
                  <a:pt x="1519893" y="3629545"/>
                  <a:pt x="1516619" y="3650009"/>
                </a:cubicBezTo>
                <a:cubicBezTo>
                  <a:pt x="1514163" y="3656558"/>
                  <a:pt x="1508434" y="3658195"/>
                  <a:pt x="1499429" y="3654921"/>
                </a:cubicBezTo>
                <a:cubicBezTo>
                  <a:pt x="1483058" y="3644279"/>
                  <a:pt x="1470370" y="3632820"/>
                  <a:pt x="1461366" y="3620541"/>
                </a:cubicBezTo>
                <a:cubicBezTo>
                  <a:pt x="1460548" y="3618904"/>
                  <a:pt x="1460139" y="3618086"/>
                  <a:pt x="1460139" y="3618086"/>
                </a:cubicBezTo>
                <a:cubicBezTo>
                  <a:pt x="1456865" y="3625453"/>
                  <a:pt x="1454000" y="3629955"/>
                  <a:pt x="1451544" y="3631592"/>
                </a:cubicBezTo>
                <a:cubicBezTo>
                  <a:pt x="1449088" y="3634047"/>
                  <a:pt x="1445404" y="3634457"/>
                  <a:pt x="1440493" y="3632820"/>
                </a:cubicBezTo>
                <a:cubicBezTo>
                  <a:pt x="1434764" y="3629545"/>
                  <a:pt x="1431080" y="3625453"/>
                  <a:pt x="1429443" y="3620541"/>
                </a:cubicBezTo>
                <a:cubicBezTo>
                  <a:pt x="1427805" y="3620541"/>
                  <a:pt x="1424941" y="3620951"/>
                  <a:pt x="1420848" y="3621769"/>
                </a:cubicBezTo>
                <a:cubicBezTo>
                  <a:pt x="1401202" y="3622588"/>
                  <a:pt x="1386059" y="3623815"/>
                  <a:pt x="1375418" y="3625453"/>
                </a:cubicBezTo>
                <a:cubicBezTo>
                  <a:pt x="1374600" y="3630364"/>
                  <a:pt x="1372554" y="3632820"/>
                  <a:pt x="1369279" y="3632820"/>
                </a:cubicBezTo>
                <a:cubicBezTo>
                  <a:pt x="1358638" y="3632820"/>
                  <a:pt x="1351680" y="3623815"/>
                  <a:pt x="1348406" y="3605807"/>
                </a:cubicBezTo>
                <a:cubicBezTo>
                  <a:pt x="1345132" y="3586162"/>
                  <a:pt x="1339811" y="3570609"/>
                  <a:pt x="1332444" y="3559150"/>
                </a:cubicBezTo>
                <a:cubicBezTo>
                  <a:pt x="1330807" y="3556694"/>
                  <a:pt x="1330398" y="3555057"/>
                  <a:pt x="1331216" y="3554238"/>
                </a:cubicBezTo>
                <a:cubicBezTo>
                  <a:pt x="1332035" y="3552601"/>
                  <a:pt x="1333672" y="3551783"/>
                  <a:pt x="1336128" y="3551783"/>
                </a:cubicBezTo>
                <a:cubicBezTo>
                  <a:pt x="1341039" y="3550964"/>
                  <a:pt x="1347588" y="3552192"/>
                  <a:pt x="1355773" y="3555466"/>
                </a:cubicBezTo>
                <a:cubicBezTo>
                  <a:pt x="1375418" y="3552192"/>
                  <a:pt x="1397520" y="3548918"/>
                  <a:pt x="1422076" y="3545643"/>
                </a:cubicBezTo>
                <a:cubicBezTo>
                  <a:pt x="1422895" y="3545643"/>
                  <a:pt x="1424941" y="3545234"/>
                  <a:pt x="1428215" y="3544416"/>
                </a:cubicBezTo>
                <a:cubicBezTo>
                  <a:pt x="1437219" y="3543597"/>
                  <a:pt x="1443767" y="3542369"/>
                  <a:pt x="1447861" y="3540732"/>
                </a:cubicBezTo>
                <a:cubicBezTo>
                  <a:pt x="1449497" y="3539914"/>
                  <a:pt x="1451134" y="3539504"/>
                  <a:pt x="1452771" y="3539504"/>
                </a:cubicBezTo>
                <a:close/>
                <a:moveTo>
                  <a:pt x="4416757" y="3535821"/>
                </a:moveTo>
                <a:cubicBezTo>
                  <a:pt x="4425761" y="3535821"/>
                  <a:pt x="4434765" y="3535821"/>
                  <a:pt x="4443769" y="3535821"/>
                </a:cubicBezTo>
                <a:cubicBezTo>
                  <a:pt x="4460140" y="3539095"/>
                  <a:pt x="4467507" y="3548099"/>
                  <a:pt x="4465870" y="3562833"/>
                </a:cubicBezTo>
                <a:cubicBezTo>
                  <a:pt x="4462596" y="3575111"/>
                  <a:pt x="4456048" y="3578795"/>
                  <a:pt x="4446225" y="3573884"/>
                </a:cubicBezTo>
                <a:cubicBezTo>
                  <a:pt x="4442132" y="3571428"/>
                  <a:pt x="4434765" y="3564061"/>
                  <a:pt x="4424124" y="3551783"/>
                </a:cubicBezTo>
                <a:cubicBezTo>
                  <a:pt x="4419213" y="3546053"/>
                  <a:pt x="4415938" y="3542369"/>
                  <a:pt x="4414301" y="3540732"/>
                </a:cubicBezTo>
                <a:cubicBezTo>
                  <a:pt x="4412664" y="3537458"/>
                  <a:pt x="4413483" y="3535821"/>
                  <a:pt x="4416757" y="3535821"/>
                </a:cubicBezTo>
                <a:close/>
                <a:moveTo>
                  <a:pt x="2728182" y="3535821"/>
                </a:moveTo>
                <a:cubicBezTo>
                  <a:pt x="2730433" y="3535821"/>
                  <a:pt x="2732581" y="3536230"/>
                  <a:pt x="2734628" y="3537049"/>
                </a:cubicBezTo>
                <a:cubicBezTo>
                  <a:pt x="2744450" y="3541141"/>
                  <a:pt x="2753045" y="3547281"/>
                  <a:pt x="2760412" y="3555466"/>
                </a:cubicBezTo>
                <a:cubicBezTo>
                  <a:pt x="2762868" y="3559559"/>
                  <a:pt x="2762868" y="3563242"/>
                  <a:pt x="2760412" y="3566517"/>
                </a:cubicBezTo>
                <a:cubicBezTo>
                  <a:pt x="2755501" y="3569791"/>
                  <a:pt x="2748953" y="3582069"/>
                  <a:pt x="2740767" y="3603352"/>
                </a:cubicBezTo>
                <a:cubicBezTo>
                  <a:pt x="2736674" y="3611537"/>
                  <a:pt x="2730535" y="3615221"/>
                  <a:pt x="2722350" y="3614402"/>
                </a:cubicBezTo>
                <a:cubicBezTo>
                  <a:pt x="2717438" y="3611946"/>
                  <a:pt x="2714164" y="3609491"/>
                  <a:pt x="2712527" y="3607035"/>
                </a:cubicBezTo>
                <a:cubicBezTo>
                  <a:pt x="2710071" y="3607035"/>
                  <a:pt x="2706797" y="3607444"/>
                  <a:pt x="2702704" y="3608263"/>
                </a:cubicBezTo>
                <a:cubicBezTo>
                  <a:pt x="2705978" y="3610719"/>
                  <a:pt x="2708025" y="3613993"/>
                  <a:pt x="2708843" y="3618086"/>
                </a:cubicBezTo>
                <a:cubicBezTo>
                  <a:pt x="2709662" y="3618086"/>
                  <a:pt x="2710071" y="3618086"/>
                  <a:pt x="2710071" y="3618086"/>
                </a:cubicBezTo>
                <a:cubicBezTo>
                  <a:pt x="2733809" y="3616448"/>
                  <a:pt x="2750999" y="3613993"/>
                  <a:pt x="2761640" y="3610719"/>
                </a:cubicBezTo>
                <a:cubicBezTo>
                  <a:pt x="2765733" y="3609081"/>
                  <a:pt x="2769417" y="3609081"/>
                  <a:pt x="2772691" y="3610719"/>
                </a:cubicBezTo>
                <a:cubicBezTo>
                  <a:pt x="2782513" y="3614811"/>
                  <a:pt x="2788652" y="3619723"/>
                  <a:pt x="2791108" y="3625453"/>
                </a:cubicBezTo>
                <a:cubicBezTo>
                  <a:pt x="2794382" y="3628727"/>
                  <a:pt x="2795201" y="3631592"/>
                  <a:pt x="2793564" y="3634047"/>
                </a:cubicBezTo>
                <a:cubicBezTo>
                  <a:pt x="2791927" y="3636503"/>
                  <a:pt x="2788652" y="3637731"/>
                  <a:pt x="2783741" y="3637731"/>
                </a:cubicBezTo>
                <a:cubicBezTo>
                  <a:pt x="2750180" y="3637731"/>
                  <a:pt x="2724396" y="3638140"/>
                  <a:pt x="2706388" y="3638959"/>
                </a:cubicBezTo>
                <a:cubicBezTo>
                  <a:pt x="2706388" y="3642233"/>
                  <a:pt x="2706388" y="3645916"/>
                  <a:pt x="2706388" y="3650009"/>
                </a:cubicBezTo>
                <a:cubicBezTo>
                  <a:pt x="2706388" y="3672110"/>
                  <a:pt x="2701476" y="3693393"/>
                  <a:pt x="2691654" y="3713856"/>
                </a:cubicBezTo>
                <a:cubicBezTo>
                  <a:pt x="2690835" y="3715494"/>
                  <a:pt x="2690016" y="3716312"/>
                  <a:pt x="2689198" y="3716312"/>
                </a:cubicBezTo>
                <a:cubicBezTo>
                  <a:pt x="2687561" y="3716312"/>
                  <a:pt x="2686333" y="3715494"/>
                  <a:pt x="2685515" y="3713856"/>
                </a:cubicBezTo>
                <a:cubicBezTo>
                  <a:pt x="2678147" y="3695848"/>
                  <a:pt x="2674055" y="3676612"/>
                  <a:pt x="2673236" y="3656148"/>
                </a:cubicBezTo>
                <a:cubicBezTo>
                  <a:pt x="2673236" y="3651237"/>
                  <a:pt x="2673236" y="3646326"/>
                  <a:pt x="2673236" y="3641414"/>
                </a:cubicBezTo>
                <a:cubicBezTo>
                  <a:pt x="2668325" y="3642233"/>
                  <a:pt x="2661367" y="3643051"/>
                  <a:pt x="2652363" y="3643870"/>
                </a:cubicBezTo>
                <a:cubicBezTo>
                  <a:pt x="2640085" y="3645507"/>
                  <a:pt x="2631490" y="3646735"/>
                  <a:pt x="2626579" y="3647554"/>
                </a:cubicBezTo>
                <a:cubicBezTo>
                  <a:pt x="2620848" y="3649191"/>
                  <a:pt x="2616756" y="3648781"/>
                  <a:pt x="2614300" y="3646326"/>
                </a:cubicBezTo>
                <a:cubicBezTo>
                  <a:pt x="2609389" y="3643870"/>
                  <a:pt x="2604068" y="3639777"/>
                  <a:pt x="2598338" y="3634047"/>
                </a:cubicBezTo>
                <a:cubicBezTo>
                  <a:pt x="2595883" y="3629955"/>
                  <a:pt x="2597111" y="3627499"/>
                  <a:pt x="2602022" y="3626680"/>
                </a:cubicBezTo>
                <a:cubicBezTo>
                  <a:pt x="2605296" y="3626680"/>
                  <a:pt x="2611435" y="3626271"/>
                  <a:pt x="2620440" y="3625453"/>
                </a:cubicBezTo>
                <a:cubicBezTo>
                  <a:pt x="2631899" y="3624634"/>
                  <a:pt x="2639675" y="3624225"/>
                  <a:pt x="2643768" y="3624225"/>
                </a:cubicBezTo>
                <a:cubicBezTo>
                  <a:pt x="2655228" y="3622588"/>
                  <a:pt x="2665051" y="3621360"/>
                  <a:pt x="2673236" y="3620541"/>
                </a:cubicBezTo>
                <a:cubicBezTo>
                  <a:pt x="2673236" y="3619723"/>
                  <a:pt x="2672827" y="3618086"/>
                  <a:pt x="2672008" y="3615630"/>
                </a:cubicBezTo>
                <a:cubicBezTo>
                  <a:pt x="2672008" y="3613174"/>
                  <a:pt x="2671599" y="3611537"/>
                  <a:pt x="2670780" y="3610719"/>
                </a:cubicBezTo>
                <a:cubicBezTo>
                  <a:pt x="2668325" y="3610719"/>
                  <a:pt x="2665869" y="3611128"/>
                  <a:pt x="2663413" y="3611946"/>
                </a:cubicBezTo>
                <a:cubicBezTo>
                  <a:pt x="2662595" y="3613584"/>
                  <a:pt x="2662186" y="3615221"/>
                  <a:pt x="2662186" y="3616858"/>
                </a:cubicBezTo>
                <a:cubicBezTo>
                  <a:pt x="2661367" y="3620951"/>
                  <a:pt x="2657684" y="3621769"/>
                  <a:pt x="2651135" y="3619313"/>
                </a:cubicBezTo>
                <a:cubicBezTo>
                  <a:pt x="2645405" y="3616039"/>
                  <a:pt x="2641722" y="3610719"/>
                  <a:pt x="2640085" y="3603352"/>
                </a:cubicBezTo>
                <a:cubicBezTo>
                  <a:pt x="2640085" y="3602533"/>
                  <a:pt x="2640085" y="3601305"/>
                  <a:pt x="2640085" y="3599668"/>
                </a:cubicBezTo>
                <a:cubicBezTo>
                  <a:pt x="2639266" y="3594757"/>
                  <a:pt x="2637629" y="3587799"/>
                  <a:pt x="2635174" y="3578795"/>
                </a:cubicBezTo>
                <a:cubicBezTo>
                  <a:pt x="2632718" y="3566517"/>
                  <a:pt x="2630262" y="3558740"/>
                  <a:pt x="2627806" y="3555466"/>
                </a:cubicBezTo>
                <a:cubicBezTo>
                  <a:pt x="2625350" y="3553829"/>
                  <a:pt x="2624532" y="3551783"/>
                  <a:pt x="2625350" y="3549327"/>
                </a:cubicBezTo>
                <a:cubicBezTo>
                  <a:pt x="2627806" y="3546871"/>
                  <a:pt x="2630262" y="3546053"/>
                  <a:pt x="2632718" y="3546871"/>
                </a:cubicBezTo>
                <a:cubicBezTo>
                  <a:pt x="2634355" y="3546871"/>
                  <a:pt x="2636401" y="3546871"/>
                  <a:pt x="2638857" y="3546871"/>
                </a:cubicBezTo>
                <a:cubicBezTo>
                  <a:pt x="2642131" y="3547690"/>
                  <a:pt x="2644178" y="3548099"/>
                  <a:pt x="2644996" y="3548099"/>
                </a:cubicBezTo>
                <a:cubicBezTo>
                  <a:pt x="2647452" y="3548099"/>
                  <a:pt x="2651135" y="3547690"/>
                  <a:pt x="2656046" y="3546871"/>
                </a:cubicBezTo>
                <a:cubicBezTo>
                  <a:pt x="2669962" y="3546053"/>
                  <a:pt x="2680603" y="3544825"/>
                  <a:pt x="2687970" y="3543188"/>
                </a:cubicBezTo>
                <a:cubicBezTo>
                  <a:pt x="2701067" y="3541551"/>
                  <a:pt x="2712118" y="3539504"/>
                  <a:pt x="2721122" y="3537049"/>
                </a:cubicBezTo>
                <a:cubicBezTo>
                  <a:pt x="2723577" y="3536230"/>
                  <a:pt x="2725931" y="3535821"/>
                  <a:pt x="2728182" y="3535821"/>
                </a:cubicBezTo>
                <a:close/>
                <a:moveTo>
                  <a:pt x="5466256" y="3534593"/>
                </a:moveTo>
                <a:cubicBezTo>
                  <a:pt x="5462163" y="3535412"/>
                  <a:pt x="5456023" y="3536230"/>
                  <a:pt x="5447838" y="3537049"/>
                </a:cubicBezTo>
                <a:cubicBezTo>
                  <a:pt x="5440471" y="3538686"/>
                  <a:pt x="5435150" y="3539504"/>
                  <a:pt x="5431877" y="3539504"/>
                </a:cubicBezTo>
                <a:lnTo>
                  <a:pt x="5431877" y="3550555"/>
                </a:lnTo>
                <a:cubicBezTo>
                  <a:pt x="5431877" y="3556285"/>
                  <a:pt x="5431877" y="3562424"/>
                  <a:pt x="5431877" y="3568972"/>
                </a:cubicBezTo>
                <a:cubicBezTo>
                  <a:pt x="5443336" y="3567335"/>
                  <a:pt x="5458480" y="3564061"/>
                  <a:pt x="5477306" y="3559150"/>
                </a:cubicBezTo>
                <a:cubicBezTo>
                  <a:pt x="5474032" y="3550146"/>
                  <a:pt x="5470348" y="3541960"/>
                  <a:pt x="5466256" y="3534593"/>
                </a:cubicBezTo>
                <a:close/>
                <a:moveTo>
                  <a:pt x="3256456" y="3534593"/>
                </a:moveTo>
                <a:cubicBezTo>
                  <a:pt x="3252363" y="3535412"/>
                  <a:pt x="3246224" y="3536230"/>
                  <a:pt x="3238038" y="3537049"/>
                </a:cubicBezTo>
                <a:cubicBezTo>
                  <a:pt x="3230671" y="3538686"/>
                  <a:pt x="3225350" y="3539504"/>
                  <a:pt x="3222076" y="3539504"/>
                </a:cubicBezTo>
                <a:lnTo>
                  <a:pt x="3222076" y="3550555"/>
                </a:lnTo>
                <a:cubicBezTo>
                  <a:pt x="3222076" y="3556285"/>
                  <a:pt x="3222076" y="3562424"/>
                  <a:pt x="3222076" y="3568972"/>
                </a:cubicBezTo>
                <a:cubicBezTo>
                  <a:pt x="3233536" y="3567335"/>
                  <a:pt x="3248679" y="3564061"/>
                  <a:pt x="3267506" y="3559150"/>
                </a:cubicBezTo>
                <a:cubicBezTo>
                  <a:pt x="3264232" y="3550146"/>
                  <a:pt x="3260548" y="3541960"/>
                  <a:pt x="3256456" y="3534593"/>
                </a:cubicBezTo>
                <a:close/>
                <a:moveTo>
                  <a:pt x="1056182" y="3534593"/>
                </a:moveTo>
                <a:cubicBezTo>
                  <a:pt x="1052089" y="3535412"/>
                  <a:pt x="1045950" y="3536230"/>
                  <a:pt x="1037765" y="3537049"/>
                </a:cubicBezTo>
                <a:cubicBezTo>
                  <a:pt x="1030397" y="3538686"/>
                  <a:pt x="1025077" y="3539504"/>
                  <a:pt x="1021803" y="3539504"/>
                </a:cubicBezTo>
                <a:lnTo>
                  <a:pt x="1021803" y="3550555"/>
                </a:lnTo>
                <a:cubicBezTo>
                  <a:pt x="1021803" y="3556285"/>
                  <a:pt x="1021803" y="3562424"/>
                  <a:pt x="1021803" y="3568972"/>
                </a:cubicBezTo>
                <a:cubicBezTo>
                  <a:pt x="1033262" y="3567335"/>
                  <a:pt x="1048406" y="3564061"/>
                  <a:pt x="1067233" y="3559150"/>
                </a:cubicBezTo>
                <a:cubicBezTo>
                  <a:pt x="1063958" y="3550146"/>
                  <a:pt x="1060274" y="3541960"/>
                  <a:pt x="1056182" y="3534593"/>
                </a:cubicBezTo>
                <a:close/>
                <a:moveTo>
                  <a:pt x="6126531" y="3530910"/>
                </a:moveTo>
                <a:cubicBezTo>
                  <a:pt x="6119983" y="3540732"/>
                  <a:pt x="6109751" y="3550964"/>
                  <a:pt x="6095836" y="3561605"/>
                </a:cubicBezTo>
                <a:cubicBezTo>
                  <a:pt x="6099110" y="3560787"/>
                  <a:pt x="6104430" y="3559968"/>
                  <a:pt x="6111797" y="3559150"/>
                </a:cubicBezTo>
                <a:cubicBezTo>
                  <a:pt x="6115890" y="3557513"/>
                  <a:pt x="6119164" y="3556694"/>
                  <a:pt x="6121620" y="3556694"/>
                </a:cubicBezTo>
                <a:cubicBezTo>
                  <a:pt x="6125713" y="3555875"/>
                  <a:pt x="6130624" y="3554648"/>
                  <a:pt x="6136354" y="3553010"/>
                </a:cubicBezTo>
                <a:cubicBezTo>
                  <a:pt x="6143721" y="3552192"/>
                  <a:pt x="6149042" y="3551373"/>
                  <a:pt x="6152316" y="3550555"/>
                </a:cubicBezTo>
                <a:lnTo>
                  <a:pt x="6152316" y="3530910"/>
                </a:lnTo>
                <a:cubicBezTo>
                  <a:pt x="6149042" y="3531728"/>
                  <a:pt x="6145767" y="3532137"/>
                  <a:pt x="6142493" y="3532137"/>
                </a:cubicBezTo>
                <a:cubicBezTo>
                  <a:pt x="6137582" y="3533774"/>
                  <a:pt x="6132261" y="3533365"/>
                  <a:pt x="6126531" y="3530910"/>
                </a:cubicBezTo>
                <a:close/>
                <a:moveTo>
                  <a:pt x="6325440" y="3523543"/>
                </a:moveTo>
                <a:cubicBezTo>
                  <a:pt x="6327077" y="3523543"/>
                  <a:pt x="6330351" y="3523952"/>
                  <a:pt x="6335263" y="3524770"/>
                </a:cubicBezTo>
                <a:cubicBezTo>
                  <a:pt x="6348360" y="3526407"/>
                  <a:pt x="6358182" y="3527635"/>
                  <a:pt x="6364731" y="3528454"/>
                </a:cubicBezTo>
                <a:cubicBezTo>
                  <a:pt x="6380283" y="3534184"/>
                  <a:pt x="6384785" y="3546871"/>
                  <a:pt x="6378237" y="3566517"/>
                </a:cubicBezTo>
                <a:cubicBezTo>
                  <a:pt x="6374963" y="3573065"/>
                  <a:pt x="6370051" y="3574293"/>
                  <a:pt x="6363503" y="3570200"/>
                </a:cubicBezTo>
                <a:cubicBezTo>
                  <a:pt x="6347950" y="3559559"/>
                  <a:pt x="6334444" y="3545643"/>
                  <a:pt x="6322984" y="3528454"/>
                </a:cubicBezTo>
                <a:cubicBezTo>
                  <a:pt x="6322984" y="3528454"/>
                  <a:pt x="6322984" y="3528045"/>
                  <a:pt x="6322984" y="3527226"/>
                </a:cubicBezTo>
                <a:cubicBezTo>
                  <a:pt x="6321347" y="3524770"/>
                  <a:pt x="6322166" y="3523543"/>
                  <a:pt x="6325440" y="3523543"/>
                </a:cubicBezTo>
                <a:close/>
                <a:moveTo>
                  <a:pt x="4537084" y="3512492"/>
                </a:moveTo>
                <a:cubicBezTo>
                  <a:pt x="4534629" y="3513311"/>
                  <a:pt x="4530536" y="3514538"/>
                  <a:pt x="4524806" y="3516176"/>
                </a:cubicBezTo>
                <a:cubicBezTo>
                  <a:pt x="4515802" y="3518631"/>
                  <a:pt x="4508844" y="3520268"/>
                  <a:pt x="4503933" y="3521087"/>
                </a:cubicBezTo>
                <a:cubicBezTo>
                  <a:pt x="4503933" y="3521905"/>
                  <a:pt x="4504342" y="3523543"/>
                  <a:pt x="4505161" y="3525998"/>
                </a:cubicBezTo>
                <a:cubicBezTo>
                  <a:pt x="4505161" y="3527635"/>
                  <a:pt x="4505161" y="3529272"/>
                  <a:pt x="4505161" y="3530910"/>
                </a:cubicBezTo>
                <a:cubicBezTo>
                  <a:pt x="4506798" y="3530091"/>
                  <a:pt x="4508844" y="3529272"/>
                  <a:pt x="4511300" y="3528454"/>
                </a:cubicBezTo>
                <a:cubicBezTo>
                  <a:pt x="4514574" y="3526817"/>
                  <a:pt x="4516621" y="3525998"/>
                  <a:pt x="4517439" y="3525998"/>
                </a:cubicBezTo>
                <a:cubicBezTo>
                  <a:pt x="4524806" y="3521087"/>
                  <a:pt x="4532173" y="3521496"/>
                  <a:pt x="4539540" y="3527226"/>
                </a:cubicBezTo>
                <a:cubicBezTo>
                  <a:pt x="4541996" y="3530500"/>
                  <a:pt x="4540768" y="3533774"/>
                  <a:pt x="4535857" y="3537049"/>
                </a:cubicBezTo>
                <a:cubicBezTo>
                  <a:pt x="4529308" y="3540323"/>
                  <a:pt x="4519895" y="3542779"/>
                  <a:pt x="4507617" y="3544416"/>
                </a:cubicBezTo>
                <a:cubicBezTo>
                  <a:pt x="4507617" y="3545234"/>
                  <a:pt x="4507617" y="3546462"/>
                  <a:pt x="4507617" y="3548099"/>
                </a:cubicBezTo>
                <a:cubicBezTo>
                  <a:pt x="4507617" y="3550555"/>
                  <a:pt x="4507617" y="3552192"/>
                  <a:pt x="4507617" y="3553010"/>
                </a:cubicBezTo>
                <a:cubicBezTo>
                  <a:pt x="4510072" y="3552192"/>
                  <a:pt x="4513346" y="3550964"/>
                  <a:pt x="4517439" y="3549327"/>
                </a:cubicBezTo>
                <a:cubicBezTo>
                  <a:pt x="4521532" y="3548508"/>
                  <a:pt x="4524397" y="3547690"/>
                  <a:pt x="4526034" y="3546871"/>
                </a:cubicBezTo>
                <a:cubicBezTo>
                  <a:pt x="4526853" y="3546871"/>
                  <a:pt x="4527671" y="3546871"/>
                  <a:pt x="4528490" y="3546871"/>
                </a:cubicBezTo>
                <a:cubicBezTo>
                  <a:pt x="4529308" y="3546053"/>
                  <a:pt x="4530536" y="3545643"/>
                  <a:pt x="4532173" y="3545643"/>
                </a:cubicBezTo>
                <a:cubicBezTo>
                  <a:pt x="4535447" y="3545643"/>
                  <a:pt x="4538312" y="3546053"/>
                  <a:pt x="4540768" y="3546871"/>
                </a:cubicBezTo>
                <a:cubicBezTo>
                  <a:pt x="4541587" y="3542779"/>
                  <a:pt x="4542405" y="3536230"/>
                  <a:pt x="4543224" y="3527226"/>
                </a:cubicBezTo>
                <a:cubicBezTo>
                  <a:pt x="4544042" y="3522315"/>
                  <a:pt x="4544451" y="3518631"/>
                  <a:pt x="4544451" y="3516176"/>
                </a:cubicBezTo>
                <a:cubicBezTo>
                  <a:pt x="4544451" y="3512901"/>
                  <a:pt x="4541996" y="3511673"/>
                  <a:pt x="4537084" y="3512492"/>
                </a:cubicBezTo>
                <a:close/>
                <a:moveTo>
                  <a:pt x="5848111" y="3497758"/>
                </a:moveTo>
                <a:cubicBezTo>
                  <a:pt x="5857115" y="3497758"/>
                  <a:pt x="5868575" y="3503488"/>
                  <a:pt x="5882490" y="3514948"/>
                </a:cubicBezTo>
                <a:cubicBezTo>
                  <a:pt x="5884128" y="3516585"/>
                  <a:pt x="5884537" y="3519450"/>
                  <a:pt x="5883718" y="3523543"/>
                </a:cubicBezTo>
                <a:cubicBezTo>
                  <a:pt x="5881263" y="3538276"/>
                  <a:pt x="5880035" y="3548099"/>
                  <a:pt x="5880035" y="3553010"/>
                </a:cubicBezTo>
                <a:cubicBezTo>
                  <a:pt x="5880035" y="3567744"/>
                  <a:pt x="5880035" y="3580841"/>
                  <a:pt x="5880035" y="3592301"/>
                </a:cubicBezTo>
                <a:cubicBezTo>
                  <a:pt x="5879216" y="3603761"/>
                  <a:pt x="5876351" y="3611537"/>
                  <a:pt x="5871440" y="3615630"/>
                </a:cubicBezTo>
                <a:cubicBezTo>
                  <a:pt x="5868166" y="3618904"/>
                  <a:pt x="5864892" y="3619313"/>
                  <a:pt x="5861617" y="3616858"/>
                </a:cubicBezTo>
                <a:cubicBezTo>
                  <a:pt x="5860799" y="3616039"/>
                  <a:pt x="5859571" y="3614811"/>
                  <a:pt x="5857934" y="3613174"/>
                </a:cubicBezTo>
                <a:cubicBezTo>
                  <a:pt x="5853841" y="3608263"/>
                  <a:pt x="5851385" y="3604170"/>
                  <a:pt x="5850567" y="3600896"/>
                </a:cubicBezTo>
                <a:cubicBezTo>
                  <a:pt x="5848111" y="3597622"/>
                  <a:pt x="5847702" y="3593120"/>
                  <a:pt x="5849339" y="3587390"/>
                </a:cubicBezTo>
                <a:cubicBezTo>
                  <a:pt x="5850158" y="3583297"/>
                  <a:pt x="5850567" y="3564470"/>
                  <a:pt x="5850567" y="3530910"/>
                </a:cubicBezTo>
                <a:cubicBezTo>
                  <a:pt x="5849748" y="3520268"/>
                  <a:pt x="5847702" y="3511264"/>
                  <a:pt x="5844428" y="3503897"/>
                </a:cubicBezTo>
                <a:cubicBezTo>
                  <a:pt x="5842791" y="3500623"/>
                  <a:pt x="5844018" y="3498577"/>
                  <a:pt x="5848111" y="3497758"/>
                </a:cubicBezTo>
                <a:close/>
                <a:moveTo>
                  <a:pt x="2588515" y="3494075"/>
                </a:moveTo>
                <a:cubicBezTo>
                  <a:pt x="2586060" y="3494893"/>
                  <a:pt x="2582377" y="3496121"/>
                  <a:pt x="2577465" y="3497758"/>
                </a:cubicBezTo>
                <a:cubicBezTo>
                  <a:pt x="2574191" y="3498577"/>
                  <a:pt x="2571736" y="3499395"/>
                  <a:pt x="2570098" y="3500214"/>
                </a:cubicBezTo>
                <a:cubicBezTo>
                  <a:pt x="2570098" y="3521496"/>
                  <a:pt x="2569689" y="3538276"/>
                  <a:pt x="2568871" y="3550555"/>
                </a:cubicBezTo>
                <a:cubicBezTo>
                  <a:pt x="2568871" y="3553010"/>
                  <a:pt x="2568871" y="3555875"/>
                  <a:pt x="2568871" y="3559150"/>
                </a:cubicBezTo>
                <a:cubicBezTo>
                  <a:pt x="2570507" y="3559150"/>
                  <a:pt x="2572963" y="3559559"/>
                  <a:pt x="2576237" y="3560377"/>
                </a:cubicBezTo>
                <a:cubicBezTo>
                  <a:pt x="2578693" y="3560377"/>
                  <a:pt x="2580330" y="3560377"/>
                  <a:pt x="2581149" y="3560377"/>
                </a:cubicBezTo>
                <a:cubicBezTo>
                  <a:pt x="2582786" y="3561196"/>
                  <a:pt x="2584014" y="3561196"/>
                  <a:pt x="2584832" y="3560377"/>
                </a:cubicBezTo>
                <a:cubicBezTo>
                  <a:pt x="2585650" y="3559559"/>
                  <a:pt x="2585650" y="3558740"/>
                  <a:pt x="2584832" y="3557922"/>
                </a:cubicBezTo>
                <a:cubicBezTo>
                  <a:pt x="2583195" y="3545643"/>
                  <a:pt x="2579512" y="3535821"/>
                  <a:pt x="2573782" y="3528454"/>
                </a:cubicBezTo>
                <a:cubicBezTo>
                  <a:pt x="2571326" y="3525998"/>
                  <a:pt x="2571326" y="3522724"/>
                  <a:pt x="2573782" y="3518631"/>
                </a:cubicBezTo>
                <a:cubicBezTo>
                  <a:pt x="2581967" y="3505534"/>
                  <a:pt x="2586879" y="3497349"/>
                  <a:pt x="2588515" y="3494075"/>
                </a:cubicBezTo>
                <a:close/>
                <a:moveTo>
                  <a:pt x="1411025" y="3491619"/>
                </a:moveTo>
                <a:cubicBezTo>
                  <a:pt x="1407751" y="3491619"/>
                  <a:pt x="1402022" y="3492437"/>
                  <a:pt x="1393836" y="3494075"/>
                </a:cubicBezTo>
                <a:cubicBezTo>
                  <a:pt x="1385650" y="3494893"/>
                  <a:pt x="1379511" y="3495712"/>
                  <a:pt x="1375418" y="3496530"/>
                </a:cubicBezTo>
                <a:cubicBezTo>
                  <a:pt x="1377055" y="3497349"/>
                  <a:pt x="1379102" y="3498167"/>
                  <a:pt x="1381558" y="3498986"/>
                </a:cubicBezTo>
                <a:cubicBezTo>
                  <a:pt x="1384013" y="3498986"/>
                  <a:pt x="1386878" y="3500214"/>
                  <a:pt x="1390152" y="3502669"/>
                </a:cubicBezTo>
                <a:cubicBezTo>
                  <a:pt x="1393426" y="3505125"/>
                  <a:pt x="1395063" y="3508809"/>
                  <a:pt x="1395063" y="3513720"/>
                </a:cubicBezTo>
                <a:cubicBezTo>
                  <a:pt x="1395063" y="3515357"/>
                  <a:pt x="1394654" y="3517403"/>
                  <a:pt x="1393836" y="3519859"/>
                </a:cubicBezTo>
                <a:cubicBezTo>
                  <a:pt x="1397928" y="3519859"/>
                  <a:pt x="1401612" y="3519450"/>
                  <a:pt x="1404887" y="3518631"/>
                </a:cubicBezTo>
                <a:cubicBezTo>
                  <a:pt x="1408161" y="3512901"/>
                  <a:pt x="1412663" y="3503897"/>
                  <a:pt x="1418393" y="3491619"/>
                </a:cubicBezTo>
                <a:cubicBezTo>
                  <a:pt x="1415936" y="3491619"/>
                  <a:pt x="1413481" y="3491619"/>
                  <a:pt x="1411025" y="3491619"/>
                </a:cubicBezTo>
                <a:close/>
                <a:moveTo>
                  <a:pt x="5487129" y="3480568"/>
                </a:moveTo>
                <a:cubicBezTo>
                  <a:pt x="5483036" y="3481387"/>
                  <a:pt x="5475259" y="3483024"/>
                  <a:pt x="5463800" y="3485480"/>
                </a:cubicBezTo>
                <a:cubicBezTo>
                  <a:pt x="5449884" y="3487935"/>
                  <a:pt x="5439653" y="3489982"/>
                  <a:pt x="5433105" y="3491619"/>
                </a:cubicBezTo>
                <a:cubicBezTo>
                  <a:pt x="5433105" y="3498986"/>
                  <a:pt x="5433105" y="3507171"/>
                  <a:pt x="5433105" y="3516176"/>
                </a:cubicBezTo>
                <a:cubicBezTo>
                  <a:pt x="5449475" y="3512901"/>
                  <a:pt x="5468302" y="3507990"/>
                  <a:pt x="5489584" y="3501442"/>
                </a:cubicBezTo>
                <a:cubicBezTo>
                  <a:pt x="5491221" y="3493256"/>
                  <a:pt x="5492449" y="3488345"/>
                  <a:pt x="5493268" y="3486708"/>
                </a:cubicBezTo>
                <a:cubicBezTo>
                  <a:pt x="5494905" y="3482615"/>
                  <a:pt x="5492859" y="3480568"/>
                  <a:pt x="5487129" y="3480568"/>
                </a:cubicBezTo>
                <a:close/>
                <a:moveTo>
                  <a:pt x="3277329" y="3480568"/>
                </a:moveTo>
                <a:cubicBezTo>
                  <a:pt x="3273236" y="3481387"/>
                  <a:pt x="3265460" y="3483024"/>
                  <a:pt x="3254000" y="3485480"/>
                </a:cubicBezTo>
                <a:cubicBezTo>
                  <a:pt x="3240084" y="3487935"/>
                  <a:pt x="3229853" y="3489982"/>
                  <a:pt x="3223304" y="3491619"/>
                </a:cubicBezTo>
                <a:cubicBezTo>
                  <a:pt x="3223304" y="3498986"/>
                  <a:pt x="3223304" y="3507171"/>
                  <a:pt x="3223304" y="3516176"/>
                </a:cubicBezTo>
                <a:cubicBezTo>
                  <a:pt x="3239675" y="3512901"/>
                  <a:pt x="3258502" y="3507990"/>
                  <a:pt x="3279784" y="3501442"/>
                </a:cubicBezTo>
                <a:cubicBezTo>
                  <a:pt x="3281421" y="3493256"/>
                  <a:pt x="3282649" y="3488345"/>
                  <a:pt x="3283468" y="3486708"/>
                </a:cubicBezTo>
                <a:cubicBezTo>
                  <a:pt x="3285105" y="3482615"/>
                  <a:pt x="3283059" y="3480568"/>
                  <a:pt x="3277329" y="3480568"/>
                </a:cubicBezTo>
                <a:close/>
                <a:moveTo>
                  <a:pt x="1077055" y="3480568"/>
                </a:moveTo>
                <a:cubicBezTo>
                  <a:pt x="1072962" y="3481387"/>
                  <a:pt x="1065186" y="3483024"/>
                  <a:pt x="1053726" y="3485480"/>
                </a:cubicBezTo>
                <a:cubicBezTo>
                  <a:pt x="1039811" y="3487935"/>
                  <a:pt x="1029579" y="3489982"/>
                  <a:pt x="1023030" y="3491619"/>
                </a:cubicBezTo>
                <a:cubicBezTo>
                  <a:pt x="1023030" y="3498986"/>
                  <a:pt x="1023030" y="3507171"/>
                  <a:pt x="1023030" y="3516176"/>
                </a:cubicBezTo>
                <a:cubicBezTo>
                  <a:pt x="1039402" y="3512901"/>
                  <a:pt x="1058228" y="3507990"/>
                  <a:pt x="1079511" y="3501442"/>
                </a:cubicBezTo>
                <a:cubicBezTo>
                  <a:pt x="1081148" y="3493256"/>
                  <a:pt x="1082375" y="3488345"/>
                  <a:pt x="1083194" y="3486708"/>
                </a:cubicBezTo>
                <a:cubicBezTo>
                  <a:pt x="1084832" y="3482615"/>
                  <a:pt x="1082785" y="3480568"/>
                  <a:pt x="1077055" y="3480568"/>
                </a:cubicBezTo>
                <a:close/>
                <a:moveTo>
                  <a:pt x="2382240" y="3479341"/>
                </a:moveTo>
                <a:cubicBezTo>
                  <a:pt x="2379784" y="3480159"/>
                  <a:pt x="2375691" y="3480978"/>
                  <a:pt x="2369962" y="3481796"/>
                </a:cubicBezTo>
                <a:cubicBezTo>
                  <a:pt x="2357684" y="3484252"/>
                  <a:pt x="2349498" y="3485889"/>
                  <a:pt x="2345405" y="3486708"/>
                </a:cubicBezTo>
                <a:cubicBezTo>
                  <a:pt x="2345405" y="3488345"/>
                  <a:pt x="2345814" y="3490391"/>
                  <a:pt x="2346633" y="3492847"/>
                </a:cubicBezTo>
                <a:cubicBezTo>
                  <a:pt x="2347451" y="3502669"/>
                  <a:pt x="2348680" y="3509627"/>
                  <a:pt x="2350316" y="3513720"/>
                </a:cubicBezTo>
                <a:cubicBezTo>
                  <a:pt x="2351135" y="3513720"/>
                  <a:pt x="2353181" y="3513311"/>
                  <a:pt x="2356455" y="3512492"/>
                </a:cubicBezTo>
                <a:cubicBezTo>
                  <a:pt x="2360548" y="3512492"/>
                  <a:pt x="2367506" y="3511264"/>
                  <a:pt x="2377329" y="3508809"/>
                </a:cubicBezTo>
                <a:cubicBezTo>
                  <a:pt x="2380603" y="3508809"/>
                  <a:pt x="2383468" y="3508399"/>
                  <a:pt x="2385923" y="3507581"/>
                </a:cubicBezTo>
                <a:cubicBezTo>
                  <a:pt x="2387561" y="3501032"/>
                  <a:pt x="2388789" y="3493665"/>
                  <a:pt x="2389607" y="3485480"/>
                </a:cubicBezTo>
                <a:cubicBezTo>
                  <a:pt x="2390425" y="3480568"/>
                  <a:pt x="2387970" y="3478522"/>
                  <a:pt x="2382240" y="3479341"/>
                </a:cubicBezTo>
                <a:close/>
                <a:moveTo>
                  <a:pt x="6023393" y="3474429"/>
                </a:moveTo>
                <a:cubicBezTo>
                  <a:pt x="6038127" y="3474429"/>
                  <a:pt x="6052861" y="3476476"/>
                  <a:pt x="6067595" y="3480568"/>
                </a:cubicBezTo>
                <a:cubicBezTo>
                  <a:pt x="6079874" y="3486298"/>
                  <a:pt x="6083148" y="3498167"/>
                  <a:pt x="6077418" y="3516176"/>
                </a:cubicBezTo>
                <a:cubicBezTo>
                  <a:pt x="6072507" y="3525180"/>
                  <a:pt x="6065140" y="3525998"/>
                  <a:pt x="6055317" y="3518631"/>
                </a:cubicBezTo>
                <a:cubicBezTo>
                  <a:pt x="6043857" y="3506353"/>
                  <a:pt x="6032807" y="3492847"/>
                  <a:pt x="6022166" y="3478113"/>
                </a:cubicBezTo>
                <a:cubicBezTo>
                  <a:pt x="6021347" y="3477294"/>
                  <a:pt x="6020938" y="3476476"/>
                  <a:pt x="6020938" y="3475657"/>
                </a:cubicBezTo>
                <a:cubicBezTo>
                  <a:pt x="6020938" y="3474839"/>
                  <a:pt x="6021756" y="3474429"/>
                  <a:pt x="6023393" y="3474429"/>
                </a:cubicBezTo>
                <a:close/>
                <a:moveTo>
                  <a:pt x="3848271" y="3473201"/>
                </a:moveTo>
                <a:cubicBezTo>
                  <a:pt x="3868734" y="3474020"/>
                  <a:pt x="3883059" y="3475248"/>
                  <a:pt x="3891245" y="3476885"/>
                </a:cubicBezTo>
                <a:cubicBezTo>
                  <a:pt x="3905160" y="3480978"/>
                  <a:pt x="3910071" y="3490391"/>
                  <a:pt x="3905979" y="3505125"/>
                </a:cubicBezTo>
                <a:cubicBezTo>
                  <a:pt x="3901886" y="3517403"/>
                  <a:pt x="3894928" y="3520268"/>
                  <a:pt x="3885106" y="3513720"/>
                </a:cubicBezTo>
                <a:cubicBezTo>
                  <a:pt x="3877739" y="3508809"/>
                  <a:pt x="3865460" y="3496530"/>
                  <a:pt x="3848271" y="3476885"/>
                </a:cubicBezTo>
                <a:cubicBezTo>
                  <a:pt x="3846633" y="3476066"/>
                  <a:pt x="3845815" y="3475248"/>
                  <a:pt x="3845815" y="3474429"/>
                </a:cubicBezTo>
                <a:cubicBezTo>
                  <a:pt x="3845815" y="3473611"/>
                  <a:pt x="3846633" y="3473201"/>
                  <a:pt x="3848271" y="3473201"/>
                </a:cubicBezTo>
                <a:close/>
                <a:moveTo>
                  <a:pt x="6353680" y="3463379"/>
                </a:moveTo>
                <a:cubicBezTo>
                  <a:pt x="6356955" y="3463379"/>
                  <a:pt x="6363094" y="3463788"/>
                  <a:pt x="6372098" y="3464607"/>
                </a:cubicBezTo>
                <a:cubicBezTo>
                  <a:pt x="6381102" y="3465425"/>
                  <a:pt x="6386832" y="3466244"/>
                  <a:pt x="6389287" y="3467062"/>
                </a:cubicBezTo>
                <a:cubicBezTo>
                  <a:pt x="6410570" y="3472792"/>
                  <a:pt x="6416300" y="3485889"/>
                  <a:pt x="6406477" y="3506353"/>
                </a:cubicBezTo>
                <a:cubicBezTo>
                  <a:pt x="6399110" y="3513720"/>
                  <a:pt x="6392562" y="3514948"/>
                  <a:pt x="6386832" y="3510036"/>
                </a:cubicBezTo>
                <a:cubicBezTo>
                  <a:pt x="6381920" y="3503488"/>
                  <a:pt x="6374553" y="3494484"/>
                  <a:pt x="6364731" y="3483024"/>
                </a:cubicBezTo>
                <a:cubicBezTo>
                  <a:pt x="6358182" y="3475657"/>
                  <a:pt x="6353680" y="3470336"/>
                  <a:pt x="6351225" y="3467062"/>
                </a:cubicBezTo>
                <a:cubicBezTo>
                  <a:pt x="6350406" y="3466244"/>
                  <a:pt x="6349997" y="3465425"/>
                  <a:pt x="6349997" y="3464607"/>
                </a:cubicBezTo>
                <a:cubicBezTo>
                  <a:pt x="6350815" y="3463788"/>
                  <a:pt x="6352043" y="3463379"/>
                  <a:pt x="6353680" y="3463379"/>
                </a:cubicBezTo>
                <a:close/>
                <a:moveTo>
                  <a:pt x="2594962" y="3462458"/>
                </a:moveTo>
                <a:cubicBezTo>
                  <a:pt x="2598032" y="3462253"/>
                  <a:pt x="2601613" y="3462560"/>
                  <a:pt x="2605705" y="3463379"/>
                </a:cubicBezTo>
                <a:cubicBezTo>
                  <a:pt x="2613891" y="3468290"/>
                  <a:pt x="2620848" y="3473611"/>
                  <a:pt x="2626579" y="3479341"/>
                </a:cubicBezTo>
                <a:cubicBezTo>
                  <a:pt x="2629853" y="3486708"/>
                  <a:pt x="2629444" y="3491619"/>
                  <a:pt x="2625350" y="3494075"/>
                </a:cubicBezTo>
                <a:cubicBezTo>
                  <a:pt x="2609798" y="3503079"/>
                  <a:pt x="2598748" y="3512492"/>
                  <a:pt x="2592199" y="3522315"/>
                </a:cubicBezTo>
                <a:cubicBezTo>
                  <a:pt x="2610208" y="3533774"/>
                  <a:pt x="2618393" y="3548918"/>
                  <a:pt x="2616756" y="3567744"/>
                </a:cubicBezTo>
                <a:cubicBezTo>
                  <a:pt x="2615119" y="3584934"/>
                  <a:pt x="2607752" y="3596394"/>
                  <a:pt x="2594655" y="3602124"/>
                </a:cubicBezTo>
                <a:cubicBezTo>
                  <a:pt x="2588925" y="3603761"/>
                  <a:pt x="2584832" y="3600077"/>
                  <a:pt x="2582377" y="3591073"/>
                </a:cubicBezTo>
                <a:cubicBezTo>
                  <a:pt x="2578284" y="3580432"/>
                  <a:pt x="2573782" y="3573474"/>
                  <a:pt x="2568871" y="3570200"/>
                </a:cubicBezTo>
                <a:cubicBezTo>
                  <a:pt x="2568052" y="3587390"/>
                  <a:pt x="2567643" y="3613993"/>
                  <a:pt x="2567643" y="3650009"/>
                </a:cubicBezTo>
                <a:cubicBezTo>
                  <a:pt x="2567643" y="3668017"/>
                  <a:pt x="2564368" y="3679068"/>
                  <a:pt x="2557819" y="3683161"/>
                </a:cubicBezTo>
                <a:cubicBezTo>
                  <a:pt x="2553727" y="3687253"/>
                  <a:pt x="2549634" y="3687253"/>
                  <a:pt x="2545542" y="3683161"/>
                </a:cubicBezTo>
                <a:cubicBezTo>
                  <a:pt x="2539812" y="3678249"/>
                  <a:pt x="2536128" y="3673747"/>
                  <a:pt x="2534491" y="3669655"/>
                </a:cubicBezTo>
                <a:cubicBezTo>
                  <a:pt x="2533672" y="3663925"/>
                  <a:pt x="2534082" y="3658604"/>
                  <a:pt x="2535719" y="3653693"/>
                </a:cubicBezTo>
                <a:cubicBezTo>
                  <a:pt x="2539812" y="3634866"/>
                  <a:pt x="2542268" y="3613174"/>
                  <a:pt x="2543086" y="3588618"/>
                </a:cubicBezTo>
                <a:cubicBezTo>
                  <a:pt x="2543086" y="3584525"/>
                  <a:pt x="2543086" y="3575930"/>
                  <a:pt x="2543086" y="3562833"/>
                </a:cubicBezTo>
                <a:cubicBezTo>
                  <a:pt x="2542268" y="3548918"/>
                  <a:pt x="2541858" y="3539504"/>
                  <a:pt x="2541858" y="3534593"/>
                </a:cubicBezTo>
                <a:cubicBezTo>
                  <a:pt x="2541040" y="3510036"/>
                  <a:pt x="2538584" y="3493256"/>
                  <a:pt x="2534491" y="3484252"/>
                </a:cubicBezTo>
                <a:cubicBezTo>
                  <a:pt x="2532036" y="3479341"/>
                  <a:pt x="2534082" y="3476476"/>
                  <a:pt x="2540630" y="3475657"/>
                </a:cubicBezTo>
                <a:cubicBezTo>
                  <a:pt x="2542268" y="3476476"/>
                  <a:pt x="2545542" y="3477294"/>
                  <a:pt x="2550453" y="3478113"/>
                </a:cubicBezTo>
                <a:cubicBezTo>
                  <a:pt x="2552909" y="3478931"/>
                  <a:pt x="2554546" y="3479341"/>
                  <a:pt x="2555364" y="3479341"/>
                </a:cubicBezTo>
                <a:cubicBezTo>
                  <a:pt x="2560276" y="3478522"/>
                  <a:pt x="2564368" y="3476885"/>
                  <a:pt x="2567643" y="3474429"/>
                </a:cubicBezTo>
                <a:cubicBezTo>
                  <a:pt x="2567643" y="3474429"/>
                  <a:pt x="2568052" y="3474429"/>
                  <a:pt x="2568871" y="3474429"/>
                </a:cubicBezTo>
                <a:cubicBezTo>
                  <a:pt x="2577056" y="3471155"/>
                  <a:pt x="2583195" y="3467881"/>
                  <a:pt x="2587288" y="3464607"/>
                </a:cubicBezTo>
                <a:cubicBezTo>
                  <a:pt x="2589334" y="3463379"/>
                  <a:pt x="2591892" y="3462663"/>
                  <a:pt x="2594962" y="3462458"/>
                </a:cubicBezTo>
                <a:close/>
                <a:moveTo>
                  <a:pt x="4893155" y="3462151"/>
                </a:moveTo>
                <a:lnTo>
                  <a:pt x="4920168" y="3462151"/>
                </a:lnTo>
                <a:cubicBezTo>
                  <a:pt x="4930809" y="3462151"/>
                  <a:pt x="4939404" y="3467062"/>
                  <a:pt x="4945952" y="3476885"/>
                </a:cubicBezTo>
                <a:cubicBezTo>
                  <a:pt x="4949226" y="3483433"/>
                  <a:pt x="4949226" y="3490391"/>
                  <a:pt x="4945952" y="3497758"/>
                </a:cubicBezTo>
                <a:cubicBezTo>
                  <a:pt x="4943497" y="3502669"/>
                  <a:pt x="4937767" y="3504306"/>
                  <a:pt x="4928763" y="3502669"/>
                </a:cubicBezTo>
                <a:cubicBezTo>
                  <a:pt x="4923851" y="3500214"/>
                  <a:pt x="4918121" y="3495712"/>
                  <a:pt x="4911573" y="3489163"/>
                </a:cubicBezTo>
                <a:cubicBezTo>
                  <a:pt x="4909117" y="3485889"/>
                  <a:pt x="4904615" y="3481387"/>
                  <a:pt x="4898067" y="3475657"/>
                </a:cubicBezTo>
                <a:cubicBezTo>
                  <a:pt x="4894793" y="3472383"/>
                  <a:pt x="4892337" y="3469927"/>
                  <a:pt x="4890700" y="3468290"/>
                </a:cubicBezTo>
                <a:cubicBezTo>
                  <a:pt x="4889063" y="3466653"/>
                  <a:pt x="4888244" y="3465016"/>
                  <a:pt x="4888244" y="3463379"/>
                </a:cubicBezTo>
                <a:cubicBezTo>
                  <a:pt x="4889063" y="3462560"/>
                  <a:pt x="4890700" y="3462151"/>
                  <a:pt x="4893155" y="3462151"/>
                </a:cubicBezTo>
                <a:close/>
                <a:moveTo>
                  <a:pt x="5159298" y="3460923"/>
                </a:moveTo>
                <a:cubicBezTo>
                  <a:pt x="5174032" y="3466653"/>
                  <a:pt x="5186310" y="3476885"/>
                  <a:pt x="5196132" y="3491619"/>
                </a:cubicBezTo>
                <a:cubicBezTo>
                  <a:pt x="5200226" y="3495712"/>
                  <a:pt x="5200226" y="3500214"/>
                  <a:pt x="5196132" y="3505125"/>
                </a:cubicBezTo>
                <a:cubicBezTo>
                  <a:pt x="5195314" y="3506762"/>
                  <a:pt x="5193677" y="3509218"/>
                  <a:pt x="5191221" y="3512492"/>
                </a:cubicBezTo>
                <a:cubicBezTo>
                  <a:pt x="5189584" y="3516585"/>
                  <a:pt x="5185901" y="3523543"/>
                  <a:pt x="5180171" y="3533365"/>
                </a:cubicBezTo>
                <a:cubicBezTo>
                  <a:pt x="5179353" y="3535821"/>
                  <a:pt x="5178124" y="3537867"/>
                  <a:pt x="5176487" y="3539504"/>
                </a:cubicBezTo>
                <a:cubicBezTo>
                  <a:pt x="5210048" y="3593529"/>
                  <a:pt x="5259980" y="3635275"/>
                  <a:pt x="5326283" y="3664743"/>
                </a:cubicBezTo>
                <a:cubicBezTo>
                  <a:pt x="5331194" y="3667199"/>
                  <a:pt x="5333650" y="3669245"/>
                  <a:pt x="5333650" y="3670882"/>
                </a:cubicBezTo>
                <a:cubicBezTo>
                  <a:pt x="5333650" y="3672519"/>
                  <a:pt x="5331194" y="3673747"/>
                  <a:pt x="5326283" y="3674566"/>
                </a:cubicBezTo>
                <a:cubicBezTo>
                  <a:pt x="5304182" y="3678659"/>
                  <a:pt x="5283309" y="3680705"/>
                  <a:pt x="5263664" y="3680705"/>
                </a:cubicBezTo>
                <a:cubicBezTo>
                  <a:pt x="5253840" y="3681524"/>
                  <a:pt x="5245246" y="3679477"/>
                  <a:pt x="5237879" y="3674566"/>
                </a:cubicBezTo>
                <a:cubicBezTo>
                  <a:pt x="5208411" y="3648372"/>
                  <a:pt x="5185901" y="3617676"/>
                  <a:pt x="5170348" y="3582478"/>
                </a:cubicBezTo>
                <a:cubicBezTo>
                  <a:pt x="5169529" y="3579204"/>
                  <a:pt x="5167074" y="3573474"/>
                  <a:pt x="5162981" y="3565289"/>
                </a:cubicBezTo>
                <a:cubicBezTo>
                  <a:pt x="5148247" y="3591483"/>
                  <a:pt x="5131058" y="3615221"/>
                  <a:pt x="5111413" y="3636503"/>
                </a:cubicBezTo>
                <a:cubicBezTo>
                  <a:pt x="5094222" y="3653693"/>
                  <a:pt x="5070893" y="3666790"/>
                  <a:pt x="5041426" y="3675794"/>
                </a:cubicBezTo>
                <a:cubicBezTo>
                  <a:pt x="5038970" y="3676612"/>
                  <a:pt x="5037333" y="3676612"/>
                  <a:pt x="5036514" y="3675794"/>
                </a:cubicBezTo>
                <a:cubicBezTo>
                  <a:pt x="5036514" y="3674975"/>
                  <a:pt x="5037742" y="3673747"/>
                  <a:pt x="5040198" y="3672110"/>
                </a:cubicBezTo>
                <a:cubicBezTo>
                  <a:pt x="5084400" y="3637731"/>
                  <a:pt x="5119188" y="3585753"/>
                  <a:pt x="5144564" y="3516176"/>
                </a:cubicBezTo>
                <a:cubicBezTo>
                  <a:pt x="5151112" y="3500623"/>
                  <a:pt x="5153159" y="3484252"/>
                  <a:pt x="5150703" y="3467062"/>
                </a:cubicBezTo>
                <a:cubicBezTo>
                  <a:pt x="5150703" y="3462151"/>
                  <a:pt x="5153568" y="3460105"/>
                  <a:pt x="5159298" y="3460923"/>
                </a:cubicBezTo>
                <a:close/>
                <a:moveTo>
                  <a:pt x="2949498" y="3460923"/>
                </a:moveTo>
                <a:cubicBezTo>
                  <a:pt x="2964232" y="3466653"/>
                  <a:pt x="2976510" y="3476885"/>
                  <a:pt x="2986333" y="3491619"/>
                </a:cubicBezTo>
                <a:cubicBezTo>
                  <a:pt x="2990425" y="3495712"/>
                  <a:pt x="2990425" y="3500214"/>
                  <a:pt x="2986333" y="3505125"/>
                </a:cubicBezTo>
                <a:cubicBezTo>
                  <a:pt x="2985514" y="3506762"/>
                  <a:pt x="2983877" y="3509218"/>
                  <a:pt x="2981421" y="3512492"/>
                </a:cubicBezTo>
                <a:cubicBezTo>
                  <a:pt x="2979784" y="3516585"/>
                  <a:pt x="2976101" y="3523543"/>
                  <a:pt x="2970371" y="3533365"/>
                </a:cubicBezTo>
                <a:cubicBezTo>
                  <a:pt x="2969552" y="3535821"/>
                  <a:pt x="2968324" y="3537867"/>
                  <a:pt x="2966687" y="3539504"/>
                </a:cubicBezTo>
                <a:cubicBezTo>
                  <a:pt x="3000248" y="3593529"/>
                  <a:pt x="3050180" y="3635275"/>
                  <a:pt x="3116483" y="3664743"/>
                </a:cubicBezTo>
                <a:cubicBezTo>
                  <a:pt x="3121394" y="3667199"/>
                  <a:pt x="3123850" y="3669245"/>
                  <a:pt x="3123850" y="3670882"/>
                </a:cubicBezTo>
                <a:cubicBezTo>
                  <a:pt x="3123850" y="3672519"/>
                  <a:pt x="3121394" y="3673747"/>
                  <a:pt x="3116483" y="3674566"/>
                </a:cubicBezTo>
                <a:cubicBezTo>
                  <a:pt x="3094382" y="3678659"/>
                  <a:pt x="3073509" y="3680705"/>
                  <a:pt x="3053863" y="3680705"/>
                </a:cubicBezTo>
                <a:cubicBezTo>
                  <a:pt x="3044041" y="3681524"/>
                  <a:pt x="3035446" y="3679477"/>
                  <a:pt x="3028079" y="3674566"/>
                </a:cubicBezTo>
                <a:cubicBezTo>
                  <a:pt x="2998611" y="3648372"/>
                  <a:pt x="2976101" y="3617676"/>
                  <a:pt x="2960548" y="3582478"/>
                </a:cubicBezTo>
                <a:cubicBezTo>
                  <a:pt x="2959729" y="3579204"/>
                  <a:pt x="2957274" y="3573474"/>
                  <a:pt x="2953181" y="3565289"/>
                </a:cubicBezTo>
                <a:cubicBezTo>
                  <a:pt x="2938447" y="3591483"/>
                  <a:pt x="2921257" y="3615221"/>
                  <a:pt x="2901612" y="3636503"/>
                </a:cubicBezTo>
                <a:cubicBezTo>
                  <a:pt x="2884422" y="3653693"/>
                  <a:pt x="2861094" y="3666790"/>
                  <a:pt x="2831626" y="3675794"/>
                </a:cubicBezTo>
                <a:cubicBezTo>
                  <a:pt x="2829171" y="3676612"/>
                  <a:pt x="2827534" y="3676612"/>
                  <a:pt x="2826715" y="3675794"/>
                </a:cubicBezTo>
                <a:cubicBezTo>
                  <a:pt x="2826715" y="3674975"/>
                  <a:pt x="2827943" y="3673747"/>
                  <a:pt x="2830399" y="3672110"/>
                </a:cubicBezTo>
                <a:cubicBezTo>
                  <a:pt x="2874600" y="3637731"/>
                  <a:pt x="2909388" y="3585753"/>
                  <a:pt x="2934764" y="3516176"/>
                </a:cubicBezTo>
                <a:cubicBezTo>
                  <a:pt x="2941312" y="3500623"/>
                  <a:pt x="2943358" y="3484252"/>
                  <a:pt x="2940903" y="3467062"/>
                </a:cubicBezTo>
                <a:cubicBezTo>
                  <a:pt x="2940903" y="3462151"/>
                  <a:pt x="2943768" y="3460105"/>
                  <a:pt x="2949498" y="3460923"/>
                </a:cubicBezTo>
                <a:close/>
                <a:moveTo>
                  <a:pt x="749224" y="3460923"/>
                </a:moveTo>
                <a:cubicBezTo>
                  <a:pt x="763958" y="3466653"/>
                  <a:pt x="776236" y="3476885"/>
                  <a:pt x="786059" y="3491619"/>
                </a:cubicBezTo>
                <a:cubicBezTo>
                  <a:pt x="790151" y="3495712"/>
                  <a:pt x="790151" y="3500214"/>
                  <a:pt x="786059" y="3505125"/>
                </a:cubicBezTo>
                <a:cubicBezTo>
                  <a:pt x="785240" y="3506762"/>
                  <a:pt x="783603" y="3509218"/>
                  <a:pt x="781148" y="3512492"/>
                </a:cubicBezTo>
                <a:cubicBezTo>
                  <a:pt x="779511" y="3516585"/>
                  <a:pt x="775827" y="3523543"/>
                  <a:pt x="770097" y="3533365"/>
                </a:cubicBezTo>
                <a:cubicBezTo>
                  <a:pt x="769279" y="3535821"/>
                  <a:pt x="768051" y="3537867"/>
                  <a:pt x="766414" y="3539504"/>
                </a:cubicBezTo>
                <a:cubicBezTo>
                  <a:pt x="799974" y="3593529"/>
                  <a:pt x="849906" y="3635275"/>
                  <a:pt x="916209" y="3664743"/>
                </a:cubicBezTo>
                <a:cubicBezTo>
                  <a:pt x="921121" y="3667199"/>
                  <a:pt x="923576" y="3669245"/>
                  <a:pt x="923576" y="3670882"/>
                </a:cubicBezTo>
                <a:cubicBezTo>
                  <a:pt x="923576" y="3672519"/>
                  <a:pt x="921121" y="3673747"/>
                  <a:pt x="916209" y="3674566"/>
                </a:cubicBezTo>
                <a:cubicBezTo>
                  <a:pt x="894108" y="3678659"/>
                  <a:pt x="873235" y="3680705"/>
                  <a:pt x="853590" y="3680705"/>
                </a:cubicBezTo>
                <a:cubicBezTo>
                  <a:pt x="843767" y="3681524"/>
                  <a:pt x="835172" y="3679477"/>
                  <a:pt x="827805" y="3674566"/>
                </a:cubicBezTo>
                <a:cubicBezTo>
                  <a:pt x="798337" y="3648372"/>
                  <a:pt x="775827" y="3617676"/>
                  <a:pt x="760274" y="3582478"/>
                </a:cubicBezTo>
                <a:cubicBezTo>
                  <a:pt x="759456" y="3579204"/>
                  <a:pt x="757000" y="3573474"/>
                  <a:pt x="752908" y="3565289"/>
                </a:cubicBezTo>
                <a:cubicBezTo>
                  <a:pt x="738173" y="3591483"/>
                  <a:pt x="720983" y="3615221"/>
                  <a:pt x="701339" y="3636503"/>
                </a:cubicBezTo>
                <a:cubicBezTo>
                  <a:pt x="684148" y="3653693"/>
                  <a:pt x="660820" y="3666790"/>
                  <a:pt x="631352" y="3675794"/>
                </a:cubicBezTo>
                <a:cubicBezTo>
                  <a:pt x="628896" y="3676612"/>
                  <a:pt x="627259" y="3676612"/>
                  <a:pt x="626440" y="3675794"/>
                </a:cubicBezTo>
                <a:cubicBezTo>
                  <a:pt x="626440" y="3674975"/>
                  <a:pt x="627668" y="3673747"/>
                  <a:pt x="630124" y="3672110"/>
                </a:cubicBezTo>
                <a:cubicBezTo>
                  <a:pt x="674326" y="3637731"/>
                  <a:pt x="709115" y="3585753"/>
                  <a:pt x="734489" y="3516176"/>
                </a:cubicBezTo>
                <a:cubicBezTo>
                  <a:pt x="741038" y="3500623"/>
                  <a:pt x="743084" y="3484252"/>
                  <a:pt x="740629" y="3467062"/>
                </a:cubicBezTo>
                <a:cubicBezTo>
                  <a:pt x="740629" y="3462151"/>
                  <a:pt x="743494" y="3460105"/>
                  <a:pt x="749224" y="3460923"/>
                </a:cubicBezTo>
                <a:close/>
                <a:moveTo>
                  <a:pt x="522689" y="3454170"/>
                </a:moveTo>
                <a:cubicBezTo>
                  <a:pt x="525553" y="3454170"/>
                  <a:pt x="527805" y="3454784"/>
                  <a:pt x="529441" y="3456012"/>
                </a:cubicBezTo>
                <a:cubicBezTo>
                  <a:pt x="538446" y="3463379"/>
                  <a:pt x="545404" y="3470336"/>
                  <a:pt x="550315" y="3476885"/>
                </a:cubicBezTo>
                <a:cubicBezTo>
                  <a:pt x="553589" y="3480159"/>
                  <a:pt x="553998" y="3484252"/>
                  <a:pt x="551542" y="3489163"/>
                </a:cubicBezTo>
                <a:cubicBezTo>
                  <a:pt x="548269" y="3499804"/>
                  <a:pt x="546631" y="3509627"/>
                  <a:pt x="546631" y="3518631"/>
                </a:cubicBezTo>
                <a:cubicBezTo>
                  <a:pt x="543357" y="3549736"/>
                  <a:pt x="541720" y="3570200"/>
                  <a:pt x="541720" y="3580023"/>
                </a:cubicBezTo>
                <a:cubicBezTo>
                  <a:pt x="542538" y="3589845"/>
                  <a:pt x="539264" y="3597622"/>
                  <a:pt x="531897" y="3603352"/>
                </a:cubicBezTo>
                <a:cubicBezTo>
                  <a:pt x="529441" y="3605807"/>
                  <a:pt x="526168" y="3605398"/>
                  <a:pt x="522074" y="3602124"/>
                </a:cubicBezTo>
                <a:cubicBezTo>
                  <a:pt x="511433" y="3594757"/>
                  <a:pt x="507750" y="3583297"/>
                  <a:pt x="511025" y="3567744"/>
                </a:cubicBezTo>
                <a:cubicBezTo>
                  <a:pt x="512661" y="3547281"/>
                  <a:pt x="512661" y="3519859"/>
                  <a:pt x="511025" y="3485480"/>
                </a:cubicBezTo>
                <a:cubicBezTo>
                  <a:pt x="511025" y="3482205"/>
                  <a:pt x="509387" y="3480568"/>
                  <a:pt x="506113" y="3480568"/>
                </a:cubicBezTo>
                <a:cubicBezTo>
                  <a:pt x="503658" y="3481387"/>
                  <a:pt x="499155" y="3482205"/>
                  <a:pt x="492607" y="3483024"/>
                </a:cubicBezTo>
                <a:cubicBezTo>
                  <a:pt x="480328" y="3485480"/>
                  <a:pt x="471324" y="3487526"/>
                  <a:pt x="465595" y="3489163"/>
                </a:cubicBezTo>
                <a:lnTo>
                  <a:pt x="465595" y="3492847"/>
                </a:lnTo>
                <a:cubicBezTo>
                  <a:pt x="465595" y="3520678"/>
                  <a:pt x="466004" y="3544416"/>
                  <a:pt x="466822" y="3564061"/>
                </a:cubicBezTo>
                <a:lnTo>
                  <a:pt x="466822" y="3576339"/>
                </a:lnTo>
                <a:cubicBezTo>
                  <a:pt x="467641" y="3573884"/>
                  <a:pt x="468460" y="3570200"/>
                  <a:pt x="469278" y="3565289"/>
                </a:cubicBezTo>
                <a:cubicBezTo>
                  <a:pt x="470915" y="3561196"/>
                  <a:pt x="471733" y="3557922"/>
                  <a:pt x="471733" y="3555466"/>
                </a:cubicBezTo>
                <a:cubicBezTo>
                  <a:pt x="475008" y="3534184"/>
                  <a:pt x="474598" y="3519859"/>
                  <a:pt x="470506" y="3512492"/>
                </a:cubicBezTo>
                <a:cubicBezTo>
                  <a:pt x="468868" y="3508399"/>
                  <a:pt x="468868" y="3505534"/>
                  <a:pt x="470506" y="3503897"/>
                </a:cubicBezTo>
                <a:cubicBezTo>
                  <a:pt x="471324" y="3501442"/>
                  <a:pt x="473780" y="3500623"/>
                  <a:pt x="477873" y="3501442"/>
                </a:cubicBezTo>
                <a:cubicBezTo>
                  <a:pt x="490970" y="3504716"/>
                  <a:pt x="500383" y="3510446"/>
                  <a:pt x="506113" y="3518631"/>
                </a:cubicBezTo>
                <a:cubicBezTo>
                  <a:pt x="508569" y="3522724"/>
                  <a:pt x="508977" y="3526817"/>
                  <a:pt x="507341" y="3530910"/>
                </a:cubicBezTo>
                <a:cubicBezTo>
                  <a:pt x="506522" y="3532547"/>
                  <a:pt x="505294" y="3537458"/>
                  <a:pt x="503658" y="3545643"/>
                </a:cubicBezTo>
                <a:cubicBezTo>
                  <a:pt x="502020" y="3553010"/>
                  <a:pt x="500792" y="3558740"/>
                  <a:pt x="499974" y="3562833"/>
                </a:cubicBezTo>
                <a:cubicBezTo>
                  <a:pt x="499155" y="3568563"/>
                  <a:pt x="497518" y="3574702"/>
                  <a:pt x="495062" y="3581251"/>
                </a:cubicBezTo>
                <a:cubicBezTo>
                  <a:pt x="503248" y="3587799"/>
                  <a:pt x="508160" y="3591892"/>
                  <a:pt x="509796" y="3593529"/>
                </a:cubicBezTo>
                <a:cubicBezTo>
                  <a:pt x="513071" y="3597622"/>
                  <a:pt x="513480" y="3601714"/>
                  <a:pt x="511025" y="3605807"/>
                </a:cubicBezTo>
                <a:cubicBezTo>
                  <a:pt x="508569" y="3609081"/>
                  <a:pt x="507341" y="3621360"/>
                  <a:pt x="507341" y="3642642"/>
                </a:cubicBezTo>
                <a:cubicBezTo>
                  <a:pt x="507341" y="3651646"/>
                  <a:pt x="513071" y="3656148"/>
                  <a:pt x="524530" y="3656148"/>
                </a:cubicBezTo>
                <a:cubicBezTo>
                  <a:pt x="547450" y="3656148"/>
                  <a:pt x="560547" y="3652465"/>
                  <a:pt x="563821" y="3645098"/>
                </a:cubicBezTo>
                <a:cubicBezTo>
                  <a:pt x="566277" y="3641824"/>
                  <a:pt x="569141" y="3633638"/>
                  <a:pt x="572416" y="3620541"/>
                </a:cubicBezTo>
                <a:cubicBezTo>
                  <a:pt x="574053" y="3616448"/>
                  <a:pt x="575281" y="3613174"/>
                  <a:pt x="576100" y="3610719"/>
                </a:cubicBezTo>
                <a:cubicBezTo>
                  <a:pt x="576918" y="3608263"/>
                  <a:pt x="577736" y="3607035"/>
                  <a:pt x="578555" y="3607035"/>
                </a:cubicBezTo>
                <a:cubicBezTo>
                  <a:pt x="580192" y="3607035"/>
                  <a:pt x="581011" y="3608263"/>
                  <a:pt x="581011" y="3610719"/>
                </a:cubicBezTo>
                <a:cubicBezTo>
                  <a:pt x="584284" y="3626271"/>
                  <a:pt x="588787" y="3639368"/>
                  <a:pt x="594516" y="3650009"/>
                </a:cubicBezTo>
                <a:cubicBezTo>
                  <a:pt x="596972" y="3654921"/>
                  <a:pt x="598201" y="3659013"/>
                  <a:pt x="598201" y="3662288"/>
                </a:cubicBezTo>
                <a:cubicBezTo>
                  <a:pt x="596564" y="3669655"/>
                  <a:pt x="592470" y="3675384"/>
                  <a:pt x="585922" y="3679477"/>
                </a:cubicBezTo>
                <a:cubicBezTo>
                  <a:pt x="572006" y="3683570"/>
                  <a:pt x="552771" y="3685207"/>
                  <a:pt x="528214" y="3684389"/>
                </a:cubicBezTo>
                <a:cubicBezTo>
                  <a:pt x="512661" y="3684389"/>
                  <a:pt x="500383" y="3680296"/>
                  <a:pt x="491379" y="3672110"/>
                </a:cubicBezTo>
                <a:cubicBezTo>
                  <a:pt x="484012" y="3663106"/>
                  <a:pt x="480328" y="3650418"/>
                  <a:pt x="480328" y="3634047"/>
                </a:cubicBezTo>
                <a:lnTo>
                  <a:pt x="480328" y="3614402"/>
                </a:lnTo>
                <a:cubicBezTo>
                  <a:pt x="479510" y="3616039"/>
                  <a:pt x="478282" y="3618086"/>
                  <a:pt x="476645" y="3620541"/>
                </a:cubicBezTo>
                <a:cubicBezTo>
                  <a:pt x="475008" y="3622997"/>
                  <a:pt x="474189" y="3624634"/>
                  <a:pt x="474189" y="3625453"/>
                </a:cubicBezTo>
                <a:cubicBezTo>
                  <a:pt x="455363" y="3653283"/>
                  <a:pt x="425895" y="3669655"/>
                  <a:pt x="385786" y="3674566"/>
                </a:cubicBezTo>
                <a:cubicBezTo>
                  <a:pt x="382511" y="3675384"/>
                  <a:pt x="380874" y="3674975"/>
                  <a:pt x="380874" y="3673338"/>
                </a:cubicBezTo>
                <a:cubicBezTo>
                  <a:pt x="380874" y="3671701"/>
                  <a:pt x="382102" y="3670473"/>
                  <a:pt x="384557" y="3669655"/>
                </a:cubicBezTo>
                <a:cubicBezTo>
                  <a:pt x="417299" y="3652465"/>
                  <a:pt x="441856" y="3627908"/>
                  <a:pt x="458228" y="3595985"/>
                </a:cubicBezTo>
                <a:cubicBezTo>
                  <a:pt x="454135" y="3597622"/>
                  <a:pt x="450042" y="3597212"/>
                  <a:pt x="445949" y="3594757"/>
                </a:cubicBezTo>
                <a:cubicBezTo>
                  <a:pt x="442675" y="3592301"/>
                  <a:pt x="440219" y="3589436"/>
                  <a:pt x="438583" y="3586162"/>
                </a:cubicBezTo>
                <a:lnTo>
                  <a:pt x="436127" y="3588618"/>
                </a:lnTo>
                <a:cubicBezTo>
                  <a:pt x="429578" y="3595166"/>
                  <a:pt x="416072" y="3606626"/>
                  <a:pt x="395608" y="3622997"/>
                </a:cubicBezTo>
                <a:cubicBezTo>
                  <a:pt x="391515" y="3626271"/>
                  <a:pt x="386194" y="3629955"/>
                  <a:pt x="379646" y="3634047"/>
                </a:cubicBezTo>
                <a:cubicBezTo>
                  <a:pt x="369005" y="3642233"/>
                  <a:pt x="361638" y="3647963"/>
                  <a:pt x="357545" y="3651237"/>
                </a:cubicBezTo>
                <a:cubicBezTo>
                  <a:pt x="353453" y="3655330"/>
                  <a:pt x="348950" y="3655739"/>
                  <a:pt x="344039" y="3652465"/>
                </a:cubicBezTo>
                <a:cubicBezTo>
                  <a:pt x="331760" y="3645098"/>
                  <a:pt x="325212" y="3636094"/>
                  <a:pt x="324393" y="3625453"/>
                </a:cubicBezTo>
                <a:cubicBezTo>
                  <a:pt x="323575" y="3620541"/>
                  <a:pt x="325212" y="3618086"/>
                  <a:pt x="329305" y="3618086"/>
                </a:cubicBezTo>
                <a:cubicBezTo>
                  <a:pt x="335854" y="3618904"/>
                  <a:pt x="345267" y="3616858"/>
                  <a:pt x="357545" y="3611946"/>
                </a:cubicBezTo>
                <a:cubicBezTo>
                  <a:pt x="361638" y="3610309"/>
                  <a:pt x="365321" y="3609081"/>
                  <a:pt x="368596" y="3608263"/>
                </a:cubicBezTo>
                <a:cubicBezTo>
                  <a:pt x="368596" y="3595985"/>
                  <a:pt x="368596" y="3582888"/>
                  <a:pt x="368596" y="3568972"/>
                </a:cubicBezTo>
                <a:cubicBezTo>
                  <a:pt x="366140" y="3568972"/>
                  <a:pt x="363275" y="3569382"/>
                  <a:pt x="360001" y="3570200"/>
                </a:cubicBezTo>
                <a:cubicBezTo>
                  <a:pt x="353453" y="3571019"/>
                  <a:pt x="348132" y="3570200"/>
                  <a:pt x="344039" y="3567744"/>
                </a:cubicBezTo>
                <a:cubicBezTo>
                  <a:pt x="339127" y="3564470"/>
                  <a:pt x="335444" y="3560377"/>
                  <a:pt x="332989" y="3555466"/>
                </a:cubicBezTo>
                <a:cubicBezTo>
                  <a:pt x="332989" y="3555466"/>
                  <a:pt x="332989" y="3555057"/>
                  <a:pt x="332989" y="3554238"/>
                </a:cubicBezTo>
                <a:cubicBezTo>
                  <a:pt x="329714" y="3550964"/>
                  <a:pt x="330533" y="3548918"/>
                  <a:pt x="335444" y="3548099"/>
                </a:cubicBezTo>
                <a:cubicBezTo>
                  <a:pt x="342811" y="3548099"/>
                  <a:pt x="353861" y="3546462"/>
                  <a:pt x="368596" y="3543188"/>
                </a:cubicBezTo>
                <a:cubicBezTo>
                  <a:pt x="368596" y="3530910"/>
                  <a:pt x="367777" y="3519859"/>
                  <a:pt x="366140" y="3510036"/>
                </a:cubicBezTo>
                <a:cubicBezTo>
                  <a:pt x="364503" y="3510855"/>
                  <a:pt x="362456" y="3511264"/>
                  <a:pt x="360001" y="3511264"/>
                </a:cubicBezTo>
                <a:cubicBezTo>
                  <a:pt x="355089" y="3512083"/>
                  <a:pt x="350588" y="3511264"/>
                  <a:pt x="346494" y="3508809"/>
                </a:cubicBezTo>
                <a:cubicBezTo>
                  <a:pt x="344857" y="3507990"/>
                  <a:pt x="342402" y="3505534"/>
                  <a:pt x="339127" y="3501442"/>
                </a:cubicBezTo>
                <a:cubicBezTo>
                  <a:pt x="338309" y="3500623"/>
                  <a:pt x="337490" y="3499804"/>
                  <a:pt x="336672" y="3498986"/>
                </a:cubicBezTo>
                <a:cubicBezTo>
                  <a:pt x="334216" y="3493256"/>
                  <a:pt x="335035" y="3490391"/>
                  <a:pt x="339127" y="3490391"/>
                </a:cubicBezTo>
                <a:cubicBezTo>
                  <a:pt x="351406" y="3488754"/>
                  <a:pt x="362866" y="3486298"/>
                  <a:pt x="373507" y="3483024"/>
                </a:cubicBezTo>
                <a:cubicBezTo>
                  <a:pt x="389059" y="3478931"/>
                  <a:pt x="399291" y="3476885"/>
                  <a:pt x="404203" y="3476885"/>
                </a:cubicBezTo>
                <a:cubicBezTo>
                  <a:pt x="404203" y="3476885"/>
                  <a:pt x="404612" y="3476885"/>
                  <a:pt x="405431" y="3476885"/>
                </a:cubicBezTo>
                <a:cubicBezTo>
                  <a:pt x="409523" y="3475248"/>
                  <a:pt x="413207" y="3474839"/>
                  <a:pt x="416481" y="3475657"/>
                </a:cubicBezTo>
                <a:cubicBezTo>
                  <a:pt x="418936" y="3476476"/>
                  <a:pt x="423439" y="3480159"/>
                  <a:pt x="429987" y="3486708"/>
                </a:cubicBezTo>
                <a:cubicBezTo>
                  <a:pt x="432443" y="3491619"/>
                  <a:pt x="431215" y="3495712"/>
                  <a:pt x="426303" y="3498986"/>
                </a:cubicBezTo>
                <a:cubicBezTo>
                  <a:pt x="421392" y="3499804"/>
                  <a:pt x="412798" y="3501442"/>
                  <a:pt x="400519" y="3503897"/>
                </a:cubicBezTo>
                <a:cubicBezTo>
                  <a:pt x="397245" y="3504716"/>
                  <a:pt x="394789" y="3505125"/>
                  <a:pt x="393152" y="3505125"/>
                </a:cubicBezTo>
                <a:cubicBezTo>
                  <a:pt x="395608" y="3506762"/>
                  <a:pt x="397654" y="3508399"/>
                  <a:pt x="399291" y="3510036"/>
                </a:cubicBezTo>
                <a:cubicBezTo>
                  <a:pt x="403385" y="3514129"/>
                  <a:pt x="404612" y="3517403"/>
                  <a:pt x="402975" y="3519859"/>
                </a:cubicBezTo>
                <a:cubicBezTo>
                  <a:pt x="401338" y="3521496"/>
                  <a:pt x="400519" y="3525589"/>
                  <a:pt x="400519" y="3532137"/>
                </a:cubicBezTo>
                <a:cubicBezTo>
                  <a:pt x="399701" y="3533774"/>
                  <a:pt x="399291" y="3535412"/>
                  <a:pt x="399291" y="3537049"/>
                </a:cubicBezTo>
                <a:cubicBezTo>
                  <a:pt x="400110" y="3537049"/>
                  <a:pt x="401338" y="3536639"/>
                  <a:pt x="402975" y="3535821"/>
                </a:cubicBezTo>
                <a:cubicBezTo>
                  <a:pt x="404612" y="3535821"/>
                  <a:pt x="405840" y="3535412"/>
                  <a:pt x="406658" y="3534593"/>
                </a:cubicBezTo>
                <a:cubicBezTo>
                  <a:pt x="409114" y="3533774"/>
                  <a:pt x="411979" y="3533774"/>
                  <a:pt x="415253" y="3534593"/>
                </a:cubicBezTo>
                <a:cubicBezTo>
                  <a:pt x="416072" y="3535412"/>
                  <a:pt x="416890" y="3535821"/>
                  <a:pt x="417709" y="3535821"/>
                </a:cubicBezTo>
                <a:cubicBezTo>
                  <a:pt x="421801" y="3538276"/>
                  <a:pt x="425485" y="3541551"/>
                  <a:pt x="428760" y="3545643"/>
                </a:cubicBezTo>
                <a:cubicBezTo>
                  <a:pt x="432033" y="3552192"/>
                  <a:pt x="431215" y="3556285"/>
                  <a:pt x="426303" y="3557922"/>
                </a:cubicBezTo>
                <a:cubicBezTo>
                  <a:pt x="425485" y="3557922"/>
                  <a:pt x="424257" y="3557922"/>
                  <a:pt x="422620" y="3557922"/>
                </a:cubicBezTo>
                <a:cubicBezTo>
                  <a:pt x="416072" y="3558740"/>
                  <a:pt x="407886" y="3560377"/>
                  <a:pt x="398064" y="3562833"/>
                </a:cubicBezTo>
                <a:cubicBezTo>
                  <a:pt x="397245" y="3573474"/>
                  <a:pt x="396836" y="3584934"/>
                  <a:pt x="396836" y="3597212"/>
                </a:cubicBezTo>
                <a:cubicBezTo>
                  <a:pt x="414844" y="3590664"/>
                  <a:pt x="427122" y="3585753"/>
                  <a:pt x="433670" y="3582478"/>
                </a:cubicBezTo>
                <a:cubicBezTo>
                  <a:pt x="435308" y="3582478"/>
                  <a:pt x="436127" y="3582478"/>
                  <a:pt x="436127" y="3582478"/>
                </a:cubicBezTo>
                <a:cubicBezTo>
                  <a:pt x="435308" y="3579204"/>
                  <a:pt x="435717" y="3572656"/>
                  <a:pt x="437354" y="3562833"/>
                </a:cubicBezTo>
                <a:cubicBezTo>
                  <a:pt x="435717" y="3570200"/>
                  <a:pt x="435717" y="3568972"/>
                  <a:pt x="437354" y="3559150"/>
                </a:cubicBezTo>
                <a:cubicBezTo>
                  <a:pt x="438991" y="3552601"/>
                  <a:pt x="439400" y="3539504"/>
                  <a:pt x="438583" y="3519859"/>
                </a:cubicBezTo>
                <a:cubicBezTo>
                  <a:pt x="438583" y="3517403"/>
                  <a:pt x="438583" y="3515766"/>
                  <a:pt x="438583" y="3514948"/>
                </a:cubicBezTo>
                <a:cubicBezTo>
                  <a:pt x="438583" y="3492028"/>
                  <a:pt x="436945" y="3478522"/>
                  <a:pt x="433670" y="3474429"/>
                </a:cubicBezTo>
                <a:cubicBezTo>
                  <a:pt x="431215" y="3468699"/>
                  <a:pt x="432852" y="3465834"/>
                  <a:pt x="438583" y="3465834"/>
                </a:cubicBezTo>
                <a:cubicBezTo>
                  <a:pt x="442675" y="3465834"/>
                  <a:pt x="447177" y="3467062"/>
                  <a:pt x="452088" y="3469518"/>
                </a:cubicBezTo>
                <a:cubicBezTo>
                  <a:pt x="464366" y="3467062"/>
                  <a:pt x="477463" y="3464197"/>
                  <a:pt x="491379" y="3460923"/>
                </a:cubicBezTo>
                <a:cubicBezTo>
                  <a:pt x="495472" y="3460105"/>
                  <a:pt x="501201" y="3458877"/>
                  <a:pt x="508569" y="3457240"/>
                </a:cubicBezTo>
                <a:cubicBezTo>
                  <a:pt x="510206" y="3456421"/>
                  <a:pt x="511433" y="3456012"/>
                  <a:pt x="512252" y="3456012"/>
                </a:cubicBezTo>
                <a:cubicBezTo>
                  <a:pt x="516345" y="3454784"/>
                  <a:pt x="519824" y="3454170"/>
                  <a:pt x="522689" y="3454170"/>
                </a:cubicBezTo>
                <a:close/>
                <a:moveTo>
                  <a:pt x="4598476" y="3452328"/>
                </a:moveTo>
                <a:cubicBezTo>
                  <a:pt x="4609117" y="3455602"/>
                  <a:pt x="4618531" y="3462969"/>
                  <a:pt x="4626716" y="3474429"/>
                </a:cubicBezTo>
                <a:cubicBezTo>
                  <a:pt x="4629990" y="3477703"/>
                  <a:pt x="4629990" y="3482205"/>
                  <a:pt x="4626716" y="3487935"/>
                </a:cubicBezTo>
                <a:cubicBezTo>
                  <a:pt x="4625079" y="3490391"/>
                  <a:pt x="4622623" y="3495302"/>
                  <a:pt x="4619349" y="3502669"/>
                </a:cubicBezTo>
                <a:cubicBezTo>
                  <a:pt x="4618531" y="3505125"/>
                  <a:pt x="4617712" y="3506762"/>
                  <a:pt x="4616894" y="3507581"/>
                </a:cubicBezTo>
                <a:cubicBezTo>
                  <a:pt x="4615256" y="3510855"/>
                  <a:pt x="4612801" y="3515766"/>
                  <a:pt x="4609527" y="3522315"/>
                </a:cubicBezTo>
                <a:cubicBezTo>
                  <a:pt x="4605434" y="3528863"/>
                  <a:pt x="4602569" y="3533774"/>
                  <a:pt x="4600932" y="3537049"/>
                </a:cubicBezTo>
                <a:cubicBezTo>
                  <a:pt x="4609936" y="3534593"/>
                  <a:pt x="4619759" y="3530910"/>
                  <a:pt x="4630400" y="3525998"/>
                </a:cubicBezTo>
                <a:cubicBezTo>
                  <a:pt x="4635311" y="3523543"/>
                  <a:pt x="4640222" y="3523543"/>
                  <a:pt x="4645134" y="3525998"/>
                </a:cubicBezTo>
                <a:cubicBezTo>
                  <a:pt x="4653319" y="3529272"/>
                  <a:pt x="4659049" y="3532956"/>
                  <a:pt x="4662323" y="3537049"/>
                </a:cubicBezTo>
                <a:cubicBezTo>
                  <a:pt x="4665598" y="3542779"/>
                  <a:pt x="4662323" y="3547690"/>
                  <a:pt x="4652501" y="3551783"/>
                </a:cubicBezTo>
                <a:cubicBezTo>
                  <a:pt x="4645952" y="3552601"/>
                  <a:pt x="4635311" y="3553829"/>
                  <a:pt x="4620577" y="3555466"/>
                </a:cubicBezTo>
                <a:cubicBezTo>
                  <a:pt x="4614029" y="3556285"/>
                  <a:pt x="4609527" y="3556694"/>
                  <a:pt x="4607071" y="3556694"/>
                </a:cubicBezTo>
                <a:cubicBezTo>
                  <a:pt x="4598885" y="3556694"/>
                  <a:pt x="4592337" y="3556694"/>
                  <a:pt x="4587426" y="3556694"/>
                </a:cubicBezTo>
                <a:cubicBezTo>
                  <a:pt x="4581696" y="3564880"/>
                  <a:pt x="4575557" y="3572247"/>
                  <a:pt x="4569008" y="3578795"/>
                </a:cubicBezTo>
                <a:cubicBezTo>
                  <a:pt x="4567371" y="3580432"/>
                  <a:pt x="4565734" y="3580841"/>
                  <a:pt x="4564097" y="3580023"/>
                </a:cubicBezTo>
                <a:cubicBezTo>
                  <a:pt x="4563278" y="3578386"/>
                  <a:pt x="4563278" y="3576749"/>
                  <a:pt x="4564097" y="3575111"/>
                </a:cubicBezTo>
                <a:cubicBezTo>
                  <a:pt x="4575557" y="3548099"/>
                  <a:pt x="4584151" y="3520268"/>
                  <a:pt x="4589881" y="3491619"/>
                </a:cubicBezTo>
                <a:cubicBezTo>
                  <a:pt x="4592337" y="3478522"/>
                  <a:pt x="4592337" y="3467062"/>
                  <a:pt x="4589881" y="3457240"/>
                </a:cubicBezTo>
                <a:cubicBezTo>
                  <a:pt x="4589063" y="3453147"/>
                  <a:pt x="4591928" y="3451510"/>
                  <a:pt x="4598476" y="3452328"/>
                </a:cubicBezTo>
                <a:close/>
                <a:moveTo>
                  <a:pt x="6489663" y="3450793"/>
                </a:moveTo>
                <a:cubicBezTo>
                  <a:pt x="6491504" y="3450180"/>
                  <a:pt x="6493653" y="3450282"/>
                  <a:pt x="6496109" y="3451100"/>
                </a:cubicBezTo>
                <a:cubicBezTo>
                  <a:pt x="6506750" y="3454375"/>
                  <a:pt x="6518210" y="3460105"/>
                  <a:pt x="6530488" y="3468290"/>
                </a:cubicBezTo>
                <a:cubicBezTo>
                  <a:pt x="6537037" y="3473201"/>
                  <a:pt x="6537037" y="3477703"/>
                  <a:pt x="6530488" y="3481796"/>
                </a:cubicBezTo>
                <a:cubicBezTo>
                  <a:pt x="6529670" y="3481796"/>
                  <a:pt x="6528032" y="3482615"/>
                  <a:pt x="6525577" y="3484252"/>
                </a:cubicBezTo>
                <a:cubicBezTo>
                  <a:pt x="6514117" y="3489163"/>
                  <a:pt x="6505113" y="3492437"/>
                  <a:pt x="6498564" y="3494075"/>
                </a:cubicBezTo>
                <a:cubicBezTo>
                  <a:pt x="6497746" y="3494075"/>
                  <a:pt x="6496927" y="3494484"/>
                  <a:pt x="6496109" y="3495302"/>
                </a:cubicBezTo>
                <a:cubicBezTo>
                  <a:pt x="6494472" y="3495302"/>
                  <a:pt x="6493244" y="3495712"/>
                  <a:pt x="6492425" y="3496530"/>
                </a:cubicBezTo>
                <a:cubicBezTo>
                  <a:pt x="6498155" y="3500623"/>
                  <a:pt x="6502248" y="3503897"/>
                  <a:pt x="6504704" y="3506353"/>
                </a:cubicBezTo>
                <a:cubicBezTo>
                  <a:pt x="6509615" y="3511264"/>
                  <a:pt x="6509615" y="3516176"/>
                  <a:pt x="6504704" y="3521087"/>
                </a:cubicBezTo>
                <a:cubicBezTo>
                  <a:pt x="6502248" y="3524361"/>
                  <a:pt x="6499792" y="3530091"/>
                  <a:pt x="6497337" y="3538276"/>
                </a:cubicBezTo>
                <a:cubicBezTo>
                  <a:pt x="6499792" y="3538276"/>
                  <a:pt x="6501839" y="3537867"/>
                  <a:pt x="6503476" y="3537049"/>
                </a:cubicBezTo>
                <a:cubicBezTo>
                  <a:pt x="6516573" y="3536230"/>
                  <a:pt x="6532944" y="3533774"/>
                  <a:pt x="6552589" y="3529682"/>
                </a:cubicBezTo>
                <a:cubicBezTo>
                  <a:pt x="6559138" y="3527226"/>
                  <a:pt x="6565277" y="3527635"/>
                  <a:pt x="6571007" y="3530910"/>
                </a:cubicBezTo>
                <a:cubicBezTo>
                  <a:pt x="6578374" y="3535002"/>
                  <a:pt x="6584513" y="3540323"/>
                  <a:pt x="6589424" y="3546871"/>
                </a:cubicBezTo>
                <a:cubicBezTo>
                  <a:pt x="6593517" y="3555057"/>
                  <a:pt x="6591061" y="3559968"/>
                  <a:pt x="6582057" y="3561605"/>
                </a:cubicBezTo>
                <a:cubicBezTo>
                  <a:pt x="6559138" y="3559150"/>
                  <a:pt x="6528851" y="3559968"/>
                  <a:pt x="6491197" y="3564061"/>
                </a:cubicBezTo>
                <a:cubicBezTo>
                  <a:pt x="6487105" y="3575521"/>
                  <a:pt x="6483830" y="3585753"/>
                  <a:pt x="6481375" y="3594757"/>
                </a:cubicBezTo>
                <a:cubicBezTo>
                  <a:pt x="6489560" y="3593938"/>
                  <a:pt x="6497746" y="3591892"/>
                  <a:pt x="6505931" y="3588618"/>
                </a:cubicBezTo>
                <a:cubicBezTo>
                  <a:pt x="6514936" y="3586980"/>
                  <a:pt x="6521075" y="3587390"/>
                  <a:pt x="6524349" y="3589845"/>
                </a:cubicBezTo>
                <a:cubicBezTo>
                  <a:pt x="6533353" y="3593120"/>
                  <a:pt x="6541539" y="3599668"/>
                  <a:pt x="6548906" y="3609491"/>
                </a:cubicBezTo>
                <a:cubicBezTo>
                  <a:pt x="6552998" y="3615221"/>
                  <a:pt x="6552589" y="3620132"/>
                  <a:pt x="6547678" y="3624225"/>
                </a:cubicBezTo>
                <a:cubicBezTo>
                  <a:pt x="6541948" y="3630773"/>
                  <a:pt x="6535809" y="3640187"/>
                  <a:pt x="6529260" y="3652465"/>
                </a:cubicBezTo>
                <a:cubicBezTo>
                  <a:pt x="6530897" y="3654102"/>
                  <a:pt x="6532534" y="3657376"/>
                  <a:pt x="6534172" y="3662288"/>
                </a:cubicBezTo>
                <a:cubicBezTo>
                  <a:pt x="6533353" y="3658195"/>
                  <a:pt x="6533762" y="3659013"/>
                  <a:pt x="6535399" y="3664743"/>
                </a:cubicBezTo>
                <a:cubicBezTo>
                  <a:pt x="6537037" y="3671292"/>
                  <a:pt x="6534172" y="3674975"/>
                  <a:pt x="6526805" y="3675794"/>
                </a:cubicBezTo>
                <a:cubicBezTo>
                  <a:pt x="6521075" y="3675794"/>
                  <a:pt x="6512889" y="3676203"/>
                  <a:pt x="6502248" y="3677022"/>
                </a:cubicBezTo>
                <a:cubicBezTo>
                  <a:pt x="6479328" y="3677840"/>
                  <a:pt x="6462957" y="3678659"/>
                  <a:pt x="6453135" y="3679477"/>
                </a:cubicBezTo>
                <a:cubicBezTo>
                  <a:pt x="6453135" y="3679477"/>
                  <a:pt x="6453135" y="3680296"/>
                  <a:pt x="6453135" y="3681933"/>
                </a:cubicBezTo>
                <a:cubicBezTo>
                  <a:pt x="6452316" y="3683570"/>
                  <a:pt x="6451907" y="3684389"/>
                  <a:pt x="6451907" y="3684389"/>
                </a:cubicBezTo>
                <a:cubicBezTo>
                  <a:pt x="6448633" y="3690118"/>
                  <a:pt x="6443721" y="3691346"/>
                  <a:pt x="6437173" y="3688072"/>
                </a:cubicBezTo>
                <a:cubicBezTo>
                  <a:pt x="6430624" y="3683161"/>
                  <a:pt x="6426941" y="3677431"/>
                  <a:pt x="6426122" y="3670882"/>
                </a:cubicBezTo>
                <a:cubicBezTo>
                  <a:pt x="6426122" y="3668427"/>
                  <a:pt x="6425713" y="3664334"/>
                  <a:pt x="6424895" y="3658604"/>
                </a:cubicBezTo>
                <a:cubicBezTo>
                  <a:pt x="6423257" y="3649600"/>
                  <a:pt x="6422439" y="3643461"/>
                  <a:pt x="6422439" y="3640187"/>
                </a:cubicBezTo>
                <a:cubicBezTo>
                  <a:pt x="6420802" y="3627090"/>
                  <a:pt x="6417118" y="3616039"/>
                  <a:pt x="6411388" y="3607035"/>
                </a:cubicBezTo>
                <a:cubicBezTo>
                  <a:pt x="6409751" y="3603761"/>
                  <a:pt x="6409751" y="3601305"/>
                  <a:pt x="6411388" y="3599668"/>
                </a:cubicBezTo>
                <a:cubicBezTo>
                  <a:pt x="6412207" y="3598031"/>
                  <a:pt x="6414253" y="3597622"/>
                  <a:pt x="6417528" y="3598440"/>
                </a:cubicBezTo>
                <a:cubicBezTo>
                  <a:pt x="6422439" y="3598440"/>
                  <a:pt x="6427350" y="3599259"/>
                  <a:pt x="6432262" y="3600896"/>
                </a:cubicBezTo>
                <a:cubicBezTo>
                  <a:pt x="6438810" y="3600896"/>
                  <a:pt x="6445768" y="3600077"/>
                  <a:pt x="6453135" y="3598440"/>
                </a:cubicBezTo>
                <a:cubicBezTo>
                  <a:pt x="6453953" y="3595166"/>
                  <a:pt x="6455181" y="3589845"/>
                  <a:pt x="6456818" y="3582478"/>
                </a:cubicBezTo>
                <a:cubicBezTo>
                  <a:pt x="6457637" y="3575930"/>
                  <a:pt x="6458455" y="3571019"/>
                  <a:pt x="6459274" y="3567744"/>
                </a:cubicBezTo>
                <a:cubicBezTo>
                  <a:pt x="6437173" y="3570200"/>
                  <a:pt x="6421620" y="3572656"/>
                  <a:pt x="6412616" y="3575111"/>
                </a:cubicBezTo>
                <a:cubicBezTo>
                  <a:pt x="6407705" y="3575930"/>
                  <a:pt x="6403612" y="3575111"/>
                  <a:pt x="6400338" y="3572656"/>
                </a:cubicBezTo>
                <a:cubicBezTo>
                  <a:pt x="6397882" y="3571019"/>
                  <a:pt x="6395017" y="3568154"/>
                  <a:pt x="6391743" y="3564061"/>
                </a:cubicBezTo>
                <a:cubicBezTo>
                  <a:pt x="6390106" y="3562424"/>
                  <a:pt x="6388878" y="3561196"/>
                  <a:pt x="6388060" y="3560377"/>
                </a:cubicBezTo>
                <a:cubicBezTo>
                  <a:pt x="6385604" y="3557103"/>
                  <a:pt x="6384785" y="3555057"/>
                  <a:pt x="6385604" y="3554238"/>
                </a:cubicBezTo>
                <a:cubicBezTo>
                  <a:pt x="6385604" y="3553420"/>
                  <a:pt x="6387650" y="3552601"/>
                  <a:pt x="6391743" y="3551783"/>
                </a:cubicBezTo>
                <a:cubicBezTo>
                  <a:pt x="6398292" y="3551783"/>
                  <a:pt x="6415890" y="3549736"/>
                  <a:pt x="6444540" y="3545643"/>
                </a:cubicBezTo>
                <a:cubicBezTo>
                  <a:pt x="6449451" y="3544006"/>
                  <a:pt x="6455181" y="3543188"/>
                  <a:pt x="6461730" y="3543188"/>
                </a:cubicBezTo>
                <a:lnTo>
                  <a:pt x="6464185" y="3525998"/>
                </a:lnTo>
                <a:cubicBezTo>
                  <a:pt x="6464185" y="3524361"/>
                  <a:pt x="6464185" y="3521905"/>
                  <a:pt x="6464185" y="3518631"/>
                </a:cubicBezTo>
                <a:cubicBezTo>
                  <a:pt x="6465004" y="3512083"/>
                  <a:pt x="6465004" y="3507581"/>
                  <a:pt x="6464185" y="3505125"/>
                </a:cubicBezTo>
                <a:cubicBezTo>
                  <a:pt x="6441266" y="3511673"/>
                  <a:pt x="6426122" y="3514948"/>
                  <a:pt x="6418755" y="3514948"/>
                </a:cubicBezTo>
                <a:cubicBezTo>
                  <a:pt x="6416300" y="3515766"/>
                  <a:pt x="6414663" y="3515766"/>
                  <a:pt x="6413844" y="3514948"/>
                </a:cubicBezTo>
                <a:cubicBezTo>
                  <a:pt x="6413844" y="3513311"/>
                  <a:pt x="6415072" y="3512083"/>
                  <a:pt x="6417528" y="3511264"/>
                </a:cubicBezTo>
                <a:cubicBezTo>
                  <a:pt x="6448633" y="3489982"/>
                  <a:pt x="6471143" y="3471155"/>
                  <a:pt x="6485058" y="3454784"/>
                </a:cubicBezTo>
                <a:cubicBezTo>
                  <a:pt x="6486286" y="3452738"/>
                  <a:pt x="6487821" y="3451407"/>
                  <a:pt x="6489663" y="3450793"/>
                </a:cubicBezTo>
                <a:close/>
                <a:moveTo>
                  <a:pt x="3956320" y="3449873"/>
                </a:moveTo>
                <a:cubicBezTo>
                  <a:pt x="3969417" y="3454784"/>
                  <a:pt x="3980467" y="3460514"/>
                  <a:pt x="3989471" y="3467062"/>
                </a:cubicBezTo>
                <a:cubicBezTo>
                  <a:pt x="3993564" y="3470336"/>
                  <a:pt x="3993564" y="3474020"/>
                  <a:pt x="3989471" y="3478113"/>
                </a:cubicBezTo>
                <a:cubicBezTo>
                  <a:pt x="3981286" y="3485480"/>
                  <a:pt x="3964915" y="3497349"/>
                  <a:pt x="3940358" y="3513720"/>
                </a:cubicBezTo>
                <a:cubicBezTo>
                  <a:pt x="3954273" y="3512083"/>
                  <a:pt x="3964096" y="3510036"/>
                  <a:pt x="3969826" y="3507581"/>
                </a:cubicBezTo>
                <a:cubicBezTo>
                  <a:pt x="3976374" y="3505944"/>
                  <a:pt x="3982104" y="3506353"/>
                  <a:pt x="3987016" y="3508809"/>
                </a:cubicBezTo>
                <a:cubicBezTo>
                  <a:pt x="3991927" y="3511264"/>
                  <a:pt x="3996838" y="3515766"/>
                  <a:pt x="4001750" y="3522315"/>
                </a:cubicBezTo>
                <a:cubicBezTo>
                  <a:pt x="4005842" y="3529682"/>
                  <a:pt x="4003387" y="3534184"/>
                  <a:pt x="3994383" y="3535821"/>
                </a:cubicBezTo>
                <a:cubicBezTo>
                  <a:pt x="3983741" y="3534184"/>
                  <a:pt x="3959594" y="3535821"/>
                  <a:pt x="3921941" y="3540732"/>
                </a:cubicBezTo>
                <a:cubicBezTo>
                  <a:pt x="3905569" y="3541551"/>
                  <a:pt x="3892473" y="3542779"/>
                  <a:pt x="3882650" y="3544416"/>
                </a:cubicBezTo>
                <a:cubicBezTo>
                  <a:pt x="3892473" y="3546871"/>
                  <a:pt x="3901886" y="3551783"/>
                  <a:pt x="3910890" y="3559150"/>
                </a:cubicBezTo>
                <a:cubicBezTo>
                  <a:pt x="3914164" y="3563242"/>
                  <a:pt x="3913755" y="3566517"/>
                  <a:pt x="3909662" y="3568972"/>
                </a:cubicBezTo>
                <a:cubicBezTo>
                  <a:pt x="3906388" y="3570609"/>
                  <a:pt x="3901067" y="3573065"/>
                  <a:pt x="3893700" y="3576339"/>
                </a:cubicBezTo>
                <a:cubicBezTo>
                  <a:pt x="3883059" y="3582069"/>
                  <a:pt x="3874874" y="3586162"/>
                  <a:pt x="3869144" y="3588618"/>
                </a:cubicBezTo>
                <a:cubicBezTo>
                  <a:pt x="3863414" y="3592710"/>
                  <a:pt x="3856865" y="3595985"/>
                  <a:pt x="3849498" y="3598440"/>
                </a:cubicBezTo>
                <a:cubicBezTo>
                  <a:pt x="3851954" y="3598440"/>
                  <a:pt x="3854000" y="3599259"/>
                  <a:pt x="3855638" y="3600896"/>
                </a:cubicBezTo>
                <a:cubicBezTo>
                  <a:pt x="3859730" y="3600077"/>
                  <a:pt x="3865870" y="3599259"/>
                  <a:pt x="3874055" y="3598440"/>
                </a:cubicBezTo>
                <a:cubicBezTo>
                  <a:pt x="3892882" y="3596803"/>
                  <a:pt x="3909253" y="3595166"/>
                  <a:pt x="3923168" y="3593529"/>
                </a:cubicBezTo>
                <a:cubicBezTo>
                  <a:pt x="3947725" y="3591892"/>
                  <a:pt x="3962050" y="3589845"/>
                  <a:pt x="3966142" y="3587390"/>
                </a:cubicBezTo>
                <a:cubicBezTo>
                  <a:pt x="3973509" y="3585753"/>
                  <a:pt x="3979239" y="3585753"/>
                  <a:pt x="3983332" y="3587390"/>
                </a:cubicBezTo>
                <a:cubicBezTo>
                  <a:pt x="3983332" y="3587390"/>
                  <a:pt x="3983741" y="3587799"/>
                  <a:pt x="3984560" y="3588618"/>
                </a:cubicBezTo>
                <a:cubicBezTo>
                  <a:pt x="3996020" y="3595166"/>
                  <a:pt x="4003387" y="3601714"/>
                  <a:pt x="4006661" y="3608263"/>
                </a:cubicBezTo>
                <a:cubicBezTo>
                  <a:pt x="4009935" y="3613174"/>
                  <a:pt x="4009935" y="3618086"/>
                  <a:pt x="4006661" y="3622997"/>
                </a:cubicBezTo>
                <a:cubicBezTo>
                  <a:pt x="4002568" y="3628727"/>
                  <a:pt x="3996838" y="3639777"/>
                  <a:pt x="3989471" y="3656148"/>
                </a:cubicBezTo>
                <a:cubicBezTo>
                  <a:pt x="3991927" y="3656148"/>
                  <a:pt x="3996020" y="3655739"/>
                  <a:pt x="4001750" y="3654921"/>
                </a:cubicBezTo>
                <a:cubicBezTo>
                  <a:pt x="4006661" y="3654921"/>
                  <a:pt x="4010344" y="3654511"/>
                  <a:pt x="4012800" y="3653693"/>
                </a:cubicBezTo>
                <a:cubicBezTo>
                  <a:pt x="4019349" y="3653693"/>
                  <a:pt x="4024669" y="3654511"/>
                  <a:pt x="4028762" y="3656148"/>
                </a:cubicBezTo>
                <a:cubicBezTo>
                  <a:pt x="4037766" y="3661060"/>
                  <a:pt x="4043905" y="3666790"/>
                  <a:pt x="4047179" y="3673338"/>
                </a:cubicBezTo>
                <a:cubicBezTo>
                  <a:pt x="4050454" y="3681524"/>
                  <a:pt x="4046770" y="3685207"/>
                  <a:pt x="4036129" y="3684389"/>
                </a:cubicBezTo>
                <a:cubicBezTo>
                  <a:pt x="4014028" y="3681933"/>
                  <a:pt x="3978012" y="3680705"/>
                  <a:pt x="3928080" y="3680705"/>
                </a:cubicBezTo>
                <a:cubicBezTo>
                  <a:pt x="3902704" y="3680705"/>
                  <a:pt x="3867916" y="3683570"/>
                  <a:pt x="3823714" y="3689300"/>
                </a:cubicBezTo>
                <a:cubicBezTo>
                  <a:pt x="3818803" y="3690118"/>
                  <a:pt x="3814710" y="3689300"/>
                  <a:pt x="3811436" y="3686844"/>
                </a:cubicBezTo>
                <a:cubicBezTo>
                  <a:pt x="3810617" y="3686026"/>
                  <a:pt x="3809389" y="3685207"/>
                  <a:pt x="3807752" y="3684389"/>
                </a:cubicBezTo>
                <a:cubicBezTo>
                  <a:pt x="3802022" y="3681114"/>
                  <a:pt x="3797929" y="3677840"/>
                  <a:pt x="3795474" y="3674566"/>
                </a:cubicBezTo>
                <a:cubicBezTo>
                  <a:pt x="3793837" y="3670473"/>
                  <a:pt x="3795065" y="3668017"/>
                  <a:pt x="3799157" y="3667199"/>
                </a:cubicBezTo>
                <a:cubicBezTo>
                  <a:pt x="3801613" y="3668017"/>
                  <a:pt x="3814710" y="3667199"/>
                  <a:pt x="3838448" y="3664743"/>
                </a:cubicBezTo>
                <a:cubicBezTo>
                  <a:pt x="3840904" y="3664743"/>
                  <a:pt x="3842950" y="3664743"/>
                  <a:pt x="3844587" y="3664743"/>
                </a:cubicBezTo>
                <a:cubicBezTo>
                  <a:pt x="3840494" y="3635275"/>
                  <a:pt x="3834764" y="3615630"/>
                  <a:pt x="3827397" y="3605807"/>
                </a:cubicBezTo>
                <a:cubicBezTo>
                  <a:pt x="3824123" y="3606626"/>
                  <a:pt x="3820440" y="3607854"/>
                  <a:pt x="3816347" y="3609491"/>
                </a:cubicBezTo>
                <a:cubicBezTo>
                  <a:pt x="3813073" y="3610309"/>
                  <a:pt x="3811436" y="3610309"/>
                  <a:pt x="3811436" y="3609491"/>
                </a:cubicBezTo>
                <a:cubicBezTo>
                  <a:pt x="3811436" y="3608672"/>
                  <a:pt x="3812663" y="3607035"/>
                  <a:pt x="3815119" y="3604579"/>
                </a:cubicBezTo>
                <a:cubicBezTo>
                  <a:pt x="3829853" y="3593120"/>
                  <a:pt x="3843769" y="3580841"/>
                  <a:pt x="3856865" y="3567744"/>
                </a:cubicBezTo>
                <a:cubicBezTo>
                  <a:pt x="3865870" y="3559559"/>
                  <a:pt x="3870781" y="3553829"/>
                  <a:pt x="3871599" y="3550555"/>
                </a:cubicBezTo>
                <a:cubicBezTo>
                  <a:pt x="3871599" y="3548099"/>
                  <a:pt x="3872418" y="3546871"/>
                  <a:pt x="3874055" y="3546871"/>
                </a:cubicBezTo>
                <a:cubicBezTo>
                  <a:pt x="3869144" y="3546871"/>
                  <a:pt x="3865051" y="3547690"/>
                  <a:pt x="3861777" y="3549327"/>
                </a:cubicBezTo>
                <a:cubicBezTo>
                  <a:pt x="3858503" y="3550964"/>
                  <a:pt x="3854819" y="3550555"/>
                  <a:pt x="3850726" y="3548099"/>
                </a:cubicBezTo>
                <a:cubicBezTo>
                  <a:pt x="3842541" y="3543188"/>
                  <a:pt x="3835992" y="3537867"/>
                  <a:pt x="3831081" y="3532137"/>
                </a:cubicBezTo>
                <a:cubicBezTo>
                  <a:pt x="3829444" y="3528863"/>
                  <a:pt x="3830262" y="3526817"/>
                  <a:pt x="3833537" y="3525998"/>
                </a:cubicBezTo>
                <a:cubicBezTo>
                  <a:pt x="3837629" y="3525998"/>
                  <a:pt x="3850317" y="3524770"/>
                  <a:pt x="3871599" y="3522315"/>
                </a:cubicBezTo>
                <a:cubicBezTo>
                  <a:pt x="3876511" y="3521496"/>
                  <a:pt x="3879785" y="3521087"/>
                  <a:pt x="3881422" y="3521087"/>
                </a:cubicBezTo>
                <a:cubicBezTo>
                  <a:pt x="3884696" y="3521087"/>
                  <a:pt x="3888380" y="3520678"/>
                  <a:pt x="3892473" y="3519859"/>
                </a:cubicBezTo>
                <a:cubicBezTo>
                  <a:pt x="3899021" y="3519040"/>
                  <a:pt x="3907616" y="3518222"/>
                  <a:pt x="3918257" y="3517403"/>
                </a:cubicBezTo>
                <a:cubicBezTo>
                  <a:pt x="3938721" y="3490391"/>
                  <a:pt x="3948953" y="3469927"/>
                  <a:pt x="3948953" y="3456012"/>
                </a:cubicBezTo>
                <a:cubicBezTo>
                  <a:pt x="3949771" y="3451100"/>
                  <a:pt x="3952227" y="3449054"/>
                  <a:pt x="3956320" y="3449873"/>
                </a:cubicBezTo>
                <a:close/>
                <a:moveTo>
                  <a:pt x="4523578" y="3448645"/>
                </a:moveTo>
                <a:cubicBezTo>
                  <a:pt x="4530945" y="3449463"/>
                  <a:pt x="4538722" y="3453147"/>
                  <a:pt x="4546907" y="3459695"/>
                </a:cubicBezTo>
                <a:cubicBezTo>
                  <a:pt x="4552637" y="3462151"/>
                  <a:pt x="4553046" y="3465834"/>
                  <a:pt x="4548135" y="3470746"/>
                </a:cubicBezTo>
                <a:cubicBezTo>
                  <a:pt x="4544042" y="3476476"/>
                  <a:pt x="4534629" y="3486708"/>
                  <a:pt x="4519895" y="3501442"/>
                </a:cubicBezTo>
                <a:cubicBezTo>
                  <a:pt x="4530536" y="3497349"/>
                  <a:pt x="4538312" y="3494075"/>
                  <a:pt x="4543224" y="3491619"/>
                </a:cubicBezTo>
                <a:cubicBezTo>
                  <a:pt x="4543224" y="3491619"/>
                  <a:pt x="4543633" y="3491619"/>
                  <a:pt x="4544451" y="3491619"/>
                </a:cubicBezTo>
                <a:cubicBezTo>
                  <a:pt x="4550181" y="3489163"/>
                  <a:pt x="4555093" y="3488754"/>
                  <a:pt x="4559185" y="3490391"/>
                </a:cubicBezTo>
                <a:cubicBezTo>
                  <a:pt x="4564915" y="3492028"/>
                  <a:pt x="4570645" y="3496530"/>
                  <a:pt x="4576375" y="3503897"/>
                </a:cubicBezTo>
                <a:cubicBezTo>
                  <a:pt x="4578012" y="3506353"/>
                  <a:pt x="4578012" y="3510036"/>
                  <a:pt x="4576375" y="3514948"/>
                </a:cubicBezTo>
                <a:cubicBezTo>
                  <a:pt x="4576375" y="3514948"/>
                  <a:pt x="4576375" y="3515357"/>
                  <a:pt x="4576375" y="3516176"/>
                </a:cubicBezTo>
                <a:cubicBezTo>
                  <a:pt x="4575557" y="3518631"/>
                  <a:pt x="4572692" y="3528045"/>
                  <a:pt x="4567780" y="3544416"/>
                </a:cubicBezTo>
                <a:cubicBezTo>
                  <a:pt x="4566143" y="3547690"/>
                  <a:pt x="4565325" y="3549736"/>
                  <a:pt x="4565325" y="3550555"/>
                </a:cubicBezTo>
                <a:cubicBezTo>
                  <a:pt x="4564506" y="3558740"/>
                  <a:pt x="4560413" y="3564880"/>
                  <a:pt x="4553046" y="3568972"/>
                </a:cubicBezTo>
                <a:cubicBezTo>
                  <a:pt x="4548135" y="3570609"/>
                  <a:pt x="4544451" y="3570609"/>
                  <a:pt x="4541996" y="3568972"/>
                </a:cubicBezTo>
                <a:cubicBezTo>
                  <a:pt x="4540359" y="3567335"/>
                  <a:pt x="4539540" y="3565289"/>
                  <a:pt x="4539540" y="3562833"/>
                </a:cubicBezTo>
                <a:cubicBezTo>
                  <a:pt x="4536266" y="3563652"/>
                  <a:pt x="4530536" y="3564880"/>
                  <a:pt x="4522351" y="3566517"/>
                </a:cubicBezTo>
                <a:cubicBezTo>
                  <a:pt x="4515802" y="3567335"/>
                  <a:pt x="4510891" y="3568154"/>
                  <a:pt x="4507617" y="3568972"/>
                </a:cubicBezTo>
                <a:cubicBezTo>
                  <a:pt x="4506798" y="3571428"/>
                  <a:pt x="4505570" y="3573884"/>
                  <a:pt x="4503933" y="3576339"/>
                </a:cubicBezTo>
                <a:cubicBezTo>
                  <a:pt x="4501477" y="3580432"/>
                  <a:pt x="4498203" y="3581251"/>
                  <a:pt x="4494110" y="3578795"/>
                </a:cubicBezTo>
                <a:cubicBezTo>
                  <a:pt x="4489199" y="3574702"/>
                  <a:pt x="4486334" y="3568563"/>
                  <a:pt x="4485516" y="3560377"/>
                </a:cubicBezTo>
                <a:cubicBezTo>
                  <a:pt x="4484697" y="3541551"/>
                  <a:pt x="4482241" y="3527226"/>
                  <a:pt x="4478149" y="3517403"/>
                </a:cubicBezTo>
                <a:cubicBezTo>
                  <a:pt x="4472419" y="3520678"/>
                  <a:pt x="4467098" y="3519859"/>
                  <a:pt x="4462187" y="3514948"/>
                </a:cubicBezTo>
                <a:cubicBezTo>
                  <a:pt x="4449090" y="3498577"/>
                  <a:pt x="4440495" y="3486708"/>
                  <a:pt x="4436402" y="3479341"/>
                </a:cubicBezTo>
                <a:cubicBezTo>
                  <a:pt x="4435584" y="3477703"/>
                  <a:pt x="4435174" y="3476476"/>
                  <a:pt x="4435174" y="3475657"/>
                </a:cubicBezTo>
                <a:cubicBezTo>
                  <a:pt x="4435993" y="3474839"/>
                  <a:pt x="4437221" y="3474839"/>
                  <a:pt x="4438858" y="3475657"/>
                </a:cubicBezTo>
                <a:cubicBezTo>
                  <a:pt x="4448681" y="3475657"/>
                  <a:pt x="4458094" y="3476885"/>
                  <a:pt x="4467098" y="3479341"/>
                </a:cubicBezTo>
                <a:cubicBezTo>
                  <a:pt x="4479376" y="3483433"/>
                  <a:pt x="4485106" y="3491210"/>
                  <a:pt x="4484288" y="3502669"/>
                </a:cubicBezTo>
                <a:cubicBezTo>
                  <a:pt x="4490836" y="3502669"/>
                  <a:pt x="4495747" y="3503897"/>
                  <a:pt x="4499022" y="3506353"/>
                </a:cubicBezTo>
                <a:cubicBezTo>
                  <a:pt x="4499840" y="3506353"/>
                  <a:pt x="4500659" y="3506353"/>
                  <a:pt x="4501477" y="3506353"/>
                </a:cubicBezTo>
                <a:cubicBezTo>
                  <a:pt x="4502296" y="3504716"/>
                  <a:pt x="4503524" y="3501442"/>
                  <a:pt x="4505161" y="3496530"/>
                </a:cubicBezTo>
                <a:cubicBezTo>
                  <a:pt x="4510072" y="3485070"/>
                  <a:pt x="4512937" y="3477294"/>
                  <a:pt x="4513756" y="3473201"/>
                </a:cubicBezTo>
                <a:cubicBezTo>
                  <a:pt x="4516211" y="3467472"/>
                  <a:pt x="4517030" y="3460923"/>
                  <a:pt x="4516211" y="3453556"/>
                </a:cubicBezTo>
                <a:cubicBezTo>
                  <a:pt x="4516211" y="3449463"/>
                  <a:pt x="4518667" y="3447826"/>
                  <a:pt x="4523578" y="3448645"/>
                </a:cubicBezTo>
                <a:close/>
                <a:moveTo>
                  <a:pt x="2272963" y="3448645"/>
                </a:moveTo>
                <a:cubicBezTo>
                  <a:pt x="2274600" y="3447826"/>
                  <a:pt x="2276647" y="3447826"/>
                  <a:pt x="2279102" y="3448645"/>
                </a:cubicBezTo>
                <a:cubicBezTo>
                  <a:pt x="2285650" y="3450282"/>
                  <a:pt x="2294245" y="3456421"/>
                  <a:pt x="2304887" y="3467062"/>
                </a:cubicBezTo>
                <a:cubicBezTo>
                  <a:pt x="2310617" y="3474429"/>
                  <a:pt x="2310617" y="3480978"/>
                  <a:pt x="2304887" y="3486708"/>
                </a:cubicBezTo>
                <a:cubicBezTo>
                  <a:pt x="2298338" y="3494893"/>
                  <a:pt x="2293836" y="3502260"/>
                  <a:pt x="2291381" y="3508809"/>
                </a:cubicBezTo>
                <a:cubicBezTo>
                  <a:pt x="2289743" y="3511264"/>
                  <a:pt x="2287697" y="3514948"/>
                  <a:pt x="2285241" y="3519859"/>
                </a:cubicBezTo>
                <a:cubicBezTo>
                  <a:pt x="2281967" y="3525589"/>
                  <a:pt x="2279512" y="3529682"/>
                  <a:pt x="2277874" y="3532137"/>
                </a:cubicBezTo>
                <a:cubicBezTo>
                  <a:pt x="2277874" y="3532956"/>
                  <a:pt x="2278283" y="3533774"/>
                  <a:pt x="2279102" y="3534593"/>
                </a:cubicBezTo>
                <a:cubicBezTo>
                  <a:pt x="2279921" y="3537049"/>
                  <a:pt x="2280739" y="3538686"/>
                  <a:pt x="2281557" y="3539504"/>
                </a:cubicBezTo>
                <a:cubicBezTo>
                  <a:pt x="2284014" y="3544416"/>
                  <a:pt x="2285650" y="3551783"/>
                  <a:pt x="2286469" y="3561605"/>
                </a:cubicBezTo>
                <a:cubicBezTo>
                  <a:pt x="2295473" y="3561605"/>
                  <a:pt x="2304887" y="3560787"/>
                  <a:pt x="2314709" y="3559150"/>
                </a:cubicBezTo>
                <a:cubicBezTo>
                  <a:pt x="2319621" y="3558331"/>
                  <a:pt x="2326578" y="3557103"/>
                  <a:pt x="2335582" y="3555466"/>
                </a:cubicBezTo>
                <a:cubicBezTo>
                  <a:pt x="2344586" y="3554648"/>
                  <a:pt x="2351135" y="3553829"/>
                  <a:pt x="2355228" y="3553010"/>
                </a:cubicBezTo>
                <a:cubicBezTo>
                  <a:pt x="2354409" y="3544825"/>
                  <a:pt x="2353181" y="3537867"/>
                  <a:pt x="2351544" y="3532137"/>
                </a:cubicBezTo>
                <a:cubicBezTo>
                  <a:pt x="2349907" y="3536230"/>
                  <a:pt x="2347451" y="3539504"/>
                  <a:pt x="2344177" y="3541960"/>
                </a:cubicBezTo>
                <a:cubicBezTo>
                  <a:pt x="2339266" y="3542779"/>
                  <a:pt x="2335173" y="3541551"/>
                  <a:pt x="2331899" y="3538276"/>
                </a:cubicBezTo>
                <a:cubicBezTo>
                  <a:pt x="2326987" y="3528454"/>
                  <a:pt x="2323713" y="3517403"/>
                  <a:pt x="2322076" y="3505125"/>
                </a:cubicBezTo>
                <a:cubicBezTo>
                  <a:pt x="2320439" y="3494484"/>
                  <a:pt x="2316756" y="3484661"/>
                  <a:pt x="2311026" y="3475657"/>
                </a:cubicBezTo>
                <a:cubicBezTo>
                  <a:pt x="2307752" y="3470746"/>
                  <a:pt x="2308161" y="3467472"/>
                  <a:pt x="2312253" y="3465834"/>
                </a:cubicBezTo>
                <a:cubicBezTo>
                  <a:pt x="2321258" y="3465016"/>
                  <a:pt x="2328625" y="3465834"/>
                  <a:pt x="2334355" y="3468290"/>
                </a:cubicBezTo>
                <a:cubicBezTo>
                  <a:pt x="2338447" y="3467472"/>
                  <a:pt x="2344586" y="3466244"/>
                  <a:pt x="2352772" y="3464607"/>
                </a:cubicBezTo>
                <a:cubicBezTo>
                  <a:pt x="2363413" y="3462151"/>
                  <a:pt x="2371599" y="3460514"/>
                  <a:pt x="2377329" y="3459695"/>
                </a:cubicBezTo>
                <a:cubicBezTo>
                  <a:pt x="2385514" y="3456421"/>
                  <a:pt x="2390425" y="3454375"/>
                  <a:pt x="2392063" y="3453556"/>
                </a:cubicBezTo>
                <a:cubicBezTo>
                  <a:pt x="2397793" y="3451919"/>
                  <a:pt x="2402704" y="3451919"/>
                  <a:pt x="2406797" y="3453556"/>
                </a:cubicBezTo>
                <a:cubicBezTo>
                  <a:pt x="2416619" y="3457649"/>
                  <a:pt x="2425214" y="3463379"/>
                  <a:pt x="2432581" y="3470746"/>
                </a:cubicBezTo>
                <a:cubicBezTo>
                  <a:pt x="2436674" y="3475657"/>
                  <a:pt x="2436265" y="3480978"/>
                  <a:pt x="2431353" y="3486708"/>
                </a:cubicBezTo>
                <a:cubicBezTo>
                  <a:pt x="2425623" y="3492437"/>
                  <a:pt x="2420303" y="3500214"/>
                  <a:pt x="2415392" y="3510036"/>
                </a:cubicBezTo>
                <a:cubicBezTo>
                  <a:pt x="2417847" y="3512492"/>
                  <a:pt x="2419484" y="3514948"/>
                  <a:pt x="2420303" y="3517403"/>
                </a:cubicBezTo>
                <a:cubicBezTo>
                  <a:pt x="2421940" y="3522315"/>
                  <a:pt x="2420712" y="3525180"/>
                  <a:pt x="2416619" y="3525998"/>
                </a:cubicBezTo>
                <a:cubicBezTo>
                  <a:pt x="2410071" y="3527635"/>
                  <a:pt x="2396974" y="3529272"/>
                  <a:pt x="2377329" y="3530910"/>
                </a:cubicBezTo>
                <a:cubicBezTo>
                  <a:pt x="2379784" y="3531728"/>
                  <a:pt x="2382649" y="3532956"/>
                  <a:pt x="2385923" y="3534593"/>
                </a:cubicBezTo>
                <a:cubicBezTo>
                  <a:pt x="2388379" y="3537049"/>
                  <a:pt x="2388379" y="3539914"/>
                  <a:pt x="2385923" y="3543188"/>
                </a:cubicBezTo>
                <a:cubicBezTo>
                  <a:pt x="2385923" y="3543188"/>
                  <a:pt x="2385923" y="3544006"/>
                  <a:pt x="2385923" y="3545643"/>
                </a:cubicBezTo>
                <a:cubicBezTo>
                  <a:pt x="2385105" y="3547281"/>
                  <a:pt x="2384696" y="3548508"/>
                  <a:pt x="2384696" y="3549327"/>
                </a:cubicBezTo>
                <a:cubicBezTo>
                  <a:pt x="2385514" y="3549327"/>
                  <a:pt x="2386742" y="3549327"/>
                  <a:pt x="2388379" y="3549327"/>
                </a:cubicBezTo>
                <a:cubicBezTo>
                  <a:pt x="2390835" y="3548508"/>
                  <a:pt x="2392881" y="3548099"/>
                  <a:pt x="2394518" y="3548099"/>
                </a:cubicBezTo>
                <a:cubicBezTo>
                  <a:pt x="2405159" y="3546462"/>
                  <a:pt x="2415392" y="3544416"/>
                  <a:pt x="2425214" y="3541960"/>
                </a:cubicBezTo>
                <a:cubicBezTo>
                  <a:pt x="2434218" y="3539504"/>
                  <a:pt x="2441585" y="3540323"/>
                  <a:pt x="2447315" y="3544416"/>
                </a:cubicBezTo>
                <a:cubicBezTo>
                  <a:pt x="2453864" y="3547690"/>
                  <a:pt x="2458775" y="3552192"/>
                  <a:pt x="2462049" y="3557922"/>
                </a:cubicBezTo>
                <a:cubicBezTo>
                  <a:pt x="2465323" y="3562015"/>
                  <a:pt x="2466142" y="3565289"/>
                  <a:pt x="2464505" y="3567744"/>
                </a:cubicBezTo>
                <a:cubicBezTo>
                  <a:pt x="2462868" y="3570200"/>
                  <a:pt x="2459594" y="3571428"/>
                  <a:pt x="2454682" y="3571428"/>
                </a:cubicBezTo>
                <a:cubicBezTo>
                  <a:pt x="2438311" y="3571428"/>
                  <a:pt x="2415392" y="3572247"/>
                  <a:pt x="2385923" y="3573884"/>
                </a:cubicBezTo>
                <a:cubicBezTo>
                  <a:pt x="2415392" y="3601714"/>
                  <a:pt x="2451408" y="3623815"/>
                  <a:pt x="2493973" y="3640187"/>
                </a:cubicBezTo>
                <a:cubicBezTo>
                  <a:pt x="2496428" y="3641824"/>
                  <a:pt x="2497656" y="3643461"/>
                  <a:pt x="2497656" y="3645098"/>
                </a:cubicBezTo>
                <a:cubicBezTo>
                  <a:pt x="2497656" y="3645916"/>
                  <a:pt x="2496428" y="3646735"/>
                  <a:pt x="2493973" y="3647554"/>
                </a:cubicBezTo>
                <a:cubicBezTo>
                  <a:pt x="2474327" y="3650009"/>
                  <a:pt x="2454273" y="3652056"/>
                  <a:pt x="2433809" y="3653693"/>
                </a:cubicBezTo>
                <a:cubicBezTo>
                  <a:pt x="2430535" y="3653693"/>
                  <a:pt x="2426851" y="3652056"/>
                  <a:pt x="2422758" y="3648781"/>
                </a:cubicBezTo>
                <a:cubicBezTo>
                  <a:pt x="2408843" y="3637322"/>
                  <a:pt x="2397793" y="3624225"/>
                  <a:pt x="2389607" y="3609491"/>
                </a:cubicBezTo>
                <a:cubicBezTo>
                  <a:pt x="2388789" y="3608672"/>
                  <a:pt x="2387970" y="3607444"/>
                  <a:pt x="2387151" y="3605807"/>
                </a:cubicBezTo>
                <a:cubicBezTo>
                  <a:pt x="2385514" y="3602533"/>
                  <a:pt x="2384286" y="3600487"/>
                  <a:pt x="2383468" y="3599668"/>
                </a:cubicBezTo>
                <a:cubicBezTo>
                  <a:pt x="2383468" y="3621769"/>
                  <a:pt x="2383468" y="3643870"/>
                  <a:pt x="2383468" y="3665971"/>
                </a:cubicBezTo>
                <a:cubicBezTo>
                  <a:pt x="2384286" y="3677431"/>
                  <a:pt x="2382240" y="3684798"/>
                  <a:pt x="2377329" y="3688072"/>
                </a:cubicBezTo>
                <a:cubicBezTo>
                  <a:pt x="2374055" y="3692983"/>
                  <a:pt x="2369143" y="3692983"/>
                  <a:pt x="2362595" y="3688072"/>
                </a:cubicBezTo>
                <a:cubicBezTo>
                  <a:pt x="2358502" y="3683979"/>
                  <a:pt x="2355228" y="3679886"/>
                  <a:pt x="2352772" y="3675794"/>
                </a:cubicBezTo>
                <a:cubicBezTo>
                  <a:pt x="2350316" y="3670064"/>
                  <a:pt x="2349907" y="3663925"/>
                  <a:pt x="2351544" y="3657376"/>
                </a:cubicBezTo>
                <a:cubicBezTo>
                  <a:pt x="2354000" y="3642642"/>
                  <a:pt x="2355228" y="3626680"/>
                  <a:pt x="2355228" y="3609491"/>
                </a:cubicBezTo>
                <a:cubicBezTo>
                  <a:pt x="2339675" y="3629955"/>
                  <a:pt x="2317165" y="3645507"/>
                  <a:pt x="2287697" y="3656148"/>
                </a:cubicBezTo>
                <a:cubicBezTo>
                  <a:pt x="2286878" y="3656148"/>
                  <a:pt x="2286060" y="3656148"/>
                  <a:pt x="2285241" y="3656148"/>
                </a:cubicBezTo>
                <a:lnTo>
                  <a:pt x="2285241" y="3659832"/>
                </a:lnTo>
                <a:cubicBezTo>
                  <a:pt x="2284423" y="3671292"/>
                  <a:pt x="2281967" y="3678659"/>
                  <a:pt x="2277874" y="3681933"/>
                </a:cubicBezTo>
                <a:cubicBezTo>
                  <a:pt x="2273782" y="3685207"/>
                  <a:pt x="2270097" y="3685207"/>
                  <a:pt x="2266824" y="3681933"/>
                </a:cubicBezTo>
                <a:cubicBezTo>
                  <a:pt x="2261913" y="3681114"/>
                  <a:pt x="2257410" y="3676612"/>
                  <a:pt x="2253318" y="3668427"/>
                </a:cubicBezTo>
                <a:cubicBezTo>
                  <a:pt x="2253318" y="3668427"/>
                  <a:pt x="2253318" y="3668017"/>
                  <a:pt x="2253318" y="3667199"/>
                </a:cubicBezTo>
                <a:cubicBezTo>
                  <a:pt x="2251680" y="3662288"/>
                  <a:pt x="2251680" y="3656967"/>
                  <a:pt x="2253318" y="3651237"/>
                </a:cubicBezTo>
                <a:cubicBezTo>
                  <a:pt x="2255773" y="3634866"/>
                  <a:pt x="2257819" y="3610309"/>
                  <a:pt x="2259457" y="3577567"/>
                </a:cubicBezTo>
                <a:lnTo>
                  <a:pt x="2259457" y="3556694"/>
                </a:lnTo>
                <a:cubicBezTo>
                  <a:pt x="2243904" y="3573884"/>
                  <a:pt x="2226305" y="3587390"/>
                  <a:pt x="2206660" y="3597212"/>
                </a:cubicBezTo>
                <a:cubicBezTo>
                  <a:pt x="2202567" y="3599668"/>
                  <a:pt x="2200111" y="3600487"/>
                  <a:pt x="2199293" y="3599668"/>
                </a:cubicBezTo>
                <a:cubicBezTo>
                  <a:pt x="2198474" y="3598850"/>
                  <a:pt x="2199702" y="3596803"/>
                  <a:pt x="2202977" y="3593529"/>
                </a:cubicBezTo>
                <a:cubicBezTo>
                  <a:pt x="2227533" y="3567335"/>
                  <a:pt x="2247588" y="3532137"/>
                  <a:pt x="2263140" y="3487935"/>
                </a:cubicBezTo>
                <a:cubicBezTo>
                  <a:pt x="2268871" y="3474020"/>
                  <a:pt x="2271735" y="3462969"/>
                  <a:pt x="2271735" y="3454784"/>
                </a:cubicBezTo>
                <a:cubicBezTo>
                  <a:pt x="2270917" y="3451510"/>
                  <a:pt x="2271326" y="3449463"/>
                  <a:pt x="2272963" y="3448645"/>
                </a:cubicBezTo>
                <a:close/>
                <a:moveTo>
                  <a:pt x="3527806" y="3447417"/>
                </a:moveTo>
                <a:cubicBezTo>
                  <a:pt x="3543359" y="3449873"/>
                  <a:pt x="3555637" y="3457240"/>
                  <a:pt x="3564641" y="3469518"/>
                </a:cubicBezTo>
                <a:cubicBezTo>
                  <a:pt x="3567097" y="3472792"/>
                  <a:pt x="3567097" y="3476885"/>
                  <a:pt x="3564641" y="3481796"/>
                </a:cubicBezTo>
                <a:cubicBezTo>
                  <a:pt x="3561367" y="3489982"/>
                  <a:pt x="3559321" y="3503079"/>
                  <a:pt x="3558502" y="3521087"/>
                </a:cubicBezTo>
                <a:cubicBezTo>
                  <a:pt x="3559321" y="3520268"/>
                  <a:pt x="3560549" y="3519859"/>
                  <a:pt x="3562186" y="3519859"/>
                </a:cubicBezTo>
                <a:cubicBezTo>
                  <a:pt x="3563823" y="3519040"/>
                  <a:pt x="3565051" y="3518631"/>
                  <a:pt x="3565869" y="3518631"/>
                </a:cubicBezTo>
                <a:cubicBezTo>
                  <a:pt x="3569962" y="3516994"/>
                  <a:pt x="3574055" y="3517403"/>
                  <a:pt x="3578148" y="3519859"/>
                </a:cubicBezTo>
                <a:cubicBezTo>
                  <a:pt x="3582240" y="3521496"/>
                  <a:pt x="3585515" y="3524361"/>
                  <a:pt x="3587970" y="3528454"/>
                </a:cubicBezTo>
                <a:cubicBezTo>
                  <a:pt x="3590426" y="3532547"/>
                  <a:pt x="3590426" y="3536230"/>
                  <a:pt x="3587970" y="3539504"/>
                </a:cubicBezTo>
                <a:cubicBezTo>
                  <a:pt x="3584696" y="3541960"/>
                  <a:pt x="3578148" y="3543188"/>
                  <a:pt x="3568325" y="3543188"/>
                </a:cubicBezTo>
                <a:cubicBezTo>
                  <a:pt x="3567506" y="3543188"/>
                  <a:pt x="3566279" y="3543188"/>
                  <a:pt x="3564641" y="3543188"/>
                </a:cubicBezTo>
                <a:cubicBezTo>
                  <a:pt x="3561367" y="3544006"/>
                  <a:pt x="3558912" y="3544416"/>
                  <a:pt x="3557274" y="3544416"/>
                </a:cubicBezTo>
                <a:lnTo>
                  <a:pt x="3557274" y="3548099"/>
                </a:lnTo>
                <a:cubicBezTo>
                  <a:pt x="3557274" y="3549736"/>
                  <a:pt x="3557274" y="3552192"/>
                  <a:pt x="3557274" y="3555466"/>
                </a:cubicBezTo>
                <a:cubicBezTo>
                  <a:pt x="3556456" y="3558740"/>
                  <a:pt x="3556047" y="3561605"/>
                  <a:pt x="3556047" y="3564061"/>
                </a:cubicBezTo>
                <a:cubicBezTo>
                  <a:pt x="3566688" y="3565698"/>
                  <a:pt x="3574873" y="3567744"/>
                  <a:pt x="3580603" y="3570200"/>
                </a:cubicBezTo>
                <a:cubicBezTo>
                  <a:pt x="3587970" y="3572656"/>
                  <a:pt x="3592882" y="3578386"/>
                  <a:pt x="3595337" y="3587390"/>
                </a:cubicBezTo>
                <a:cubicBezTo>
                  <a:pt x="3597793" y="3599668"/>
                  <a:pt x="3595337" y="3608263"/>
                  <a:pt x="3587970" y="3613174"/>
                </a:cubicBezTo>
                <a:cubicBezTo>
                  <a:pt x="3583877" y="3615630"/>
                  <a:pt x="3579375" y="3615221"/>
                  <a:pt x="3574464" y="3611946"/>
                </a:cubicBezTo>
                <a:cubicBezTo>
                  <a:pt x="3568734" y="3604579"/>
                  <a:pt x="3562595" y="3594757"/>
                  <a:pt x="3556047" y="3582478"/>
                </a:cubicBezTo>
                <a:cubicBezTo>
                  <a:pt x="3555228" y="3603761"/>
                  <a:pt x="3554819" y="3630364"/>
                  <a:pt x="3554819" y="3662288"/>
                </a:cubicBezTo>
                <a:cubicBezTo>
                  <a:pt x="3555637" y="3660650"/>
                  <a:pt x="3557684" y="3659423"/>
                  <a:pt x="3560958" y="3658604"/>
                </a:cubicBezTo>
                <a:cubicBezTo>
                  <a:pt x="3588789" y="3645507"/>
                  <a:pt x="3610071" y="3629136"/>
                  <a:pt x="3624805" y="3609491"/>
                </a:cubicBezTo>
                <a:cubicBezTo>
                  <a:pt x="3619075" y="3599668"/>
                  <a:pt x="3612936" y="3588618"/>
                  <a:pt x="3606388" y="3576339"/>
                </a:cubicBezTo>
                <a:cubicBezTo>
                  <a:pt x="3599839" y="3565698"/>
                  <a:pt x="3593700" y="3559968"/>
                  <a:pt x="3587970" y="3559150"/>
                </a:cubicBezTo>
                <a:cubicBezTo>
                  <a:pt x="3583877" y="3557513"/>
                  <a:pt x="3583059" y="3555057"/>
                  <a:pt x="3585515" y="3551783"/>
                </a:cubicBezTo>
                <a:cubicBezTo>
                  <a:pt x="3587970" y="3547690"/>
                  <a:pt x="3592063" y="3545643"/>
                  <a:pt x="3597793" y="3545643"/>
                </a:cubicBezTo>
                <a:cubicBezTo>
                  <a:pt x="3611708" y="3547281"/>
                  <a:pt x="3622759" y="3554648"/>
                  <a:pt x="3630944" y="3567744"/>
                </a:cubicBezTo>
                <a:cubicBezTo>
                  <a:pt x="3632581" y="3569382"/>
                  <a:pt x="3634219" y="3571837"/>
                  <a:pt x="3635856" y="3575111"/>
                </a:cubicBezTo>
                <a:cubicBezTo>
                  <a:pt x="3638311" y="3579204"/>
                  <a:pt x="3639948" y="3582069"/>
                  <a:pt x="3640767" y="3583706"/>
                </a:cubicBezTo>
                <a:cubicBezTo>
                  <a:pt x="3648134" y="3571428"/>
                  <a:pt x="3653045" y="3555057"/>
                  <a:pt x="3655501" y="3534593"/>
                </a:cubicBezTo>
                <a:cubicBezTo>
                  <a:pt x="3655501" y="3532956"/>
                  <a:pt x="3655501" y="3532137"/>
                  <a:pt x="3655501" y="3532137"/>
                </a:cubicBezTo>
                <a:cubicBezTo>
                  <a:pt x="3654682" y="3531319"/>
                  <a:pt x="3653455" y="3531319"/>
                  <a:pt x="3651817" y="3532137"/>
                </a:cubicBezTo>
                <a:cubicBezTo>
                  <a:pt x="3650180" y="3532956"/>
                  <a:pt x="3646906" y="3534184"/>
                  <a:pt x="3641995" y="3535821"/>
                </a:cubicBezTo>
                <a:cubicBezTo>
                  <a:pt x="3632991" y="3539095"/>
                  <a:pt x="3626442" y="3541960"/>
                  <a:pt x="3622349" y="3544416"/>
                </a:cubicBezTo>
                <a:cubicBezTo>
                  <a:pt x="3614983" y="3546053"/>
                  <a:pt x="3610071" y="3546053"/>
                  <a:pt x="3607616" y="3544416"/>
                </a:cubicBezTo>
                <a:cubicBezTo>
                  <a:pt x="3601886" y="3541960"/>
                  <a:pt x="3596156" y="3537867"/>
                  <a:pt x="3590426" y="3532137"/>
                </a:cubicBezTo>
                <a:cubicBezTo>
                  <a:pt x="3587970" y="3527226"/>
                  <a:pt x="3588379" y="3523952"/>
                  <a:pt x="3591654" y="3522315"/>
                </a:cubicBezTo>
                <a:cubicBezTo>
                  <a:pt x="3603932" y="3520678"/>
                  <a:pt x="3620303" y="3516994"/>
                  <a:pt x="3640767" y="3511264"/>
                </a:cubicBezTo>
                <a:cubicBezTo>
                  <a:pt x="3641586" y="3511264"/>
                  <a:pt x="3643223" y="3510855"/>
                  <a:pt x="3645678" y="3510036"/>
                </a:cubicBezTo>
                <a:cubicBezTo>
                  <a:pt x="3652227" y="3507581"/>
                  <a:pt x="3656729" y="3505534"/>
                  <a:pt x="3659184" y="3503897"/>
                </a:cubicBezTo>
                <a:cubicBezTo>
                  <a:pt x="3665733" y="3499804"/>
                  <a:pt x="3671872" y="3499804"/>
                  <a:pt x="3677602" y="3503897"/>
                </a:cubicBezTo>
                <a:cubicBezTo>
                  <a:pt x="3685787" y="3508809"/>
                  <a:pt x="3693154" y="3514538"/>
                  <a:pt x="3699703" y="3521087"/>
                </a:cubicBezTo>
                <a:cubicBezTo>
                  <a:pt x="3702977" y="3525998"/>
                  <a:pt x="3702568" y="3530910"/>
                  <a:pt x="3698475" y="3535821"/>
                </a:cubicBezTo>
                <a:cubicBezTo>
                  <a:pt x="3691927" y="3542369"/>
                  <a:pt x="3684560" y="3557922"/>
                  <a:pt x="3676374" y="3582478"/>
                </a:cubicBezTo>
                <a:cubicBezTo>
                  <a:pt x="3674737" y="3588208"/>
                  <a:pt x="3669826" y="3596803"/>
                  <a:pt x="3661640" y="3608263"/>
                </a:cubicBezTo>
                <a:cubicBezTo>
                  <a:pt x="3665733" y="3613174"/>
                  <a:pt x="3673509" y="3620132"/>
                  <a:pt x="3684969" y="3629136"/>
                </a:cubicBezTo>
                <a:cubicBezTo>
                  <a:pt x="3684150" y="3628318"/>
                  <a:pt x="3684969" y="3628727"/>
                  <a:pt x="3687425" y="3630364"/>
                </a:cubicBezTo>
                <a:cubicBezTo>
                  <a:pt x="3711163" y="3645916"/>
                  <a:pt x="3730808" y="3656967"/>
                  <a:pt x="3746361" y="3663515"/>
                </a:cubicBezTo>
                <a:cubicBezTo>
                  <a:pt x="3749635" y="3664334"/>
                  <a:pt x="3751272" y="3665152"/>
                  <a:pt x="3751272" y="3665971"/>
                </a:cubicBezTo>
                <a:cubicBezTo>
                  <a:pt x="3751272" y="3666790"/>
                  <a:pt x="3749635" y="3667608"/>
                  <a:pt x="3746361" y="3668427"/>
                </a:cubicBezTo>
                <a:cubicBezTo>
                  <a:pt x="3738175" y="3670064"/>
                  <a:pt x="3718530" y="3672519"/>
                  <a:pt x="3687425" y="3675794"/>
                </a:cubicBezTo>
                <a:cubicBezTo>
                  <a:pt x="3684150" y="3675794"/>
                  <a:pt x="3680058" y="3674566"/>
                  <a:pt x="3675146" y="3672110"/>
                </a:cubicBezTo>
                <a:cubicBezTo>
                  <a:pt x="3663687" y="3662288"/>
                  <a:pt x="3651817" y="3649191"/>
                  <a:pt x="3639539" y="3632820"/>
                </a:cubicBezTo>
                <a:cubicBezTo>
                  <a:pt x="3638721" y="3632820"/>
                  <a:pt x="3637902" y="3633638"/>
                  <a:pt x="3637083" y="3635275"/>
                </a:cubicBezTo>
                <a:cubicBezTo>
                  <a:pt x="3635446" y="3636094"/>
                  <a:pt x="3634219" y="3636912"/>
                  <a:pt x="3633400" y="3637731"/>
                </a:cubicBezTo>
                <a:cubicBezTo>
                  <a:pt x="3612936" y="3653283"/>
                  <a:pt x="3588789" y="3662288"/>
                  <a:pt x="3560958" y="3664743"/>
                </a:cubicBezTo>
                <a:cubicBezTo>
                  <a:pt x="3558502" y="3665562"/>
                  <a:pt x="3556456" y="3665562"/>
                  <a:pt x="3554819" y="3664743"/>
                </a:cubicBezTo>
                <a:cubicBezTo>
                  <a:pt x="3554819" y="3677840"/>
                  <a:pt x="3552772" y="3686026"/>
                  <a:pt x="3548680" y="3689300"/>
                </a:cubicBezTo>
                <a:cubicBezTo>
                  <a:pt x="3545405" y="3691755"/>
                  <a:pt x="3541722" y="3691755"/>
                  <a:pt x="3537629" y="3689300"/>
                </a:cubicBezTo>
                <a:cubicBezTo>
                  <a:pt x="3532718" y="3688481"/>
                  <a:pt x="3528216" y="3684798"/>
                  <a:pt x="3524123" y="3678249"/>
                </a:cubicBezTo>
                <a:cubicBezTo>
                  <a:pt x="3521667" y="3674157"/>
                  <a:pt x="3521258" y="3669245"/>
                  <a:pt x="3522895" y="3663515"/>
                </a:cubicBezTo>
                <a:cubicBezTo>
                  <a:pt x="3524532" y="3652874"/>
                  <a:pt x="3525760" y="3631592"/>
                  <a:pt x="3526579" y="3599668"/>
                </a:cubicBezTo>
                <a:cubicBezTo>
                  <a:pt x="3509389" y="3620132"/>
                  <a:pt x="3488925" y="3634866"/>
                  <a:pt x="3465187" y="3643870"/>
                </a:cubicBezTo>
                <a:cubicBezTo>
                  <a:pt x="3461913" y="3644689"/>
                  <a:pt x="3461504" y="3643870"/>
                  <a:pt x="3463959" y="3641414"/>
                </a:cubicBezTo>
                <a:cubicBezTo>
                  <a:pt x="3490153" y="3612765"/>
                  <a:pt x="3508570" y="3583297"/>
                  <a:pt x="3519212" y="3553010"/>
                </a:cubicBezTo>
                <a:cubicBezTo>
                  <a:pt x="3517574" y="3553829"/>
                  <a:pt x="3515119" y="3554648"/>
                  <a:pt x="3511845" y="3555466"/>
                </a:cubicBezTo>
                <a:cubicBezTo>
                  <a:pt x="3508570" y="3555466"/>
                  <a:pt x="3504068" y="3556694"/>
                  <a:pt x="3498338" y="3559150"/>
                </a:cubicBezTo>
                <a:cubicBezTo>
                  <a:pt x="3495064" y="3559968"/>
                  <a:pt x="3491381" y="3559559"/>
                  <a:pt x="3487288" y="3557922"/>
                </a:cubicBezTo>
                <a:cubicBezTo>
                  <a:pt x="3486469" y="3557103"/>
                  <a:pt x="3484014" y="3555057"/>
                  <a:pt x="3479921" y="3551783"/>
                </a:cubicBezTo>
                <a:cubicBezTo>
                  <a:pt x="3475010" y="3547690"/>
                  <a:pt x="3471735" y="3544825"/>
                  <a:pt x="3470098" y="3543188"/>
                </a:cubicBezTo>
                <a:cubicBezTo>
                  <a:pt x="3468461" y="3539914"/>
                  <a:pt x="3469280" y="3537458"/>
                  <a:pt x="3472554" y="3535821"/>
                </a:cubicBezTo>
                <a:cubicBezTo>
                  <a:pt x="3479102" y="3534184"/>
                  <a:pt x="3490971" y="3532137"/>
                  <a:pt x="3508161" y="3529682"/>
                </a:cubicBezTo>
                <a:cubicBezTo>
                  <a:pt x="3517984" y="3528045"/>
                  <a:pt x="3524532" y="3526817"/>
                  <a:pt x="3527806" y="3525998"/>
                </a:cubicBezTo>
                <a:lnTo>
                  <a:pt x="3527806" y="3519859"/>
                </a:lnTo>
                <a:cubicBezTo>
                  <a:pt x="3527806" y="3488754"/>
                  <a:pt x="3525351" y="3467881"/>
                  <a:pt x="3520439" y="3457240"/>
                </a:cubicBezTo>
                <a:cubicBezTo>
                  <a:pt x="3518802" y="3451510"/>
                  <a:pt x="3521258" y="3448235"/>
                  <a:pt x="3527806" y="3447417"/>
                </a:cubicBezTo>
                <a:close/>
                <a:moveTo>
                  <a:pt x="5506467" y="3447110"/>
                </a:moveTo>
                <a:cubicBezTo>
                  <a:pt x="5509128" y="3446905"/>
                  <a:pt x="5511686" y="3447417"/>
                  <a:pt x="5514141" y="3448645"/>
                </a:cubicBezTo>
                <a:cubicBezTo>
                  <a:pt x="5523146" y="3452738"/>
                  <a:pt x="5531330" y="3457649"/>
                  <a:pt x="5538697" y="3463379"/>
                </a:cubicBezTo>
                <a:cubicBezTo>
                  <a:pt x="5543609" y="3467472"/>
                  <a:pt x="5544019" y="3472383"/>
                  <a:pt x="5539925" y="3478113"/>
                </a:cubicBezTo>
                <a:cubicBezTo>
                  <a:pt x="5535015" y="3484661"/>
                  <a:pt x="5529285" y="3492847"/>
                  <a:pt x="5522736" y="3502669"/>
                </a:cubicBezTo>
                <a:cubicBezTo>
                  <a:pt x="5525191" y="3502669"/>
                  <a:pt x="5527238" y="3503488"/>
                  <a:pt x="5528875" y="3505125"/>
                </a:cubicBezTo>
                <a:cubicBezTo>
                  <a:pt x="5535424" y="3513311"/>
                  <a:pt x="5534195" y="3519040"/>
                  <a:pt x="5525191" y="3522315"/>
                </a:cubicBezTo>
                <a:cubicBezTo>
                  <a:pt x="5522736" y="3523133"/>
                  <a:pt x="5517824" y="3524361"/>
                  <a:pt x="5510457" y="3525998"/>
                </a:cubicBezTo>
                <a:cubicBezTo>
                  <a:pt x="5505546" y="3526817"/>
                  <a:pt x="5501863" y="3527635"/>
                  <a:pt x="5499407" y="3528454"/>
                </a:cubicBezTo>
                <a:cubicBezTo>
                  <a:pt x="5507593" y="3534184"/>
                  <a:pt x="5510867" y="3539504"/>
                  <a:pt x="5509230" y="3544416"/>
                </a:cubicBezTo>
                <a:cubicBezTo>
                  <a:pt x="5508412" y="3545234"/>
                  <a:pt x="5508412" y="3546053"/>
                  <a:pt x="5509230" y="3546871"/>
                </a:cubicBezTo>
                <a:cubicBezTo>
                  <a:pt x="5509230" y="3547690"/>
                  <a:pt x="5509230" y="3548508"/>
                  <a:pt x="5509230" y="3549327"/>
                </a:cubicBezTo>
                <a:cubicBezTo>
                  <a:pt x="5512504" y="3548508"/>
                  <a:pt x="5516188" y="3547281"/>
                  <a:pt x="5520280" y="3545643"/>
                </a:cubicBezTo>
                <a:cubicBezTo>
                  <a:pt x="5523555" y="3544006"/>
                  <a:pt x="5525601" y="3543188"/>
                  <a:pt x="5526419" y="3543188"/>
                </a:cubicBezTo>
                <a:cubicBezTo>
                  <a:pt x="5536242" y="3539914"/>
                  <a:pt x="5543609" y="3539504"/>
                  <a:pt x="5548521" y="3541960"/>
                </a:cubicBezTo>
                <a:cubicBezTo>
                  <a:pt x="5553431" y="3543597"/>
                  <a:pt x="5556706" y="3545643"/>
                  <a:pt x="5558343" y="3548099"/>
                </a:cubicBezTo>
                <a:cubicBezTo>
                  <a:pt x="5559161" y="3549736"/>
                  <a:pt x="5559980" y="3550964"/>
                  <a:pt x="5560798" y="3551783"/>
                </a:cubicBezTo>
                <a:cubicBezTo>
                  <a:pt x="5565710" y="3558331"/>
                  <a:pt x="5564892" y="3563242"/>
                  <a:pt x="5558343" y="3566517"/>
                </a:cubicBezTo>
                <a:cubicBezTo>
                  <a:pt x="5554250" y="3567335"/>
                  <a:pt x="5548111" y="3568972"/>
                  <a:pt x="5539925" y="3571428"/>
                </a:cubicBezTo>
                <a:cubicBezTo>
                  <a:pt x="5529285" y="3573065"/>
                  <a:pt x="5521508" y="3574702"/>
                  <a:pt x="5516597" y="3576339"/>
                </a:cubicBezTo>
                <a:cubicBezTo>
                  <a:pt x="5516597" y="3576339"/>
                  <a:pt x="5517006" y="3576749"/>
                  <a:pt x="5517824" y="3577567"/>
                </a:cubicBezTo>
                <a:cubicBezTo>
                  <a:pt x="5530103" y="3611946"/>
                  <a:pt x="5548930" y="3636094"/>
                  <a:pt x="5574305" y="3650009"/>
                </a:cubicBezTo>
                <a:cubicBezTo>
                  <a:pt x="5580034" y="3651646"/>
                  <a:pt x="5583719" y="3650828"/>
                  <a:pt x="5585356" y="3647554"/>
                </a:cubicBezTo>
                <a:cubicBezTo>
                  <a:pt x="5591904" y="3633638"/>
                  <a:pt x="5597224" y="3620541"/>
                  <a:pt x="5601317" y="3608263"/>
                </a:cubicBezTo>
                <a:cubicBezTo>
                  <a:pt x="5602135" y="3606626"/>
                  <a:pt x="5602954" y="3605807"/>
                  <a:pt x="5603773" y="3605807"/>
                </a:cubicBezTo>
                <a:cubicBezTo>
                  <a:pt x="5605410" y="3605807"/>
                  <a:pt x="5606229" y="3606626"/>
                  <a:pt x="5606229" y="3608263"/>
                </a:cubicBezTo>
                <a:cubicBezTo>
                  <a:pt x="5608684" y="3622178"/>
                  <a:pt x="5610321" y="3633638"/>
                  <a:pt x="5611140" y="3642642"/>
                </a:cubicBezTo>
                <a:cubicBezTo>
                  <a:pt x="5612777" y="3655739"/>
                  <a:pt x="5615642" y="3668427"/>
                  <a:pt x="5619734" y="3680705"/>
                </a:cubicBezTo>
                <a:cubicBezTo>
                  <a:pt x="5621372" y="3688891"/>
                  <a:pt x="5616869" y="3692983"/>
                  <a:pt x="5606229" y="3692983"/>
                </a:cubicBezTo>
                <a:cubicBezTo>
                  <a:pt x="5570212" y="3688072"/>
                  <a:pt x="5540744" y="3672519"/>
                  <a:pt x="5517824" y="3646326"/>
                </a:cubicBezTo>
                <a:cubicBezTo>
                  <a:pt x="5503091" y="3627499"/>
                  <a:pt x="5492040" y="3606626"/>
                  <a:pt x="5484673" y="3583706"/>
                </a:cubicBezTo>
                <a:cubicBezTo>
                  <a:pt x="5483036" y="3583706"/>
                  <a:pt x="5479762" y="3584525"/>
                  <a:pt x="5474851" y="3586162"/>
                </a:cubicBezTo>
                <a:cubicBezTo>
                  <a:pt x="5470757" y="3586980"/>
                  <a:pt x="5467484" y="3587799"/>
                  <a:pt x="5465028" y="3588618"/>
                </a:cubicBezTo>
                <a:cubicBezTo>
                  <a:pt x="5456842" y="3591892"/>
                  <a:pt x="5450294" y="3591892"/>
                  <a:pt x="5445383" y="3588618"/>
                </a:cubicBezTo>
                <a:cubicBezTo>
                  <a:pt x="5442927" y="3586980"/>
                  <a:pt x="5440062" y="3584934"/>
                  <a:pt x="5436788" y="3582478"/>
                </a:cubicBezTo>
                <a:cubicBezTo>
                  <a:pt x="5434332" y="3581660"/>
                  <a:pt x="5432695" y="3580841"/>
                  <a:pt x="5431877" y="3580023"/>
                </a:cubicBezTo>
                <a:cubicBezTo>
                  <a:pt x="5431058" y="3592301"/>
                  <a:pt x="5429420" y="3606626"/>
                  <a:pt x="5426965" y="3622997"/>
                </a:cubicBezTo>
                <a:cubicBezTo>
                  <a:pt x="5426965" y="3625453"/>
                  <a:pt x="5426965" y="3627090"/>
                  <a:pt x="5426965" y="3627908"/>
                </a:cubicBezTo>
                <a:cubicBezTo>
                  <a:pt x="5431058" y="3627090"/>
                  <a:pt x="5443336" y="3623815"/>
                  <a:pt x="5463800" y="3618086"/>
                </a:cubicBezTo>
                <a:cubicBezTo>
                  <a:pt x="5468711" y="3617267"/>
                  <a:pt x="5471986" y="3616448"/>
                  <a:pt x="5473623" y="3615630"/>
                </a:cubicBezTo>
                <a:cubicBezTo>
                  <a:pt x="5477715" y="3613993"/>
                  <a:pt x="5480171" y="3613584"/>
                  <a:pt x="5480990" y="3614402"/>
                </a:cubicBezTo>
                <a:cubicBezTo>
                  <a:pt x="5481809" y="3616039"/>
                  <a:pt x="5480990" y="3618086"/>
                  <a:pt x="5478534" y="3620541"/>
                </a:cubicBezTo>
                <a:cubicBezTo>
                  <a:pt x="5476078" y="3622997"/>
                  <a:pt x="5472395" y="3626680"/>
                  <a:pt x="5467484" y="3631592"/>
                </a:cubicBezTo>
                <a:cubicBezTo>
                  <a:pt x="5457661" y="3641414"/>
                  <a:pt x="5449475" y="3648372"/>
                  <a:pt x="5442927" y="3652465"/>
                </a:cubicBezTo>
                <a:cubicBezTo>
                  <a:pt x="5442108" y="3653283"/>
                  <a:pt x="5441289" y="3654102"/>
                  <a:pt x="5440471" y="3654921"/>
                </a:cubicBezTo>
                <a:cubicBezTo>
                  <a:pt x="5429830" y="3663106"/>
                  <a:pt x="5420416" y="3671292"/>
                  <a:pt x="5412231" y="3679477"/>
                </a:cubicBezTo>
                <a:cubicBezTo>
                  <a:pt x="5407319" y="3681114"/>
                  <a:pt x="5403227" y="3681114"/>
                  <a:pt x="5399952" y="3679477"/>
                </a:cubicBezTo>
                <a:cubicBezTo>
                  <a:pt x="5395042" y="3676203"/>
                  <a:pt x="5390130" y="3668017"/>
                  <a:pt x="5385218" y="3654921"/>
                </a:cubicBezTo>
                <a:cubicBezTo>
                  <a:pt x="5384401" y="3654102"/>
                  <a:pt x="5383991" y="3653693"/>
                  <a:pt x="5383991" y="3653693"/>
                </a:cubicBezTo>
                <a:cubicBezTo>
                  <a:pt x="5382354" y="3648781"/>
                  <a:pt x="5383173" y="3645507"/>
                  <a:pt x="5386446" y="3643870"/>
                </a:cubicBezTo>
                <a:cubicBezTo>
                  <a:pt x="5392176" y="3642233"/>
                  <a:pt x="5395860" y="3632410"/>
                  <a:pt x="5397497" y="3614402"/>
                </a:cubicBezTo>
                <a:cubicBezTo>
                  <a:pt x="5400771" y="3586571"/>
                  <a:pt x="5401999" y="3557922"/>
                  <a:pt x="5401180" y="3528454"/>
                </a:cubicBezTo>
                <a:cubicBezTo>
                  <a:pt x="5400362" y="3499804"/>
                  <a:pt x="5396679" y="3481387"/>
                  <a:pt x="5390130" y="3473201"/>
                </a:cubicBezTo>
                <a:cubicBezTo>
                  <a:pt x="5387674" y="3468290"/>
                  <a:pt x="5389312" y="3465425"/>
                  <a:pt x="5395042" y="3464607"/>
                </a:cubicBezTo>
                <a:cubicBezTo>
                  <a:pt x="5403227" y="3466244"/>
                  <a:pt x="5411822" y="3468290"/>
                  <a:pt x="5420826" y="3470746"/>
                </a:cubicBezTo>
                <a:cubicBezTo>
                  <a:pt x="5424919" y="3469927"/>
                  <a:pt x="5431877" y="3468290"/>
                  <a:pt x="5441699" y="3465834"/>
                </a:cubicBezTo>
                <a:cubicBezTo>
                  <a:pt x="5451522" y="3462560"/>
                  <a:pt x="5458889" y="3460514"/>
                  <a:pt x="5463800" y="3459695"/>
                </a:cubicBezTo>
                <a:cubicBezTo>
                  <a:pt x="5465437" y="3458877"/>
                  <a:pt x="5469120" y="3458058"/>
                  <a:pt x="5474851" y="3457240"/>
                </a:cubicBezTo>
                <a:cubicBezTo>
                  <a:pt x="5489584" y="3453147"/>
                  <a:pt x="5497360" y="3450691"/>
                  <a:pt x="5498179" y="3449873"/>
                </a:cubicBezTo>
                <a:cubicBezTo>
                  <a:pt x="5501044" y="3448235"/>
                  <a:pt x="5503807" y="3447315"/>
                  <a:pt x="5506467" y="3447110"/>
                </a:cubicBezTo>
                <a:close/>
                <a:moveTo>
                  <a:pt x="3296667" y="3447110"/>
                </a:moveTo>
                <a:cubicBezTo>
                  <a:pt x="3299327" y="3446905"/>
                  <a:pt x="3301885" y="3447417"/>
                  <a:pt x="3304341" y="3448645"/>
                </a:cubicBezTo>
                <a:cubicBezTo>
                  <a:pt x="3313345" y="3452738"/>
                  <a:pt x="3321531" y="3457649"/>
                  <a:pt x="3328898" y="3463379"/>
                </a:cubicBezTo>
                <a:cubicBezTo>
                  <a:pt x="3333809" y="3467472"/>
                  <a:pt x="3334218" y="3472383"/>
                  <a:pt x="3330125" y="3478113"/>
                </a:cubicBezTo>
                <a:cubicBezTo>
                  <a:pt x="3325214" y="3484661"/>
                  <a:pt x="3319484" y="3492847"/>
                  <a:pt x="3312936" y="3502669"/>
                </a:cubicBezTo>
                <a:cubicBezTo>
                  <a:pt x="3315391" y="3502669"/>
                  <a:pt x="3317438" y="3503488"/>
                  <a:pt x="3319075" y="3505125"/>
                </a:cubicBezTo>
                <a:cubicBezTo>
                  <a:pt x="3325623" y="3513311"/>
                  <a:pt x="3324396" y="3519040"/>
                  <a:pt x="3315391" y="3522315"/>
                </a:cubicBezTo>
                <a:cubicBezTo>
                  <a:pt x="3312936" y="3523133"/>
                  <a:pt x="3308024" y="3524361"/>
                  <a:pt x="3300658" y="3525998"/>
                </a:cubicBezTo>
                <a:cubicBezTo>
                  <a:pt x="3295746" y="3526817"/>
                  <a:pt x="3292063" y="3527635"/>
                  <a:pt x="3289607" y="3528454"/>
                </a:cubicBezTo>
                <a:cubicBezTo>
                  <a:pt x="3297793" y="3534184"/>
                  <a:pt x="3301067" y="3539504"/>
                  <a:pt x="3299430" y="3544416"/>
                </a:cubicBezTo>
                <a:cubicBezTo>
                  <a:pt x="3298611" y="3545234"/>
                  <a:pt x="3298611" y="3546053"/>
                  <a:pt x="3299430" y="3546871"/>
                </a:cubicBezTo>
                <a:cubicBezTo>
                  <a:pt x="3299430" y="3547690"/>
                  <a:pt x="3299430" y="3548508"/>
                  <a:pt x="3299430" y="3549327"/>
                </a:cubicBezTo>
                <a:cubicBezTo>
                  <a:pt x="3302704" y="3548508"/>
                  <a:pt x="3306387" y="3547281"/>
                  <a:pt x="3310480" y="3545643"/>
                </a:cubicBezTo>
                <a:cubicBezTo>
                  <a:pt x="3313754" y="3544006"/>
                  <a:pt x="3315801" y="3543188"/>
                  <a:pt x="3316619" y="3543188"/>
                </a:cubicBezTo>
                <a:cubicBezTo>
                  <a:pt x="3326442" y="3539914"/>
                  <a:pt x="3333809" y="3539504"/>
                  <a:pt x="3338720" y="3541960"/>
                </a:cubicBezTo>
                <a:cubicBezTo>
                  <a:pt x="3343632" y="3543597"/>
                  <a:pt x="3346906" y="3545643"/>
                  <a:pt x="3348543" y="3548099"/>
                </a:cubicBezTo>
                <a:cubicBezTo>
                  <a:pt x="3349362" y="3549736"/>
                  <a:pt x="3350180" y="3550964"/>
                  <a:pt x="3350999" y="3551783"/>
                </a:cubicBezTo>
                <a:cubicBezTo>
                  <a:pt x="3355910" y="3558331"/>
                  <a:pt x="3355091" y="3563242"/>
                  <a:pt x="3348543" y="3566517"/>
                </a:cubicBezTo>
                <a:cubicBezTo>
                  <a:pt x="3344450" y="3567335"/>
                  <a:pt x="3338311" y="3568972"/>
                  <a:pt x="3330125" y="3571428"/>
                </a:cubicBezTo>
                <a:cubicBezTo>
                  <a:pt x="3319484" y="3573065"/>
                  <a:pt x="3311708" y="3574702"/>
                  <a:pt x="3306797" y="3576339"/>
                </a:cubicBezTo>
                <a:cubicBezTo>
                  <a:pt x="3306797" y="3576339"/>
                  <a:pt x="3307206" y="3576749"/>
                  <a:pt x="3308024" y="3577567"/>
                </a:cubicBezTo>
                <a:cubicBezTo>
                  <a:pt x="3320303" y="3611946"/>
                  <a:pt x="3339130" y="3636094"/>
                  <a:pt x="3364505" y="3650009"/>
                </a:cubicBezTo>
                <a:cubicBezTo>
                  <a:pt x="3370235" y="3651646"/>
                  <a:pt x="3373918" y="3650828"/>
                  <a:pt x="3375555" y="3647554"/>
                </a:cubicBezTo>
                <a:cubicBezTo>
                  <a:pt x="3382104" y="3633638"/>
                  <a:pt x="3387424" y="3620541"/>
                  <a:pt x="3391517" y="3608263"/>
                </a:cubicBezTo>
                <a:cubicBezTo>
                  <a:pt x="3392336" y="3606626"/>
                  <a:pt x="3393154" y="3605807"/>
                  <a:pt x="3393973" y="3605807"/>
                </a:cubicBezTo>
                <a:cubicBezTo>
                  <a:pt x="3395610" y="3605807"/>
                  <a:pt x="3396428" y="3606626"/>
                  <a:pt x="3396428" y="3608263"/>
                </a:cubicBezTo>
                <a:cubicBezTo>
                  <a:pt x="3398884" y="3622178"/>
                  <a:pt x="3400521" y="3633638"/>
                  <a:pt x="3401340" y="3642642"/>
                </a:cubicBezTo>
                <a:cubicBezTo>
                  <a:pt x="3402977" y="3655739"/>
                  <a:pt x="3405842" y="3668427"/>
                  <a:pt x="3409935" y="3680705"/>
                </a:cubicBezTo>
                <a:cubicBezTo>
                  <a:pt x="3411572" y="3688891"/>
                  <a:pt x="3407070" y="3692983"/>
                  <a:pt x="3396428" y="3692983"/>
                </a:cubicBezTo>
                <a:cubicBezTo>
                  <a:pt x="3360412" y="3688072"/>
                  <a:pt x="3330944" y="3672519"/>
                  <a:pt x="3308024" y="3646326"/>
                </a:cubicBezTo>
                <a:cubicBezTo>
                  <a:pt x="3293291" y="3627499"/>
                  <a:pt x="3282240" y="3606626"/>
                  <a:pt x="3274873" y="3583706"/>
                </a:cubicBezTo>
                <a:cubicBezTo>
                  <a:pt x="3273236" y="3583706"/>
                  <a:pt x="3269962" y="3584525"/>
                  <a:pt x="3265050" y="3586162"/>
                </a:cubicBezTo>
                <a:cubicBezTo>
                  <a:pt x="3260958" y="3586980"/>
                  <a:pt x="3257683" y="3587799"/>
                  <a:pt x="3255228" y="3588618"/>
                </a:cubicBezTo>
                <a:cubicBezTo>
                  <a:pt x="3247042" y="3591892"/>
                  <a:pt x="3240494" y="3591892"/>
                  <a:pt x="3235582" y="3588618"/>
                </a:cubicBezTo>
                <a:cubicBezTo>
                  <a:pt x="3233127" y="3586980"/>
                  <a:pt x="3230262" y="3584934"/>
                  <a:pt x="3226988" y="3582478"/>
                </a:cubicBezTo>
                <a:cubicBezTo>
                  <a:pt x="3224532" y="3581660"/>
                  <a:pt x="3222895" y="3580841"/>
                  <a:pt x="3222076" y="3580023"/>
                </a:cubicBezTo>
                <a:cubicBezTo>
                  <a:pt x="3221258" y="3592301"/>
                  <a:pt x="3219621" y="3606626"/>
                  <a:pt x="3217165" y="3622997"/>
                </a:cubicBezTo>
                <a:cubicBezTo>
                  <a:pt x="3217165" y="3625453"/>
                  <a:pt x="3217165" y="3627090"/>
                  <a:pt x="3217165" y="3627908"/>
                </a:cubicBezTo>
                <a:cubicBezTo>
                  <a:pt x="3221258" y="3627090"/>
                  <a:pt x="3233536" y="3623815"/>
                  <a:pt x="3254000" y="3618086"/>
                </a:cubicBezTo>
                <a:cubicBezTo>
                  <a:pt x="3258911" y="3617267"/>
                  <a:pt x="3262185" y="3616448"/>
                  <a:pt x="3263823" y="3615630"/>
                </a:cubicBezTo>
                <a:cubicBezTo>
                  <a:pt x="3267915" y="3613993"/>
                  <a:pt x="3270371" y="3613584"/>
                  <a:pt x="3271190" y="3614402"/>
                </a:cubicBezTo>
                <a:cubicBezTo>
                  <a:pt x="3272008" y="3616039"/>
                  <a:pt x="3271190" y="3618086"/>
                  <a:pt x="3268734" y="3620541"/>
                </a:cubicBezTo>
                <a:cubicBezTo>
                  <a:pt x="3266278" y="3622997"/>
                  <a:pt x="3262595" y="3626680"/>
                  <a:pt x="3257683" y="3631592"/>
                </a:cubicBezTo>
                <a:cubicBezTo>
                  <a:pt x="3247861" y="3641414"/>
                  <a:pt x="3239675" y="3648372"/>
                  <a:pt x="3233127" y="3652465"/>
                </a:cubicBezTo>
                <a:cubicBezTo>
                  <a:pt x="3232308" y="3653283"/>
                  <a:pt x="3231490" y="3654102"/>
                  <a:pt x="3230671" y="3654921"/>
                </a:cubicBezTo>
                <a:cubicBezTo>
                  <a:pt x="3220030" y="3663106"/>
                  <a:pt x="3210616" y="3671292"/>
                  <a:pt x="3202431" y="3679477"/>
                </a:cubicBezTo>
                <a:cubicBezTo>
                  <a:pt x="3197520" y="3681114"/>
                  <a:pt x="3193427" y="3681114"/>
                  <a:pt x="3190153" y="3679477"/>
                </a:cubicBezTo>
                <a:cubicBezTo>
                  <a:pt x="3185241" y="3676203"/>
                  <a:pt x="3180330" y="3668017"/>
                  <a:pt x="3175419" y="3654921"/>
                </a:cubicBezTo>
                <a:cubicBezTo>
                  <a:pt x="3174600" y="3654102"/>
                  <a:pt x="3174191" y="3653693"/>
                  <a:pt x="3174191" y="3653693"/>
                </a:cubicBezTo>
                <a:cubicBezTo>
                  <a:pt x="3172554" y="3648781"/>
                  <a:pt x="3173372" y="3645507"/>
                  <a:pt x="3176646" y="3643870"/>
                </a:cubicBezTo>
                <a:cubicBezTo>
                  <a:pt x="3182376" y="3642233"/>
                  <a:pt x="3186060" y="3632410"/>
                  <a:pt x="3187697" y="3614402"/>
                </a:cubicBezTo>
                <a:cubicBezTo>
                  <a:pt x="3190971" y="3586571"/>
                  <a:pt x="3192199" y="3557922"/>
                  <a:pt x="3191380" y="3528454"/>
                </a:cubicBezTo>
                <a:cubicBezTo>
                  <a:pt x="3190562" y="3499804"/>
                  <a:pt x="3186878" y="3481387"/>
                  <a:pt x="3180330" y="3473201"/>
                </a:cubicBezTo>
                <a:cubicBezTo>
                  <a:pt x="3177874" y="3468290"/>
                  <a:pt x="3179511" y="3465425"/>
                  <a:pt x="3185241" y="3464607"/>
                </a:cubicBezTo>
                <a:cubicBezTo>
                  <a:pt x="3193427" y="3466244"/>
                  <a:pt x="3202022" y="3468290"/>
                  <a:pt x="3211026" y="3470746"/>
                </a:cubicBezTo>
                <a:cubicBezTo>
                  <a:pt x="3215119" y="3469927"/>
                  <a:pt x="3222076" y="3468290"/>
                  <a:pt x="3231899" y="3465834"/>
                </a:cubicBezTo>
                <a:cubicBezTo>
                  <a:pt x="3241722" y="3462560"/>
                  <a:pt x="3249089" y="3460514"/>
                  <a:pt x="3254000" y="3459695"/>
                </a:cubicBezTo>
                <a:cubicBezTo>
                  <a:pt x="3255637" y="3458877"/>
                  <a:pt x="3259320" y="3458058"/>
                  <a:pt x="3265050" y="3457240"/>
                </a:cubicBezTo>
                <a:cubicBezTo>
                  <a:pt x="3279784" y="3453147"/>
                  <a:pt x="3287561" y="3450691"/>
                  <a:pt x="3288379" y="3449873"/>
                </a:cubicBezTo>
                <a:cubicBezTo>
                  <a:pt x="3291244" y="3448235"/>
                  <a:pt x="3294007" y="3447315"/>
                  <a:pt x="3296667" y="3447110"/>
                </a:cubicBezTo>
                <a:close/>
                <a:moveTo>
                  <a:pt x="1096393" y="3447110"/>
                </a:moveTo>
                <a:cubicBezTo>
                  <a:pt x="1099054" y="3446905"/>
                  <a:pt x="1101612" y="3447417"/>
                  <a:pt x="1104067" y="3448645"/>
                </a:cubicBezTo>
                <a:cubicBezTo>
                  <a:pt x="1113071" y="3452738"/>
                  <a:pt x="1121257" y="3457649"/>
                  <a:pt x="1128624" y="3463379"/>
                </a:cubicBezTo>
                <a:cubicBezTo>
                  <a:pt x="1133535" y="3467472"/>
                  <a:pt x="1133945" y="3472383"/>
                  <a:pt x="1129852" y="3478113"/>
                </a:cubicBezTo>
                <a:cubicBezTo>
                  <a:pt x="1124941" y="3484661"/>
                  <a:pt x="1119211" y="3492847"/>
                  <a:pt x="1112662" y="3502669"/>
                </a:cubicBezTo>
                <a:cubicBezTo>
                  <a:pt x="1115118" y="3502669"/>
                  <a:pt x="1117164" y="3503488"/>
                  <a:pt x="1118801" y="3505125"/>
                </a:cubicBezTo>
                <a:cubicBezTo>
                  <a:pt x="1125349" y="3513311"/>
                  <a:pt x="1124122" y="3519040"/>
                  <a:pt x="1115118" y="3522315"/>
                </a:cubicBezTo>
                <a:cubicBezTo>
                  <a:pt x="1112662" y="3523133"/>
                  <a:pt x="1107751" y="3524361"/>
                  <a:pt x="1100383" y="3525998"/>
                </a:cubicBezTo>
                <a:cubicBezTo>
                  <a:pt x="1095472" y="3526817"/>
                  <a:pt x="1091789" y="3527635"/>
                  <a:pt x="1089334" y="3528454"/>
                </a:cubicBezTo>
                <a:cubicBezTo>
                  <a:pt x="1097519" y="3534184"/>
                  <a:pt x="1100793" y="3539504"/>
                  <a:pt x="1099156" y="3544416"/>
                </a:cubicBezTo>
                <a:cubicBezTo>
                  <a:pt x="1098337" y="3545234"/>
                  <a:pt x="1098337" y="3546053"/>
                  <a:pt x="1099156" y="3546871"/>
                </a:cubicBezTo>
                <a:cubicBezTo>
                  <a:pt x="1099156" y="3547690"/>
                  <a:pt x="1099156" y="3548508"/>
                  <a:pt x="1099156" y="3549327"/>
                </a:cubicBezTo>
                <a:cubicBezTo>
                  <a:pt x="1102431" y="3548508"/>
                  <a:pt x="1106114" y="3547281"/>
                  <a:pt x="1110206" y="3545643"/>
                </a:cubicBezTo>
                <a:cubicBezTo>
                  <a:pt x="1113481" y="3544006"/>
                  <a:pt x="1115527" y="3543188"/>
                  <a:pt x="1116346" y="3543188"/>
                </a:cubicBezTo>
                <a:cubicBezTo>
                  <a:pt x="1126168" y="3539914"/>
                  <a:pt x="1133535" y="3539504"/>
                  <a:pt x="1138447" y="3541960"/>
                </a:cubicBezTo>
                <a:cubicBezTo>
                  <a:pt x="1143358" y="3543597"/>
                  <a:pt x="1146632" y="3545643"/>
                  <a:pt x="1148269" y="3548099"/>
                </a:cubicBezTo>
                <a:cubicBezTo>
                  <a:pt x="1149088" y="3549736"/>
                  <a:pt x="1149907" y="3550964"/>
                  <a:pt x="1150725" y="3551783"/>
                </a:cubicBezTo>
                <a:cubicBezTo>
                  <a:pt x="1155637" y="3558331"/>
                  <a:pt x="1154818" y="3563242"/>
                  <a:pt x="1148269" y="3566517"/>
                </a:cubicBezTo>
                <a:cubicBezTo>
                  <a:pt x="1144177" y="3567335"/>
                  <a:pt x="1138037" y="3568972"/>
                  <a:pt x="1129852" y="3571428"/>
                </a:cubicBezTo>
                <a:cubicBezTo>
                  <a:pt x="1119211" y="3573065"/>
                  <a:pt x="1111435" y="3574702"/>
                  <a:pt x="1106523" y="3576339"/>
                </a:cubicBezTo>
                <a:cubicBezTo>
                  <a:pt x="1106523" y="3576339"/>
                  <a:pt x="1106932" y="3576749"/>
                  <a:pt x="1107751" y="3577567"/>
                </a:cubicBezTo>
                <a:cubicBezTo>
                  <a:pt x="1120030" y="3611946"/>
                  <a:pt x="1138856" y="3636094"/>
                  <a:pt x="1164231" y="3650009"/>
                </a:cubicBezTo>
                <a:cubicBezTo>
                  <a:pt x="1169961" y="3651646"/>
                  <a:pt x="1173645" y="3650828"/>
                  <a:pt x="1175281" y="3647554"/>
                </a:cubicBezTo>
                <a:cubicBezTo>
                  <a:pt x="1181830" y="3633638"/>
                  <a:pt x="1187151" y="3620541"/>
                  <a:pt x="1191243" y="3608263"/>
                </a:cubicBezTo>
                <a:cubicBezTo>
                  <a:pt x="1192062" y="3606626"/>
                  <a:pt x="1192880" y="3605807"/>
                  <a:pt x="1193699" y="3605807"/>
                </a:cubicBezTo>
                <a:cubicBezTo>
                  <a:pt x="1195336" y="3605807"/>
                  <a:pt x="1196155" y="3606626"/>
                  <a:pt x="1196155" y="3608263"/>
                </a:cubicBezTo>
                <a:cubicBezTo>
                  <a:pt x="1198610" y="3622178"/>
                  <a:pt x="1200247" y="3633638"/>
                  <a:pt x="1201066" y="3642642"/>
                </a:cubicBezTo>
                <a:cubicBezTo>
                  <a:pt x="1202703" y="3655739"/>
                  <a:pt x="1205568" y="3668427"/>
                  <a:pt x="1209661" y="3680705"/>
                </a:cubicBezTo>
                <a:cubicBezTo>
                  <a:pt x="1211298" y="3688891"/>
                  <a:pt x="1206796" y="3692983"/>
                  <a:pt x="1196155" y="3692983"/>
                </a:cubicBezTo>
                <a:cubicBezTo>
                  <a:pt x="1160139" y="3688072"/>
                  <a:pt x="1130670" y="3672519"/>
                  <a:pt x="1107751" y="3646326"/>
                </a:cubicBezTo>
                <a:cubicBezTo>
                  <a:pt x="1093017" y="3627499"/>
                  <a:pt x="1081967" y="3606626"/>
                  <a:pt x="1074600" y="3583706"/>
                </a:cubicBezTo>
                <a:cubicBezTo>
                  <a:pt x="1072962" y="3583706"/>
                  <a:pt x="1069688" y="3584525"/>
                  <a:pt x="1064776" y="3586162"/>
                </a:cubicBezTo>
                <a:cubicBezTo>
                  <a:pt x="1060684" y="3586980"/>
                  <a:pt x="1057410" y="3587799"/>
                  <a:pt x="1054954" y="3588618"/>
                </a:cubicBezTo>
                <a:cubicBezTo>
                  <a:pt x="1046769" y="3591892"/>
                  <a:pt x="1040220" y="3591892"/>
                  <a:pt x="1035309" y="3588618"/>
                </a:cubicBezTo>
                <a:cubicBezTo>
                  <a:pt x="1032853" y="3586980"/>
                  <a:pt x="1029988" y="3584934"/>
                  <a:pt x="1026714" y="3582478"/>
                </a:cubicBezTo>
                <a:cubicBezTo>
                  <a:pt x="1024259" y="3581660"/>
                  <a:pt x="1022621" y="3580841"/>
                  <a:pt x="1021803" y="3580023"/>
                </a:cubicBezTo>
                <a:cubicBezTo>
                  <a:pt x="1020984" y="3592301"/>
                  <a:pt x="1019347" y="3606626"/>
                  <a:pt x="1016891" y="3622997"/>
                </a:cubicBezTo>
                <a:cubicBezTo>
                  <a:pt x="1016891" y="3625453"/>
                  <a:pt x="1016891" y="3627090"/>
                  <a:pt x="1016891" y="3627908"/>
                </a:cubicBezTo>
                <a:cubicBezTo>
                  <a:pt x="1020984" y="3627090"/>
                  <a:pt x="1033262" y="3623815"/>
                  <a:pt x="1053726" y="3618086"/>
                </a:cubicBezTo>
                <a:cubicBezTo>
                  <a:pt x="1058637" y="3617267"/>
                  <a:pt x="1061912" y="3616448"/>
                  <a:pt x="1063549" y="3615630"/>
                </a:cubicBezTo>
                <a:cubicBezTo>
                  <a:pt x="1067641" y="3613993"/>
                  <a:pt x="1070097" y="3613584"/>
                  <a:pt x="1070916" y="3614402"/>
                </a:cubicBezTo>
                <a:cubicBezTo>
                  <a:pt x="1071735" y="3616039"/>
                  <a:pt x="1070916" y="3618086"/>
                  <a:pt x="1068460" y="3620541"/>
                </a:cubicBezTo>
                <a:cubicBezTo>
                  <a:pt x="1066005" y="3622997"/>
                  <a:pt x="1062321" y="3626680"/>
                  <a:pt x="1057410" y="3631592"/>
                </a:cubicBezTo>
                <a:cubicBezTo>
                  <a:pt x="1047587" y="3641414"/>
                  <a:pt x="1039402" y="3648372"/>
                  <a:pt x="1032853" y="3652465"/>
                </a:cubicBezTo>
                <a:cubicBezTo>
                  <a:pt x="1032035" y="3653283"/>
                  <a:pt x="1031216" y="3654102"/>
                  <a:pt x="1030397" y="3654921"/>
                </a:cubicBezTo>
                <a:cubicBezTo>
                  <a:pt x="1019756" y="3663106"/>
                  <a:pt x="1010342" y="3671292"/>
                  <a:pt x="1002158" y="3679477"/>
                </a:cubicBezTo>
                <a:cubicBezTo>
                  <a:pt x="997246" y="3681114"/>
                  <a:pt x="993153" y="3681114"/>
                  <a:pt x="989879" y="3679477"/>
                </a:cubicBezTo>
                <a:cubicBezTo>
                  <a:pt x="984967" y="3676203"/>
                  <a:pt x="980056" y="3668017"/>
                  <a:pt x="975145" y="3654921"/>
                </a:cubicBezTo>
                <a:cubicBezTo>
                  <a:pt x="974327" y="3654102"/>
                  <a:pt x="973917" y="3653693"/>
                  <a:pt x="973917" y="3653693"/>
                </a:cubicBezTo>
                <a:cubicBezTo>
                  <a:pt x="972280" y="3648781"/>
                  <a:pt x="973098" y="3645507"/>
                  <a:pt x="976373" y="3643870"/>
                </a:cubicBezTo>
                <a:cubicBezTo>
                  <a:pt x="982103" y="3642233"/>
                  <a:pt x="985786" y="3632410"/>
                  <a:pt x="987424" y="3614402"/>
                </a:cubicBezTo>
                <a:cubicBezTo>
                  <a:pt x="990697" y="3586571"/>
                  <a:pt x="991926" y="3557922"/>
                  <a:pt x="991107" y="3528454"/>
                </a:cubicBezTo>
                <a:cubicBezTo>
                  <a:pt x="990288" y="3499804"/>
                  <a:pt x="986605" y="3481387"/>
                  <a:pt x="980056" y="3473201"/>
                </a:cubicBezTo>
                <a:cubicBezTo>
                  <a:pt x="977600" y="3468290"/>
                  <a:pt x="979238" y="3465425"/>
                  <a:pt x="984967" y="3464607"/>
                </a:cubicBezTo>
                <a:cubicBezTo>
                  <a:pt x="993153" y="3466244"/>
                  <a:pt x="1001748" y="3468290"/>
                  <a:pt x="1010752" y="3470746"/>
                </a:cubicBezTo>
                <a:cubicBezTo>
                  <a:pt x="1014845" y="3469927"/>
                  <a:pt x="1021803" y="3468290"/>
                  <a:pt x="1031625" y="3465834"/>
                </a:cubicBezTo>
                <a:cubicBezTo>
                  <a:pt x="1041448" y="3462560"/>
                  <a:pt x="1048815" y="3460514"/>
                  <a:pt x="1053726" y="3459695"/>
                </a:cubicBezTo>
                <a:cubicBezTo>
                  <a:pt x="1055363" y="3458877"/>
                  <a:pt x="1059047" y="3458058"/>
                  <a:pt x="1064776" y="3457240"/>
                </a:cubicBezTo>
                <a:cubicBezTo>
                  <a:pt x="1079511" y="3453147"/>
                  <a:pt x="1087287" y="3450691"/>
                  <a:pt x="1088105" y="3449873"/>
                </a:cubicBezTo>
                <a:cubicBezTo>
                  <a:pt x="1090970" y="3448235"/>
                  <a:pt x="1093733" y="3447315"/>
                  <a:pt x="1096393" y="3447110"/>
                </a:cubicBezTo>
                <a:close/>
                <a:moveTo>
                  <a:pt x="6766232" y="3444961"/>
                </a:moveTo>
                <a:cubicBezTo>
                  <a:pt x="6783422" y="3448235"/>
                  <a:pt x="6797746" y="3456012"/>
                  <a:pt x="6809206" y="3468290"/>
                </a:cubicBezTo>
                <a:cubicBezTo>
                  <a:pt x="6810843" y="3470746"/>
                  <a:pt x="6811252" y="3474020"/>
                  <a:pt x="6810434" y="3478113"/>
                </a:cubicBezTo>
                <a:cubicBezTo>
                  <a:pt x="6807978" y="3482205"/>
                  <a:pt x="6805522" y="3492437"/>
                  <a:pt x="6803067" y="3508809"/>
                </a:cubicBezTo>
                <a:cubicBezTo>
                  <a:pt x="6803067" y="3509627"/>
                  <a:pt x="6803067" y="3510855"/>
                  <a:pt x="6803067" y="3512492"/>
                </a:cubicBezTo>
                <a:cubicBezTo>
                  <a:pt x="6802248" y="3514129"/>
                  <a:pt x="6801839" y="3515357"/>
                  <a:pt x="6801839" y="3516176"/>
                </a:cubicBezTo>
                <a:cubicBezTo>
                  <a:pt x="6803476" y="3516176"/>
                  <a:pt x="6804704" y="3516176"/>
                  <a:pt x="6805522" y="3516176"/>
                </a:cubicBezTo>
                <a:cubicBezTo>
                  <a:pt x="6807160" y="3515357"/>
                  <a:pt x="6810025" y="3514538"/>
                  <a:pt x="6814117" y="3513720"/>
                </a:cubicBezTo>
                <a:cubicBezTo>
                  <a:pt x="6825577" y="3511264"/>
                  <a:pt x="6833353" y="3509218"/>
                  <a:pt x="6837446" y="3507581"/>
                </a:cubicBezTo>
                <a:cubicBezTo>
                  <a:pt x="6843176" y="3505944"/>
                  <a:pt x="6850134" y="3506762"/>
                  <a:pt x="6858319" y="3510036"/>
                </a:cubicBezTo>
                <a:cubicBezTo>
                  <a:pt x="6868960" y="3514129"/>
                  <a:pt x="6877555" y="3522315"/>
                  <a:pt x="6884104" y="3534593"/>
                </a:cubicBezTo>
                <a:cubicBezTo>
                  <a:pt x="6887378" y="3540323"/>
                  <a:pt x="6887378" y="3544416"/>
                  <a:pt x="6884104" y="3546871"/>
                </a:cubicBezTo>
                <a:cubicBezTo>
                  <a:pt x="6880830" y="3549327"/>
                  <a:pt x="6877146" y="3561605"/>
                  <a:pt x="6873053" y="3583706"/>
                </a:cubicBezTo>
                <a:cubicBezTo>
                  <a:pt x="6869779" y="3601714"/>
                  <a:pt x="6863640" y="3626271"/>
                  <a:pt x="6854636" y="3657376"/>
                </a:cubicBezTo>
                <a:cubicBezTo>
                  <a:pt x="6845632" y="3681933"/>
                  <a:pt x="6830488" y="3694211"/>
                  <a:pt x="6809206" y="3694211"/>
                </a:cubicBezTo>
                <a:cubicBezTo>
                  <a:pt x="6806750" y="3694211"/>
                  <a:pt x="6804704" y="3692165"/>
                  <a:pt x="6803067" y="3688072"/>
                </a:cubicBezTo>
                <a:cubicBezTo>
                  <a:pt x="6803067" y="3688072"/>
                  <a:pt x="6802658" y="3687253"/>
                  <a:pt x="6801839" y="3685616"/>
                </a:cubicBezTo>
                <a:cubicBezTo>
                  <a:pt x="6796928" y="3674975"/>
                  <a:pt x="6786696" y="3661060"/>
                  <a:pt x="6771143" y="3643870"/>
                </a:cubicBezTo>
                <a:cubicBezTo>
                  <a:pt x="6768688" y="3639777"/>
                  <a:pt x="6767460" y="3637322"/>
                  <a:pt x="6767460" y="3636503"/>
                </a:cubicBezTo>
                <a:cubicBezTo>
                  <a:pt x="6768278" y="3635685"/>
                  <a:pt x="6770734" y="3636094"/>
                  <a:pt x="6774827" y="3637731"/>
                </a:cubicBezTo>
                <a:cubicBezTo>
                  <a:pt x="6787105" y="3640187"/>
                  <a:pt x="6797746" y="3643051"/>
                  <a:pt x="6806750" y="3646326"/>
                </a:cubicBezTo>
                <a:cubicBezTo>
                  <a:pt x="6810843" y="3646326"/>
                  <a:pt x="6813708" y="3645098"/>
                  <a:pt x="6815345" y="3642642"/>
                </a:cubicBezTo>
                <a:cubicBezTo>
                  <a:pt x="6826805" y="3611537"/>
                  <a:pt x="6833353" y="3578795"/>
                  <a:pt x="6834990" y="3544416"/>
                </a:cubicBezTo>
                <a:cubicBezTo>
                  <a:pt x="6834990" y="3539504"/>
                  <a:pt x="6832535" y="3537867"/>
                  <a:pt x="6827623" y="3539504"/>
                </a:cubicBezTo>
                <a:cubicBezTo>
                  <a:pt x="6822712" y="3540323"/>
                  <a:pt x="6814117" y="3541960"/>
                  <a:pt x="6801839" y="3544416"/>
                </a:cubicBezTo>
                <a:cubicBezTo>
                  <a:pt x="6798565" y="3545234"/>
                  <a:pt x="6796109" y="3545643"/>
                  <a:pt x="6794472" y="3545643"/>
                </a:cubicBezTo>
                <a:cubicBezTo>
                  <a:pt x="6787105" y="3567744"/>
                  <a:pt x="6777282" y="3589027"/>
                  <a:pt x="6765004" y="3609491"/>
                </a:cubicBezTo>
                <a:cubicBezTo>
                  <a:pt x="6741266" y="3645507"/>
                  <a:pt x="6706068" y="3670064"/>
                  <a:pt x="6659410" y="3683161"/>
                </a:cubicBezTo>
                <a:cubicBezTo>
                  <a:pt x="6654499" y="3684798"/>
                  <a:pt x="6651634" y="3685207"/>
                  <a:pt x="6650816" y="3684389"/>
                </a:cubicBezTo>
                <a:cubicBezTo>
                  <a:pt x="6650816" y="3683570"/>
                  <a:pt x="6653271" y="3681933"/>
                  <a:pt x="6658183" y="3679477"/>
                </a:cubicBezTo>
                <a:cubicBezTo>
                  <a:pt x="6704840" y="3640187"/>
                  <a:pt x="6735536" y="3598440"/>
                  <a:pt x="6750270" y="3554238"/>
                </a:cubicBezTo>
                <a:cubicBezTo>
                  <a:pt x="6746177" y="3555057"/>
                  <a:pt x="6740447" y="3556694"/>
                  <a:pt x="6733080" y="3559150"/>
                </a:cubicBezTo>
                <a:cubicBezTo>
                  <a:pt x="6724076" y="3560787"/>
                  <a:pt x="6717528" y="3562424"/>
                  <a:pt x="6713435" y="3564061"/>
                </a:cubicBezTo>
                <a:cubicBezTo>
                  <a:pt x="6709342" y="3565698"/>
                  <a:pt x="6705250" y="3564880"/>
                  <a:pt x="6701157" y="3561605"/>
                </a:cubicBezTo>
                <a:cubicBezTo>
                  <a:pt x="6693790" y="3554238"/>
                  <a:pt x="6687651" y="3547690"/>
                  <a:pt x="6682739" y="3541960"/>
                </a:cubicBezTo>
                <a:cubicBezTo>
                  <a:pt x="6680284" y="3538686"/>
                  <a:pt x="6680693" y="3536230"/>
                  <a:pt x="6683967" y="3534593"/>
                </a:cubicBezTo>
                <a:cubicBezTo>
                  <a:pt x="6691334" y="3533774"/>
                  <a:pt x="6711798" y="3530910"/>
                  <a:pt x="6745359" y="3525998"/>
                </a:cubicBezTo>
                <a:cubicBezTo>
                  <a:pt x="6751907" y="3525180"/>
                  <a:pt x="6756818" y="3524361"/>
                  <a:pt x="6760093" y="3523543"/>
                </a:cubicBezTo>
                <a:cubicBezTo>
                  <a:pt x="6760911" y="3521087"/>
                  <a:pt x="6761321" y="3517813"/>
                  <a:pt x="6761321" y="3513720"/>
                </a:cubicBezTo>
                <a:cubicBezTo>
                  <a:pt x="6762139" y="3509627"/>
                  <a:pt x="6762548" y="3506353"/>
                  <a:pt x="6762548" y="3503897"/>
                </a:cubicBezTo>
                <a:cubicBezTo>
                  <a:pt x="6765004" y="3480978"/>
                  <a:pt x="6764185" y="3465834"/>
                  <a:pt x="6760093" y="3458467"/>
                </a:cubicBezTo>
                <a:cubicBezTo>
                  <a:pt x="6756000" y="3449463"/>
                  <a:pt x="6758046" y="3444961"/>
                  <a:pt x="6766232" y="3444961"/>
                </a:cubicBezTo>
                <a:close/>
                <a:moveTo>
                  <a:pt x="142367" y="3444654"/>
                </a:moveTo>
                <a:cubicBezTo>
                  <a:pt x="143391" y="3444450"/>
                  <a:pt x="144721" y="3444552"/>
                  <a:pt x="146358" y="3444961"/>
                </a:cubicBezTo>
                <a:cubicBezTo>
                  <a:pt x="160273" y="3444961"/>
                  <a:pt x="172142" y="3451100"/>
                  <a:pt x="181965" y="3463379"/>
                </a:cubicBezTo>
                <a:cubicBezTo>
                  <a:pt x="185239" y="3467472"/>
                  <a:pt x="186058" y="3471974"/>
                  <a:pt x="184421" y="3476885"/>
                </a:cubicBezTo>
                <a:cubicBezTo>
                  <a:pt x="180328" y="3489163"/>
                  <a:pt x="177872" y="3500214"/>
                  <a:pt x="177054" y="3510036"/>
                </a:cubicBezTo>
                <a:cubicBezTo>
                  <a:pt x="177054" y="3510855"/>
                  <a:pt x="177054" y="3512083"/>
                  <a:pt x="177054" y="3513720"/>
                </a:cubicBezTo>
                <a:cubicBezTo>
                  <a:pt x="177872" y="3513720"/>
                  <a:pt x="179100" y="3513311"/>
                  <a:pt x="180738" y="3512492"/>
                </a:cubicBezTo>
                <a:cubicBezTo>
                  <a:pt x="183193" y="3512492"/>
                  <a:pt x="184830" y="3512083"/>
                  <a:pt x="185649" y="3511264"/>
                </a:cubicBezTo>
                <a:cubicBezTo>
                  <a:pt x="188104" y="3510446"/>
                  <a:pt x="192197" y="3509627"/>
                  <a:pt x="197927" y="3508809"/>
                </a:cubicBezTo>
                <a:cubicBezTo>
                  <a:pt x="202838" y="3507171"/>
                  <a:pt x="206522" y="3506353"/>
                  <a:pt x="208977" y="3506353"/>
                </a:cubicBezTo>
                <a:cubicBezTo>
                  <a:pt x="213889" y="3504716"/>
                  <a:pt x="218800" y="3505125"/>
                  <a:pt x="223711" y="3507581"/>
                </a:cubicBezTo>
                <a:cubicBezTo>
                  <a:pt x="230260" y="3510855"/>
                  <a:pt x="234762" y="3515357"/>
                  <a:pt x="237217" y="3521087"/>
                </a:cubicBezTo>
                <a:cubicBezTo>
                  <a:pt x="239673" y="3528454"/>
                  <a:pt x="236808" y="3532547"/>
                  <a:pt x="228623" y="3533365"/>
                </a:cubicBezTo>
                <a:cubicBezTo>
                  <a:pt x="223711" y="3534184"/>
                  <a:pt x="216344" y="3535412"/>
                  <a:pt x="206522" y="3537049"/>
                </a:cubicBezTo>
                <a:cubicBezTo>
                  <a:pt x="195880" y="3538686"/>
                  <a:pt x="188104" y="3539914"/>
                  <a:pt x="183193" y="3540732"/>
                </a:cubicBezTo>
                <a:cubicBezTo>
                  <a:pt x="217572" y="3583297"/>
                  <a:pt x="254816" y="3611946"/>
                  <a:pt x="294926" y="3626680"/>
                </a:cubicBezTo>
                <a:cubicBezTo>
                  <a:pt x="298200" y="3628318"/>
                  <a:pt x="299428" y="3629955"/>
                  <a:pt x="298609" y="3631592"/>
                </a:cubicBezTo>
                <a:cubicBezTo>
                  <a:pt x="297791" y="3633229"/>
                  <a:pt x="295744" y="3634047"/>
                  <a:pt x="292470" y="3634047"/>
                </a:cubicBezTo>
                <a:cubicBezTo>
                  <a:pt x="275280" y="3636503"/>
                  <a:pt x="257681" y="3637731"/>
                  <a:pt x="239673" y="3637731"/>
                </a:cubicBezTo>
                <a:cubicBezTo>
                  <a:pt x="233943" y="3637731"/>
                  <a:pt x="229441" y="3636503"/>
                  <a:pt x="226167" y="3634047"/>
                </a:cubicBezTo>
                <a:cubicBezTo>
                  <a:pt x="208977" y="3616039"/>
                  <a:pt x="192606" y="3590664"/>
                  <a:pt x="177054" y="3557922"/>
                </a:cubicBezTo>
                <a:cubicBezTo>
                  <a:pt x="177054" y="3575111"/>
                  <a:pt x="177054" y="3593120"/>
                  <a:pt x="177054" y="3611946"/>
                </a:cubicBezTo>
                <a:cubicBezTo>
                  <a:pt x="178691" y="3611128"/>
                  <a:pt x="180328" y="3610719"/>
                  <a:pt x="181965" y="3610719"/>
                </a:cubicBezTo>
                <a:cubicBezTo>
                  <a:pt x="184421" y="3609900"/>
                  <a:pt x="186058" y="3609491"/>
                  <a:pt x="186876" y="3609491"/>
                </a:cubicBezTo>
                <a:cubicBezTo>
                  <a:pt x="195062" y="3609491"/>
                  <a:pt x="203248" y="3614402"/>
                  <a:pt x="211433" y="3624225"/>
                </a:cubicBezTo>
                <a:cubicBezTo>
                  <a:pt x="213889" y="3629136"/>
                  <a:pt x="212661" y="3632410"/>
                  <a:pt x="207750" y="3634047"/>
                </a:cubicBezTo>
                <a:cubicBezTo>
                  <a:pt x="206112" y="3634047"/>
                  <a:pt x="204066" y="3634457"/>
                  <a:pt x="201610" y="3635275"/>
                </a:cubicBezTo>
                <a:cubicBezTo>
                  <a:pt x="198337" y="3636094"/>
                  <a:pt x="190151" y="3637322"/>
                  <a:pt x="177054" y="3638959"/>
                </a:cubicBezTo>
                <a:cubicBezTo>
                  <a:pt x="177054" y="3652056"/>
                  <a:pt x="177054" y="3664334"/>
                  <a:pt x="177054" y="3675794"/>
                </a:cubicBezTo>
                <a:cubicBezTo>
                  <a:pt x="176235" y="3682342"/>
                  <a:pt x="173779" y="3688072"/>
                  <a:pt x="169687" y="3692983"/>
                </a:cubicBezTo>
                <a:cubicBezTo>
                  <a:pt x="165594" y="3695439"/>
                  <a:pt x="161501" y="3695439"/>
                  <a:pt x="157408" y="3692983"/>
                </a:cubicBezTo>
                <a:cubicBezTo>
                  <a:pt x="151678" y="3687253"/>
                  <a:pt x="147995" y="3683161"/>
                  <a:pt x="146358" y="3680705"/>
                </a:cubicBezTo>
                <a:cubicBezTo>
                  <a:pt x="143084" y="3679068"/>
                  <a:pt x="142265" y="3675794"/>
                  <a:pt x="143902" y="3670882"/>
                </a:cubicBezTo>
                <a:cubicBezTo>
                  <a:pt x="145540" y="3662697"/>
                  <a:pt x="146358" y="3652874"/>
                  <a:pt x="146358" y="3641414"/>
                </a:cubicBezTo>
                <a:cubicBezTo>
                  <a:pt x="145540" y="3641414"/>
                  <a:pt x="143902" y="3641414"/>
                  <a:pt x="141447" y="3641414"/>
                </a:cubicBezTo>
                <a:cubicBezTo>
                  <a:pt x="138173" y="3642233"/>
                  <a:pt x="135717" y="3642642"/>
                  <a:pt x="134079" y="3642642"/>
                </a:cubicBezTo>
                <a:cubicBezTo>
                  <a:pt x="125894" y="3642642"/>
                  <a:pt x="118527" y="3638140"/>
                  <a:pt x="111978" y="3629136"/>
                </a:cubicBezTo>
                <a:cubicBezTo>
                  <a:pt x="108704" y="3623406"/>
                  <a:pt x="110751" y="3620132"/>
                  <a:pt x="118118" y="3619313"/>
                </a:cubicBezTo>
                <a:cubicBezTo>
                  <a:pt x="123029" y="3619313"/>
                  <a:pt x="131624" y="3618495"/>
                  <a:pt x="143902" y="3616858"/>
                </a:cubicBezTo>
                <a:cubicBezTo>
                  <a:pt x="135717" y="3618495"/>
                  <a:pt x="136944" y="3618495"/>
                  <a:pt x="147586" y="3616858"/>
                </a:cubicBezTo>
                <a:cubicBezTo>
                  <a:pt x="147586" y="3602942"/>
                  <a:pt x="147586" y="3588618"/>
                  <a:pt x="147586" y="3573884"/>
                </a:cubicBezTo>
                <a:cubicBezTo>
                  <a:pt x="131215" y="3600077"/>
                  <a:pt x="109932" y="3621360"/>
                  <a:pt x="83738" y="3637731"/>
                </a:cubicBezTo>
                <a:cubicBezTo>
                  <a:pt x="83738" y="3640187"/>
                  <a:pt x="83738" y="3644689"/>
                  <a:pt x="83738" y="3651237"/>
                </a:cubicBezTo>
                <a:cubicBezTo>
                  <a:pt x="82920" y="3656967"/>
                  <a:pt x="82511" y="3661469"/>
                  <a:pt x="82511" y="3664743"/>
                </a:cubicBezTo>
                <a:cubicBezTo>
                  <a:pt x="80874" y="3676203"/>
                  <a:pt x="75962" y="3681524"/>
                  <a:pt x="67777" y="3680705"/>
                </a:cubicBezTo>
                <a:cubicBezTo>
                  <a:pt x="62865" y="3681524"/>
                  <a:pt x="57135" y="3676612"/>
                  <a:pt x="50587" y="3665971"/>
                </a:cubicBezTo>
                <a:cubicBezTo>
                  <a:pt x="48950" y="3663515"/>
                  <a:pt x="48950" y="3658195"/>
                  <a:pt x="50587" y="3650009"/>
                </a:cubicBezTo>
                <a:cubicBezTo>
                  <a:pt x="52224" y="3644279"/>
                  <a:pt x="54271" y="3628727"/>
                  <a:pt x="56726" y="3603352"/>
                </a:cubicBezTo>
                <a:cubicBezTo>
                  <a:pt x="56726" y="3594347"/>
                  <a:pt x="57135" y="3587390"/>
                  <a:pt x="57954" y="3582478"/>
                </a:cubicBezTo>
                <a:cubicBezTo>
                  <a:pt x="57954" y="3574293"/>
                  <a:pt x="56726" y="3568972"/>
                  <a:pt x="54271" y="3566517"/>
                </a:cubicBezTo>
                <a:cubicBezTo>
                  <a:pt x="39537" y="3580432"/>
                  <a:pt x="23984" y="3591892"/>
                  <a:pt x="7613" y="3600896"/>
                </a:cubicBezTo>
                <a:cubicBezTo>
                  <a:pt x="3520" y="3603352"/>
                  <a:pt x="1064" y="3604170"/>
                  <a:pt x="246" y="3603352"/>
                </a:cubicBezTo>
                <a:cubicBezTo>
                  <a:pt x="-573" y="3602533"/>
                  <a:pt x="655" y="3600077"/>
                  <a:pt x="3929" y="3595985"/>
                </a:cubicBezTo>
                <a:cubicBezTo>
                  <a:pt x="29304" y="3567335"/>
                  <a:pt x="50178" y="3534593"/>
                  <a:pt x="66549" y="3497758"/>
                </a:cubicBezTo>
                <a:cubicBezTo>
                  <a:pt x="73098" y="3483024"/>
                  <a:pt x="75962" y="3471564"/>
                  <a:pt x="75144" y="3463379"/>
                </a:cubicBezTo>
                <a:cubicBezTo>
                  <a:pt x="74325" y="3460105"/>
                  <a:pt x="74734" y="3458058"/>
                  <a:pt x="76371" y="3457240"/>
                </a:cubicBezTo>
                <a:cubicBezTo>
                  <a:pt x="77190" y="3455602"/>
                  <a:pt x="79236" y="3455602"/>
                  <a:pt x="82511" y="3457240"/>
                </a:cubicBezTo>
                <a:cubicBezTo>
                  <a:pt x="95608" y="3462969"/>
                  <a:pt x="105430" y="3470336"/>
                  <a:pt x="111978" y="3479341"/>
                </a:cubicBezTo>
                <a:cubicBezTo>
                  <a:pt x="115253" y="3485070"/>
                  <a:pt x="114434" y="3491210"/>
                  <a:pt x="109523" y="3497758"/>
                </a:cubicBezTo>
                <a:cubicBezTo>
                  <a:pt x="106249" y="3501032"/>
                  <a:pt x="102156" y="3506353"/>
                  <a:pt x="97245" y="3513720"/>
                </a:cubicBezTo>
                <a:cubicBezTo>
                  <a:pt x="96426" y="3515357"/>
                  <a:pt x="95608" y="3516585"/>
                  <a:pt x="94789" y="3517403"/>
                </a:cubicBezTo>
                <a:cubicBezTo>
                  <a:pt x="92333" y="3522315"/>
                  <a:pt x="87831" y="3528863"/>
                  <a:pt x="81283" y="3537049"/>
                </a:cubicBezTo>
                <a:cubicBezTo>
                  <a:pt x="78827" y="3540323"/>
                  <a:pt x="77190" y="3542779"/>
                  <a:pt x="76371" y="3544416"/>
                </a:cubicBezTo>
                <a:cubicBezTo>
                  <a:pt x="82101" y="3552601"/>
                  <a:pt x="84966" y="3559968"/>
                  <a:pt x="84966" y="3566517"/>
                </a:cubicBezTo>
                <a:cubicBezTo>
                  <a:pt x="84966" y="3585343"/>
                  <a:pt x="84966" y="3604579"/>
                  <a:pt x="84966" y="3624225"/>
                </a:cubicBezTo>
                <a:cubicBezTo>
                  <a:pt x="106249" y="3597212"/>
                  <a:pt x="121392" y="3571428"/>
                  <a:pt x="130396" y="3546871"/>
                </a:cubicBezTo>
                <a:cubicBezTo>
                  <a:pt x="129578" y="3546871"/>
                  <a:pt x="128350" y="3546871"/>
                  <a:pt x="126712" y="3546871"/>
                </a:cubicBezTo>
                <a:cubicBezTo>
                  <a:pt x="112797" y="3548508"/>
                  <a:pt x="102156" y="3544006"/>
                  <a:pt x="94789" y="3533365"/>
                </a:cubicBezTo>
                <a:cubicBezTo>
                  <a:pt x="93152" y="3530910"/>
                  <a:pt x="92333" y="3528863"/>
                  <a:pt x="92333" y="3527226"/>
                </a:cubicBezTo>
                <a:cubicBezTo>
                  <a:pt x="93152" y="3526407"/>
                  <a:pt x="94789" y="3525998"/>
                  <a:pt x="97245" y="3525998"/>
                </a:cubicBezTo>
                <a:cubicBezTo>
                  <a:pt x="102975" y="3525180"/>
                  <a:pt x="111569" y="3523952"/>
                  <a:pt x="123029" y="3522315"/>
                </a:cubicBezTo>
                <a:cubicBezTo>
                  <a:pt x="133670" y="3520678"/>
                  <a:pt x="141856" y="3519450"/>
                  <a:pt x="147586" y="3518631"/>
                </a:cubicBezTo>
                <a:lnTo>
                  <a:pt x="147586" y="3506353"/>
                </a:lnTo>
                <a:cubicBezTo>
                  <a:pt x="147586" y="3483433"/>
                  <a:pt x="145130" y="3465834"/>
                  <a:pt x="140219" y="3453556"/>
                </a:cubicBezTo>
                <a:cubicBezTo>
                  <a:pt x="139400" y="3450282"/>
                  <a:pt x="139400" y="3447826"/>
                  <a:pt x="140219" y="3446189"/>
                </a:cubicBezTo>
                <a:cubicBezTo>
                  <a:pt x="140628" y="3445371"/>
                  <a:pt x="141344" y="3444859"/>
                  <a:pt x="142367" y="3444654"/>
                </a:cubicBezTo>
                <a:close/>
                <a:moveTo>
                  <a:pt x="5893541" y="3442506"/>
                </a:moveTo>
                <a:cubicBezTo>
                  <a:pt x="5905001" y="3443324"/>
                  <a:pt x="5917688" y="3451100"/>
                  <a:pt x="5931604" y="3465834"/>
                </a:cubicBezTo>
                <a:cubicBezTo>
                  <a:pt x="5934878" y="3469927"/>
                  <a:pt x="5935287" y="3474429"/>
                  <a:pt x="5932832" y="3479341"/>
                </a:cubicBezTo>
                <a:cubicBezTo>
                  <a:pt x="5929557" y="3488345"/>
                  <a:pt x="5927920" y="3498577"/>
                  <a:pt x="5927920" y="3510036"/>
                </a:cubicBezTo>
                <a:cubicBezTo>
                  <a:pt x="5927102" y="3528863"/>
                  <a:pt x="5927102" y="3553420"/>
                  <a:pt x="5927920" y="3583706"/>
                </a:cubicBezTo>
                <a:cubicBezTo>
                  <a:pt x="5928739" y="3613993"/>
                  <a:pt x="5929557" y="3637731"/>
                  <a:pt x="5930376" y="3654921"/>
                </a:cubicBezTo>
                <a:cubicBezTo>
                  <a:pt x="5930376" y="3659013"/>
                  <a:pt x="5929148" y="3665971"/>
                  <a:pt x="5926692" y="3675794"/>
                </a:cubicBezTo>
                <a:cubicBezTo>
                  <a:pt x="5922600" y="3683979"/>
                  <a:pt x="5916051" y="3690528"/>
                  <a:pt x="5907047" y="3695439"/>
                </a:cubicBezTo>
                <a:cubicBezTo>
                  <a:pt x="5898043" y="3697895"/>
                  <a:pt x="5892722" y="3696258"/>
                  <a:pt x="5891085" y="3690528"/>
                </a:cubicBezTo>
                <a:cubicBezTo>
                  <a:pt x="5882900" y="3674157"/>
                  <a:pt x="5872668" y="3660650"/>
                  <a:pt x="5860389" y="3650009"/>
                </a:cubicBezTo>
                <a:cubicBezTo>
                  <a:pt x="5858752" y="3648372"/>
                  <a:pt x="5858343" y="3647554"/>
                  <a:pt x="5859162" y="3647554"/>
                </a:cubicBezTo>
                <a:cubicBezTo>
                  <a:pt x="5859162" y="3646735"/>
                  <a:pt x="5859980" y="3646326"/>
                  <a:pt x="5861617" y="3646326"/>
                </a:cubicBezTo>
                <a:cubicBezTo>
                  <a:pt x="5872259" y="3646326"/>
                  <a:pt x="5882490" y="3647963"/>
                  <a:pt x="5892313" y="3651237"/>
                </a:cubicBezTo>
                <a:cubicBezTo>
                  <a:pt x="5896406" y="3652056"/>
                  <a:pt x="5898452" y="3650418"/>
                  <a:pt x="5898452" y="3646326"/>
                </a:cubicBezTo>
                <a:cubicBezTo>
                  <a:pt x="5896815" y="3598850"/>
                  <a:pt x="5895997" y="3578795"/>
                  <a:pt x="5895997" y="3586162"/>
                </a:cubicBezTo>
                <a:cubicBezTo>
                  <a:pt x="5895997" y="3576339"/>
                  <a:pt x="5895997" y="3565289"/>
                  <a:pt x="5895997" y="3553010"/>
                </a:cubicBezTo>
                <a:cubicBezTo>
                  <a:pt x="5895997" y="3542369"/>
                  <a:pt x="5895997" y="3527226"/>
                  <a:pt x="5895997" y="3507581"/>
                </a:cubicBezTo>
                <a:cubicBezTo>
                  <a:pt x="5895997" y="3483024"/>
                  <a:pt x="5892722" y="3464607"/>
                  <a:pt x="5886174" y="3452328"/>
                </a:cubicBezTo>
                <a:cubicBezTo>
                  <a:pt x="5885355" y="3446598"/>
                  <a:pt x="5887811" y="3443324"/>
                  <a:pt x="5893541" y="3442506"/>
                </a:cubicBezTo>
                <a:close/>
                <a:moveTo>
                  <a:pt x="5771986" y="3442506"/>
                </a:moveTo>
                <a:cubicBezTo>
                  <a:pt x="5784264" y="3445780"/>
                  <a:pt x="5794496" y="3454375"/>
                  <a:pt x="5802681" y="3468290"/>
                </a:cubicBezTo>
                <a:cubicBezTo>
                  <a:pt x="5805137" y="3471564"/>
                  <a:pt x="5804728" y="3475657"/>
                  <a:pt x="5801454" y="3480568"/>
                </a:cubicBezTo>
                <a:cubicBezTo>
                  <a:pt x="5798179" y="3483843"/>
                  <a:pt x="5795314" y="3487526"/>
                  <a:pt x="5792859" y="3491619"/>
                </a:cubicBezTo>
                <a:lnTo>
                  <a:pt x="5794087" y="3491619"/>
                </a:lnTo>
                <a:cubicBezTo>
                  <a:pt x="5805546" y="3492437"/>
                  <a:pt x="5815369" y="3494893"/>
                  <a:pt x="5823555" y="3498986"/>
                </a:cubicBezTo>
                <a:cubicBezTo>
                  <a:pt x="5833377" y="3501442"/>
                  <a:pt x="5839107" y="3505944"/>
                  <a:pt x="5840744" y="3512492"/>
                </a:cubicBezTo>
                <a:cubicBezTo>
                  <a:pt x="5844018" y="3521496"/>
                  <a:pt x="5841972" y="3530500"/>
                  <a:pt x="5834605" y="3539504"/>
                </a:cubicBezTo>
                <a:cubicBezTo>
                  <a:pt x="5829694" y="3542779"/>
                  <a:pt x="5825601" y="3542779"/>
                  <a:pt x="5822327" y="3539504"/>
                </a:cubicBezTo>
                <a:cubicBezTo>
                  <a:pt x="5810048" y="3527226"/>
                  <a:pt x="5798998" y="3513720"/>
                  <a:pt x="5789175" y="3498986"/>
                </a:cubicBezTo>
                <a:cubicBezTo>
                  <a:pt x="5789175" y="3498167"/>
                  <a:pt x="5789175" y="3497758"/>
                  <a:pt x="5789175" y="3497758"/>
                </a:cubicBezTo>
                <a:cubicBezTo>
                  <a:pt x="5774441" y="3518222"/>
                  <a:pt x="5760526" y="3535002"/>
                  <a:pt x="5747429" y="3548099"/>
                </a:cubicBezTo>
                <a:cubicBezTo>
                  <a:pt x="5750703" y="3548918"/>
                  <a:pt x="5754387" y="3550146"/>
                  <a:pt x="5758479" y="3551783"/>
                </a:cubicBezTo>
                <a:cubicBezTo>
                  <a:pt x="5759298" y="3552601"/>
                  <a:pt x="5759707" y="3553010"/>
                  <a:pt x="5759707" y="3553010"/>
                </a:cubicBezTo>
                <a:cubicBezTo>
                  <a:pt x="5760526" y="3552192"/>
                  <a:pt x="5762163" y="3551373"/>
                  <a:pt x="5764619" y="3550555"/>
                </a:cubicBezTo>
                <a:cubicBezTo>
                  <a:pt x="5767074" y="3549736"/>
                  <a:pt x="5770758" y="3548508"/>
                  <a:pt x="5775669" y="3546871"/>
                </a:cubicBezTo>
                <a:cubicBezTo>
                  <a:pt x="5781399" y="3544416"/>
                  <a:pt x="5785492" y="3542369"/>
                  <a:pt x="5787947" y="3540732"/>
                </a:cubicBezTo>
                <a:cubicBezTo>
                  <a:pt x="5792859" y="3537458"/>
                  <a:pt x="5797361" y="3537049"/>
                  <a:pt x="5801454" y="3539504"/>
                </a:cubicBezTo>
                <a:cubicBezTo>
                  <a:pt x="5810458" y="3544416"/>
                  <a:pt x="5817415" y="3550964"/>
                  <a:pt x="5822327" y="3559150"/>
                </a:cubicBezTo>
                <a:cubicBezTo>
                  <a:pt x="5824782" y="3561605"/>
                  <a:pt x="5824782" y="3564880"/>
                  <a:pt x="5822327" y="3568972"/>
                </a:cubicBezTo>
                <a:cubicBezTo>
                  <a:pt x="5821508" y="3571428"/>
                  <a:pt x="5820280" y="3577976"/>
                  <a:pt x="5818643" y="3588618"/>
                </a:cubicBezTo>
                <a:cubicBezTo>
                  <a:pt x="5817825" y="3591073"/>
                  <a:pt x="5817415" y="3593120"/>
                  <a:pt x="5817415" y="3594757"/>
                </a:cubicBezTo>
                <a:cubicBezTo>
                  <a:pt x="5814141" y="3611128"/>
                  <a:pt x="5807593" y="3623406"/>
                  <a:pt x="5797770" y="3631592"/>
                </a:cubicBezTo>
                <a:cubicBezTo>
                  <a:pt x="5792040" y="3635685"/>
                  <a:pt x="5787538" y="3635275"/>
                  <a:pt x="5784264" y="3630364"/>
                </a:cubicBezTo>
                <a:cubicBezTo>
                  <a:pt x="5781808" y="3625453"/>
                  <a:pt x="5776897" y="3617267"/>
                  <a:pt x="5769530" y="3605807"/>
                </a:cubicBezTo>
                <a:cubicBezTo>
                  <a:pt x="5768711" y="3604170"/>
                  <a:pt x="5767893" y="3602942"/>
                  <a:pt x="5767074" y="3602124"/>
                </a:cubicBezTo>
                <a:cubicBezTo>
                  <a:pt x="5767074" y="3611946"/>
                  <a:pt x="5767074" y="3620541"/>
                  <a:pt x="5767074" y="3627908"/>
                </a:cubicBezTo>
                <a:cubicBezTo>
                  <a:pt x="5767074" y="3640187"/>
                  <a:pt x="5771986" y="3646326"/>
                  <a:pt x="5781808" y="3646326"/>
                </a:cubicBezTo>
                <a:cubicBezTo>
                  <a:pt x="5790812" y="3646326"/>
                  <a:pt x="5798589" y="3645098"/>
                  <a:pt x="5805137" y="3642642"/>
                </a:cubicBezTo>
                <a:cubicBezTo>
                  <a:pt x="5812504" y="3641005"/>
                  <a:pt x="5819462" y="3628318"/>
                  <a:pt x="5826010" y="3604579"/>
                </a:cubicBezTo>
                <a:cubicBezTo>
                  <a:pt x="5826829" y="3602124"/>
                  <a:pt x="5827647" y="3600896"/>
                  <a:pt x="5828466" y="3600896"/>
                </a:cubicBezTo>
                <a:cubicBezTo>
                  <a:pt x="5829284" y="3601714"/>
                  <a:pt x="5830103" y="3603352"/>
                  <a:pt x="5830922" y="3605807"/>
                </a:cubicBezTo>
                <a:cubicBezTo>
                  <a:pt x="5831740" y="3611537"/>
                  <a:pt x="5833786" y="3617676"/>
                  <a:pt x="5837061" y="3624225"/>
                </a:cubicBezTo>
                <a:cubicBezTo>
                  <a:pt x="5840335" y="3629955"/>
                  <a:pt x="5843200" y="3635275"/>
                  <a:pt x="5845655" y="3640187"/>
                </a:cubicBezTo>
                <a:cubicBezTo>
                  <a:pt x="5848930" y="3646735"/>
                  <a:pt x="5848111" y="3652465"/>
                  <a:pt x="5843200" y="3657376"/>
                </a:cubicBezTo>
                <a:cubicBezTo>
                  <a:pt x="5822736" y="3672929"/>
                  <a:pt x="5796951" y="3678249"/>
                  <a:pt x="5765846" y="3673338"/>
                </a:cubicBezTo>
                <a:cubicBezTo>
                  <a:pt x="5751931" y="3667608"/>
                  <a:pt x="5743336" y="3656148"/>
                  <a:pt x="5740062" y="3638959"/>
                </a:cubicBezTo>
                <a:cubicBezTo>
                  <a:pt x="5738425" y="3619313"/>
                  <a:pt x="5738834" y="3600077"/>
                  <a:pt x="5741290" y="3581251"/>
                </a:cubicBezTo>
                <a:cubicBezTo>
                  <a:pt x="5741290" y="3570609"/>
                  <a:pt x="5739653" y="3563242"/>
                  <a:pt x="5736378" y="3559150"/>
                </a:cubicBezTo>
                <a:cubicBezTo>
                  <a:pt x="5721644" y="3571428"/>
                  <a:pt x="5706910" y="3580841"/>
                  <a:pt x="5692176" y="3587390"/>
                </a:cubicBezTo>
                <a:cubicBezTo>
                  <a:pt x="5688902" y="3589027"/>
                  <a:pt x="5687265" y="3589436"/>
                  <a:pt x="5687265" y="3588618"/>
                </a:cubicBezTo>
                <a:cubicBezTo>
                  <a:pt x="5686447" y="3588618"/>
                  <a:pt x="5687265" y="3586980"/>
                  <a:pt x="5689721" y="3583706"/>
                </a:cubicBezTo>
                <a:cubicBezTo>
                  <a:pt x="5717552" y="3553420"/>
                  <a:pt x="5739653" y="3521905"/>
                  <a:pt x="5756024" y="3489163"/>
                </a:cubicBezTo>
                <a:cubicBezTo>
                  <a:pt x="5763391" y="3474429"/>
                  <a:pt x="5766665" y="3461332"/>
                  <a:pt x="5765846" y="3449873"/>
                </a:cubicBezTo>
                <a:cubicBezTo>
                  <a:pt x="5765846" y="3443324"/>
                  <a:pt x="5767893" y="3440868"/>
                  <a:pt x="5771986" y="3442506"/>
                </a:cubicBezTo>
                <a:close/>
                <a:moveTo>
                  <a:pt x="1705705" y="3441278"/>
                </a:moveTo>
                <a:cubicBezTo>
                  <a:pt x="1717984" y="3443733"/>
                  <a:pt x="1729443" y="3449873"/>
                  <a:pt x="1740084" y="3459695"/>
                </a:cubicBezTo>
                <a:cubicBezTo>
                  <a:pt x="1743358" y="3462969"/>
                  <a:pt x="1743768" y="3467062"/>
                  <a:pt x="1741312" y="3471974"/>
                </a:cubicBezTo>
                <a:cubicBezTo>
                  <a:pt x="1740493" y="3476066"/>
                  <a:pt x="1739266" y="3484661"/>
                  <a:pt x="1737629" y="3497758"/>
                </a:cubicBezTo>
                <a:cubicBezTo>
                  <a:pt x="1737629" y="3497758"/>
                  <a:pt x="1737629" y="3498577"/>
                  <a:pt x="1737629" y="3500214"/>
                </a:cubicBezTo>
                <a:cubicBezTo>
                  <a:pt x="1758911" y="3496939"/>
                  <a:pt x="1771598" y="3494484"/>
                  <a:pt x="1775692" y="3492847"/>
                </a:cubicBezTo>
                <a:cubicBezTo>
                  <a:pt x="1778966" y="3491210"/>
                  <a:pt x="1783058" y="3491210"/>
                  <a:pt x="1787970" y="3492847"/>
                </a:cubicBezTo>
                <a:cubicBezTo>
                  <a:pt x="1787151" y="3492028"/>
                  <a:pt x="1787561" y="3492028"/>
                  <a:pt x="1789197" y="3492847"/>
                </a:cubicBezTo>
                <a:cubicBezTo>
                  <a:pt x="1798202" y="3496939"/>
                  <a:pt x="1805569" y="3502260"/>
                  <a:pt x="1811298" y="3508809"/>
                </a:cubicBezTo>
                <a:cubicBezTo>
                  <a:pt x="1815391" y="3515357"/>
                  <a:pt x="1812935" y="3519859"/>
                  <a:pt x="1803931" y="3522315"/>
                </a:cubicBezTo>
                <a:cubicBezTo>
                  <a:pt x="1795746" y="3522315"/>
                  <a:pt x="1787561" y="3522315"/>
                  <a:pt x="1779375" y="3522315"/>
                </a:cubicBezTo>
                <a:cubicBezTo>
                  <a:pt x="1764641" y="3522315"/>
                  <a:pt x="1750726" y="3522724"/>
                  <a:pt x="1737629" y="3523543"/>
                </a:cubicBezTo>
                <a:cubicBezTo>
                  <a:pt x="1737629" y="3535002"/>
                  <a:pt x="1737629" y="3544416"/>
                  <a:pt x="1737629" y="3551783"/>
                </a:cubicBezTo>
                <a:cubicBezTo>
                  <a:pt x="1747451" y="3550146"/>
                  <a:pt x="1754409" y="3548918"/>
                  <a:pt x="1758502" y="3548099"/>
                </a:cubicBezTo>
                <a:cubicBezTo>
                  <a:pt x="1765050" y="3546462"/>
                  <a:pt x="1770780" y="3546462"/>
                  <a:pt x="1775692" y="3548099"/>
                </a:cubicBezTo>
                <a:cubicBezTo>
                  <a:pt x="1784696" y="3552192"/>
                  <a:pt x="1790016" y="3557103"/>
                  <a:pt x="1791653" y="3562833"/>
                </a:cubicBezTo>
                <a:cubicBezTo>
                  <a:pt x="1794928" y="3569382"/>
                  <a:pt x="1792881" y="3573474"/>
                  <a:pt x="1785514" y="3575111"/>
                </a:cubicBezTo>
                <a:cubicBezTo>
                  <a:pt x="1744587" y="3576749"/>
                  <a:pt x="1710207" y="3580023"/>
                  <a:pt x="1682377" y="3584934"/>
                </a:cubicBezTo>
                <a:cubicBezTo>
                  <a:pt x="1675828" y="3585753"/>
                  <a:pt x="1671325" y="3585343"/>
                  <a:pt x="1668870" y="3583706"/>
                </a:cubicBezTo>
                <a:cubicBezTo>
                  <a:pt x="1663140" y="3579614"/>
                  <a:pt x="1657410" y="3574293"/>
                  <a:pt x="1651681" y="3567744"/>
                </a:cubicBezTo>
                <a:cubicBezTo>
                  <a:pt x="1650862" y="3562833"/>
                  <a:pt x="1652499" y="3560377"/>
                  <a:pt x="1656592" y="3560377"/>
                </a:cubicBezTo>
                <a:cubicBezTo>
                  <a:pt x="1659047" y="3560377"/>
                  <a:pt x="1664778" y="3559968"/>
                  <a:pt x="1673781" y="3559150"/>
                </a:cubicBezTo>
                <a:cubicBezTo>
                  <a:pt x="1688516" y="3557513"/>
                  <a:pt x="1699566" y="3556285"/>
                  <a:pt x="1706933" y="3555466"/>
                </a:cubicBezTo>
                <a:lnTo>
                  <a:pt x="1706933" y="3527226"/>
                </a:lnTo>
                <a:cubicBezTo>
                  <a:pt x="1693017" y="3528045"/>
                  <a:pt x="1678693" y="3530091"/>
                  <a:pt x="1663959" y="3533365"/>
                </a:cubicBezTo>
                <a:cubicBezTo>
                  <a:pt x="1657410" y="3534184"/>
                  <a:pt x="1652908" y="3533365"/>
                  <a:pt x="1650452" y="3530910"/>
                </a:cubicBezTo>
                <a:cubicBezTo>
                  <a:pt x="1645541" y="3527635"/>
                  <a:pt x="1640221" y="3523133"/>
                  <a:pt x="1634491" y="3517403"/>
                </a:cubicBezTo>
                <a:cubicBezTo>
                  <a:pt x="1632854" y="3514129"/>
                  <a:pt x="1634082" y="3512083"/>
                  <a:pt x="1638174" y="3511264"/>
                </a:cubicBezTo>
                <a:cubicBezTo>
                  <a:pt x="1653727" y="3508809"/>
                  <a:pt x="1665596" y="3507581"/>
                  <a:pt x="1673781" y="3507581"/>
                </a:cubicBezTo>
                <a:cubicBezTo>
                  <a:pt x="1683604" y="3506762"/>
                  <a:pt x="1694655" y="3505534"/>
                  <a:pt x="1706933" y="3503897"/>
                </a:cubicBezTo>
                <a:lnTo>
                  <a:pt x="1706933" y="3500214"/>
                </a:lnTo>
                <a:cubicBezTo>
                  <a:pt x="1706933" y="3478113"/>
                  <a:pt x="1704068" y="3461742"/>
                  <a:pt x="1698338" y="3451100"/>
                </a:cubicBezTo>
                <a:cubicBezTo>
                  <a:pt x="1695882" y="3447826"/>
                  <a:pt x="1695473" y="3445371"/>
                  <a:pt x="1697110" y="3443733"/>
                </a:cubicBezTo>
                <a:cubicBezTo>
                  <a:pt x="1698747" y="3442096"/>
                  <a:pt x="1701612" y="3441278"/>
                  <a:pt x="1705705" y="3441278"/>
                </a:cubicBezTo>
                <a:close/>
                <a:moveTo>
                  <a:pt x="4845270" y="3438822"/>
                </a:moveTo>
                <a:cubicBezTo>
                  <a:pt x="4862460" y="3445371"/>
                  <a:pt x="4873919" y="3455602"/>
                  <a:pt x="4879649" y="3469518"/>
                </a:cubicBezTo>
                <a:cubicBezTo>
                  <a:pt x="4881286" y="3474429"/>
                  <a:pt x="4881286" y="3478113"/>
                  <a:pt x="4879649" y="3480568"/>
                </a:cubicBezTo>
                <a:cubicBezTo>
                  <a:pt x="4876375" y="3486298"/>
                  <a:pt x="4872692" y="3494075"/>
                  <a:pt x="4868599" y="3503897"/>
                </a:cubicBezTo>
                <a:cubicBezTo>
                  <a:pt x="4867780" y="3508809"/>
                  <a:pt x="4866143" y="3513720"/>
                  <a:pt x="4863688" y="3518631"/>
                </a:cubicBezTo>
                <a:cubicBezTo>
                  <a:pt x="4877604" y="3516176"/>
                  <a:pt x="4889881" y="3513311"/>
                  <a:pt x="4900522" y="3510036"/>
                </a:cubicBezTo>
                <a:cubicBezTo>
                  <a:pt x="4909527" y="3506762"/>
                  <a:pt x="4915666" y="3506353"/>
                  <a:pt x="4918940" y="3508809"/>
                </a:cubicBezTo>
                <a:cubicBezTo>
                  <a:pt x="4931218" y="3514538"/>
                  <a:pt x="4937767" y="3521496"/>
                  <a:pt x="4938585" y="3529682"/>
                </a:cubicBezTo>
                <a:cubicBezTo>
                  <a:pt x="4938585" y="3534593"/>
                  <a:pt x="4935311" y="3537049"/>
                  <a:pt x="4928763" y="3537049"/>
                </a:cubicBezTo>
                <a:cubicBezTo>
                  <a:pt x="4908299" y="3537049"/>
                  <a:pt x="4884151" y="3539095"/>
                  <a:pt x="4856321" y="3543188"/>
                </a:cubicBezTo>
                <a:cubicBezTo>
                  <a:pt x="4855502" y="3543188"/>
                  <a:pt x="4854683" y="3543188"/>
                  <a:pt x="4853865" y="3543188"/>
                </a:cubicBezTo>
                <a:cubicBezTo>
                  <a:pt x="4853046" y="3545643"/>
                  <a:pt x="4851409" y="3549736"/>
                  <a:pt x="4848954" y="3555466"/>
                </a:cubicBezTo>
                <a:cubicBezTo>
                  <a:pt x="4846498" y="3560377"/>
                  <a:pt x="4844451" y="3564470"/>
                  <a:pt x="4842814" y="3567744"/>
                </a:cubicBezTo>
                <a:cubicBezTo>
                  <a:pt x="4850181" y="3566107"/>
                  <a:pt x="4861232" y="3562424"/>
                  <a:pt x="4875966" y="3556694"/>
                </a:cubicBezTo>
                <a:cubicBezTo>
                  <a:pt x="4878422" y="3555875"/>
                  <a:pt x="4880468" y="3555057"/>
                  <a:pt x="4882105" y="3554238"/>
                </a:cubicBezTo>
                <a:cubicBezTo>
                  <a:pt x="4887835" y="3550964"/>
                  <a:pt x="4894383" y="3550964"/>
                  <a:pt x="4901750" y="3554238"/>
                </a:cubicBezTo>
                <a:cubicBezTo>
                  <a:pt x="4906662" y="3558331"/>
                  <a:pt x="4911982" y="3564061"/>
                  <a:pt x="4917712" y="3571428"/>
                </a:cubicBezTo>
                <a:cubicBezTo>
                  <a:pt x="4920168" y="3575521"/>
                  <a:pt x="4919759" y="3579614"/>
                  <a:pt x="4916484" y="3583706"/>
                </a:cubicBezTo>
                <a:cubicBezTo>
                  <a:pt x="4909936" y="3590255"/>
                  <a:pt x="4904615" y="3598440"/>
                  <a:pt x="4900522" y="3608263"/>
                </a:cubicBezTo>
                <a:cubicBezTo>
                  <a:pt x="4897248" y="3616448"/>
                  <a:pt x="4892746" y="3625043"/>
                  <a:pt x="4887016" y="3634047"/>
                </a:cubicBezTo>
                <a:cubicBezTo>
                  <a:pt x="4921396" y="3656967"/>
                  <a:pt x="4959458" y="3672519"/>
                  <a:pt x="5001205" y="3680705"/>
                </a:cubicBezTo>
                <a:cubicBezTo>
                  <a:pt x="5003661" y="3681524"/>
                  <a:pt x="5004889" y="3682342"/>
                  <a:pt x="5004889" y="3683161"/>
                </a:cubicBezTo>
                <a:cubicBezTo>
                  <a:pt x="5004889" y="3684798"/>
                  <a:pt x="5003661" y="3686026"/>
                  <a:pt x="5001205" y="3686844"/>
                </a:cubicBezTo>
                <a:cubicBezTo>
                  <a:pt x="4977467" y="3693393"/>
                  <a:pt x="4955366" y="3697485"/>
                  <a:pt x="4934902" y="3699122"/>
                </a:cubicBezTo>
                <a:cubicBezTo>
                  <a:pt x="4929990" y="3699941"/>
                  <a:pt x="4925079" y="3699122"/>
                  <a:pt x="4920168" y="3696667"/>
                </a:cubicBezTo>
                <a:cubicBezTo>
                  <a:pt x="4905434" y="3689300"/>
                  <a:pt x="4891519" y="3680296"/>
                  <a:pt x="4878422" y="3669655"/>
                </a:cubicBezTo>
                <a:cubicBezTo>
                  <a:pt x="4873510" y="3664743"/>
                  <a:pt x="4869417" y="3660650"/>
                  <a:pt x="4866143" y="3657376"/>
                </a:cubicBezTo>
                <a:cubicBezTo>
                  <a:pt x="4866143" y="3657376"/>
                  <a:pt x="4865325" y="3657785"/>
                  <a:pt x="4863688" y="3658604"/>
                </a:cubicBezTo>
                <a:cubicBezTo>
                  <a:pt x="4862050" y="3660241"/>
                  <a:pt x="4860823" y="3661469"/>
                  <a:pt x="4860004" y="3662288"/>
                </a:cubicBezTo>
                <a:cubicBezTo>
                  <a:pt x="4836266" y="3675384"/>
                  <a:pt x="4806798" y="3682751"/>
                  <a:pt x="4771600" y="3684389"/>
                </a:cubicBezTo>
                <a:cubicBezTo>
                  <a:pt x="4767508" y="3684389"/>
                  <a:pt x="4765461" y="3683979"/>
                  <a:pt x="4765461" y="3683161"/>
                </a:cubicBezTo>
                <a:cubicBezTo>
                  <a:pt x="4764643" y="3681524"/>
                  <a:pt x="4766280" y="3680705"/>
                  <a:pt x="4770373" y="3680705"/>
                </a:cubicBezTo>
                <a:cubicBezTo>
                  <a:pt x="4808026" y="3666790"/>
                  <a:pt x="4833810" y="3651646"/>
                  <a:pt x="4847726" y="3635275"/>
                </a:cubicBezTo>
                <a:cubicBezTo>
                  <a:pt x="4845270" y="3632820"/>
                  <a:pt x="4843224" y="3630364"/>
                  <a:pt x="4841587" y="3627908"/>
                </a:cubicBezTo>
                <a:cubicBezTo>
                  <a:pt x="4834220" y="3618904"/>
                  <a:pt x="4826443" y="3612765"/>
                  <a:pt x="4818258" y="3609491"/>
                </a:cubicBezTo>
                <a:cubicBezTo>
                  <a:pt x="4795338" y="3643870"/>
                  <a:pt x="4765871" y="3666380"/>
                  <a:pt x="4729854" y="3677022"/>
                </a:cubicBezTo>
                <a:cubicBezTo>
                  <a:pt x="4724124" y="3678659"/>
                  <a:pt x="4721259" y="3679068"/>
                  <a:pt x="4721259" y="3678249"/>
                </a:cubicBezTo>
                <a:cubicBezTo>
                  <a:pt x="4720441" y="3677431"/>
                  <a:pt x="4722487" y="3675384"/>
                  <a:pt x="4727398" y="3672110"/>
                </a:cubicBezTo>
                <a:cubicBezTo>
                  <a:pt x="4766689" y="3638549"/>
                  <a:pt x="4796566" y="3598440"/>
                  <a:pt x="4817030" y="3551783"/>
                </a:cubicBezTo>
                <a:cubicBezTo>
                  <a:pt x="4805570" y="3554238"/>
                  <a:pt x="4796157" y="3557513"/>
                  <a:pt x="4788790" y="3561605"/>
                </a:cubicBezTo>
                <a:cubicBezTo>
                  <a:pt x="4783060" y="3564880"/>
                  <a:pt x="4777739" y="3565289"/>
                  <a:pt x="4772828" y="3562833"/>
                </a:cubicBezTo>
                <a:cubicBezTo>
                  <a:pt x="4767917" y="3559559"/>
                  <a:pt x="4763824" y="3555466"/>
                  <a:pt x="4760550" y="3550555"/>
                </a:cubicBezTo>
                <a:cubicBezTo>
                  <a:pt x="4755639" y="3544006"/>
                  <a:pt x="4756048" y="3539095"/>
                  <a:pt x="4761778" y="3535821"/>
                </a:cubicBezTo>
                <a:cubicBezTo>
                  <a:pt x="4767508" y="3531728"/>
                  <a:pt x="4772828" y="3521496"/>
                  <a:pt x="4777739" y="3505125"/>
                </a:cubicBezTo>
                <a:cubicBezTo>
                  <a:pt x="4780195" y="3496121"/>
                  <a:pt x="4780195" y="3487526"/>
                  <a:pt x="4777739" y="3479341"/>
                </a:cubicBezTo>
                <a:cubicBezTo>
                  <a:pt x="4776921" y="3475248"/>
                  <a:pt x="4778558" y="3473611"/>
                  <a:pt x="4782651" y="3474429"/>
                </a:cubicBezTo>
                <a:cubicBezTo>
                  <a:pt x="4791655" y="3476066"/>
                  <a:pt x="4800659" y="3481796"/>
                  <a:pt x="4809663" y="3491619"/>
                </a:cubicBezTo>
                <a:cubicBezTo>
                  <a:pt x="4814574" y="3496530"/>
                  <a:pt x="4815393" y="3501851"/>
                  <a:pt x="4812119" y="3507581"/>
                </a:cubicBezTo>
                <a:cubicBezTo>
                  <a:pt x="4809663" y="3514129"/>
                  <a:pt x="4805570" y="3521905"/>
                  <a:pt x="4799840" y="3530910"/>
                </a:cubicBezTo>
                <a:cubicBezTo>
                  <a:pt x="4803933" y="3529272"/>
                  <a:pt x="4812937" y="3527226"/>
                  <a:pt x="4826853" y="3524770"/>
                </a:cubicBezTo>
                <a:cubicBezTo>
                  <a:pt x="4830945" y="3512492"/>
                  <a:pt x="4834629" y="3498986"/>
                  <a:pt x="4837903" y="3484252"/>
                </a:cubicBezTo>
                <a:cubicBezTo>
                  <a:pt x="4841996" y="3468699"/>
                  <a:pt x="4841996" y="3456012"/>
                  <a:pt x="4837903" y="3446189"/>
                </a:cubicBezTo>
                <a:cubicBezTo>
                  <a:pt x="4837903" y="3441278"/>
                  <a:pt x="4840359" y="3438822"/>
                  <a:pt x="4845270" y="3438822"/>
                </a:cubicBezTo>
                <a:close/>
                <a:moveTo>
                  <a:pt x="6145870" y="3437594"/>
                </a:moveTo>
                <a:cubicBezTo>
                  <a:pt x="6146893" y="3437185"/>
                  <a:pt x="6148223" y="3437185"/>
                  <a:pt x="6149860" y="3437594"/>
                </a:cubicBezTo>
                <a:cubicBezTo>
                  <a:pt x="6164594" y="3440868"/>
                  <a:pt x="6176872" y="3446189"/>
                  <a:pt x="6186695" y="3453556"/>
                </a:cubicBezTo>
                <a:cubicBezTo>
                  <a:pt x="6190788" y="3457649"/>
                  <a:pt x="6191606" y="3462969"/>
                  <a:pt x="6189151" y="3469518"/>
                </a:cubicBezTo>
                <a:cubicBezTo>
                  <a:pt x="6186695" y="3476066"/>
                  <a:pt x="6185058" y="3486298"/>
                  <a:pt x="6184239" y="3500214"/>
                </a:cubicBezTo>
                <a:cubicBezTo>
                  <a:pt x="6185877" y="3499395"/>
                  <a:pt x="6187923" y="3498986"/>
                  <a:pt x="6190379" y="3498986"/>
                </a:cubicBezTo>
                <a:cubicBezTo>
                  <a:pt x="6192834" y="3498167"/>
                  <a:pt x="6194471" y="3497758"/>
                  <a:pt x="6195290" y="3497758"/>
                </a:cubicBezTo>
                <a:cubicBezTo>
                  <a:pt x="6202657" y="3495302"/>
                  <a:pt x="6208387" y="3495302"/>
                  <a:pt x="6212480" y="3497758"/>
                </a:cubicBezTo>
                <a:cubicBezTo>
                  <a:pt x="6217391" y="3500214"/>
                  <a:pt x="6221484" y="3503488"/>
                  <a:pt x="6224758" y="3507581"/>
                </a:cubicBezTo>
                <a:cubicBezTo>
                  <a:pt x="6229669" y="3514948"/>
                  <a:pt x="6228851" y="3519450"/>
                  <a:pt x="6222302" y="3521087"/>
                </a:cubicBezTo>
                <a:cubicBezTo>
                  <a:pt x="6218209" y="3521905"/>
                  <a:pt x="6210842" y="3523133"/>
                  <a:pt x="6200201" y="3524770"/>
                </a:cubicBezTo>
                <a:cubicBezTo>
                  <a:pt x="6192834" y="3525589"/>
                  <a:pt x="6187104" y="3526407"/>
                  <a:pt x="6183012" y="3527226"/>
                </a:cubicBezTo>
                <a:cubicBezTo>
                  <a:pt x="6183012" y="3535412"/>
                  <a:pt x="6183012" y="3541551"/>
                  <a:pt x="6183012" y="3545643"/>
                </a:cubicBezTo>
                <a:cubicBezTo>
                  <a:pt x="6199383" y="3543188"/>
                  <a:pt x="6210842" y="3540732"/>
                  <a:pt x="6217391" y="3538276"/>
                </a:cubicBezTo>
                <a:cubicBezTo>
                  <a:pt x="6224758" y="3535821"/>
                  <a:pt x="6232125" y="3536639"/>
                  <a:pt x="6239492" y="3540732"/>
                </a:cubicBezTo>
                <a:cubicBezTo>
                  <a:pt x="6245222" y="3543188"/>
                  <a:pt x="6249315" y="3546462"/>
                  <a:pt x="6251770" y="3550555"/>
                </a:cubicBezTo>
                <a:cubicBezTo>
                  <a:pt x="6256682" y="3557922"/>
                  <a:pt x="6255454" y="3562424"/>
                  <a:pt x="6248087" y="3564061"/>
                </a:cubicBezTo>
                <a:cubicBezTo>
                  <a:pt x="6216163" y="3565698"/>
                  <a:pt x="6189151" y="3567744"/>
                  <a:pt x="6167050" y="3570200"/>
                </a:cubicBezTo>
                <a:cubicBezTo>
                  <a:pt x="6149860" y="3571837"/>
                  <a:pt x="6129396" y="3575930"/>
                  <a:pt x="6105658" y="3582478"/>
                </a:cubicBezTo>
                <a:cubicBezTo>
                  <a:pt x="6099928" y="3584116"/>
                  <a:pt x="6095836" y="3583706"/>
                  <a:pt x="6093380" y="3581251"/>
                </a:cubicBezTo>
                <a:cubicBezTo>
                  <a:pt x="6088469" y="3578795"/>
                  <a:pt x="6083148" y="3575111"/>
                  <a:pt x="6077418" y="3570200"/>
                </a:cubicBezTo>
                <a:cubicBezTo>
                  <a:pt x="6076600" y="3569382"/>
                  <a:pt x="6076190" y="3568972"/>
                  <a:pt x="6076190" y="3568972"/>
                </a:cubicBezTo>
                <a:cubicBezTo>
                  <a:pt x="6072097" y="3570609"/>
                  <a:pt x="6066777" y="3575930"/>
                  <a:pt x="6060228" y="3584934"/>
                </a:cubicBezTo>
                <a:cubicBezTo>
                  <a:pt x="6057773" y="3591483"/>
                  <a:pt x="6058591" y="3597622"/>
                  <a:pt x="6062684" y="3603352"/>
                </a:cubicBezTo>
                <a:cubicBezTo>
                  <a:pt x="6068414" y="3613993"/>
                  <a:pt x="6069233" y="3622997"/>
                  <a:pt x="6065140" y="3630364"/>
                </a:cubicBezTo>
                <a:cubicBezTo>
                  <a:pt x="6062684" y="3633638"/>
                  <a:pt x="6060228" y="3636503"/>
                  <a:pt x="6057773" y="3638959"/>
                </a:cubicBezTo>
                <a:cubicBezTo>
                  <a:pt x="6070870" y="3639777"/>
                  <a:pt x="6086831" y="3642642"/>
                  <a:pt x="6105658" y="3647554"/>
                </a:cubicBezTo>
                <a:cubicBezTo>
                  <a:pt x="6112207" y="3648372"/>
                  <a:pt x="6118346" y="3649600"/>
                  <a:pt x="6124076" y="3651237"/>
                </a:cubicBezTo>
                <a:cubicBezTo>
                  <a:pt x="6123257" y="3649600"/>
                  <a:pt x="6122848" y="3647144"/>
                  <a:pt x="6122848" y="3643870"/>
                </a:cubicBezTo>
                <a:cubicBezTo>
                  <a:pt x="6120392" y="3634866"/>
                  <a:pt x="6118755" y="3626680"/>
                  <a:pt x="6117937" y="3619313"/>
                </a:cubicBezTo>
                <a:cubicBezTo>
                  <a:pt x="6114662" y="3604579"/>
                  <a:pt x="6111388" y="3595985"/>
                  <a:pt x="6108114" y="3593529"/>
                </a:cubicBezTo>
                <a:cubicBezTo>
                  <a:pt x="6105658" y="3587799"/>
                  <a:pt x="6108114" y="3584525"/>
                  <a:pt x="6115481" y="3583706"/>
                </a:cubicBezTo>
                <a:cubicBezTo>
                  <a:pt x="6122848" y="3583706"/>
                  <a:pt x="6129396" y="3584934"/>
                  <a:pt x="6135126" y="3587390"/>
                </a:cubicBezTo>
                <a:cubicBezTo>
                  <a:pt x="6138400" y="3587390"/>
                  <a:pt x="6144540" y="3586162"/>
                  <a:pt x="6153544" y="3583706"/>
                </a:cubicBezTo>
                <a:cubicBezTo>
                  <a:pt x="6169915" y="3580432"/>
                  <a:pt x="6180965" y="3577158"/>
                  <a:pt x="6186695" y="3573884"/>
                </a:cubicBezTo>
                <a:cubicBezTo>
                  <a:pt x="6193244" y="3573065"/>
                  <a:pt x="6199792" y="3573884"/>
                  <a:pt x="6206340" y="3576339"/>
                </a:cubicBezTo>
                <a:cubicBezTo>
                  <a:pt x="6214526" y="3579614"/>
                  <a:pt x="6220256" y="3584116"/>
                  <a:pt x="6223530" y="3589845"/>
                </a:cubicBezTo>
                <a:cubicBezTo>
                  <a:pt x="6227623" y="3594757"/>
                  <a:pt x="6227623" y="3598850"/>
                  <a:pt x="6223530" y="3602124"/>
                </a:cubicBezTo>
                <a:cubicBezTo>
                  <a:pt x="6223530" y="3602124"/>
                  <a:pt x="6223121" y="3602533"/>
                  <a:pt x="6222302" y="3603352"/>
                </a:cubicBezTo>
                <a:cubicBezTo>
                  <a:pt x="6219028" y="3606626"/>
                  <a:pt x="6214935" y="3613174"/>
                  <a:pt x="6210024" y="3622997"/>
                </a:cubicBezTo>
                <a:cubicBezTo>
                  <a:pt x="6212480" y="3624634"/>
                  <a:pt x="6214935" y="3627908"/>
                  <a:pt x="6217391" y="3632820"/>
                </a:cubicBezTo>
                <a:cubicBezTo>
                  <a:pt x="6220665" y="3638549"/>
                  <a:pt x="6219028" y="3641824"/>
                  <a:pt x="6212480" y="3642642"/>
                </a:cubicBezTo>
                <a:cubicBezTo>
                  <a:pt x="6197746" y="3642642"/>
                  <a:pt x="6176463" y="3644279"/>
                  <a:pt x="6148632" y="3647554"/>
                </a:cubicBezTo>
                <a:cubicBezTo>
                  <a:pt x="6147814" y="3650828"/>
                  <a:pt x="6146586" y="3653693"/>
                  <a:pt x="6144949" y="3656148"/>
                </a:cubicBezTo>
                <a:cubicBezTo>
                  <a:pt x="6158864" y="3658604"/>
                  <a:pt x="6174417" y="3660241"/>
                  <a:pt x="6191606" y="3661060"/>
                </a:cubicBezTo>
                <a:cubicBezTo>
                  <a:pt x="6203885" y="3661060"/>
                  <a:pt x="6232534" y="3660241"/>
                  <a:pt x="6277555" y="3658604"/>
                </a:cubicBezTo>
                <a:cubicBezTo>
                  <a:pt x="6280829" y="3657785"/>
                  <a:pt x="6282875" y="3658195"/>
                  <a:pt x="6283694" y="3659832"/>
                </a:cubicBezTo>
                <a:cubicBezTo>
                  <a:pt x="6284512" y="3660650"/>
                  <a:pt x="6283285" y="3661878"/>
                  <a:pt x="6280010" y="3663515"/>
                </a:cubicBezTo>
                <a:cubicBezTo>
                  <a:pt x="6267732" y="3670882"/>
                  <a:pt x="6246040" y="3682751"/>
                  <a:pt x="6214935" y="3699122"/>
                </a:cubicBezTo>
                <a:cubicBezTo>
                  <a:pt x="6209205" y="3701578"/>
                  <a:pt x="6202657" y="3701987"/>
                  <a:pt x="6195290" y="3700350"/>
                </a:cubicBezTo>
                <a:cubicBezTo>
                  <a:pt x="6178919" y="3696258"/>
                  <a:pt x="6155999" y="3688891"/>
                  <a:pt x="6126531" y="3678249"/>
                </a:cubicBezTo>
                <a:cubicBezTo>
                  <a:pt x="6116709" y="3674975"/>
                  <a:pt x="6109342" y="3672519"/>
                  <a:pt x="6104430" y="3670882"/>
                </a:cubicBezTo>
                <a:cubicBezTo>
                  <a:pt x="6086422" y="3664334"/>
                  <a:pt x="6072097" y="3661060"/>
                  <a:pt x="6061456" y="3661060"/>
                </a:cubicBezTo>
                <a:cubicBezTo>
                  <a:pt x="6051634" y="3659423"/>
                  <a:pt x="6040174" y="3662288"/>
                  <a:pt x="6027077" y="3669655"/>
                </a:cubicBezTo>
                <a:cubicBezTo>
                  <a:pt x="6023803" y="3671292"/>
                  <a:pt x="6020119" y="3671292"/>
                  <a:pt x="6016026" y="3669655"/>
                </a:cubicBezTo>
                <a:cubicBezTo>
                  <a:pt x="6007022" y="3663925"/>
                  <a:pt x="6001292" y="3658604"/>
                  <a:pt x="5998837" y="3653693"/>
                </a:cubicBezTo>
                <a:cubicBezTo>
                  <a:pt x="5997200" y="3649600"/>
                  <a:pt x="5998428" y="3647144"/>
                  <a:pt x="6002520" y="3646326"/>
                </a:cubicBezTo>
                <a:cubicBezTo>
                  <a:pt x="6009887" y="3645507"/>
                  <a:pt x="6012343" y="3645098"/>
                  <a:pt x="6009887" y="3645098"/>
                </a:cubicBezTo>
                <a:cubicBezTo>
                  <a:pt x="6022984" y="3643461"/>
                  <a:pt x="6032398" y="3642233"/>
                  <a:pt x="6038127" y="3641414"/>
                </a:cubicBezTo>
                <a:cubicBezTo>
                  <a:pt x="6046313" y="3628318"/>
                  <a:pt x="6046313" y="3616448"/>
                  <a:pt x="6038127" y="3605807"/>
                </a:cubicBezTo>
                <a:cubicBezTo>
                  <a:pt x="6034035" y="3600077"/>
                  <a:pt x="6032398" y="3593529"/>
                  <a:pt x="6033216" y="3586162"/>
                </a:cubicBezTo>
                <a:cubicBezTo>
                  <a:pt x="6034035" y="3583706"/>
                  <a:pt x="6035672" y="3580023"/>
                  <a:pt x="6038127" y="3575111"/>
                </a:cubicBezTo>
                <a:cubicBezTo>
                  <a:pt x="6035672" y="3575930"/>
                  <a:pt x="6032398" y="3577567"/>
                  <a:pt x="6028305" y="3580023"/>
                </a:cubicBezTo>
                <a:cubicBezTo>
                  <a:pt x="6026668" y="3581660"/>
                  <a:pt x="6025031" y="3582888"/>
                  <a:pt x="6023393" y="3583706"/>
                </a:cubicBezTo>
                <a:cubicBezTo>
                  <a:pt x="6020119" y="3586162"/>
                  <a:pt x="6016845" y="3586162"/>
                  <a:pt x="6013571" y="3583706"/>
                </a:cubicBezTo>
                <a:cubicBezTo>
                  <a:pt x="6008659" y="3579614"/>
                  <a:pt x="6003748" y="3574293"/>
                  <a:pt x="5998837" y="3567744"/>
                </a:cubicBezTo>
                <a:cubicBezTo>
                  <a:pt x="5995563" y="3563652"/>
                  <a:pt x="5995972" y="3561196"/>
                  <a:pt x="6000065" y="3560377"/>
                </a:cubicBezTo>
                <a:cubicBezTo>
                  <a:pt x="6018073" y="3557103"/>
                  <a:pt x="6031988" y="3551783"/>
                  <a:pt x="6041811" y="3544416"/>
                </a:cubicBezTo>
                <a:cubicBezTo>
                  <a:pt x="6045904" y="3541960"/>
                  <a:pt x="6050406" y="3541960"/>
                  <a:pt x="6055317" y="3544416"/>
                </a:cubicBezTo>
                <a:cubicBezTo>
                  <a:pt x="6063503" y="3546871"/>
                  <a:pt x="6070460" y="3551373"/>
                  <a:pt x="6076190" y="3557922"/>
                </a:cubicBezTo>
                <a:cubicBezTo>
                  <a:pt x="6078646" y="3559559"/>
                  <a:pt x="6079874" y="3561605"/>
                  <a:pt x="6079874" y="3564061"/>
                </a:cubicBezTo>
                <a:cubicBezTo>
                  <a:pt x="6080692" y="3564061"/>
                  <a:pt x="6081511" y="3563652"/>
                  <a:pt x="6082329" y="3562833"/>
                </a:cubicBezTo>
                <a:cubicBezTo>
                  <a:pt x="6083148" y="3562833"/>
                  <a:pt x="6083557" y="3562833"/>
                  <a:pt x="6083557" y="3562833"/>
                </a:cubicBezTo>
                <a:cubicBezTo>
                  <a:pt x="6091743" y="3552192"/>
                  <a:pt x="6099519" y="3535821"/>
                  <a:pt x="6106886" y="3513720"/>
                </a:cubicBezTo>
                <a:cubicBezTo>
                  <a:pt x="6110979" y="3498167"/>
                  <a:pt x="6112207" y="3489163"/>
                  <a:pt x="6110570" y="3486708"/>
                </a:cubicBezTo>
                <a:cubicBezTo>
                  <a:pt x="6109751" y="3483433"/>
                  <a:pt x="6110160" y="3481387"/>
                  <a:pt x="6111797" y="3480568"/>
                </a:cubicBezTo>
                <a:cubicBezTo>
                  <a:pt x="6112616" y="3479750"/>
                  <a:pt x="6115072" y="3479750"/>
                  <a:pt x="6119164" y="3480568"/>
                </a:cubicBezTo>
                <a:cubicBezTo>
                  <a:pt x="6124076" y="3482205"/>
                  <a:pt x="6130624" y="3485070"/>
                  <a:pt x="6138810" y="3489163"/>
                </a:cubicBezTo>
                <a:cubicBezTo>
                  <a:pt x="6140447" y="3490800"/>
                  <a:pt x="6141675" y="3491619"/>
                  <a:pt x="6142493" y="3491619"/>
                </a:cubicBezTo>
                <a:cubicBezTo>
                  <a:pt x="6147405" y="3494893"/>
                  <a:pt x="6148632" y="3499395"/>
                  <a:pt x="6146177" y="3505125"/>
                </a:cubicBezTo>
                <a:cubicBezTo>
                  <a:pt x="6145358" y="3506762"/>
                  <a:pt x="6144130" y="3508809"/>
                  <a:pt x="6142493" y="3511264"/>
                </a:cubicBezTo>
                <a:cubicBezTo>
                  <a:pt x="6144949" y="3509627"/>
                  <a:pt x="6148223" y="3508399"/>
                  <a:pt x="6152316" y="3507581"/>
                </a:cubicBezTo>
                <a:cubicBezTo>
                  <a:pt x="6152316" y="3476476"/>
                  <a:pt x="6149860" y="3456421"/>
                  <a:pt x="6144949" y="3447417"/>
                </a:cubicBezTo>
                <a:cubicBezTo>
                  <a:pt x="6143312" y="3444143"/>
                  <a:pt x="6142902" y="3441687"/>
                  <a:pt x="6143721" y="3440050"/>
                </a:cubicBezTo>
                <a:cubicBezTo>
                  <a:pt x="6144130" y="3438822"/>
                  <a:pt x="6144847" y="3438004"/>
                  <a:pt x="6145870" y="3437594"/>
                </a:cubicBezTo>
                <a:close/>
                <a:moveTo>
                  <a:pt x="1397826" y="3435446"/>
                </a:moveTo>
                <a:cubicBezTo>
                  <a:pt x="1404579" y="3435650"/>
                  <a:pt x="1409798" y="3436366"/>
                  <a:pt x="1413481" y="3437594"/>
                </a:cubicBezTo>
                <a:cubicBezTo>
                  <a:pt x="1427397" y="3442506"/>
                  <a:pt x="1431080" y="3452738"/>
                  <a:pt x="1424532" y="3468290"/>
                </a:cubicBezTo>
                <a:cubicBezTo>
                  <a:pt x="1429443" y="3467472"/>
                  <a:pt x="1435991" y="3466244"/>
                  <a:pt x="1444177" y="3464607"/>
                </a:cubicBezTo>
                <a:cubicBezTo>
                  <a:pt x="1447451" y="3463788"/>
                  <a:pt x="1449907" y="3462969"/>
                  <a:pt x="1451544" y="3462151"/>
                </a:cubicBezTo>
                <a:cubicBezTo>
                  <a:pt x="1454000" y="3460514"/>
                  <a:pt x="1458092" y="3460514"/>
                  <a:pt x="1463822" y="3462151"/>
                </a:cubicBezTo>
                <a:cubicBezTo>
                  <a:pt x="1472826" y="3465425"/>
                  <a:pt x="1478147" y="3469927"/>
                  <a:pt x="1479784" y="3475657"/>
                </a:cubicBezTo>
                <a:cubicBezTo>
                  <a:pt x="1482240" y="3482205"/>
                  <a:pt x="1479375" y="3485889"/>
                  <a:pt x="1471189" y="3486708"/>
                </a:cubicBezTo>
                <a:cubicBezTo>
                  <a:pt x="1468733" y="3487526"/>
                  <a:pt x="1464641" y="3487935"/>
                  <a:pt x="1458911" y="3487935"/>
                </a:cubicBezTo>
                <a:cubicBezTo>
                  <a:pt x="1454000" y="3488754"/>
                  <a:pt x="1449907" y="3489163"/>
                  <a:pt x="1446632" y="3489163"/>
                </a:cubicBezTo>
                <a:cubicBezTo>
                  <a:pt x="1450725" y="3491619"/>
                  <a:pt x="1453181" y="3493665"/>
                  <a:pt x="1454000" y="3495302"/>
                </a:cubicBezTo>
                <a:cubicBezTo>
                  <a:pt x="1457274" y="3498577"/>
                  <a:pt x="1457683" y="3501032"/>
                  <a:pt x="1455228" y="3502669"/>
                </a:cubicBezTo>
                <a:cubicBezTo>
                  <a:pt x="1454409" y="3503488"/>
                  <a:pt x="1452771" y="3504716"/>
                  <a:pt x="1450316" y="3506353"/>
                </a:cubicBezTo>
                <a:cubicBezTo>
                  <a:pt x="1448679" y="3507990"/>
                  <a:pt x="1444996" y="3510855"/>
                  <a:pt x="1439266" y="3514948"/>
                </a:cubicBezTo>
                <a:cubicBezTo>
                  <a:pt x="1441721" y="3514948"/>
                  <a:pt x="1444177" y="3514538"/>
                  <a:pt x="1446632" y="3513720"/>
                </a:cubicBezTo>
                <a:cubicBezTo>
                  <a:pt x="1465459" y="3512083"/>
                  <a:pt x="1481012" y="3509218"/>
                  <a:pt x="1493290" y="3505125"/>
                </a:cubicBezTo>
                <a:cubicBezTo>
                  <a:pt x="1499839" y="3505125"/>
                  <a:pt x="1504341" y="3505534"/>
                  <a:pt x="1506796" y="3506353"/>
                </a:cubicBezTo>
                <a:cubicBezTo>
                  <a:pt x="1515800" y="3507990"/>
                  <a:pt x="1523167" y="3513311"/>
                  <a:pt x="1528897" y="3522315"/>
                </a:cubicBezTo>
                <a:cubicBezTo>
                  <a:pt x="1530534" y="3526407"/>
                  <a:pt x="1529716" y="3530091"/>
                  <a:pt x="1526442" y="3533365"/>
                </a:cubicBezTo>
                <a:cubicBezTo>
                  <a:pt x="1521530" y="3535821"/>
                  <a:pt x="1515391" y="3536230"/>
                  <a:pt x="1508024" y="3534593"/>
                </a:cubicBezTo>
                <a:cubicBezTo>
                  <a:pt x="1481830" y="3534593"/>
                  <a:pt x="1449088" y="3536230"/>
                  <a:pt x="1409798" y="3539504"/>
                </a:cubicBezTo>
                <a:cubicBezTo>
                  <a:pt x="1381967" y="3541141"/>
                  <a:pt x="1349634" y="3545643"/>
                  <a:pt x="1312799" y="3553010"/>
                </a:cubicBezTo>
                <a:cubicBezTo>
                  <a:pt x="1308706" y="3553829"/>
                  <a:pt x="1304613" y="3553829"/>
                  <a:pt x="1300520" y="3553010"/>
                </a:cubicBezTo>
                <a:cubicBezTo>
                  <a:pt x="1291517" y="3548099"/>
                  <a:pt x="1285786" y="3543188"/>
                  <a:pt x="1283331" y="3538276"/>
                </a:cubicBezTo>
                <a:cubicBezTo>
                  <a:pt x="1280875" y="3535002"/>
                  <a:pt x="1282103" y="3532956"/>
                  <a:pt x="1287014" y="3532137"/>
                </a:cubicBezTo>
                <a:cubicBezTo>
                  <a:pt x="1308296" y="3531319"/>
                  <a:pt x="1326305" y="3529682"/>
                  <a:pt x="1341039" y="3527226"/>
                </a:cubicBezTo>
                <a:cubicBezTo>
                  <a:pt x="1350043" y="3525589"/>
                  <a:pt x="1359456" y="3524361"/>
                  <a:pt x="1369279" y="3523543"/>
                </a:cubicBezTo>
                <a:cubicBezTo>
                  <a:pt x="1365187" y="3514538"/>
                  <a:pt x="1360275" y="3506762"/>
                  <a:pt x="1354545" y="3500214"/>
                </a:cubicBezTo>
                <a:cubicBezTo>
                  <a:pt x="1349634" y="3499395"/>
                  <a:pt x="1345132" y="3497758"/>
                  <a:pt x="1341039" y="3495302"/>
                </a:cubicBezTo>
                <a:cubicBezTo>
                  <a:pt x="1336128" y="3490391"/>
                  <a:pt x="1333263" y="3486708"/>
                  <a:pt x="1332444" y="3484252"/>
                </a:cubicBezTo>
                <a:cubicBezTo>
                  <a:pt x="1331625" y="3482615"/>
                  <a:pt x="1331216" y="3481387"/>
                  <a:pt x="1331216" y="3480568"/>
                </a:cubicBezTo>
                <a:cubicBezTo>
                  <a:pt x="1332035" y="3479750"/>
                  <a:pt x="1333263" y="3479341"/>
                  <a:pt x="1334900" y="3479341"/>
                </a:cubicBezTo>
                <a:cubicBezTo>
                  <a:pt x="1344723" y="3479341"/>
                  <a:pt x="1356182" y="3478522"/>
                  <a:pt x="1369279" y="3476885"/>
                </a:cubicBezTo>
                <a:cubicBezTo>
                  <a:pt x="1384832" y="3474429"/>
                  <a:pt x="1397110" y="3472792"/>
                  <a:pt x="1406114" y="3471974"/>
                </a:cubicBezTo>
                <a:cubicBezTo>
                  <a:pt x="1393836" y="3464607"/>
                  <a:pt x="1382376" y="3453965"/>
                  <a:pt x="1371735" y="3440050"/>
                </a:cubicBezTo>
                <a:cubicBezTo>
                  <a:pt x="1370097" y="3438413"/>
                  <a:pt x="1369279" y="3437185"/>
                  <a:pt x="1369279" y="3436366"/>
                </a:cubicBezTo>
                <a:cubicBezTo>
                  <a:pt x="1369279" y="3436366"/>
                  <a:pt x="1370507" y="3436366"/>
                  <a:pt x="1372963" y="3436366"/>
                </a:cubicBezTo>
                <a:cubicBezTo>
                  <a:pt x="1382785" y="3435548"/>
                  <a:pt x="1391073" y="3435241"/>
                  <a:pt x="1397826" y="3435446"/>
                </a:cubicBezTo>
                <a:close/>
                <a:moveTo>
                  <a:pt x="2671701" y="3430227"/>
                </a:moveTo>
                <a:cubicBezTo>
                  <a:pt x="2676818" y="3430227"/>
                  <a:pt x="2682240" y="3430637"/>
                  <a:pt x="2687970" y="3431455"/>
                </a:cubicBezTo>
                <a:cubicBezTo>
                  <a:pt x="2707616" y="3435548"/>
                  <a:pt x="2714573" y="3445780"/>
                  <a:pt x="2708843" y="3462151"/>
                </a:cubicBezTo>
                <a:cubicBezTo>
                  <a:pt x="2709662" y="3462151"/>
                  <a:pt x="2711708" y="3461742"/>
                  <a:pt x="2714982" y="3460923"/>
                </a:cubicBezTo>
                <a:cubicBezTo>
                  <a:pt x="2721531" y="3460105"/>
                  <a:pt x="2725215" y="3459286"/>
                  <a:pt x="2726033" y="3458467"/>
                </a:cubicBezTo>
                <a:cubicBezTo>
                  <a:pt x="2731763" y="3458467"/>
                  <a:pt x="2735855" y="3458877"/>
                  <a:pt x="2738311" y="3459695"/>
                </a:cubicBezTo>
                <a:cubicBezTo>
                  <a:pt x="2745678" y="3463788"/>
                  <a:pt x="2750590" y="3467881"/>
                  <a:pt x="2753045" y="3471974"/>
                </a:cubicBezTo>
                <a:cubicBezTo>
                  <a:pt x="2756319" y="3476066"/>
                  <a:pt x="2755501" y="3478931"/>
                  <a:pt x="2750590" y="3480568"/>
                </a:cubicBezTo>
                <a:cubicBezTo>
                  <a:pt x="2748953" y="3480568"/>
                  <a:pt x="2746497" y="3480978"/>
                  <a:pt x="2743223" y="3481796"/>
                </a:cubicBezTo>
                <a:cubicBezTo>
                  <a:pt x="2734219" y="3483433"/>
                  <a:pt x="2726851" y="3484661"/>
                  <a:pt x="2721122" y="3485480"/>
                </a:cubicBezTo>
                <a:cubicBezTo>
                  <a:pt x="2725215" y="3486298"/>
                  <a:pt x="2728489" y="3487526"/>
                  <a:pt x="2730944" y="3489163"/>
                </a:cubicBezTo>
                <a:cubicBezTo>
                  <a:pt x="2736674" y="3493256"/>
                  <a:pt x="2736674" y="3496939"/>
                  <a:pt x="2730944" y="3500214"/>
                </a:cubicBezTo>
                <a:cubicBezTo>
                  <a:pt x="2727670" y="3501851"/>
                  <a:pt x="2723986" y="3504716"/>
                  <a:pt x="2719894" y="3508809"/>
                </a:cubicBezTo>
                <a:cubicBezTo>
                  <a:pt x="2736265" y="3507171"/>
                  <a:pt x="2748953" y="3504716"/>
                  <a:pt x="2757956" y="3501442"/>
                </a:cubicBezTo>
                <a:cubicBezTo>
                  <a:pt x="2760412" y="3499804"/>
                  <a:pt x="2764096" y="3499804"/>
                  <a:pt x="2769007" y="3501442"/>
                </a:cubicBezTo>
                <a:cubicBezTo>
                  <a:pt x="2779648" y="3506353"/>
                  <a:pt x="2787015" y="3512083"/>
                  <a:pt x="2791108" y="3518631"/>
                </a:cubicBezTo>
                <a:cubicBezTo>
                  <a:pt x="2792745" y="3521905"/>
                  <a:pt x="2793154" y="3524361"/>
                  <a:pt x="2792336" y="3525998"/>
                </a:cubicBezTo>
                <a:cubicBezTo>
                  <a:pt x="2791517" y="3527635"/>
                  <a:pt x="2789062" y="3528454"/>
                  <a:pt x="2784969" y="3528454"/>
                </a:cubicBezTo>
                <a:cubicBezTo>
                  <a:pt x="2753045" y="3528454"/>
                  <a:pt x="2725624" y="3529272"/>
                  <a:pt x="2702704" y="3530910"/>
                </a:cubicBezTo>
                <a:cubicBezTo>
                  <a:pt x="2689607" y="3531728"/>
                  <a:pt x="2672418" y="3534184"/>
                  <a:pt x="2651135" y="3538276"/>
                </a:cubicBezTo>
                <a:cubicBezTo>
                  <a:pt x="2644587" y="3539095"/>
                  <a:pt x="2640494" y="3539504"/>
                  <a:pt x="2638857" y="3539504"/>
                </a:cubicBezTo>
                <a:cubicBezTo>
                  <a:pt x="2633946" y="3541960"/>
                  <a:pt x="2630262" y="3541551"/>
                  <a:pt x="2627806" y="3538276"/>
                </a:cubicBezTo>
                <a:cubicBezTo>
                  <a:pt x="2622895" y="3534184"/>
                  <a:pt x="2618393" y="3530500"/>
                  <a:pt x="2614300" y="3527226"/>
                </a:cubicBezTo>
                <a:cubicBezTo>
                  <a:pt x="2612663" y="3525589"/>
                  <a:pt x="2611844" y="3524361"/>
                  <a:pt x="2611844" y="3523543"/>
                </a:cubicBezTo>
                <a:cubicBezTo>
                  <a:pt x="2612663" y="3521905"/>
                  <a:pt x="2614300" y="3521087"/>
                  <a:pt x="2616756" y="3521087"/>
                </a:cubicBezTo>
                <a:cubicBezTo>
                  <a:pt x="2630671" y="3521087"/>
                  <a:pt x="2643359" y="3519859"/>
                  <a:pt x="2654819" y="3517403"/>
                </a:cubicBezTo>
                <a:cubicBezTo>
                  <a:pt x="2656456" y="3517403"/>
                  <a:pt x="2657274" y="3517403"/>
                  <a:pt x="2657274" y="3517403"/>
                </a:cubicBezTo>
                <a:cubicBezTo>
                  <a:pt x="2654819" y="3514948"/>
                  <a:pt x="2650726" y="3511264"/>
                  <a:pt x="2644996" y="3506353"/>
                </a:cubicBezTo>
                <a:cubicBezTo>
                  <a:pt x="2640903" y="3503079"/>
                  <a:pt x="2638448" y="3501032"/>
                  <a:pt x="2637629" y="3500214"/>
                </a:cubicBezTo>
                <a:cubicBezTo>
                  <a:pt x="2635992" y="3498577"/>
                  <a:pt x="2635174" y="3497349"/>
                  <a:pt x="2635174" y="3496530"/>
                </a:cubicBezTo>
                <a:cubicBezTo>
                  <a:pt x="2635992" y="3495712"/>
                  <a:pt x="2637629" y="3494893"/>
                  <a:pt x="2640085" y="3494075"/>
                </a:cubicBezTo>
                <a:cubicBezTo>
                  <a:pt x="2658093" y="3494893"/>
                  <a:pt x="2669553" y="3496121"/>
                  <a:pt x="2674464" y="3497758"/>
                </a:cubicBezTo>
                <a:cubicBezTo>
                  <a:pt x="2681831" y="3501851"/>
                  <a:pt x="2684287" y="3507171"/>
                  <a:pt x="2681831" y="3513720"/>
                </a:cubicBezTo>
                <a:cubicBezTo>
                  <a:pt x="2685105" y="3512901"/>
                  <a:pt x="2689198" y="3512492"/>
                  <a:pt x="2694109" y="3512492"/>
                </a:cubicBezTo>
                <a:cubicBezTo>
                  <a:pt x="2696565" y="3503488"/>
                  <a:pt x="2698611" y="3495712"/>
                  <a:pt x="2700249" y="3489163"/>
                </a:cubicBezTo>
                <a:cubicBezTo>
                  <a:pt x="2685515" y="3491619"/>
                  <a:pt x="2672827" y="3492847"/>
                  <a:pt x="2662186" y="3492847"/>
                </a:cubicBezTo>
                <a:cubicBezTo>
                  <a:pt x="2650726" y="3494484"/>
                  <a:pt x="2640903" y="3490391"/>
                  <a:pt x="2632718" y="3480568"/>
                </a:cubicBezTo>
                <a:cubicBezTo>
                  <a:pt x="2630262" y="3477294"/>
                  <a:pt x="2631081" y="3475248"/>
                  <a:pt x="2635174" y="3474429"/>
                </a:cubicBezTo>
                <a:cubicBezTo>
                  <a:pt x="2634355" y="3474429"/>
                  <a:pt x="2634764" y="3474429"/>
                  <a:pt x="2636401" y="3474429"/>
                </a:cubicBezTo>
                <a:cubicBezTo>
                  <a:pt x="2643768" y="3473611"/>
                  <a:pt x="2655228" y="3471974"/>
                  <a:pt x="2670780" y="3469518"/>
                </a:cubicBezTo>
                <a:cubicBezTo>
                  <a:pt x="2677329" y="3468699"/>
                  <a:pt x="2682240" y="3467881"/>
                  <a:pt x="2685515" y="3467062"/>
                </a:cubicBezTo>
                <a:cubicBezTo>
                  <a:pt x="2684696" y="3466244"/>
                  <a:pt x="2684287" y="3465834"/>
                  <a:pt x="2684287" y="3465834"/>
                </a:cubicBezTo>
                <a:cubicBezTo>
                  <a:pt x="2681012" y="3463379"/>
                  <a:pt x="2674464" y="3456830"/>
                  <a:pt x="2664642" y="3446189"/>
                </a:cubicBezTo>
                <a:cubicBezTo>
                  <a:pt x="2660548" y="3441278"/>
                  <a:pt x="2657684" y="3438004"/>
                  <a:pt x="2656046" y="3436366"/>
                </a:cubicBezTo>
                <a:cubicBezTo>
                  <a:pt x="2653591" y="3434729"/>
                  <a:pt x="2652363" y="3433501"/>
                  <a:pt x="2652363" y="3432683"/>
                </a:cubicBezTo>
                <a:cubicBezTo>
                  <a:pt x="2653181" y="3431864"/>
                  <a:pt x="2654819" y="3431455"/>
                  <a:pt x="2657274" y="3431455"/>
                </a:cubicBezTo>
                <a:cubicBezTo>
                  <a:pt x="2661777" y="3430637"/>
                  <a:pt x="2666585" y="3430227"/>
                  <a:pt x="2671701" y="3430227"/>
                </a:cubicBezTo>
                <a:close/>
                <a:moveTo>
                  <a:pt x="2649388" y="3078509"/>
                </a:moveTo>
                <a:cubicBezTo>
                  <a:pt x="2651025" y="3077691"/>
                  <a:pt x="2653890" y="3077691"/>
                  <a:pt x="2657983" y="3078509"/>
                </a:cubicBezTo>
                <a:cubicBezTo>
                  <a:pt x="2693181" y="3085876"/>
                  <a:pt x="2711598" y="3096108"/>
                  <a:pt x="2713235" y="3109205"/>
                </a:cubicBezTo>
                <a:cubicBezTo>
                  <a:pt x="2712416" y="3117391"/>
                  <a:pt x="2706686" y="3121893"/>
                  <a:pt x="2696045" y="3122711"/>
                </a:cubicBezTo>
                <a:cubicBezTo>
                  <a:pt x="2688678" y="3123530"/>
                  <a:pt x="2683358" y="3120255"/>
                  <a:pt x="2680083" y="3112889"/>
                </a:cubicBezTo>
                <a:cubicBezTo>
                  <a:pt x="2675172" y="3104703"/>
                  <a:pt x="2665759" y="3095290"/>
                  <a:pt x="2651844" y="3084648"/>
                </a:cubicBezTo>
                <a:cubicBezTo>
                  <a:pt x="2649388" y="3082193"/>
                  <a:pt x="2648570" y="3080146"/>
                  <a:pt x="2649388" y="3078509"/>
                </a:cubicBezTo>
                <a:close/>
                <a:moveTo>
                  <a:pt x="363387" y="3078509"/>
                </a:moveTo>
                <a:cubicBezTo>
                  <a:pt x="365025" y="3077691"/>
                  <a:pt x="367890" y="3077691"/>
                  <a:pt x="371983" y="3078509"/>
                </a:cubicBezTo>
                <a:cubicBezTo>
                  <a:pt x="407181" y="3085876"/>
                  <a:pt x="425598" y="3096108"/>
                  <a:pt x="427235" y="3109205"/>
                </a:cubicBezTo>
                <a:cubicBezTo>
                  <a:pt x="426417" y="3117391"/>
                  <a:pt x="420687" y="3121893"/>
                  <a:pt x="410046" y="3122711"/>
                </a:cubicBezTo>
                <a:cubicBezTo>
                  <a:pt x="402679" y="3123530"/>
                  <a:pt x="397358" y="3120255"/>
                  <a:pt x="394083" y="3112889"/>
                </a:cubicBezTo>
                <a:cubicBezTo>
                  <a:pt x="389172" y="3104703"/>
                  <a:pt x="379759" y="3095290"/>
                  <a:pt x="365843" y="3084648"/>
                </a:cubicBezTo>
                <a:cubicBezTo>
                  <a:pt x="363387" y="3082193"/>
                  <a:pt x="362569" y="3080146"/>
                  <a:pt x="363387" y="3078509"/>
                </a:cubicBezTo>
                <a:close/>
                <a:moveTo>
                  <a:pt x="8574828" y="3060092"/>
                </a:moveTo>
                <a:cubicBezTo>
                  <a:pt x="8599385" y="3059273"/>
                  <a:pt x="8612072" y="3067459"/>
                  <a:pt x="8612891" y="3084648"/>
                </a:cubicBezTo>
                <a:cubicBezTo>
                  <a:pt x="8612891" y="3097745"/>
                  <a:pt x="8593655" y="3109614"/>
                  <a:pt x="8555183" y="3120255"/>
                </a:cubicBezTo>
                <a:cubicBezTo>
                  <a:pt x="8549453" y="3121074"/>
                  <a:pt x="8545769" y="3120255"/>
                  <a:pt x="8544132" y="3117800"/>
                </a:cubicBezTo>
                <a:cubicBezTo>
                  <a:pt x="8542495" y="3115344"/>
                  <a:pt x="8543723" y="3112479"/>
                  <a:pt x="8547816" y="3109205"/>
                </a:cubicBezTo>
                <a:cubicBezTo>
                  <a:pt x="8556820" y="3105112"/>
                  <a:pt x="8563368" y="3100610"/>
                  <a:pt x="8567461" y="3095699"/>
                </a:cubicBezTo>
                <a:cubicBezTo>
                  <a:pt x="8569098" y="3094062"/>
                  <a:pt x="8569508" y="3092834"/>
                  <a:pt x="8568689" y="3092015"/>
                </a:cubicBezTo>
                <a:cubicBezTo>
                  <a:pt x="8567870" y="3091197"/>
                  <a:pt x="8566233" y="3090378"/>
                  <a:pt x="8563778" y="3089560"/>
                </a:cubicBezTo>
                <a:cubicBezTo>
                  <a:pt x="8553136" y="3087923"/>
                  <a:pt x="8547816" y="3083011"/>
                  <a:pt x="8547816" y="3074826"/>
                </a:cubicBezTo>
                <a:cubicBezTo>
                  <a:pt x="8548634" y="3065003"/>
                  <a:pt x="8557639" y="3060092"/>
                  <a:pt x="8574828" y="3060092"/>
                </a:cubicBezTo>
                <a:close/>
                <a:moveTo>
                  <a:pt x="5631603" y="3060092"/>
                </a:moveTo>
                <a:cubicBezTo>
                  <a:pt x="5656160" y="3059273"/>
                  <a:pt x="5668848" y="3067459"/>
                  <a:pt x="5669666" y="3084648"/>
                </a:cubicBezTo>
                <a:cubicBezTo>
                  <a:pt x="5669666" y="3097745"/>
                  <a:pt x="5650430" y="3109614"/>
                  <a:pt x="5611958" y="3120255"/>
                </a:cubicBezTo>
                <a:cubicBezTo>
                  <a:pt x="5606228" y="3121074"/>
                  <a:pt x="5602545" y="3120255"/>
                  <a:pt x="5600908" y="3117800"/>
                </a:cubicBezTo>
                <a:cubicBezTo>
                  <a:pt x="5599271" y="3115344"/>
                  <a:pt x="5600498" y="3112479"/>
                  <a:pt x="5604591" y="3109205"/>
                </a:cubicBezTo>
                <a:cubicBezTo>
                  <a:pt x="5613595" y="3105112"/>
                  <a:pt x="5620144" y="3100610"/>
                  <a:pt x="5624236" y="3095699"/>
                </a:cubicBezTo>
                <a:cubicBezTo>
                  <a:pt x="5625874" y="3094062"/>
                  <a:pt x="5626283" y="3092834"/>
                  <a:pt x="5625464" y="3092015"/>
                </a:cubicBezTo>
                <a:cubicBezTo>
                  <a:pt x="5624646" y="3091197"/>
                  <a:pt x="5623009" y="3090378"/>
                  <a:pt x="5620553" y="3089560"/>
                </a:cubicBezTo>
                <a:cubicBezTo>
                  <a:pt x="5609912" y="3087923"/>
                  <a:pt x="5604591" y="3083011"/>
                  <a:pt x="5604591" y="3074826"/>
                </a:cubicBezTo>
                <a:cubicBezTo>
                  <a:pt x="5605410" y="3065003"/>
                  <a:pt x="5614414" y="3060092"/>
                  <a:pt x="5631603" y="3060092"/>
                </a:cubicBezTo>
                <a:close/>
                <a:moveTo>
                  <a:pt x="3805743" y="3042902"/>
                </a:moveTo>
                <a:cubicBezTo>
                  <a:pt x="3799195" y="3043721"/>
                  <a:pt x="3787735" y="3045358"/>
                  <a:pt x="3771364" y="3047813"/>
                </a:cubicBezTo>
                <a:cubicBezTo>
                  <a:pt x="3763997" y="3048632"/>
                  <a:pt x="3758267" y="3049451"/>
                  <a:pt x="3754174" y="3050269"/>
                </a:cubicBezTo>
                <a:cubicBezTo>
                  <a:pt x="3754993" y="3053543"/>
                  <a:pt x="3755402" y="3059682"/>
                  <a:pt x="3755402" y="3068687"/>
                </a:cubicBezTo>
                <a:cubicBezTo>
                  <a:pt x="3756220" y="3076872"/>
                  <a:pt x="3756630" y="3083011"/>
                  <a:pt x="3756630" y="3087104"/>
                </a:cubicBezTo>
                <a:cubicBezTo>
                  <a:pt x="3760722" y="3086285"/>
                  <a:pt x="3768089" y="3085467"/>
                  <a:pt x="3778731" y="3084648"/>
                </a:cubicBezTo>
                <a:cubicBezTo>
                  <a:pt x="3794283" y="3082193"/>
                  <a:pt x="3804515" y="3080556"/>
                  <a:pt x="3809426" y="3079737"/>
                </a:cubicBezTo>
                <a:cubicBezTo>
                  <a:pt x="3810245" y="3076463"/>
                  <a:pt x="3811064" y="3071551"/>
                  <a:pt x="3811882" y="3065003"/>
                </a:cubicBezTo>
                <a:cubicBezTo>
                  <a:pt x="3812701" y="3058455"/>
                  <a:pt x="3813110" y="3053953"/>
                  <a:pt x="3813110" y="3051497"/>
                </a:cubicBezTo>
                <a:cubicBezTo>
                  <a:pt x="3812291" y="3047404"/>
                  <a:pt x="3809836" y="3044539"/>
                  <a:pt x="3805743" y="3042902"/>
                </a:cubicBezTo>
                <a:close/>
                <a:moveTo>
                  <a:pt x="5021957" y="3036456"/>
                </a:moveTo>
                <a:cubicBezTo>
                  <a:pt x="5022571" y="3036661"/>
                  <a:pt x="5023082" y="3037172"/>
                  <a:pt x="5023492" y="3037991"/>
                </a:cubicBezTo>
                <a:cubicBezTo>
                  <a:pt x="5024310" y="3039628"/>
                  <a:pt x="5023901" y="3040856"/>
                  <a:pt x="5022264" y="3041674"/>
                </a:cubicBezTo>
                <a:cubicBezTo>
                  <a:pt x="5018990" y="3043311"/>
                  <a:pt x="5014078" y="3047404"/>
                  <a:pt x="5007530" y="3053953"/>
                </a:cubicBezTo>
                <a:cubicBezTo>
                  <a:pt x="5001800" y="3058045"/>
                  <a:pt x="4997298" y="3061729"/>
                  <a:pt x="4994024" y="3065003"/>
                </a:cubicBezTo>
                <a:cubicBezTo>
                  <a:pt x="4990750" y="3067459"/>
                  <a:pt x="4984201" y="3073189"/>
                  <a:pt x="4974378" y="3082193"/>
                </a:cubicBezTo>
                <a:cubicBezTo>
                  <a:pt x="4962919" y="3091197"/>
                  <a:pt x="4956370" y="3096517"/>
                  <a:pt x="4954733" y="3098155"/>
                </a:cubicBezTo>
                <a:cubicBezTo>
                  <a:pt x="4952277" y="3103066"/>
                  <a:pt x="4947775" y="3103066"/>
                  <a:pt x="4941227" y="3098155"/>
                </a:cubicBezTo>
                <a:cubicBezTo>
                  <a:pt x="4933041" y="3094880"/>
                  <a:pt x="4926902" y="3087513"/>
                  <a:pt x="4922809" y="3076054"/>
                </a:cubicBezTo>
                <a:cubicBezTo>
                  <a:pt x="4920354" y="3070324"/>
                  <a:pt x="4921582" y="3067049"/>
                  <a:pt x="4926493" y="3066231"/>
                </a:cubicBezTo>
                <a:cubicBezTo>
                  <a:pt x="4933041" y="3067049"/>
                  <a:pt x="4945320" y="3064594"/>
                  <a:pt x="4963328" y="3058864"/>
                </a:cubicBezTo>
                <a:cubicBezTo>
                  <a:pt x="4970695" y="3055590"/>
                  <a:pt x="4984201" y="3050269"/>
                  <a:pt x="5003846" y="3042902"/>
                </a:cubicBezTo>
                <a:cubicBezTo>
                  <a:pt x="5011213" y="3039628"/>
                  <a:pt x="5016534" y="3037581"/>
                  <a:pt x="5019808" y="3036763"/>
                </a:cubicBezTo>
                <a:cubicBezTo>
                  <a:pt x="5020627" y="3036354"/>
                  <a:pt x="5021343" y="3036251"/>
                  <a:pt x="5021957" y="3036456"/>
                </a:cubicBezTo>
                <a:close/>
                <a:moveTo>
                  <a:pt x="83740" y="3032466"/>
                </a:moveTo>
                <a:cubicBezTo>
                  <a:pt x="84558" y="3032466"/>
                  <a:pt x="85786" y="3032670"/>
                  <a:pt x="87423" y="3033079"/>
                </a:cubicBezTo>
                <a:cubicBezTo>
                  <a:pt x="98065" y="3033898"/>
                  <a:pt x="110343" y="3037172"/>
                  <a:pt x="124258" y="3042902"/>
                </a:cubicBezTo>
                <a:cubicBezTo>
                  <a:pt x="129169" y="3044539"/>
                  <a:pt x="132444" y="3049451"/>
                  <a:pt x="134081" y="3057636"/>
                </a:cubicBezTo>
                <a:cubicBezTo>
                  <a:pt x="134081" y="3065003"/>
                  <a:pt x="131625" y="3071961"/>
                  <a:pt x="126714" y="3078509"/>
                </a:cubicBezTo>
                <a:cubicBezTo>
                  <a:pt x="121802" y="3081783"/>
                  <a:pt x="116482" y="3081374"/>
                  <a:pt x="110752" y="3077281"/>
                </a:cubicBezTo>
                <a:cubicBezTo>
                  <a:pt x="100929" y="3068277"/>
                  <a:pt x="91516" y="3055180"/>
                  <a:pt x="82512" y="3037991"/>
                </a:cubicBezTo>
                <a:cubicBezTo>
                  <a:pt x="81693" y="3035535"/>
                  <a:pt x="81693" y="3033898"/>
                  <a:pt x="82512" y="3033079"/>
                </a:cubicBezTo>
                <a:cubicBezTo>
                  <a:pt x="82512" y="3032670"/>
                  <a:pt x="82921" y="3032466"/>
                  <a:pt x="83740" y="3032466"/>
                </a:cubicBezTo>
                <a:close/>
                <a:moveTo>
                  <a:pt x="4435026" y="3018345"/>
                </a:moveTo>
                <a:cubicBezTo>
                  <a:pt x="4425203" y="3023257"/>
                  <a:pt x="4412106" y="3026531"/>
                  <a:pt x="4395735" y="3028168"/>
                </a:cubicBezTo>
                <a:cubicBezTo>
                  <a:pt x="4390824" y="3028168"/>
                  <a:pt x="4385503" y="3026940"/>
                  <a:pt x="4379773" y="3024485"/>
                </a:cubicBezTo>
                <a:cubicBezTo>
                  <a:pt x="4379773" y="3030214"/>
                  <a:pt x="4379773" y="3036763"/>
                  <a:pt x="4379773" y="3044130"/>
                </a:cubicBezTo>
                <a:cubicBezTo>
                  <a:pt x="4384684" y="3043311"/>
                  <a:pt x="4391642" y="3041674"/>
                  <a:pt x="4400646" y="3039219"/>
                </a:cubicBezTo>
                <a:cubicBezTo>
                  <a:pt x="4408013" y="3037581"/>
                  <a:pt x="4412925" y="3036763"/>
                  <a:pt x="4415380" y="3036763"/>
                </a:cubicBezTo>
                <a:cubicBezTo>
                  <a:pt x="4417836" y="3035126"/>
                  <a:pt x="4421110" y="3035535"/>
                  <a:pt x="4425203" y="3037991"/>
                </a:cubicBezTo>
                <a:cubicBezTo>
                  <a:pt x="4427659" y="3039628"/>
                  <a:pt x="4431751" y="3043311"/>
                  <a:pt x="4437481" y="3049041"/>
                </a:cubicBezTo>
                <a:cubicBezTo>
                  <a:pt x="4437481" y="3045767"/>
                  <a:pt x="4437072" y="3040446"/>
                  <a:pt x="4436253" y="3033079"/>
                </a:cubicBezTo>
                <a:cubicBezTo>
                  <a:pt x="4436253" y="3026531"/>
                  <a:pt x="4435844" y="3021620"/>
                  <a:pt x="4435026" y="3018345"/>
                </a:cubicBezTo>
                <a:close/>
                <a:moveTo>
                  <a:pt x="3827537" y="3014355"/>
                </a:moveTo>
                <a:cubicBezTo>
                  <a:pt x="3831016" y="3014560"/>
                  <a:pt x="3834392" y="3015480"/>
                  <a:pt x="3837667" y="3017118"/>
                </a:cubicBezTo>
                <a:cubicBezTo>
                  <a:pt x="3846671" y="3023666"/>
                  <a:pt x="3854038" y="3031852"/>
                  <a:pt x="3859768" y="3041674"/>
                </a:cubicBezTo>
                <a:cubicBezTo>
                  <a:pt x="3861405" y="3047404"/>
                  <a:pt x="3860995" y="3051497"/>
                  <a:pt x="3858540" y="3053953"/>
                </a:cubicBezTo>
                <a:cubicBezTo>
                  <a:pt x="3851991" y="3058045"/>
                  <a:pt x="3845852" y="3068277"/>
                  <a:pt x="3840122" y="3084648"/>
                </a:cubicBezTo>
                <a:cubicBezTo>
                  <a:pt x="3842578" y="3085467"/>
                  <a:pt x="3844215" y="3087104"/>
                  <a:pt x="3845034" y="3089560"/>
                </a:cubicBezTo>
                <a:cubicBezTo>
                  <a:pt x="3848308" y="3097745"/>
                  <a:pt x="3846261" y="3102247"/>
                  <a:pt x="3838894" y="3103066"/>
                </a:cubicBezTo>
                <a:cubicBezTo>
                  <a:pt x="3833165" y="3103066"/>
                  <a:pt x="3822523" y="3103884"/>
                  <a:pt x="3806971" y="3105522"/>
                </a:cubicBezTo>
                <a:cubicBezTo>
                  <a:pt x="3782414" y="3106340"/>
                  <a:pt x="3765224" y="3107159"/>
                  <a:pt x="3755402" y="3107977"/>
                </a:cubicBezTo>
                <a:cubicBezTo>
                  <a:pt x="3755402" y="3108796"/>
                  <a:pt x="3754993" y="3109614"/>
                  <a:pt x="3754174" y="3110433"/>
                </a:cubicBezTo>
                <a:cubicBezTo>
                  <a:pt x="3754174" y="3112070"/>
                  <a:pt x="3754174" y="3112889"/>
                  <a:pt x="3754174" y="3112889"/>
                </a:cubicBezTo>
                <a:cubicBezTo>
                  <a:pt x="3751718" y="3116981"/>
                  <a:pt x="3747626" y="3118209"/>
                  <a:pt x="3741896" y="3116572"/>
                </a:cubicBezTo>
                <a:cubicBezTo>
                  <a:pt x="3732073" y="3112479"/>
                  <a:pt x="3727571" y="3103884"/>
                  <a:pt x="3728390" y="3090788"/>
                </a:cubicBezTo>
                <a:cubicBezTo>
                  <a:pt x="3728390" y="3084239"/>
                  <a:pt x="3727571" y="3076463"/>
                  <a:pt x="3725934" y="3067459"/>
                </a:cubicBezTo>
                <a:cubicBezTo>
                  <a:pt x="3725934" y="3065003"/>
                  <a:pt x="3725934" y="3063366"/>
                  <a:pt x="3725934" y="3062547"/>
                </a:cubicBezTo>
                <a:cubicBezTo>
                  <a:pt x="3722660" y="3049451"/>
                  <a:pt x="3718976" y="3039628"/>
                  <a:pt x="3714883" y="3033079"/>
                </a:cubicBezTo>
                <a:cubicBezTo>
                  <a:pt x="3712428" y="3027350"/>
                  <a:pt x="3714883" y="3024485"/>
                  <a:pt x="3722250" y="3024485"/>
                </a:cubicBezTo>
                <a:cubicBezTo>
                  <a:pt x="3723887" y="3024485"/>
                  <a:pt x="3726343" y="3024894"/>
                  <a:pt x="3729617" y="3025712"/>
                </a:cubicBezTo>
                <a:cubicBezTo>
                  <a:pt x="3736166" y="3026531"/>
                  <a:pt x="3741077" y="3027350"/>
                  <a:pt x="3744351" y="3028168"/>
                </a:cubicBezTo>
                <a:cubicBezTo>
                  <a:pt x="3752537" y="3027350"/>
                  <a:pt x="3766043" y="3026122"/>
                  <a:pt x="3784870" y="3024485"/>
                </a:cubicBezTo>
                <a:cubicBezTo>
                  <a:pt x="3804515" y="3021210"/>
                  <a:pt x="3815156" y="3018345"/>
                  <a:pt x="3816793" y="3015890"/>
                </a:cubicBezTo>
                <a:cubicBezTo>
                  <a:pt x="3820477" y="3014662"/>
                  <a:pt x="3824058" y="3014150"/>
                  <a:pt x="3827537" y="3014355"/>
                </a:cubicBezTo>
                <a:close/>
                <a:moveTo>
                  <a:pt x="3701377" y="3008523"/>
                </a:moveTo>
                <a:cubicBezTo>
                  <a:pt x="3702196" y="3008523"/>
                  <a:pt x="3702196" y="3009751"/>
                  <a:pt x="3701377" y="3012206"/>
                </a:cubicBezTo>
                <a:cubicBezTo>
                  <a:pt x="3700559" y="3016299"/>
                  <a:pt x="3696875" y="3026940"/>
                  <a:pt x="3690327" y="3044130"/>
                </a:cubicBezTo>
                <a:cubicBezTo>
                  <a:pt x="3688690" y="3049041"/>
                  <a:pt x="3687462" y="3052725"/>
                  <a:pt x="3686643" y="3055180"/>
                </a:cubicBezTo>
                <a:cubicBezTo>
                  <a:pt x="3682550" y="3065822"/>
                  <a:pt x="3677639" y="3078918"/>
                  <a:pt x="3671909" y="3094471"/>
                </a:cubicBezTo>
                <a:cubicBezTo>
                  <a:pt x="3670272" y="3099382"/>
                  <a:pt x="3669044" y="3102657"/>
                  <a:pt x="3668226" y="3104294"/>
                </a:cubicBezTo>
                <a:cubicBezTo>
                  <a:pt x="3665770" y="3108386"/>
                  <a:pt x="3661268" y="3109614"/>
                  <a:pt x="3654720" y="3107977"/>
                </a:cubicBezTo>
                <a:cubicBezTo>
                  <a:pt x="3643260" y="3099792"/>
                  <a:pt x="3637121" y="3085467"/>
                  <a:pt x="3636302" y="3065003"/>
                </a:cubicBezTo>
                <a:cubicBezTo>
                  <a:pt x="3636302" y="3060092"/>
                  <a:pt x="3637939" y="3058045"/>
                  <a:pt x="3641213" y="3058864"/>
                </a:cubicBezTo>
                <a:cubicBezTo>
                  <a:pt x="3643669" y="3060501"/>
                  <a:pt x="3648990" y="3057227"/>
                  <a:pt x="3657175" y="3049041"/>
                </a:cubicBezTo>
                <a:cubicBezTo>
                  <a:pt x="3676002" y="3032670"/>
                  <a:pt x="3689508" y="3019983"/>
                  <a:pt x="3697694" y="3010978"/>
                </a:cubicBezTo>
                <a:cubicBezTo>
                  <a:pt x="3699331" y="3009341"/>
                  <a:pt x="3700559" y="3008523"/>
                  <a:pt x="3701377" y="3008523"/>
                </a:cubicBezTo>
                <a:close/>
                <a:moveTo>
                  <a:pt x="6011013" y="3006067"/>
                </a:moveTo>
                <a:cubicBezTo>
                  <a:pt x="6012036" y="3005658"/>
                  <a:pt x="6013162" y="3005658"/>
                  <a:pt x="6014389" y="3006067"/>
                </a:cubicBezTo>
                <a:cubicBezTo>
                  <a:pt x="6032398" y="3006067"/>
                  <a:pt x="6045085" y="3010569"/>
                  <a:pt x="6052452" y="3019573"/>
                </a:cubicBezTo>
                <a:cubicBezTo>
                  <a:pt x="6055726" y="3023666"/>
                  <a:pt x="6056136" y="3028168"/>
                  <a:pt x="6053680" y="3033079"/>
                </a:cubicBezTo>
                <a:lnTo>
                  <a:pt x="6052452" y="3037991"/>
                </a:lnTo>
                <a:cubicBezTo>
                  <a:pt x="6061456" y="3036354"/>
                  <a:pt x="6068005" y="3035126"/>
                  <a:pt x="6072097" y="3034307"/>
                </a:cubicBezTo>
                <a:cubicBezTo>
                  <a:pt x="6077009" y="3032670"/>
                  <a:pt x="6081920" y="3033079"/>
                  <a:pt x="6086831" y="3035535"/>
                </a:cubicBezTo>
                <a:cubicBezTo>
                  <a:pt x="6091743" y="3037172"/>
                  <a:pt x="6096245" y="3041265"/>
                  <a:pt x="6100338" y="3047813"/>
                </a:cubicBezTo>
                <a:cubicBezTo>
                  <a:pt x="6102793" y="3054362"/>
                  <a:pt x="6101156" y="3058455"/>
                  <a:pt x="6095426" y="3060092"/>
                </a:cubicBezTo>
                <a:cubicBezTo>
                  <a:pt x="6081511" y="3060092"/>
                  <a:pt x="6066368" y="3061320"/>
                  <a:pt x="6049997" y="3063775"/>
                </a:cubicBezTo>
                <a:cubicBezTo>
                  <a:pt x="6049997" y="3069505"/>
                  <a:pt x="6049997" y="3078100"/>
                  <a:pt x="6049997" y="3089560"/>
                </a:cubicBezTo>
                <a:lnTo>
                  <a:pt x="6063503" y="3088332"/>
                </a:lnTo>
                <a:cubicBezTo>
                  <a:pt x="6067595" y="3087513"/>
                  <a:pt x="6073735" y="3086695"/>
                  <a:pt x="6081920" y="3085876"/>
                </a:cubicBezTo>
                <a:cubicBezTo>
                  <a:pt x="6098291" y="3084239"/>
                  <a:pt x="6107705" y="3083011"/>
                  <a:pt x="6110160" y="3082193"/>
                </a:cubicBezTo>
                <a:cubicBezTo>
                  <a:pt x="6115072" y="3080556"/>
                  <a:pt x="6119983" y="3080965"/>
                  <a:pt x="6124894" y="3083421"/>
                </a:cubicBezTo>
                <a:cubicBezTo>
                  <a:pt x="6133898" y="3088332"/>
                  <a:pt x="6140856" y="3094471"/>
                  <a:pt x="6145767" y="3101838"/>
                </a:cubicBezTo>
                <a:cubicBezTo>
                  <a:pt x="6149860" y="3109205"/>
                  <a:pt x="6146995" y="3113707"/>
                  <a:pt x="6137173" y="3115344"/>
                </a:cubicBezTo>
                <a:cubicBezTo>
                  <a:pt x="6110160" y="3112070"/>
                  <a:pt x="6078237" y="3110842"/>
                  <a:pt x="6041402" y="3111661"/>
                </a:cubicBezTo>
                <a:cubicBezTo>
                  <a:pt x="6005385" y="3113298"/>
                  <a:pt x="5979192" y="3115753"/>
                  <a:pt x="5962820" y="3119028"/>
                </a:cubicBezTo>
                <a:cubicBezTo>
                  <a:pt x="5956272" y="3121483"/>
                  <a:pt x="5950542" y="3120665"/>
                  <a:pt x="5945631" y="3116572"/>
                </a:cubicBezTo>
                <a:cubicBezTo>
                  <a:pt x="5939082" y="3113298"/>
                  <a:pt x="5933352" y="3108386"/>
                  <a:pt x="5928441" y="3101838"/>
                </a:cubicBezTo>
                <a:cubicBezTo>
                  <a:pt x="5927623" y="3101019"/>
                  <a:pt x="5927213" y="3099792"/>
                  <a:pt x="5927213" y="3098155"/>
                </a:cubicBezTo>
                <a:cubicBezTo>
                  <a:pt x="5928032" y="3097336"/>
                  <a:pt x="5929260" y="3096927"/>
                  <a:pt x="5930897" y="3096927"/>
                </a:cubicBezTo>
                <a:cubicBezTo>
                  <a:pt x="5934171" y="3096927"/>
                  <a:pt x="5946040" y="3096108"/>
                  <a:pt x="5966504" y="3094471"/>
                </a:cubicBezTo>
                <a:cubicBezTo>
                  <a:pt x="5973052" y="3093652"/>
                  <a:pt x="5977964" y="3093243"/>
                  <a:pt x="5981238" y="3093243"/>
                </a:cubicBezTo>
                <a:cubicBezTo>
                  <a:pt x="5985331" y="3092425"/>
                  <a:pt x="5991470" y="3092015"/>
                  <a:pt x="5999655" y="3092015"/>
                </a:cubicBezTo>
                <a:cubicBezTo>
                  <a:pt x="6007841" y="3091197"/>
                  <a:pt x="6013980" y="3090788"/>
                  <a:pt x="6018073" y="3090788"/>
                </a:cubicBezTo>
                <a:lnTo>
                  <a:pt x="6018073" y="3066231"/>
                </a:lnTo>
                <a:cubicBezTo>
                  <a:pt x="6011524" y="3067868"/>
                  <a:pt x="6004976" y="3068687"/>
                  <a:pt x="5998428" y="3068687"/>
                </a:cubicBezTo>
                <a:cubicBezTo>
                  <a:pt x="5991879" y="3070324"/>
                  <a:pt x="5987377" y="3069914"/>
                  <a:pt x="5984921" y="3067459"/>
                </a:cubicBezTo>
                <a:cubicBezTo>
                  <a:pt x="5980010" y="3066640"/>
                  <a:pt x="5974280" y="3062547"/>
                  <a:pt x="5967732" y="3055180"/>
                </a:cubicBezTo>
                <a:cubicBezTo>
                  <a:pt x="5964458" y="3051088"/>
                  <a:pt x="5965276" y="3047813"/>
                  <a:pt x="5970187" y="3045358"/>
                </a:cubicBezTo>
                <a:cubicBezTo>
                  <a:pt x="5974280" y="3045358"/>
                  <a:pt x="5982466" y="3044948"/>
                  <a:pt x="5994744" y="3044130"/>
                </a:cubicBezTo>
                <a:cubicBezTo>
                  <a:pt x="6005385" y="3042493"/>
                  <a:pt x="6013162" y="3041674"/>
                  <a:pt x="6018073" y="3041674"/>
                </a:cubicBezTo>
                <a:cubicBezTo>
                  <a:pt x="6017254" y="3028577"/>
                  <a:pt x="6014389" y="3019164"/>
                  <a:pt x="6009478" y="3013434"/>
                </a:cubicBezTo>
                <a:cubicBezTo>
                  <a:pt x="6007841" y="3011797"/>
                  <a:pt x="6007432" y="3010160"/>
                  <a:pt x="6008250" y="3008523"/>
                </a:cubicBezTo>
                <a:cubicBezTo>
                  <a:pt x="6009069" y="3007295"/>
                  <a:pt x="6009990" y="3006476"/>
                  <a:pt x="6011013" y="3006067"/>
                </a:cubicBezTo>
                <a:close/>
                <a:moveTo>
                  <a:pt x="3098177" y="2998700"/>
                </a:moveTo>
                <a:cubicBezTo>
                  <a:pt x="3095721" y="3001156"/>
                  <a:pt x="3092856" y="3004430"/>
                  <a:pt x="3089582" y="3008523"/>
                </a:cubicBezTo>
                <a:cubicBezTo>
                  <a:pt x="3096130" y="3011797"/>
                  <a:pt x="3098586" y="3016299"/>
                  <a:pt x="3096949" y="3022029"/>
                </a:cubicBezTo>
                <a:cubicBezTo>
                  <a:pt x="3096130" y="3026940"/>
                  <a:pt x="3095721" y="3032261"/>
                  <a:pt x="3095721" y="3037991"/>
                </a:cubicBezTo>
                <a:cubicBezTo>
                  <a:pt x="3095721" y="3046995"/>
                  <a:pt x="3094903" y="3055999"/>
                  <a:pt x="3093266" y="3065003"/>
                </a:cubicBezTo>
                <a:cubicBezTo>
                  <a:pt x="3102270" y="3060092"/>
                  <a:pt x="3113729" y="3054362"/>
                  <a:pt x="3127645" y="3047813"/>
                </a:cubicBezTo>
                <a:cubicBezTo>
                  <a:pt x="3121915" y="3039628"/>
                  <a:pt x="3114139" y="3026940"/>
                  <a:pt x="3104316" y="3009751"/>
                </a:cubicBezTo>
                <a:cubicBezTo>
                  <a:pt x="3101860" y="3004839"/>
                  <a:pt x="3099814" y="3001156"/>
                  <a:pt x="3098177" y="2998700"/>
                </a:cubicBezTo>
                <a:close/>
                <a:moveTo>
                  <a:pt x="8307458" y="2997472"/>
                </a:moveTo>
                <a:cubicBezTo>
                  <a:pt x="8308277" y="2996654"/>
                  <a:pt x="8309505" y="2996654"/>
                  <a:pt x="8311142" y="2997472"/>
                </a:cubicBezTo>
                <a:cubicBezTo>
                  <a:pt x="8322602" y="2999928"/>
                  <a:pt x="8334061" y="3004021"/>
                  <a:pt x="8345521" y="3009751"/>
                </a:cubicBezTo>
                <a:cubicBezTo>
                  <a:pt x="8359437" y="3027759"/>
                  <a:pt x="8357800" y="3040856"/>
                  <a:pt x="8340610" y="3049041"/>
                </a:cubicBezTo>
                <a:cubicBezTo>
                  <a:pt x="8334880" y="3049041"/>
                  <a:pt x="8329969" y="3044948"/>
                  <a:pt x="8325876" y="3036763"/>
                </a:cubicBezTo>
                <a:cubicBezTo>
                  <a:pt x="8324239" y="3034307"/>
                  <a:pt x="8322192" y="3030214"/>
                  <a:pt x="8319737" y="3024485"/>
                </a:cubicBezTo>
                <a:cubicBezTo>
                  <a:pt x="8314007" y="3013025"/>
                  <a:pt x="8309914" y="3004839"/>
                  <a:pt x="8307458" y="2999928"/>
                </a:cubicBezTo>
                <a:cubicBezTo>
                  <a:pt x="8306640" y="2999109"/>
                  <a:pt x="8306640" y="2998291"/>
                  <a:pt x="8307458" y="2997472"/>
                </a:cubicBezTo>
                <a:close/>
                <a:moveTo>
                  <a:pt x="8052665" y="2990105"/>
                </a:moveTo>
                <a:cubicBezTo>
                  <a:pt x="8049391" y="2992561"/>
                  <a:pt x="8045707" y="2994607"/>
                  <a:pt x="8041614" y="2996244"/>
                </a:cubicBezTo>
                <a:lnTo>
                  <a:pt x="8040387" y="3018345"/>
                </a:lnTo>
                <a:cubicBezTo>
                  <a:pt x="8044479" y="3019983"/>
                  <a:pt x="8047753" y="3020801"/>
                  <a:pt x="8050209" y="3020801"/>
                </a:cubicBezTo>
                <a:cubicBezTo>
                  <a:pt x="8053483" y="3021620"/>
                  <a:pt x="8055529" y="3020392"/>
                  <a:pt x="8056348" y="3017118"/>
                </a:cubicBezTo>
                <a:cubicBezTo>
                  <a:pt x="8057167" y="3015480"/>
                  <a:pt x="8057985" y="3011388"/>
                  <a:pt x="8058804" y="3004839"/>
                </a:cubicBezTo>
                <a:cubicBezTo>
                  <a:pt x="8059623" y="2999928"/>
                  <a:pt x="8060031" y="2996654"/>
                  <a:pt x="8060031" y="2995017"/>
                </a:cubicBezTo>
                <a:cubicBezTo>
                  <a:pt x="8060851" y="2992561"/>
                  <a:pt x="8060441" y="2990924"/>
                  <a:pt x="8058804" y="2990105"/>
                </a:cubicBezTo>
                <a:cubicBezTo>
                  <a:pt x="8057985" y="2989287"/>
                  <a:pt x="8055939" y="2989287"/>
                  <a:pt x="8052665" y="2990105"/>
                </a:cubicBezTo>
                <a:close/>
                <a:moveTo>
                  <a:pt x="4426431" y="2983966"/>
                </a:moveTo>
                <a:cubicBezTo>
                  <a:pt x="4414152" y="2985603"/>
                  <a:pt x="4402693" y="2987650"/>
                  <a:pt x="4392051" y="2990105"/>
                </a:cubicBezTo>
                <a:cubicBezTo>
                  <a:pt x="4388777" y="2991742"/>
                  <a:pt x="4384684" y="2991742"/>
                  <a:pt x="4379773" y="2990105"/>
                </a:cubicBezTo>
                <a:lnTo>
                  <a:pt x="4379773" y="3006067"/>
                </a:lnTo>
                <a:cubicBezTo>
                  <a:pt x="4393689" y="3004430"/>
                  <a:pt x="4404739" y="3001974"/>
                  <a:pt x="4412925" y="2998700"/>
                </a:cubicBezTo>
                <a:cubicBezTo>
                  <a:pt x="4417017" y="2997882"/>
                  <a:pt x="4421110" y="2998700"/>
                  <a:pt x="4425203" y="3001156"/>
                </a:cubicBezTo>
                <a:cubicBezTo>
                  <a:pt x="4429296" y="3002793"/>
                  <a:pt x="4432570" y="3005658"/>
                  <a:pt x="4435026" y="3009751"/>
                </a:cubicBezTo>
                <a:cubicBezTo>
                  <a:pt x="4435026" y="3007295"/>
                  <a:pt x="4434616" y="3003611"/>
                  <a:pt x="4433798" y="2998700"/>
                </a:cubicBezTo>
                <a:cubicBezTo>
                  <a:pt x="4433798" y="2993789"/>
                  <a:pt x="4433798" y="2990515"/>
                  <a:pt x="4433798" y="2988877"/>
                </a:cubicBezTo>
                <a:cubicBezTo>
                  <a:pt x="4432979" y="2984785"/>
                  <a:pt x="4430524" y="2983148"/>
                  <a:pt x="4426431" y="2983966"/>
                </a:cubicBezTo>
                <a:close/>
                <a:moveTo>
                  <a:pt x="5472888" y="2972609"/>
                </a:moveTo>
                <a:cubicBezTo>
                  <a:pt x="5476776" y="2972813"/>
                  <a:pt x="5480357" y="2973734"/>
                  <a:pt x="5483631" y="2975371"/>
                </a:cubicBezTo>
                <a:cubicBezTo>
                  <a:pt x="5493454" y="2981920"/>
                  <a:pt x="5501639" y="2988877"/>
                  <a:pt x="5508188" y="2996244"/>
                </a:cubicBezTo>
                <a:cubicBezTo>
                  <a:pt x="5510643" y="2999519"/>
                  <a:pt x="5511871" y="3002793"/>
                  <a:pt x="5511871" y="3006067"/>
                </a:cubicBezTo>
                <a:cubicBezTo>
                  <a:pt x="5511053" y="3010978"/>
                  <a:pt x="5505323" y="3013025"/>
                  <a:pt x="5494682" y="3012206"/>
                </a:cubicBezTo>
                <a:cubicBezTo>
                  <a:pt x="5460302" y="3008932"/>
                  <a:pt x="5423467" y="3008523"/>
                  <a:pt x="5384177" y="3010978"/>
                </a:cubicBezTo>
                <a:cubicBezTo>
                  <a:pt x="5348160" y="3013434"/>
                  <a:pt x="5315009" y="3018755"/>
                  <a:pt x="5284722" y="3026940"/>
                </a:cubicBezTo>
                <a:cubicBezTo>
                  <a:pt x="5281448" y="3027759"/>
                  <a:pt x="5277765" y="3027350"/>
                  <a:pt x="5273672" y="3025712"/>
                </a:cubicBezTo>
                <a:cubicBezTo>
                  <a:pt x="5272853" y="3025712"/>
                  <a:pt x="5272035" y="3025712"/>
                  <a:pt x="5271216" y="3025712"/>
                </a:cubicBezTo>
                <a:cubicBezTo>
                  <a:pt x="5261393" y="3019983"/>
                  <a:pt x="5253617" y="3012206"/>
                  <a:pt x="5247887" y="3002384"/>
                </a:cubicBezTo>
                <a:cubicBezTo>
                  <a:pt x="5246250" y="2999928"/>
                  <a:pt x="5245841" y="2997882"/>
                  <a:pt x="5246659" y="2996244"/>
                </a:cubicBezTo>
                <a:cubicBezTo>
                  <a:pt x="5247478" y="2995426"/>
                  <a:pt x="5249524" y="2995017"/>
                  <a:pt x="5252799" y="2995017"/>
                </a:cubicBezTo>
                <a:cubicBezTo>
                  <a:pt x="5260984" y="2995017"/>
                  <a:pt x="5272444" y="2994198"/>
                  <a:pt x="5287178" y="2992561"/>
                </a:cubicBezTo>
                <a:cubicBezTo>
                  <a:pt x="5321557" y="2988468"/>
                  <a:pt x="5371489" y="2983557"/>
                  <a:pt x="5436973" y="2977827"/>
                </a:cubicBezTo>
                <a:cubicBezTo>
                  <a:pt x="5439429" y="2977008"/>
                  <a:pt x="5443522" y="2976190"/>
                  <a:pt x="5449252" y="2975371"/>
                </a:cubicBezTo>
                <a:cubicBezTo>
                  <a:pt x="5454163" y="2974553"/>
                  <a:pt x="5457847" y="2974143"/>
                  <a:pt x="5460302" y="2974143"/>
                </a:cubicBezTo>
                <a:cubicBezTo>
                  <a:pt x="5464804" y="2972916"/>
                  <a:pt x="5468999" y="2972404"/>
                  <a:pt x="5472888" y="2972609"/>
                </a:cubicBezTo>
                <a:close/>
                <a:moveTo>
                  <a:pt x="6980731" y="2963093"/>
                </a:moveTo>
                <a:cubicBezTo>
                  <a:pt x="6976638" y="2963912"/>
                  <a:pt x="6970498" y="2964730"/>
                  <a:pt x="6962313" y="2965549"/>
                </a:cubicBezTo>
                <a:cubicBezTo>
                  <a:pt x="6954946" y="2967186"/>
                  <a:pt x="6949626" y="2968004"/>
                  <a:pt x="6946352" y="2968004"/>
                </a:cubicBezTo>
                <a:lnTo>
                  <a:pt x="6946352" y="2979055"/>
                </a:lnTo>
                <a:cubicBezTo>
                  <a:pt x="6946352" y="2984785"/>
                  <a:pt x="6946352" y="2990924"/>
                  <a:pt x="6946352" y="2997472"/>
                </a:cubicBezTo>
                <a:cubicBezTo>
                  <a:pt x="6957811" y="2995835"/>
                  <a:pt x="6972955" y="2992561"/>
                  <a:pt x="6991781" y="2987650"/>
                </a:cubicBezTo>
                <a:cubicBezTo>
                  <a:pt x="6988507" y="2978646"/>
                  <a:pt x="6984823" y="2970460"/>
                  <a:pt x="6980731" y="2963093"/>
                </a:cubicBezTo>
                <a:close/>
                <a:moveTo>
                  <a:pt x="1094283" y="2963093"/>
                </a:moveTo>
                <a:cubicBezTo>
                  <a:pt x="1090191" y="2963912"/>
                  <a:pt x="1084051" y="2964730"/>
                  <a:pt x="1075865" y="2965549"/>
                </a:cubicBezTo>
                <a:cubicBezTo>
                  <a:pt x="1068499" y="2967186"/>
                  <a:pt x="1063179" y="2968004"/>
                  <a:pt x="1059904" y="2968004"/>
                </a:cubicBezTo>
                <a:lnTo>
                  <a:pt x="1059904" y="2979055"/>
                </a:lnTo>
                <a:cubicBezTo>
                  <a:pt x="1059904" y="2984785"/>
                  <a:pt x="1059904" y="2990924"/>
                  <a:pt x="1059904" y="2997472"/>
                </a:cubicBezTo>
                <a:cubicBezTo>
                  <a:pt x="1071365" y="2995835"/>
                  <a:pt x="1086507" y="2992561"/>
                  <a:pt x="1105334" y="2987650"/>
                </a:cubicBezTo>
                <a:cubicBezTo>
                  <a:pt x="1102060" y="2978646"/>
                  <a:pt x="1098377" y="2970460"/>
                  <a:pt x="1094283" y="2963093"/>
                </a:cubicBezTo>
                <a:close/>
                <a:moveTo>
                  <a:pt x="3289421" y="2958182"/>
                </a:moveTo>
                <a:cubicBezTo>
                  <a:pt x="3291058" y="2958182"/>
                  <a:pt x="3294332" y="2958591"/>
                  <a:pt x="3299244" y="2959410"/>
                </a:cubicBezTo>
                <a:cubicBezTo>
                  <a:pt x="3310703" y="2961047"/>
                  <a:pt x="3318480" y="2962274"/>
                  <a:pt x="3322572" y="2963093"/>
                </a:cubicBezTo>
                <a:cubicBezTo>
                  <a:pt x="3340581" y="2970460"/>
                  <a:pt x="3344673" y="2982738"/>
                  <a:pt x="3334851" y="2999928"/>
                </a:cubicBezTo>
                <a:cubicBezTo>
                  <a:pt x="3329939" y="3005658"/>
                  <a:pt x="3324619" y="3006067"/>
                  <a:pt x="3318889" y="3001156"/>
                </a:cubicBezTo>
                <a:cubicBezTo>
                  <a:pt x="3305792" y="2989696"/>
                  <a:pt x="3295151" y="2976599"/>
                  <a:pt x="3286965" y="2961865"/>
                </a:cubicBezTo>
                <a:cubicBezTo>
                  <a:pt x="3286147" y="2961047"/>
                  <a:pt x="3285737" y="2960228"/>
                  <a:pt x="3285737" y="2959410"/>
                </a:cubicBezTo>
                <a:cubicBezTo>
                  <a:pt x="3286556" y="2958591"/>
                  <a:pt x="3287784" y="2958182"/>
                  <a:pt x="3289421" y="2958182"/>
                </a:cubicBezTo>
                <a:close/>
                <a:moveTo>
                  <a:pt x="3626479" y="2952043"/>
                </a:moveTo>
                <a:cubicBezTo>
                  <a:pt x="3627298" y="2951224"/>
                  <a:pt x="3628526" y="2951224"/>
                  <a:pt x="3630163" y="2952043"/>
                </a:cubicBezTo>
                <a:cubicBezTo>
                  <a:pt x="3631800" y="2952043"/>
                  <a:pt x="3634665" y="2952452"/>
                  <a:pt x="3638758" y="2953270"/>
                </a:cubicBezTo>
                <a:cubicBezTo>
                  <a:pt x="3648580" y="2954907"/>
                  <a:pt x="3655947" y="2956135"/>
                  <a:pt x="3660859" y="2956954"/>
                </a:cubicBezTo>
                <a:cubicBezTo>
                  <a:pt x="3678048" y="2961865"/>
                  <a:pt x="3683778" y="2974962"/>
                  <a:pt x="3678048" y="2996244"/>
                </a:cubicBezTo>
                <a:cubicBezTo>
                  <a:pt x="3673137" y="3005249"/>
                  <a:pt x="3665361" y="3006476"/>
                  <a:pt x="3654720" y="2999928"/>
                </a:cubicBezTo>
                <a:cubicBezTo>
                  <a:pt x="3646534" y="2991742"/>
                  <a:pt x="3637121" y="2977008"/>
                  <a:pt x="3626479" y="2955726"/>
                </a:cubicBezTo>
                <a:cubicBezTo>
                  <a:pt x="3625661" y="2954089"/>
                  <a:pt x="3625661" y="2952861"/>
                  <a:pt x="3626479" y="2952043"/>
                </a:cubicBezTo>
                <a:close/>
                <a:moveTo>
                  <a:pt x="8408755" y="2940992"/>
                </a:moveTo>
                <a:cubicBezTo>
                  <a:pt x="8411620" y="2941401"/>
                  <a:pt x="8414280" y="2942629"/>
                  <a:pt x="8416736" y="2944676"/>
                </a:cubicBezTo>
                <a:cubicBezTo>
                  <a:pt x="8417554" y="2945494"/>
                  <a:pt x="8418782" y="2946313"/>
                  <a:pt x="8420419" y="2947131"/>
                </a:cubicBezTo>
                <a:cubicBezTo>
                  <a:pt x="8423693" y="2949587"/>
                  <a:pt x="8425740" y="2951633"/>
                  <a:pt x="8426558" y="2953270"/>
                </a:cubicBezTo>
                <a:cubicBezTo>
                  <a:pt x="8429832" y="2959819"/>
                  <a:pt x="8429423" y="2963912"/>
                  <a:pt x="8425330" y="2965549"/>
                </a:cubicBezTo>
                <a:cubicBezTo>
                  <a:pt x="8390951" y="2975371"/>
                  <a:pt x="8355753" y="2981101"/>
                  <a:pt x="8319737" y="2982738"/>
                </a:cubicBezTo>
                <a:cubicBezTo>
                  <a:pt x="8311551" y="2983557"/>
                  <a:pt x="8303775" y="2978646"/>
                  <a:pt x="8296408" y="2968004"/>
                </a:cubicBezTo>
                <a:cubicBezTo>
                  <a:pt x="8293952" y="2963093"/>
                  <a:pt x="8294771" y="2960637"/>
                  <a:pt x="8298864" y="2960637"/>
                </a:cubicBezTo>
                <a:cubicBezTo>
                  <a:pt x="8309505" y="2959000"/>
                  <a:pt x="8327922" y="2956135"/>
                  <a:pt x="8354116" y="2952043"/>
                </a:cubicBezTo>
                <a:cubicBezTo>
                  <a:pt x="8360665" y="2951224"/>
                  <a:pt x="8365576" y="2950405"/>
                  <a:pt x="8368850" y="2949587"/>
                </a:cubicBezTo>
                <a:cubicBezTo>
                  <a:pt x="8372943" y="2948768"/>
                  <a:pt x="8378263" y="2947540"/>
                  <a:pt x="8384812" y="2945903"/>
                </a:cubicBezTo>
                <a:cubicBezTo>
                  <a:pt x="8391360" y="2944266"/>
                  <a:pt x="8396272" y="2943038"/>
                  <a:pt x="8399546" y="2942220"/>
                </a:cubicBezTo>
                <a:cubicBezTo>
                  <a:pt x="8402820" y="2940992"/>
                  <a:pt x="8405890" y="2940583"/>
                  <a:pt x="8408755" y="2940992"/>
                </a:cubicBezTo>
                <a:close/>
                <a:moveTo>
                  <a:pt x="7409569" y="2936695"/>
                </a:moveTo>
                <a:cubicBezTo>
                  <a:pt x="7411411" y="2936695"/>
                  <a:pt x="7413151" y="2937309"/>
                  <a:pt x="7414787" y="2938536"/>
                </a:cubicBezTo>
                <a:cubicBezTo>
                  <a:pt x="7423791" y="2943448"/>
                  <a:pt x="7430749" y="2949996"/>
                  <a:pt x="7435661" y="2958182"/>
                </a:cubicBezTo>
                <a:cubicBezTo>
                  <a:pt x="7438935" y="2963093"/>
                  <a:pt x="7438116" y="2966367"/>
                  <a:pt x="7433205" y="2968004"/>
                </a:cubicBezTo>
                <a:cubicBezTo>
                  <a:pt x="7432387" y="2968004"/>
                  <a:pt x="7430749" y="2968414"/>
                  <a:pt x="7428293" y="2969232"/>
                </a:cubicBezTo>
                <a:cubicBezTo>
                  <a:pt x="7420927" y="2970051"/>
                  <a:pt x="7414787" y="2970460"/>
                  <a:pt x="7409876" y="2970460"/>
                </a:cubicBezTo>
                <a:cubicBezTo>
                  <a:pt x="7394323" y="2971279"/>
                  <a:pt x="7377953" y="2972916"/>
                  <a:pt x="7360763" y="2975371"/>
                </a:cubicBezTo>
                <a:cubicBezTo>
                  <a:pt x="7364855" y="2977827"/>
                  <a:pt x="7368539" y="2980692"/>
                  <a:pt x="7371813" y="2983966"/>
                </a:cubicBezTo>
                <a:cubicBezTo>
                  <a:pt x="7373451" y="2988877"/>
                  <a:pt x="7373451" y="2992561"/>
                  <a:pt x="7371813" y="2995017"/>
                </a:cubicBezTo>
                <a:cubicBezTo>
                  <a:pt x="7369357" y="2999928"/>
                  <a:pt x="7368129" y="3004839"/>
                  <a:pt x="7368129" y="3009751"/>
                </a:cubicBezTo>
                <a:cubicBezTo>
                  <a:pt x="7368129" y="3009751"/>
                  <a:pt x="7367721" y="3010160"/>
                  <a:pt x="7366902" y="3010978"/>
                </a:cubicBezTo>
                <a:cubicBezTo>
                  <a:pt x="7379180" y="3008523"/>
                  <a:pt x="7389412" y="3006067"/>
                  <a:pt x="7397597" y="3003611"/>
                </a:cubicBezTo>
                <a:cubicBezTo>
                  <a:pt x="7403327" y="3001156"/>
                  <a:pt x="7408648" y="3001565"/>
                  <a:pt x="7413559" y="3004839"/>
                </a:cubicBezTo>
                <a:cubicBezTo>
                  <a:pt x="7422563" y="3012206"/>
                  <a:pt x="7427884" y="3017936"/>
                  <a:pt x="7429521" y="3022029"/>
                </a:cubicBezTo>
                <a:cubicBezTo>
                  <a:pt x="7431977" y="3027759"/>
                  <a:pt x="7430340" y="3031442"/>
                  <a:pt x="7424610" y="3033079"/>
                </a:cubicBezTo>
                <a:cubicBezTo>
                  <a:pt x="7423791" y="3033079"/>
                  <a:pt x="7421745" y="3033489"/>
                  <a:pt x="7418471" y="3034307"/>
                </a:cubicBezTo>
                <a:cubicBezTo>
                  <a:pt x="7398007" y="3037581"/>
                  <a:pt x="7380817" y="3040037"/>
                  <a:pt x="7366902" y="3041674"/>
                </a:cubicBezTo>
                <a:cubicBezTo>
                  <a:pt x="7366902" y="3054771"/>
                  <a:pt x="7366902" y="3067049"/>
                  <a:pt x="7366902" y="3078509"/>
                </a:cubicBezTo>
                <a:cubicBezTo>
                  <a:pt x="7378361" y="3078509"/>
                  <a:pt x="7389412" y="3077691"/>
                  <a:pt x="7400053" y="3076054"/>
                </a:cubicBezTo>
                <a:cubicBezTo>
                  <a:pt x="7402509" y="3076054"/>
                  <a:pt x="7406193" y="3075644"/>
                  <a:pt x="7411104" y="3074826"/>
                </a:cubicBezTo>
                <a:cubicBezTo>
                  <a:pt x="7422563" y="3074826"/>
                  <a:pt x="7431159" y="3074007"/>
                  <a:pt x="7436889" y="3072370"/>
                </a:cubicBezTo>
                <a:cubicBezTo>
                  <a:pt x="7444255" y="3070733"/>
                  <a:pt x="7450804" y="3072370"/>
                  <a:pt x="7456533" y="3077281"/>
                </a:cubicBezTo>
                <a:cubicBezTo>
                  <a:pt x="7466357" y="3083830"/>
                  <a:pt x="7472495" y="3091197"/>
                  <a:pt x="7474951" y="3099382"/>
                </a:cubicBezTo>
                <a:cubicBezTo>
                  <a:pt x="7477407" y="3105931"/>
                  <a:pt x="7475769" y="3109205"/>
                  <a:pt x="7470040" y="3109205"/>
                </a:cubicBezTo>
                <a:cubicBezTo>
                  <a:pt x="7458580" y="3109205"/>
                  <a:pt x="7447529" y="3108386"/>
                  <a:pt x="7436889" y="3106749"/>
                </a:cubicBezTo>
                <a:cubicBezTo>
                  <a:pt x="7411513" y="3102657"/>
                  <a:pt x="7382045" y="3101838"/>
                  <a:pt x="7348485" y="3104294"/>
                </a:cubicBezTo>
                <a:cubicBezTo>
                  <a:pt x="7318198" y="3105931"/>
                  <a:pt x="7288321" y="3108796"/>
                  <a:pt x="7258853" y="3112889"/>
                </a:cubicBezTo>
                <a:cubicBezTo>
                  <a:pt x="7252305" y="3115344"/>
                  <a:pt x="7246983" y="3114935"/>
                  <a:pt x="7242891" y="3111661"/>
                </a:cubicBezTo>
                <a:cubicBezTo>
                  <a:pt x="7235524" y="3106749"/>
                  <a:pt x="7229385" y="3101429"/>
                  <a:pt x="7224473" y="3095699"/>
                </a:cubicBezTo>
                <a:cubicBezTo>
                  <a:pt x="7222837" y="3092425"/>
                  <a:pt x="7224064" y="3090378"/>
                  <a:pt x="7228157" y="3089560"/>
                </a:cubicBezTo>
                <a:cubicBezTo>
                  <a:pt x="7244528" y="3089560"/>
                  <a:pt x="7256397" y="3089150"/>
                  <a:pt x="7263764" y="3088332"/>
                </a:cubicBezTo>
                <a:cubicBezTo>
                  <a:pt x="7271949" y="3087513"/>
                  <a:pt x="7283409" y="3086285"/>
                  <a:pt x="7298143" y="3084648"/>
                </a:cubicBezTo>
                <a:cubicBezTo>
                  <a:pt x="7313696" y="3083830"/>
                  <a:pt x="7325155" y="3083011"/>
                  <a:pt x="7332523" y="3082193"/>
                </a:cubicBezTo>
                <a:cubicBezTo>
                  <a:pt x="7332523" y="3078918"/>
                  <a:pt x="7332523" y="3073598"/>
                  <a:pt x="7332523" y="3066231"/>
                </a:cubicBezTo>
                <a:cubicBezTo>
                  <a:pt x="7331704" y="3057227"/>
                  <a:pt x="7331295" y="3050678"/>
                  <a:pt x="7331295" y="3046586"/>
                </a:cubicBezTo>
                <a:cubicBezTo>
                  <a:pt x="7321472" y="3048223"/>
                  <a:pt x="7311649" y="3049041"/>
                  <a:pt x="7301827" y="3049041"/>
                </a:cubicBezTo>
                <a:cubicBezTo>
                  <a:pt x="7293641" y="3050678"/>
                  <a:pt x="7284228" y="3044948"/>
                  <a:pt x="7273587" y="3031852"/>
                </a:cubicBezTo>
                <a:cubicBezTo>
                  <a:pt x="7271949" y="3029396"/>
                  <a:pt x="7271541" y="3027759"/>
                  <a:pt x="7272359" y="3026940"/>
                </a:cubicBezTo>
                <a:cubicBezTo>
                  <a:pt x="7273177" y="3025303"/>
                  <a:pt x="7274815" y="3024485"/>
                  <a:pt x="7277270" y="3024485"/>
                </a:cubicBezTo>
                <a:cubicBezTo>
                  <a:pt x="7289549" y="3023666"/>
                  <a:pt x="7307557" y="3021620"/>
                  <a:pt x="7331295" y="3018345"/>
                </a:cubicBezTo>
                <a:lnTo>
                  <a:pt x="7331295" y="3006067"/>
                </a:lnTo>
                <a:cubicBezTo>
                  <a:pt x="7331295" y="2994607"/>
                  <a:pt x="7329657" y="2986013"/>
                  <a:pt x="7326383" y="2980283"/>
                </a:cubicBezTo>
                <a:cubicBezTo>
                  <a:pt x="7323928" y="2980283"/>
                  <a:pt x="7321063" y="2980692"/>
                  <a:pt x="7317789" y="2981510"/>
                </a:cubicBezTo>
                <a:cubicBezTo>
                  <a:pt x="7310421" y="2982329"/>
                  <a:pt x="7303464" y="2983966"/>
                  <a:pt x="7296915" y="2986422"/>
                </a:cubicBezTo>
                <a:cubicBezTo>
                  <a:pt x="7293641" y="2986422"/>
                  <a:pt x="7289958" y="2985603"/>
                  <a:pt x="7285865" y="2983966"/>
                </a:cubicBezTo>
                <a:cubicBezTo>
                  <a:pt x="7277679" y="2979055"/>
                  <a:pt x="7270313" y="2972506"/>
                  <a:pt x="7263764" y="2964321"/>
                </a:cubicBezTo>
                <a:cubicBezTo>
                  <a:pt x="7262127" y="2962684"/>
                  <a:pt x="7261717" y="2961047"/>
                  <a:pt x="7262536" y="2959410"/>
                </a:cubicBezTo>
                <a:cubicBezTo>
                  <a:pt x="7263355" y="2958591"/>
                  <a:pt x="7264992" y="2958182"/>
                  <a:pt x="7267447" y="2958182"/>
                </a:cubicBezTo>
                <a:cubicBezTo>
                  <a:pt x="7279726" y="2958182"/>
                  <a:pt x="7289139" y="2957363"/>
                  <a:pt x="7295687" y="2955726"/>
                </a:cubicBezTo>
                <a:cubicBezTo>
                  <a:pt x="7304692" y="2954907"/>
                  <a:pt x="7318198" y="2953270"/>
                  <a:pt x="7336206" y="2950815"/>
                </a:cubicBezTo>
                <a:cubicBezTo>
                  <a:pt x="7356670" y="2947540"/>
                  <a:pt x="7370995" y="2945494"/>
                  <a:pt x="7379180" y="2944676"/>
                </a:cubicBezTo>
                <a:cubicBezTo>
                  <a:pt x="7381636" y="2943857"/>
                  <a:pt x="7384910" y="2943038"/>
                  <a:pt x="7389003" y="2942220"/>
                </a:cubicBezTo>
                <a:cubicBezTo>
                  <a:pt x="7392277" y="2941401"/>
                  <a:pt x="7397189" y="2940173"/>
                  <a:pt x="7403737" y="2938536"/>
                </a:cubicBezTo>
                <a:cubicBezTo>
                  <a:pt x="7405783" y="2937309"/>
                  <a:pt x="7407727" y="2936695"/>
                  <a:pt x="7409569" y="2936695"/>
                </a:cubicBezTo>
                <a:close/>
                <a:moveTo>
                  <a:pt x="2494672" y="2936695"/>
                </a:moveTo>
                <a:cubicBezTo>
                  <a:pt x="2496514" y="2936695"/>
                  <a:pt x="2498253" y="2937309"/>
                  <a:pt x="2499891" y="2938536"/>
                </a:cubicBezTo>
                <a:cubicBezTo>
                  <a:pt x="2508894" y="2943448"/>
                  <a:pt x="2515852" y="2949996"/>
                  <a:pt x="2520764" y="2958182"/>
                </a:cubicBezTo>
                <a:cubicBezTo>
                  <a:pt x="2524038" y="2963093"/>
                  <a:pt x="2523219" y="2966367"/>
                  <a:pt x="2518308" y="2968004"/>
                </a:cubicBezTo>
                <a:cubicBezTo>
                  <a:pt x="2517489" y="2968004"/>
                  <a:pt x="2515852" y="2968414"/>
                  <a:pt x="2513396" y="2969232"/>
                </a:cubicBezTo>
                <a:cubicBezTo>
                  <a:pt x="2506029" y="2970051"/>
                  <a:pt x="2499891" y="2970460"/>
                  <a:pt x="2494979" y="2970460"/>
                </a:cubicBezTo>
                <a:cubicBezTo>
                  <a:pt x="2479426" y="2971279"/>
                  <a:pt x="2463056" y="2972916"/>
                  <a:pt x="2445866" y="2975371"/>
                </a:cubicBezTo>
                <a:cubicBezTo>
                  <a:pt x="2449958" y="2977827"/>
                  <a:pt x="2453642" y="2980692"/>
                  <a:pt x="2456916" y="2983966"/>
                </a:cubicBezTo>
                <a:cubicBezTo>
                  <a:pt x="2458554" y="2988877"/>
                  <a:pt x="2458554" y="2992561"/>
                  <a:pt x="2456916" y="2995017"/>
                </a:cubicBezTo>
                <a:cubicBezTo>
                  <a:pt x="2454460" y="2999928"/>
                  <a:pt x="2453233" y="3004839"/>
                  <a:pt x="2453233" y="3009751"/>
                </a:cubicBezTo>
                <a:cubicBezTo>
                  <a:pt x="2453233" y="3009751"/>
                  <a:pt x="2452823" y="3010160"/>
                  <a:pt x="2452005" y="3010978"/>
                </a:cubicBezTo>
                <a:cubicBezTo>
                  <a:pt x="2464283" y="3008523"/>
                  <a:pt x="2474515" y="3006067"/>
                  <a:pt x="2482701" y="3003611"/>
                </a:cubicBezTo>
                <a:cubicBezTo>
                  <a:pt x="2488430" y="3001156"/>
                  <a:pt x="2493751" y="3001565"/>
                  <a:pt x="2498662" y="3004839"/>
                </a:cubicBezTo>
                <a:cubicBezTo>
                  <a:pt x="2507667" y="3012206"/>
                  <a:pt x="2512986" y="3017936"/>
                  <a:pt x="2514625" y="3022029"/>
                </a:cubicBezTo>
                <a:cubicBezTo>
                  <a:pt x="2517080" y="3027759"/>
                  <a:pt x="2515443" y="3031442"/>
                  <a:pt x="2509712" y="3033079"/>
                </a:cubicBezTo>
                <a:cubicBezTo>
                  <a:pt x="2508894" y="3033079"/>
                  <a:pt x="2506848" y="3033489"/>
                  <a:pt x="2503574" y="3034307"/>
                </a:cubicBezTo>
                <a:cubicBezTo>
                  <a:pt x="2483109" y="3037581"/>
                  <a:pt x="2465920" y="3040037"/>
                  <a:pt x="2452005" y="3041674"/>
                </a:cubicBezTo>
                <a:cubicBezTo>
                  <a:pt x="2452005" y="3054771"/>
                  <a:pt x="2452005" y="3067049"/>
                  <a:pt x="2452005" y="3078509"/>
                </a:cubicBezTo>
                <a:cubicBezTo>
                  <a:pt x="2463465" y="3078509"/>
                  <a:pt x="2474515" y="3077691"/>
                  <a:pt x="2485157" y="3076054"/>
                </a:cubicBezTo>
                <a:cubicBezTo>
                  <a:pt x="2487612" y="3076054"/>
                  <a:pt x="2491295" y="3075644"/>
                  <a:pt x="2496207" y="3074826"/>
                </a:cubicBezTo>
                <a:cubicBezTo>
                  <a:pt x="2507667" y="3074826"/>
                  <a:pt x="2516261" y="3074007"/>
                  <a:pt x="2521991" y="3072370"/>
                </a:cubicBezTo>
                <a:cubicBezTo>
                  <a:pt x="2529358" y="3070733"/>
                  <a:pt x="2535907" y="3072370"/>
                  <a:pt x="2541637" y="3077281"/>
                </a:cubicBezTo>
                <a:cubicBezTo>
                  <a:pt x="2551459" y="3083830"/>
                  <a:pt x="2557599" y="3091197"/>
                  <a:pt x="2560054" y="3099382"/>
                </a:cubicBezTo>
                <a:cubicBezTo>
                  <a:pt x="2562510" y="3105931"/>
                  <a:pt x="2560873" y="3109205"/>
                  <a:pt x="2555143" y="3109205"/>
                </a:cubicBezTo>
                <a:cubicBezTo>
                  <a:pt x="2543682" y="3109205"/>
                  <a:pt x="2532633" y="3108386"/>
                  <a:pt x="2521991" y="3106749"/>
                </a:cubicBezTo>
                <a:cubicBezTo>
                  <a:pt x="2496616" y="3102657"/>
                  <a:pt x="2467148" y="3101838"/>
                  <a:pt x="2433587" y="3104294"/>
                </a:cubicBezTo>
                <a:cubicBezTo>
                  <a:pt x="2403301" y="3105931"/>
                  <a:pt x="2373423" y="3108796"/>
                  <a:pt x="2343956" y="3112889"/>
                </a:cubicBezTo>
                <a:cubicBezTo>
                  <a:pt x="2337407" y="3115344"/>
                  <a:pt x="2332087" y="3114935"/>
                  <a:pt x="2327994" y="3111661"/>
                </a:cubicBezTo>
                <a:cubicBezTo>
                  <a:pt x="2320627" y="3106749"/>
                  <a:pt x="2314487" y="3101429"/>
                  <a:pt x="2309577" y="3095699"/>
                </a:cubicBezTo>
                <a:cubicBezTo>
                  <a:pt x="2307939" y="3092425"/>
                  <a:pt x="2309167" y="3090378"/>
                  <a:pt x="2313260" y="3089560"/>
                </a:cubicBezTo>
                <a:cubicBezTo>
                  <a:pt x="2329631" y="3089560"/>
                  <a:pt x="2341500" y="3089150"/>
                  <a:pt x="2348867" y="3088332"/>
                </a:cubicBezTo>
                <a:cubicBezTo>
                  <a:pt x="2357052" y="3087513"/>
                  <a:pt x="2368513" y="3086285"/>
                  <a:pt x="2383247" y="3084648"/>
                </a:cubicBezTo>
                <a:cubicBezTo>
                  <a:pt x="2398799" y="3083830"/>
                  <a:pt x="2410259" y="3083011"/>
                  <a:pt x="2417626" y="3082193"/>
                </a:cubicBezTo>
                <a:cubicBezTo>
                  <a:pt x="2417626" y="3078918"/>
                  <a:pt x="2417626" y="3073598"/>
                  <a:pt x="2417626" y="3066231"/>
                </a:cubicBezTo>
                <a:cubicBezTo>
                  <a:pt x="2416807" y="3057227"/>
                  <a:pt x="2416398" y="3050678"/>
                  <a:pt x="2416398" y="3046586"/>
                </a:cubicBezTo>
                <a:cubicBezTo>
                  <a:pt x="2406575" y="3048223"/>
                  <a:pt x="2396752" y="3049041"/>
                  <a:pt x="2386929" y="3049041"/>
                </a:cubicBezTo>
                <a:cubicBezTo>
                  <a:pt x="2378744" y="3050678"/>
                  <a:pt x="2369331" y="3044948"/>
                  <a:pt x="2358690" y="3031852"/>
                </a:cubicBezTo>
                <a:cubicBezTo>
                  <a:pt x="2357052" y="3029396"/>
                  <a:pt x="2356643" y="3027759"/>
                  <a:pt x="2357462" y="3026940"/>
                </a:cubicBezTo>
                <a:cubicBezTo>
                  <a:pt x="2358281" y="3025303"/>
                  <a:pt x="2359917" y="3024485"/>
                  <a:pt x="2362373" y="3024485"/>
                </a:cubicBezTo>
                <a:cubicBezTo>
                  <a:pt x="2374651" y="3023666"/>
                  <a:pt x="2392660" y="3021620"/>
                  <a:pt x="2416398" y="3018345"/>
                </a:cubicBezTo>
                <a:lnTo>
                  <a:pt x="2416398" y="3006067"/>
                </a:lnTo>
                <a:cubicBezTo>
                  <a:pt x="2416398" y="2994607"/>
                  <a:pt x="2414761" y="2986013"/>
                  <a:pt x="2411486" y="2980283"/>
                </a:cubicBezTo>
                <a:cubicBezTo>
                  <a:pt x="2409030" y="2980283"/>
                  <a:pt x="2406166" y="2980692"/>
                  <a:pt x="2402892" y="2981510"/>
                </a:cubicBezTo>
                <a:cubicBezTo>
                  <a:pt x="2395524" y="2982329"/>
                  <a:pt x="2388567" y="2983966"/>
                  <a:pt x="2382019" y="2986422"/>
                </a:cubicBezTo>
                <a:cubicBezTo>
                  <a:pt x="2378744" y="2986422"/>
                  <a:pt x="2375060" y="2985603"/>
                  <a:pt x="2370968" y="2983966"/>
                </a:cubicBezTo>
                <a:cubicBezTo>
                  <a:pt x="2362782" y="2979055"/>
                  <a:pt x="2355416" y="2972506"/>
                  <a:pt x="2348867" y="2964321"/>
                </a:cubicBezTo>
                <a:cubicBezTo>
                  <a:pt x="2347230" y="2962684"/>
                  <a:pt x="2346821" y="2961047"/>
                  <a:pt x="2347639" y="2959410"/>
                </a:cubicBezTo>
                <a:cubicBezTo>
                  <a:pt x="2348458" y="2958591"/>
                  <a:pt x="2350095" y="2958182"/>
                  <a:pt x="2352551" y="2958182"/>
                </a:cubicBezTo>
                <a:cubicBezTo>
                  <a:pt x="2364829" y="2958182"/>
                  <a:pt x="2374242" y="2957363"/>
                  <a:pt x="2380791" y="2955726"/>
                </a:cubicBezTo>
                <a:cubicBezTo>
                  <a:pt x="2389795" y="2954907"/>
                  <a:pt x="2403301" y="2953270"/>
                  <a:pt x="2421309" y="2950815"/>
                </a:cubicBezTo>
                <a:cubicBezTo>
                  <a:pt x="2441773" y="2947540"/>
                  <a:pt x="2456097" y="2945494"/>
                  <a:pt x="2464283" y="2944676"/>
                </a:cubicBezTo>
                <a:cubicBezTo>
                  <a:pt x="2466738" y="2943857"/>
                  <a:pt x="2470012" y="2943038"/>
                  <a:pt x="2474106" y="2942220"/>
                </a:cubicBezTo>
                <a:cubicBezTo>
                  <a:pt x="2477380" y="2941401"/>
                  <a:pt x="2482291" y="2940173"/>
                  <a:pt x="2488840" y="2938536"/>
                </a:cubicBezTo>
                <a:cubicBezTo>
                  <a:pt x="2490887" y="2937309"/>
                  <a:pt x="2492830" y="2936695"/>
                  <a:pt x="2494672" y="2936695"/>
                </a:cubicBezTo>
                <a:close/>
                <a:moveTo>
                  <a:pt x="4101353" y="2926258"/>
                </a:moveTo>
                <a:cubicBezTo>
                  <a:pt x="4106264" y="2926258"/>
                  <a:pt x="4109948" y="2927077"/>
                  <a:pt x="4112403" y="2928714"/>
                </a:cubicBezTo>
                <a:cubicBezTo>
                  <a:pt x="4116496" y="2929532"/>
                  <a:pt x="4120180" y="2933625"/>
                  <a:pt x="4123454" y="2940992"/>
                </a:cubicBezTo>
                <a:cubicBezTo>
                  <a:pt x="4125091" y="2945085"/>
                  <a:pt x="4124682" y="2947540"/>
                  <a:pt x="4122226" y="2948359"/>
                </a:cubicBezTo>
                <a:cubicBezTo>
                  <a:pt x="4110766" y="2950815"/>
                  <a:pt x="4100534" y="2952043"/>
                  <a:pt x="4091530" y="2952043"/>
                </a:cubicBezTo>
                <a:cubicBezTo>
                  <a:pt x="4086619" y="2952861"/>
                  <a:pt x="4082117" y="2953270"/>
                  <a:pt x="4078024" y="2953270"/>
                </a:cubicBezTo>
                <a:cubicBezTo>
                  <a:pt x="4079661" y="2954089"/>
                  <a:pt x="4080889" y="2955317"/>
                  <a:pt x="4081708" y="2956954"/>
                </a:cubicBezTo>
                <a:cubicBezTo>
                  <a:pt x="4084163" y="2959410"/>
                  <a:pt x="4084982" y="2963502"/>
                  <a:pt x="4084163" y="2969232"/>
                </a:cubicBezTo>
                <a:cubicBezTo>
                  <a:pt x="4084163" y="2970051"/>
                  <a:pt x="4084163" y="2970869"/>
                  <a:pt x="4084163" y="2971688"/>
                </a:cubicBezTo>
                <a:cubicBezTo>
                  <a:pt x="4090712" y="2970051"/>
                  <a:pt x="4095623" y="2968823"/>
                  <a:pt x="4098897" y="2968004"/>
                </a:cubicBezTo>
                <a:cubicBezTo>
                  <a:pt x="4103809" y="2967186"/>
                  <a:pt x="4107492" y="2968004"/>
                  <a:pt x="4109948" y="2970460"/>
                </a:cubicBezTo>
                <a:cubicBezTo>
                  <a:pt x="4113222" y="2973734"/>
                  <a:pt x="4116496" y="2978646"/>
                  <a:pt x="4119770" y="2985194"/>
                </a:cubicBezTo>
                <a:cubicBezTo>
                  <a:pt x="4120589" y="2987650"/>
                  <a:pt x="4119770" y="2989287"/>
                  <a:pt x="4117315" y="2990105"/>
                </a:cubicBezTo>
                <a:cubicBezTo>
                  <a:pt x="4112403" y="2990924"/>
                  <a:pt x="4103399" y="2991742"/>
                  <a:pt x="4090302" y="2992561"/>
                </a:cubicBezTo>
                <a:cubicBezTo>
                  <a:pt x="4092758" y="2992561"/>
                  <a:pt x="4090302" y="2992970"/>
                  <a:pt x="4082935" y="2993789"/>
                </a:cubicBezTo>
                <a:cubicBezTo>
                  <a:pt x="4082935" y="2994607"/>
                  <a:pt x="4082935" y="2995835"/>
                  <a:pt x="4082935" y="2997472"/>
                </a:cubicBezTo>
                <a:cubicBezTo>
                  <a:pt x="4081298" y="3007295"/>
                  <a:pt x="4080480" y="3016708"/>
                  <a:pt x="4080480" y="3025712"/>
                </a:cubicBezTo>
                <a:cubicBezTo>
                  <a:pt x="4087028" y="3024075"/>
                  <a:pt x="4092758" y="3023257"/>
                  <a:pt x="4097669" y="3023257"/>
                </a:cubicBezTo>
                <a:cubicBezTo>
                  <a:pt x="4096851" y="3020801"/>
                  <a:pt x="4094395" y="3016299"/>
                  <a:pt x="4090302" y="3009751"/>
                </a:cubicBezTo>
                <a:cubicBezTo>
                  <a:pt x="4087028" y="3005658"/>
                  <a:pt x="4084982" y="3002384"/>
                  <a:pt x="4084163" y="2999928"/>
                </a:cubicBezTo>
                <a:cubicBezTo>
                  <a:pt x="4083345" y="2997472"/>
                  <a:pt x="4084163" y="2996654"/>
                  <a:pt x="4086619" y="2997472"/>
                </a:cubicBezTo>
                <a:cubicBezTo>
                  <a:pt x="4095623" y="2998291"/>
                  <a:pt x="4102581" y="2999519"/>
                  <a:pt x="4107492" y="3001156"/>
                </a:cubicBezTo>
                <a:cubicBezTo>
                  <a:pt x="4111585" y="3002793"/>
                  <a:pt x="4114041" y="3006886"/>
                  <a:pt x="4114859" y="3013434"/>
                </a:cubicBezTo>
                <a:cubicBezTo>
                  <a:pt x="4114859" y="3015890"/>
                  <a:pt x="4114450" y="3018345"/>
                  <a:pt x="4113631" y="3020801"/>
                </a:cubicBezTo>
                <a:cubicBezTo>
                  <a:pt x="4117724" y="3019983"/>
                  <a:pt x="4120998" y="3020392"/>
                  <a:pt x="4123454" y="3022029"/>
                </a:cubicBezTo>
                <a:cubicBezTo>
                  <a:pt x="4129184" y="3025303"/>
                  <a:pt x="4132867" y="3030624"/>
                  <a:pt x="4134504" y="3037991"/>
                </a:cubicBezTo>
                <a:cubicBezTo>
                  <a:pt x="4136142" y="3042084"/>
                  <a:pt x="4134914" y="3044130"/>
                  <a:pt x="4130821" y="3044130"/>
                </a:cubicBezTo>
                <a:cubicBezTo>
                  <a:pt x="4114450" y="3042493"/>
                  <a:pt x="4098079" y="3042902"/>
                  <a:pt x="4081708" y="3045358"/>
                </a:cubicBezTo>
                <a:cubicBezTo>
                  <a:pt x="4057151" y="3047813"/>
                  <a:pt x="4040370" y="3049860"/>
                  <a:pt x="4031366" y="3051497"/>
                </a:cubicBezTo>
                <a:cubicBezTo>
                  <a:pt x="4028092" y="3051497"/>
                  <a:pt x="4025637" y="3050678"/>
                  <a:pt x="4023999" y="3049041"/>
                </a:cubicBezTo>
                <a:cubicBezTo>
                  <a:pt x="4019088" y="3044948"/>
                  <a:pt x="4014177" y="3040446"/>
                  <a:pt x="4009265" y="3035535"/>
                </a:cubicBezTo>
                <a:cubicBezTo>
                  <a:pt x="4008447" y="3032261"/>
                  <a:pt x="4008856" y="3030624"/>
                  <a:pt x="4010493" y="3030624"/>
                </a:cubicBezTo>
                <a:cubicBezTo>
                  <a:pt x="4022772" y="3028987"/>
                  <a:pt x="4034641" y="3027759"/>
                  <a:pt x="4046100" y="3026940"/>
                </a:cubicBezTo>
                <a:cubicBezTo>
                  <a:pt x="4048556" y="3026940"/>
                  <a:pt x="4051012" y="3026940"/>
                  <a:pt x="4053467" y="3026940"/>
                </a:cubicBezTo>
                <a:cubicBezTo>
                  <a:pt x="4053467" y="3023666"/>
                  <a:pt x="4053877" y="3018755"/>
                  <a:pt x="4054695" y="3012206"/>
                </a:cubicBezTo>
                <a:cubicBezTo>
                  <a:pt x="4054695" y="3005658"/>
                  <a:pt x="4054695" y="3001156"/>
                  <a:pt x="4054695" y="2998700"/>
                </a:cubicBezTo>
                <a:cubicBezTo>
                  <a:pt x="4053058" y="2998700"/>
                  <a:pt x="4051012" y="2999109"/>
                  <a:pt x="4048556" y="2999928"/>
                </a:cubicBezTo>
                <a:cubicBezTo>
                  <a:pt x="4046100" y="2999928"/>
                  <a:pt x="4044463" y="2999928"/>
                  <a:pt x="4043645" y="2999928"/>
                </a:cubicBezTo>
                <a:cubicBezTo>
                  <a:pt x="4038733" y="3000747"/>
                  <a:pt x="4034641" y="2999928"/>
                  <a:pt x="4031366" y="2997472"/>
                </a:cubicBezTo>
                <a:cubicBezTo>
                  <a:pt x="4028092" y="2994198"/>
                  <a:pt x="4024409" y="2990105"/>
                  <a:pt x="4020316" y="2985194"/>
                </a:cubicBezTo>
                <a:cubicBezTo>
                  <a:pt x="4017860" y="2981920"/>
                  <a:pt x="4018270" y="2979873"/>
                  <a:pt x="4021544" y="2979055"/>
                </a:cubicBezTo>
                <a:cubicBezTo>
                  <a:pt x="4025637" y="2979055"/>
                  <a:pt x="4032594" y="2978646"/>
                  <a:pt x="4042417" y="2977827"/>
                </a:cubicBezTo>
                <a:cubicBezTo>
                  <a:pt x="4043235" y="2977827"/>
                  <a:pt x="4044873" y="2977827"/>
                  <a:pt x="4047328" y="2977827"/>
                </a:cubicBezTo>
                <a:cubicBezTo>
                  <a:pt x="4049784" y="2977008"/>
                  <a:pt x="4051830" y="2976599"/>
                  <a:pt x="4053467" y="2976599"/>
                </a:cubicBezTo>
                <a:cubicBezTo>
                  <a:pt x="4053467" y="2970051"/>
                  <a:pt x="4052649" y="2963502"/>
                  <a:pt x="4051012" y="2956954"/>
                </a:cubicBezTo>
                <a:cubicBezTo>
                  <a:pt x="4049375" y="2956954"/>
                  <a:pt x="4047737" y="2957363"/>
                  <a:pt x="4046100" y="2958182"/>
                </a:cubicBezTo>
                <a:cubicBezTo>
                  <a:pt x="4037915" y="2958182"/>
                  <a:pt x="4032594" y="2957363"/>
                  <a:pt x="4030139" y="2955726"/>
                </a:cubicBezTo>
                <a:cubicBezTo>
                  <a:pt x="4026864" y="2954089"/>
                  <a:pt x="4023181" y="2950815"/>
                  <a:pt x="4019088" y="2945903"/>
                </a:cubicBezTo>
                <a:cubicBezTo>
                  <a:pt x="4016632" y="2943448"/>
                  <a:pt x="4016632" y="2941401"/>
                  <a:pt x="4019088" y="2939764"/>
                </a:cubicBezTo>
                <a:cubicBezTo>
                  <a:pt x="4019907" y="2939764"/>
                  <a:pt x="4021134" y="2939355"/>
                  <a:pt x="4022772" y="2938536"/>
                </a:cubicBezTo>
                <a:cubicBezTo>
                  <a:pt x="4031776" y="2936899"/>
                  <a:pt x="4037915" y="2936081"/>
                  <a:pt x="4041189" y="2936081"/>
                </a:cubicBezTo>
                <a:cubicBezTo>
                  <a:pt x="4060016" y="2935262"/>
                  <a:pt x="4080070" y="2931988"/>
                  <a:pt x="4101353" y="2926258"/>
                </a:cubicBezTo>
                <a:close/>
                <a:moveTo>
                  <a:pt x="1366565" y="2920119"/>
                </a:moveTo>
                <a:cubicBezTo>
                  <a:pt x="1367382" y="2920119"/>
                  <a:pt x="1369020" y="2920528"/>
                  <a:pt x="1371476" y="2921347"/>
                </a:cubicBezTo>
                <a:cubicBezTo>
                  <a:pt x="1387028" y="2926258"/>
                  <a:pt x="1398488" y="2930760"/>
                  <a:pt x="1405855" y="2934853"/>
                </a:cubicBezTo>
                <a:cubicBezTo>
                  <a:pt x="1416496" y="2940583"/>
                  <a:pt x="1421408" y="2949587"/>
                  <a:pt x="1420589" y="2961865"/>
                </a:cubicBezTo>
                <a:cubicBezTo>
                  <a:pt x="1420589" y="2970051"/>
                  <a:pt x="1418543" y="2976190"/>
                  <a:pt x="1414450" y="2980283"/>
                </a:cubicBezTo>
                <a:cubicBezTo>
                  <a:pt x="1406265" y="2986013"/>
                  <a:pt x="1399716" y="2986013"/>
                  <a:pt x="1394804" y="2980283"/>
                </a:cubicBezTo>
                <a:cubicBezTo>
                  <a:pt x="1381708" y="2963093"/>
                  <a:pt x="1371066" y="2944676"/>
                  <a:pt x="1362881" y="2925030"/>
                </a:cubicBezTo>
                <a:cubicBezTo>
                  <a:pt x="1362063" y="2923393"/>
                  <a:pt x="1361653" y="2922165"/>
                  <a:pt x="1361653" y="2921347"/>
                </a:cubicBezTo>
                <a:cubicBezTo>
                  <a:pt x="1362471" y="2920528"/>
                  <a:pt x="1364109" y="2920119"/>
                  <a:pt x="1366565" y="2920119"/>
                </a:cubicBezTo>
                <a:close/>
                <a:moveTo>
                  <a:pt x="9032205" y="2914901"/>
                </a:moveTo>
                <a:cubicBezTo>
                  <a:pt x="9035274" y="2915105"/>
                  <a:pt x="9038242" y="2916026"/>
                  <a:pt x="9041107" y="2917663"/>
                </a:cubicBezTo>
                <a:cubicBezTo>
                  <a:pt x="9046018" y="2920119"/>
                  <a:pt x="9052157" y="2925030"/>
                  <a:pt x="9059524" y="2932397"/>
                </a:cubicBezTo>
                <a:cubicBezTo>
                  <a:pt x="9063617" y="2939764"/>
                  <a:pt x="9061161" y="2943857"/>
                  <a:pt x="9052157" y="2944676"/>
                </a:cubicBezTo>
                <a:cubicBezTo>
                  <a:pt x="9029238" y="2944676"/>
                  <a:pt x="9005909" y="2946313"/>
                  <a:pt x="8982171" y="2949587"/>
                </a:cubicBezTo>
                <a:cubicBezTo>
                  <a:pt x="8977259" y="2950405"/>
                  <a:pt x="8973167" y="2950815"/>
                  <a:pt x="8969892" y="2950815"/>
                </a:cubicBezTo>
                <a:cubicBezTo>
                  <a:pt x="8974804" y="2953270"/>
                  <a:pt x="8979306" y="2955726"/>
                  <a:pt x="8983399" y="2958182"/>
                </a:cubicBezTo>
                <a:cubicBezTo>
                  <a:pt x="8989947" y="2963093"/>
                  <a:pt x="8989947" y="2967186"/>
                  <a:pt x="8983399" y="2970460"/>
                </a:cubicBezTo>
                <a:cubicBezTo>
                  <a:pt x="8973576" y="2974553"/>
                  <a:pt x="8956386" y="2983148"/>
                  <a:pt x="8931830" y="2996244"/>
                </a:cubicBezTo>
                <a:cubicBezTo>
                  <a:pt x="8929374" y="2997063"/>
                  <a:pt x="8927737" y="2997882"/>
                  <a:pt x="8926918" y="2998700"/>
                </a:cubicBezTo>
                <a:cubicBezTo>
                  <a:pt x="8929374" y="2998700"/>
                  <a:pt x="8933876" y="2997882"/>
                  <a:pt x="8940424" y="2996244"/>
                </a:cubicBezTo>
                <a:cubicBezTo>
                  <a:pt x="8967437" y="2992152"/>
                  <a:pt x="8986264" y="2989287"/>
                  <a:pt x="8996905" y="2987650"/>
                </a:cubicBezTo>
                <a:cubicBezTo>
                  <a:pt x="8996086" y="2986013"/>
                  <a:pt x="8994858" y="2983148"/>
                  <a:pt x="8993221" y="2979055"/>
                </a:cubicBezTo>
                <a:cubicBezTo>
                  <a:pt x="8990766" y="2975781"/>
                  <a:pt x="8989128" y="2973325"/>
                  <a:pt x="8988310" y="2971688"/>
                </a:cubicBezTo>
                <a:cubicBezTo>
                  <a:pt x="8987491" y="2970051"/>
                  <a:pt x="8987491" y="2968823"/>
                  <a:pt x="8988310" y="2968004"/>
                </a:cubicBezTo>
                <a:cubicBezTo>
                  <a:pt x="8988310" y="2967186"/>
                  <a:pt x="8989128" y="2967186"/>
                  <a:pt x="8990766" y="2968004"/>
                </a:cubicBezTo>
                <a:cubicBezTo>
                  <a:pt x="9004681" y="2968823"/>
                  <a:pt x="9017778" y="2971688"/>
                  <a:pt x="9030056" y="2976599"/>
                </a:cubicBezTo>
                <a:cubicBezTo>
                  <a:pt x="9039060" y="2979873"/>
                  <a:pt x="9043972" y="2986831"/>
                  <a:pt x="9044790" y="2997472"/>
                </a:cubicBezTo>
                <a:cubicBezTo>
                  <a:pt x="9045609" y="3011388"/>
                  <a:pt x="9042335" y="3019573"/>
                  <a:pt x="9034968" y="3022029"/>
                </a:cubicBezTo>
                <a:cubicBezTo>
                  <a:pt x="9028419" y="3022029"/>
                  <a:pt x="9021052" y="3017936"/>
                  <a:pt x="9012867" y="3009751"/>
                </a:cubicBezTo>
                <a:cubicBezTo>
                  <a:pt x="9012048" y="3008932"/>
                  <a:pt x="9010820" y="3007704"/>
                  <a:pt x="9009183" y="3006067"/>
                </a:cubicBezTo>
                <a:cubicBezTo>
                  <a:pt x="9007546" y="3003611"/>
                  <a:pt x="9005909" y="3001565"/>
                  <a:pt x="9004272" y="2999928"/>
                </a:cubicBezTo>
                <a:cubicBezTo>
                  <a:pt x="8997723" y="3001565"/>
                  <a:pt x="8991175" y="3003611"/>
                  <a:pt x="8984626" y="3006067"/>
                </a:cubicBezTo>
                <a:cubicBezTo>
                  <a:pt x="8991993" y="3010978"/>
                  <a:pt x="8998951" y="3015890"/>
                  <a:pt x="9005500" y="3020801"/>
                </a:cubicBezTo>
                <a:cubicBezTo>
                  <a:pt x="9010411" y="3024075"/>
                  <a:pt x="9010411" y="3027350"/>
                  <a:pt x="9005500" y="3030624"/>
                </a:cubicBezTo>
                <a:cubicBezTo>
                  <a:pt x="9001407" y="3034717"/>
                  <a:pt x="8999360" y="3050269"/>
                  <a:pt x="8999360" y="3077281"/>
                </a:cubicBezTo>
                <a:cubicBezTo>
                  <a:pt x="9002635" y="3091197"/>
                  <a:pt x="9013276" y="3097336"/>
                  <a:pt x="9031284" y="3095699"/>
                </a:cubicBezTo>
                <a:cubicBezTo>
                  <a:pt x="9048474" y="3094880"/>
                  <a:pt x="9060343" y="3091197"/>
                  <a:pt x="9066891" y="3084648"/>
                </a:cubicBezTo>
                <a:cubicBezTo>
                  <a:pt x="9070984" y="3081374"/>
                  <a:pt x="9074258" y="3077281"/>
                  <a:pt x="9076714" y="3072370"/>
                </a:cubicBezTo>
                <a:cubicBezTo>
                  <a:pt x="9078351" y="3069096"/>
                  <a:pt x="9079988" y="3063366"/>
                  <a:pt x="9081625" y="3055180"/>
                </a:cubicBezTo>
                <a:cubicBezTo>
                  <a:pt x="9084081" y="3048632"/>
                  <a:pt x="9085718" y="3043721"/>
                  <a:pt x="9086536" y="3040446"/>
                </a:cubicBezTo>
                <a:cubicBezTo>
                  <a:pt x="9087355" y="3037172"/>
                  <a:pt x="9088583" y="3035535"/>
                  <a:pt x="9090220" y="3035535"/>
                </a:cubicBezTo>
                <a:cubicBezTo>
                  <a:pt x="9091039" y="3035535"/>
                  <a:pt x="9091857" y="3037172"/>
                  <a:pt x="9092676" y="3040446"/>
                </a:cubicBezTo>
                <a:cubicBezTo>
                  <a:pt x="9095131" y="3053543"/>
                  <a:pt x="9099633" y="3065822"/>
                  <a:pt x="9106182" y="3077281"/>
                </a:cubicBezTo>
                <a:cubicBezTo>
                  <a:pt x="9109456" y="3083830"/>
                  <a:pt x="9111093" y="3089560"/>
                  <a:pt x="9111093" y="3094471"/>
                </a:cubicBezTo>
                <a:cubicBezTo>
                  <a:pt x="9111093" y="3100201"/>
                  <a:pt x="9108637" y="3104294"/>
                  <a:pt x="9103726" y="3106749"/>
                </a:cubicBezTo>
                <a:cubicBezTo>
                  <a:pt x="9086536" y="3119846"/>
                  <a:pt x="9064436" y="3126395"/>
                  <a:pt x="9037423" y="3126395"/>
                </a:cubicBezTo>
                <a:cubicBezTo>
                  <a:pt x="9021052" y="3126395"/>
                  <a:pt x="9005500" y="3122711"/>
                  <a:pt x="8990766" y="3115344"/>
                </a:cubicBezTo>
                <a:cubicBezTo>
                  <a:pt x="8976850" y="3110433"/>
                  <a:pt x="8969483" y="3099382"/>
                  <a:pt x="8968665" y="3082193"/>
                </a:cubicBezTo>
                <a:cubicBezTo>
                  <a:pt x="8967846" y="3067459"/>
                  <a:pt x="8968255" y="3049041"/>
                  <a:pt x="8969892" y="3026940"/>
                </a:cubicBezTo>
                <a:cubicBezTo>
                  <a:pt x="8971530" y="3020392"/>
                  <a:pt x="8971530" y="3014662"/>
                  <a:pt x="8969892" y="3009751"/>
                </a:cubicBezTo>
                <a:cubicBezTo>
                  <a:pt x="8967437" y="3010569"/>
                  <a:pt x="8963344" y="3012206"/>
                  <a:pt x="8957614" y="3014662"/>
                </a:cubicBezTo>
                <a:cubicBezTo>
                  <a:pt x="8952703" y="3016299"/>
                  <a:pt x="8948610" y="3017936"/>
                  <a:pt x="8945336" y="3019573"/>
                </a:cubicBezTo>
                <a:cubicBezTo>
                  <a:pt x="8954340" y="3022847"/>
                  <a:pt x="8960070" y="3026940"/>
                  <a:pt x="8962525" y="3031852"/>
                </a:cubicBezTo>
                <a:cubicBezTo>
                  <a:pt x="8968255" y="3036763"/>
                  <a:pt x="8968255" y="3041265"/>
                  <a:pt x="8962525" y="3045358"/>
                </a:cubicBezTo>
                <a:cubicBezTo>
                  <a:pt x="8960888" y="3046995"/>
                  <a:pt x="8958842" y="3049041"/>
                  <a:pt x="8956386" y="3051497"/>
                </a:cubicBezTo>
                <a:cubicBezTo>
                  <a:pt x="8950656" y="3058045"/>
                  <a:pt x="8946564" y="3062138"/>
                  <a:pt x="8944108" y="3063775"/>
                </a:cubicBezTo>
                <a:cubicBezTo>
                  <a:pt x="8931011" y="3078509"/>
                  <a:pt x="8915868" y="3090788"/>
                  <a:pt x="8898678" y="3100610"/>
                </a:cubicBezTo>
                <a:cubicBezTo>
                  <a:pt x="8883944" y="3108796"/>
                  <a:pt x="8868392" y="3114116"/>
                  <a:pt x="8852021" y="3116572"/>
                </a:cubicBezTo>
                <a:cubicBezTo>
                  <a:pt x="8847928" y="3117391"/>
                  <a:pt x="8845881" y="3117391"/>
                  <a:pt x="8845881" y="3116572"/>
                </a:cubicBezTo>
                <a:cubicBezTo>
                  <a:pt x="8845063" y="3115753"/>
                  <a:pt x="8846291" y="3114526"/>
                  <a:pt x="8849565" y="3112889"/>
                </a:cubicBezTo>
                <a:cubicBezTo>
                  <a:pt x="8885581" y="3090788"/>
                  <a:pt x="8910547" y="3062547"/>
                  <a:pt x="8924463" y="3028168"/>
                </a:cubicBezTo>
                <a:cubicBezTo>
                  <a:pt x="8922826" y="3028987"/>
                  <a:pt x="8920370" y="3030214"/>
                  <a:pt x="8917096" y="3031852"/>
                </a:cubicBezTo>
                <a:cubicBezTo>
                  <a:pt x="8916277" y="3032670"/>
                  <a:pt x="8915459" y="3033079"/>
                  <a:pt x="8914640" y="3033079"/>
                </a:cubicBezTo>
                <a:cubicBezTo>
                  <a:pt x="8914640" y="3033079"/>
                  <a:pt x="8914231" y="3033079"/>
                  <a:pt x="8913412" y="3033079"/>
                </a:cubicBezTo>
                <a:cubicBezTo>
                  <a:pt x="8908501" y="3034717"/>
                  <a:pt x="8905227" y="3034307"/>
                  <a:pt x="8903590" y="3031852"/>
                </a:cubicBezTo>
                <a:cubicBezTo>
                  <a:pt x="8897041" y="3026122"/>
                  <a:pt x="8891720" y="3019573"/>
                  <a:pt x="8887628" y="3012206"/>
                </a:cubicBezTo>
                <a:cubicBezTo>
                  <a:pt x="8884353" y="3006476"/>
                  <a:pt x="8885172" y="3003202"/>
                  <a:pt x="8890083" y="3002384"/>
                </a:cubicBezTo>
                <a:cubicBezTo>
                  <a:pt x="8899906" y="3000747"/>
                  <a:pt x="8907273" y="2997063"/>
                  <a:pt x="8912184" y="2991333"/>
                </a:cubicBezTo>
                <a:cubicBezTo>
                  <a:pt x="8922007" y="2980692"/>
                  <a:pt x="8930602" y="2969232"/>
                  <a:pt x="8937969" y="2956954"/>
                </a:cubicBezTo>
                <a:cubicBezTo>
                  <a:pt x="8936332" y="2956954"/>
                  <a:pt x="8933467" y="2957363"/>
                  <a:pt x="8929374" y="2958182"/>
                </a:cubicBezTo>
                <a:cubicBezTo>
                  <a:pt x="8926100" y="2959000"/>
                  <a:pt x="8923235" y="2959819"/>
                  <a:pt x="8920779" y="2960637"/>
                </a:cubicBezTo>
                <a:cubicBezTo>
                  <a:pt x="8917505" y="2961456"/>
                  <a:pt x="8914231" y="2961456"/>
                  <a:pt x="8910957" y="2960637"/>
                </a:cubicBezTo>
                <a:cubicBezTo>
                  <a:pt x="8906045" y="2958182"/>
                  <a:pt x="8899906" y="2953270"/>
                  <a:pt x="8892539" y="2945903"/>
                </a:cubicBezTo>
                <a:cubicBezTo>
                  <a:pt x="8890083" y="2943448"/>
                  <a:pt x="8889265" y="2941401"/>
                  <a:pt x="8890083" y="2939764"/>
                </a:cubicBezTo>
                <a:cubicBezTo>
                  <a:pt x="8890902" y="2938127"/>
                  <a:pt x="8892539" y="2937309"/>
                  <a:pt x="8894995" y="2937309"/>
                </a:cubicBezTo>
                <a:cubicBezTo>
                  <a:pt x="8908910" y="2935671"/>
                  <a:pt x="8922416" y="2934444"/>
                  <a:pt x="8935513" y="2933625"/>
                </a:cubicBezTo>
                <a:cubicBezTo>
                  <a:pt x="8946154" y="2931169"/>
                  <a:pt x="8962116" y="2928714"/>
                  <a:pt x="8983399" y="2926258"/>
                </a:cubicBezTo>
                <a:cubicBezTo>
                  <a:pt x="8970302" y="2927895"/>
                  <a:pt x="8972348" y="2927486"/>
                  <a:pt x="8989538" y="2925030"/>
                </a:cubicBezTo>
                <a:cubicBezTo>
                  <a:pt x="9000998" y="2924212"/>
                  <a:pt x="9012048" y="2921347"/>
                  <a:pt x="9022689" y="2916435"/>
                </a:cubicBezTo>
                <a:cubicBezTo>
                  <a:pt x="9025963" y="2915208"/>
                  <a:pt x="9029135" y="2914696"/>
                  <a:pt x="9032205" y="2914901"/>
                </a:cubicBezTo>
                <a:close/>
                <a:moveTo>
                  <a:pt x="4127137" y="2912752"/>
                </a:moveTo>
                <a:cubicBezTo>
                  <a:pt x="4114041" y="2911933"/>
                  <a:pt x="4082935" y="2913980"/>
                  <a:pt x="4033822" y="2918891"/>
                </a:cubicBezTo>
                <a:cubicBezTo>
                  <a:pt x="4026455" y="2919710"/>
                  <a:pt x="4021544" y="2920119"/>
                  <a:pt x="4019088" y="2920119"/>
                </a:cubicBezTo>
                <a:cubicBezTo>
                  <a:pt x="4015814" y="2920937"/>
                  <a:pt x="4012540" y="2921347"/>
                  <a:pt x="4009265" y="2921347"/>
                </a:cubicBezTo>
                <a:cubicBezTo>
                  <a:pt x="4009265" y="2982738"/>
                  <a:pt x="4008038" y="3031852"/>
                  <a:pt x="4005582" y="3068687"/>
                </a:cubicBezTo>
                <a:cubicBezTo>
                  <a:pt x="4039143" y="3064594"/>
                  <a:pt x="4075978" y="3061320"/>
                  <a:pt x="4116087" y="3058864"/>
                </a:cubicBezTo>
                <a:cubicBezTo>
                  <a:pt x="4116905" y="3058864"/>
                  <a:pt x="4118133" y="3058864"/>
                  <a:pt x="4119770" y="3058864"/>
                </a:cubicBezTo>
                <a:cubicBezTo>
                  <a:pt x="4123863" y="3058045"/>
                  <a:pt x="4127137" y="3058864"/>
                  <a:pt x="4129593" y="3061320"/>
                </a:cubicBezTo>
                <a:cubicBezTo>
                  <a:pt x="4132049" y="3062138"/>
                  <a:pt x="4133686" y="3063775"/>
                  <a:pt x="4134504" y="3066231"/>
                </a:cubicBezTo>
                <a:cubicBezTo>
                  <a:pt x="4137779" y="3031852"/>
                  <a:pt x="4137779" y="2983148"/>
                  <a:pt x="4134504" y="2920119"/>
                </a:cubicBezTo>
                <a:cubicBezTo>
                  <a:pt x="4134504" y="2915208"/>
                  <a:pt x="4132049" y="2912752"/>
                  <a:pt x="4127137" y="2912752"/>
                </a:cubicBezTo>
                <a:close/>
                <a:moveTo>
                  <a:pt x="7001604" y="2909068"/>
                </a:moveTo>
                <a:cubicBezTo>
                  <a:pt x="6997511" y="2909887"/>
                  <a:pt x="6989734" y="2911524"/>
                  <a:pt x="6978275" y="2913980"/>
                </a:cubicBezTo>
                <a:cubicBezTo>
                  <a:pt x="6964359" y="2916435"/>
                  <a:pt x="6954128" y="2918482"/>
                  <a:pt x="6947580" y="2920119"/>
                </a:cubicBezTo>
                <a:cubicBezTo>
                  <a:pt x="6947580" y="2927486"/>
                  <a:pt x="6947580" y="2935671"/>
                  <a:pt x="6947580" y="2944676"/>
                </a:cubicBezTo>
                <a:cubicBezTo>
                  <a:pt x="6963951" y="2941401"/>
                  <a:pt x="6982777" y="2936490"/>
                  <a:pt x="7004060" y="2929942"/>
                </a:cubicBezTo>
                <a:cubicBezTo>
                  <a:pt x="7005697" y="2921756"/>
                  <a:pt x="7006924" y="2916845"/>
                  <a:pt x="7007743" y="2915208"/>
                </a:cubicBezTo>
                <a:cubicBezTo>
                  <a:pt x="7009380" y="2911115"/>
                  <a:pt x="7007334" y="2909068"/>
                  <a:pt x="7001604" y="2909068"/>
                </a:cubicBezTo>
                <a:close/>
                <a:moveTo>
                  <a:pt x="1115157" y="2909068"/>
                </a:moveTo>
                <a:cubicBezTo>
                  <a:pt x="1111064" y="2909887"/>
                  <a:pt x="1103288" y="2911524"/>
                  <a:pt x="1091828" y="2913980"/>
                </a:cubicBezTo>
                <a:cubicBezTo>
                  <a:pt x="1077913" y="2916435"/>
                  <a:pt x="1067681" y="2918482"/>
                  <a:pt x="1061131" y="2920119"/>
                </a:cubicBezTo>
                <a:cubicBezTo>
                  <a:pt x="1061131" y="2927486"/>
                  <a:pt x="1061131" y="2935671"/>
                  <a:pt x="1061131" y="2944676"/>
                </a:cubicBezTo>
                <a:cubicBezTo>
                  <a:pt x="1077503" y="2941401"/>
                  <a:pt x="1096330" y="2936490"/>
                  <a:pt x="1117612" y="2929942"/>
                </a:cubicBezTo>
                <a:cubicBezTo>
                  <a:pt x="1119249" y="2921756"/>
                  <a:pt x="1120477" y="2916845"/>
                  <a:pt x="1121295" y="2915208"/>
                </a:cubicBezTo>
                <a:cubicBezTo>
                  <a:pt x="1122933" y="2911115"/>
                  <a:pt x="1120886" y="2909068"/>
                  <a:pt x="1115157" y="2909068"/>
                </a:cubicBezTo>
                <a:close/>
                <a:moveTo>
                  <a:pt x="9279939" y="2905385"/>
                </a:moveTo>
                <a:cubicBezTo>
                  <a:pt x="9285669" y="2905385"/>
                  <a:pt x="9291398" y="2907841"/>
                  <a:pt x="9297128" y="2912752"/>
                </a:cubicBezTo>
                <a:cubicBezTo>
                  <a:pt x="9302858" y="2918482"/>
                  <a:pt x="9307360" y="2924621"/>
                  <a:pt x="9310634" y="2931169"/>
                </a:cubicBezTo>
                <a:cubicBezTo>
                  <a:pt x="9312272" y="2934444"/>
                  <a:pt x="9311862" y="2937309"/>
                  <a:pt x="9309407" y="2939764"/>
                </a:cubicBezTo>
                <a:cubicBezTo>
                  <a:pt x="9308588" y="2940583"/>
                  <a:pt x="9306951" y="2942629"/>
                  <a:pt x="9304495" y="2945903"/>
                </a:cubicBezTo>
                <a:cubicBezTo>
                  <a:pt x="9302040" y="2949178"/>
                  <a:pt x="9300403" y="2951633"/>
                  <a:pt x="9299584" y="2953270"/>
                </a:cubicBezTo>
                <a:cubicBezTo>
                  <a:pt x="9284031" y="2972916"/>
                  <a:pt x="9268479" y="2988059"/>
                  <a:pt x="9252926" y="2998700"/>
                </a:cubicBezTo>
                <a:lnTo>
                  <a:pt x="9250471" y="3001156"/>
                </a:lnTo>
                <a:cubicBezTo>
                  <a:pt x="9270116" y="2998700"/>
                  <a:pt x="9284441" y="2996654"/>
                  <a:pt x="9293445" y="2995017"/>
                </a:cubicBezTo>
                <a:cubicBezTo>
                  <a:pt x="9295900" y="2994198"/>
                  <a:pt x="9299993" y="2992970"/>
                  <a:pt x="9305723" y="2991333"/>
                </a:cubicBezTo>
                <a:cubicBezTo>
                  <a:pt x="9322094" y="2986422"/>
                  <a:pt x="9333554" y="2982738"/>
                  <a:pt x="9340102" y="2980283"/>
                </a:cubicBezTo>
                <a:cubicBezTo>
                  <a:pt x="9345014" y="2978646"/>
                  <a:pt x="9350744" y="2978646"/>
                  <a:pt x="9357292" y="2980283"/>
                </a:cubicBezTo>
                <a:cubicBezTo>
                  <a:pt x="9366296" y="2983557"/>
                  <a:pt x="9374482" y="2990924"/>
                  <a:pt x="9381849" y="3002384"/>
                </a:cubicBezTo>
                <a:cubicBezTo>
                  <a:pt x="9385123" y="3006476"/>
                  <a:pt x="9385532" y="3010978"/>
                  <a:pt x="9383077" y="3015890"/>
                </a:cubicBezTo>
                <a:cubicBezTo>
                  <a:pt x="9381439" y="3019983"/>
                  <a:pt x="9378984" y="3028577"/>
                  <a:pt x="9375710" y="3041674"/>
                </a:cubicBezTo>
                <a:cubicBezTo>
                  <a:pt x="9373254" y="3049860"/>
                  <a:pt x="9371207" y="3056408"/>
                  <a:pt x="9369570" y="3061320"/>
                </a:cubicBezTo>
                <a:cubicBezTo>
                  <a:pt x="9367115" y="3072779"/>
                  <a:pt x="9362203" y="3085058"/>
                  <a:pt x="9354836" y="3098155"/>
                </a:cubicBezTo>
                <a:cubicBezTo>
                  <a:pt x="9342558" y="3118618"/>
                  <a:pt x="9329461" y="3126804"/>
                  <a:pt x="9315546" y="3122711"/>
                </a:cubicBezTo>
                <a:cubicBezTo>
                  <a:pt x="9313909" y="3120255"/>
                  <a:pt x="9313090" y="3117391"/>
                  <a:pt x="9313090" y="3114116"/>
                </a:cubicBezTo>
                <a:cubicBezTo>
                  <a:pt x="9312272" y="3103475"/>
                  <a:pt x="9304495" y="3090378"/>
                  <a:pt x="9289761" y="3074826"/>
                </a:cubicBezTo>
                <a:cubicBezTo>
                  <a:pt x="9288124" y="3073189"/>
                  <a:pt x="9287715" y="3071961"/>
                  <a:pt x="9288533" y="3071142"/>
                </a:cubicBezTo>
                <a:cubicBezTo>
                  <a:pt x="9288533" y="3070324"/>
                  <a:pt x="9289761" y="3070324"/>
                  <a:pt x="9292217" y="3071142"/>
                </a:cubicBezTo>
                <a:cubicBezTo>
                  <a:pt x="9293854" y="3071961"/>
                  <a:pt x="9297947" y="3073189"/>
                  <a:pt x="9304495" y="3074826"/>
                </a:cubicBezTo>
                <a:cubicBezTo>
                  <a:pt x="9310225" y="3076463"/>
                  <a:pt x="9314318" y="3077691"/>
                  <a:pt x="9316774" y="3078509"/>
                </a:cubicBezTo>
                <a:cubicBezTo>
                  <a:pt x="9319229" y="3080965"/>
                  <a:pt x="9321685" y="3080556"/>
                  <a:pt x="9324141" y="3077281"/>
                </a:cubicBezTo>
                <a:cubicBezTo>
                  <a:pt x="9335600" y="3056818"/>
                  <a:pt x="9341740" y="3035535"/>
                  <a:pt x="9342558" y="3013434"/>
                </a:cubicBezTo>
                <a:cubicBezTo>
                  <a:pt x="9342558" y="3010978"/>
                  <a:pt x="9341740" y="3010160"/>
                  <a:pt x="9340102" y="3010978"/>
                </a:cubicBezTo>
                <a:cubicBezTo>
                  <a:pt x="9338465" y="3010978"/>
                  <a:pt x="9336419" y="3011388"/>
                  <a:pt x="9333963" y="3012206"/>
                </a:cubicBezTo>
                <a:cubicBezTo>
                  <a:pt x="9332326" y="3012206"/>
                  <a:pt x="9326187" y="3013434"/>
                  <a:pt x="9315546" y="3015890"/>
                </a:cubicBezTo>
                <a:cubicBezTo>
                  <a:pt x="9318001" y="3016708"/>
                  <a:pt x="9320457" y="3018345"/>
                  <a:pt x="9322913" y="3020801"/>
                </a:cubicBezTo>
                <a:cubicBezTo>
                  <a:pt x="9323731" y="3021620"/>
                  <a:pt x="9324141" y="3022438"/>
                  <a:pt x="9324141" y="3023257"/>
                </a:cubicBezTo>
                <a:cubicBezTo>
                  <a:pt x="9328233" y="3027350"/>
                  <a:pt x="9328233" y="3030624"/>
                  <a:pt x="9324141" y="3033079"/>
                </a:cubicBezTo>
                <a:cubicBezTo>
                  <a:pt x="9322503" y="3034717"/>
                  <a:pt x="9319639" y="3037172"/>
                  <a:pt x="9315546" y="3040446"/>
                </a:cubicBezTo>
                <a:cubicBezTo>
                  <a:pt x="9313090" y="3042902"/>
                  <a:pt x="9311453" y="3044539"/>
                  <a:pt x="9310634" y="3045358"/>
                </a:cubicBezTo>
                <a:cubicBezTo>
                  <a:pt x="9303267" y="3053543"/>
                  <a:pt x="9295082" y="3060910"/>
                  <a:pt x="9286078" y="3067459"/>
                </a:cubicBezTo>
                <a:cubicBezTo>
                  <a:pt x="9283622" y="3069914"/>
                  <a:pt x="9281576" y="3071551"/>
                  <a:pt x="9279939" y="3072370"/>
                </a:cubicBezTo>
                <a:cubicBezTo>
                  <a:pt x="9262749" y="3087104"/>
                  <a:pt x="9237783" y="3097745"/>
                  <a:pt x="9205041" y="3104294"/>
                </a:cubicBezTo>
                <a:cubicBezTo>
                  <a:pt x="9200130" y="3105931"/>
                  <a:pt x="9199720" y="3105112"/>
                  <a:pt x="9203813" y="3101838"/>
                </a:cubicBezTo>
                <a:cubicBezTo>
                  <a:pt x="9223458" y="3088741"/>
                  <a:pt x="9243513" y="3072370"/>
                  <a:pt x="9263977" y="3052725"/>
                </a:cubicBezTo>
                <a:cubicBezTo>
                  <a:pt x="9272162" y="3043721"/>
                  <a:pt x="9278711" y="3034307"/>
                  <a:pt x="9283622" y="3024485"/>
                </a:cubicBezTo>
                <a:cubicBezTo>
                  <a:pt x="9282804" y="3024485"/>
                  <a:pt x="9281576" y="3024894"/>
                  <a:pt x="9279939" y="3025712"/>
                </a:cubicBezTo>
                <a:cubicBezTo>
                  <a:pt x="9278302" y="3025712"/>
                  <a:pt x="9277074" y="3026122"/>
                  <a:pt x="9276255" y="3026940"/>
                </a:cubicBezTo>
                <a:cubicBezTo>
                  <a:pt x="9270525" y="3027759"/>
                  <a:pt x="9265614" y="3026531"/>
                  <a:pt x="9261521" y="3023257"/>
                </a:cubicBezTo>
                <a:cubicBezTo>
                  <a:pt x="9259884" y="3021620"/>
                  <a:pt x="9257838" y="3019164"/>
                  <a:pt x="9255382" y="3015890"/>
                </a:cubicBezTo>
                <a:cubicBezTo>
                  <a:pt x="9252108" y="3012616"/>
                  <a:pt x="9249652" y="3010160"/>
                  <a:pt x="9248015" y="3008523"/>
                </a:cubicBezTo>
                <a:cubicBezTo>
                  <a:pt x="9246378" y="3006886"/>
                  <a:pt x="9245969" y="3005249"/>
                  <a:pt x="9246787" y="3003611"/>
                </a:cubicBezTo>
                <a:cubicBezTo>
                  <a:pt x="9233690" y="3011797"/>
                  <a:pt x="9217319" y="3017527"/>
                  <a:pt x="9197674" y="3020801"/>
                </a:cubicBezTo>
                <a:cubicBezTo>
                  <a:pt x="9195218" y="3021620"/>
                  <a:pt x="9193990" y="3021620"/>
                  <a:pt x="9193990" y="3020801"/>
                </a:cubicBezTo>
                <a:cubicBezTo>
                  <a:pt x="9193990" y="3019983"/>
                  <a:pt x="9195218" y="3018755"/>
                  <a:pt x="9197674" y="3017118"/>
                </a:cubicBezTo>
                <a:cubicBezTo>
                  <a:pt x="9217319" y="3003202"/>
                  <a:pt x="9237783" y="2982329"/>
                  <a:pt x="9259065" y="2954498"/>
                </a:cubicBezTo>
                <a:cubicBezTo>
                  <a:pt x="9272162" y="2936490"/>
                  <a:pt x="9277892" y="2922165"/>
                  <a:pt x="9276255" y="2911524"/>
                </a:cubicBezTo>
                <a:cubicBezTo>
                  <a:pt x="9275437" y="2906613"/>
                  <a:pt x="9276664" y="2904566"/>
                  <a:pt x="9279939" y="2905385"/>
                </a:cubicBezTo>
                <a:close/>
                <a:moveTo>
                  <a:pt x="3316433" y="2905385"/>
                </a:moveTo>
                <a:cubicBezTo>
                  <a:pt x="3317252" y="2905385"/>
                  <a:pt x="3318889" y="2905794"/>
                  <a:pt x="3321345" y="2906613"/>
                </a:cubicBezTo>
                <a:cubicBezTo>
                  <a:pt x="3337716" y="2908250"/>
                  <a:pt x="3348766" y="2909887"/>
                  <a:pt x="3354496" y="2911524"/>
                </a:cubicBezTo>
                <a:cubicBezTo>
                  <a:pt x="3372504" y="2919710"/>
                  <a:pt x="3377006" y="2932806"/>
                  <a:pt x="3368002" y="2950815"/>
                </a:cubicBezTo>
                <a:cubicBezTo>
                  <a:pt x="3362272" y="2956545"/>
                  <a:pt x="3356542" y="2957772"/>
                  <a:pt x="3350813" y="2954498"/>
                </a:cubicBezTo>
                <a:cubicBezTo>
                  <a:pt x="3339353" y="2944676"/>
                  <a:pt x="3327074" y="2929532"/>
                  <a:pt x="3313978" y="2909068"/>
                </a:cubicBezTo>
                <a:cubicBezTo>
                  <a:pt x="3313159" y="2907431"/>
                  <a:pt x="3313159" y="2906613"/>
                  <a:pt x="3313978" y="2906613"/>
                </a:cubicBezTo>
                <a:cubicBezTo>
                  <a:pt x="3313978" y="2905794"/>
                  <a:pt x="3314796" y="2905385"/>
                  <a:pt x="3316433" y="2905385"/>
                </a:cubicBezTo>
                <a:close/>
                <a:moveTo>
                  <a:pt x="5939492" y="2902929"/>
                </a:moveTo>
                <a:cubicBezTo>
                  <a:pt x="5950133" y="2907841"/>
                  <a:pt x="5958728" y="2913980"/>
                  <a:pt x="5965276" y="2921347"/>
                </a:cubicBezTo>
                <a:cubicBezTo>
                  <a:pt x="5967732" y="2923802"/>
                  <a:pt x="5968141" y="2926258"/>
                  <a:pt x="5966504" y="2928714"/>
                </a:cubicBezTo>
                <a:cubicBezTo>
                  <a:pt x="5964048" y="2938536"/>
                  <a:pt x="5962820" y="2957363"/>
                  <a:pt x="5962820" y="2985194"/>
                </a:cubicBezTo>
                <a:cubicBezTo>
                  <a:pt x="5962820" y="3003202"/>
                  <a:pt x="5959546" y="3011797"/>
                  <a:pt x="5952998" y="3010978"/>
                </a:cubicBezTo>
                <a:cubicBezTo>
                  <a:pt x="5939901" y="3006886"/>
                  <a:pt x="5933762" y="2997882"/>
                  <a:pt x="5934580" y="2983966"/>
                </a:cubicBezTo>
                <a:cubicBezTo>
                  <a:pt x="5935399" y="2974143"/>
                  <a:pt x="5935808" y="2962274"/>
                  <a:pt x="5935808" y="2948359"/>
                </a:cubicBezTo>
                <a:cubicBezTo>
                  <a:pt x="5935808" y="2931169"/>
                  <a:pt x="5934171" y="2918891"/>
                  <a:pt x="5930897" y="2911524"/>
                </a:cubicBezTo>
                <a:cubicBezTo>
                  <a:pt x="5930078" y="2905794"/>
                  <a:pt x="5932943" y="2902929"/>
                  <a:pt x="5939492" y="2902929"/>
                </a:cubicBezTo>
                <a:close/>
                <a:moveTo>
                  <a:pt x="3658403" y="2891879"/>
                </a:moveTo>
                <a:cubicBezTo>
                  <a:pt x="3673956" y="2894334"/>
                  <a:pt x="3686643" y="2897609"/>
                  <a:pt x="3696466" y="2901701"/>
                </a:cubicBezTo>
                <a:cubicBezTo>
                  <a:pt x="3714474" y="2910705"/>
                  <a:pt x="3716930" y="2924621"/>
                  <a:pt x="3703833" y="2943448"/>
                </a:cubicBezTo>
                <a:cubicBezTo>
                  <a:pt x="3697284" y="2948359"/>
                  <a:pt x="3691145" y="2948359"/>
                  <a:pt x="3685415" y="2943448"/>
                </a:cubicBezTo>
                <a:cubicBezTo>
                  <a:pt x="3675593" y="2930351"/>
                  <a:pt x="3665361" y="2914798"/>
                  <a:pt x="3654720" y="2896790"/>
                </a:cubicBezTo>
                <a:cubicBezTo>
                  <a:pt x="3653083" y="2893516"/>
                  <a:pt x="3654310" y="2891879"/>
                  <a:pt x="3658403" y="2891879"/>
                </a:cubicBezTo>
                <a:close/>
                <a:moveTo>
                  <a:pt x="157409" y="2890651"/>
                </a:moveTo>
                <a:cubicBezTo>
                  <a:pt x="153317" y="2891469"/>
                  <a:pt x="145950" y="2892288"/>
                  <a:pt x="135309" y="2893107"/>
                </a:cubicBezTo>
                <a:cubicBezTo>
                  <a:pt x="127942" y="2893925"/>
                  <a:pt x="122621" y="2894334"/>
                  <a:pt x="119347" y="2894334"/>
                </a:cubicBezTo>
                <a:cubicBezTo>
                  <a:pt x="118528" y="2897609"/>
                  <a:pt x="118119" y="2902929"/>
                  <a:pt x="118119" y="2910296"/>
                </a:cubicBezTo>
                <a:lnTo>
                  <a:pt x="118119" y="2915208"/>
                </a:lnTo>
                <a:cubicBezTo>
                  <a:pt x="121393" y="2914389"/>
                  <a:pt x="127123" y="2913570"/>
                  <a:pt x="135309" y="2912752"/>
                </a:cubicBezTo>
                <a:cubicBezTo>
                  <a:pt x="140220" y="2911115"/>
                  <a:pt x="143494" y="2910296"/>
                  <a:pt x="145131" y="2910296"/>
                </a:cubicBezTo>
                <a:cubicBezTo>
                  <a:pt x="150043" y="2910296"/>
                  <a:pt x="154545" y="2909478"/>
                  <a:pt x="158638" y="2907841"/>
                </a:cubicBezTo>
                <a:cubicBezTo>
                  <a:pt x="159456" y="2906203"/>
                  <a:pt x="159865" y="2903748"/>
                  <a:pt x="159865" y="2900474"/>
                </a:cubicBezTo>
                <a:cubicBezTo>
                  <a:pt x="160684" y="2897199"/>
                  <a:pt x="161093" y="2894744"/>
                  <a:pt x="161093" y="2893107"/>
                </a:cubicBezTo>
                <a:cubicBezTo>
                  <a:pt x="161093" y="2891469"/>
                  <a:pt x="159865" y="2890651"/>
                  <a:pt x="157409" y="2890651"/>
                </a:cubicBezTo>
                <a:close/>
                <a:moveTo>
                  <a:pt x="6664247" y="2889423"/>
                </a:moveTo>
                <a:cubicBezTo>
                  <a:pt x="6678982" y="2895153"/>
                  <a:pt x="6691260" y="2905385"/>
                  <a:pt x="6701083" y="2920119"/>
                </a:cubicBezTo>
                <a:cubicBezTo>
                  <a:pt x="6705175" y="2924212"/>
                  <a:pt x="6705175" y="2928714"/>
                  <a:pt x="6701083" y="2933625"/>
                </a:cubicBezTo>
                <a:cubicBezTo>
                  <a:pt x="6700264" y="2935262"/>
                  <a:pt x="6698627" y="2937718"/>
                  <a:pt x="6696172" y="2940992"/>
                </a:cubicBezTo>
                <a:cubicBezTo>
                  <a:pt x="6694534" y="2945085"/>
                  <a:pt x="6690850" y="2952043"/>
                  <a:pt x="6685121" y="2961865"/>
                </a:cubicBezTo>
                <a:cubicBezTo>
                  <a:pt x="6684302" y="2964321"/>
                  <a:pt x="6683074" y="2966367"/>
                  <a:pt x="6681437" y="2968004"/>
                </a:cubicBezTo>
                <a:cubicBezTo>
                  <a:pt x="6714998" y="3022029"/>
                  <a:pt x="6764930" y="3063775"/>
                  <a:pt x="6831233" y="3093243"/>
                </a:cubicBezTo>
                <a:cubicBezTo>
                  <a:pt x="6836144" y="3095699"/>
                  <a:pt x="6838600" y="3097745"/>
                  <a:pt x="6838600" y="3099382"/>
                </a:cubicBezTo>
                <a:cubicBezTo>
                  <a:pt x="6838600" y="3101019"/>
                  <a:pt x="6836144" y="3102247"/>
                  <a:pt x="6831233" y="3103066"/>
                </a:cubicBezTo>
                <a:cubicBezTo>
                  <a:pt x="6809132" y="3107159"/>
                  <a:pt x="6788259" y="3109205"/>
                  <a:pt x="6768613" y="3109205"/>
                </a:cubicBezTo>
                <a:cubicBezTo>
                  <a:pt x="6758791" y="3110024"/>
                  <a:pt x="6750196" y="3107977"/>
                  <a:pt x="6742829" y="3103066"/>
                </a:cubicBezTo>
                <a:cubicBezTo>
                  <a:pt x="6713361" y="3076872"/>
                  <a:pt x="6690850" y="3046176"/>
                  <a:pt x="6675298" y="3010978"/>
                </a:cubicBezTo>
                <a:cubicBezTo>
                  <a:pt x="6674480" y="3007704"/>
                  <a:pt x="6672024" y="3001974"/>
                  <a:pt x="6667931" y="2993789"/>
                </a:cubicBezTo>
                <a:cubicBezTo>
                  <a:pt x="6653197" y="3019983"/>
                  <a:pt x="6636007" y="3043721"/>
                  <a:pt x="6616363" y="3065003"/>
                </a:cubicBezTo>
                <a:cubicBezTo>
                  <a:pt x="6599173" y="3082193"/>
                  <a:pt x="6575844" y="3095290"/>
                  <a:pt x="6546376" y="3104294"/>
                </a:cubicBezTo>
                <a:cubicBezTo>
                  <a:pt x="6543920" y="3105112"/>
                  <a:pt x="6542283" y="3105112"/>
                  <a:pt x="6541465" y="3104294"/>
                </a:cubicBezTo>
                <a:cubicBezTo>
                  <a:pt x="6541465" y="3103475"/>
                  <a:pt x="6542693" y="3102247"/>
                  <a:pt x="6545148" y="3100610"/>
                </a:cubicBezTo>
                <a:cubicBezTo>
                  <a:pt x="6589350" y="3066231"/>
                  <a:pt x="6624139" y="3014253"/>
                  <a:pt x="6649514" y="2944676"/>
                </a:cubicBezTo>
                <a:cubicBezTo>
                  <a:pt x="6656062" y="2929123"/>
                  <a:pt x="6658108" y="2912752"/>
                  <a:pt x="6655653" y="2895562"/>
                </a:cubicBezTo>
                <a:cubicBezTo>
                  <a:pt x="6655653" y="2890651"/>
                  <a:pt x="6658518" y="2888605"/>
                  <a:pt x="6664247" y="2889423"/>
                </a:cubicBezTo>
                <a:close/>
                <a:moveTo>
                  <a:pt x="768275" y="2889423"/>
                </a:moveTo>
                <a:cubicBezTo>
                  <a:pt x="783009" y="2895153"/>
                  <a:pt x="795288" y="2905385"/>
                  <a:pt x="805110" y="2920119"/>
                </a:cubicBezTo>
                <a:cubicBezTo>
                  <a:pt x="809203" y="2924212"/>
                  <a:pt x="809203" y="2928714"/>
                  <a:pt x="805110" y="2933625"/>
                </a:cubicBezTo>
                <a:cubicBezTo>
                  <a:pt x="804292" y="2935262"/>
                  <a:pt x="802654" y="2937718"/>
                  <a:pt x="800199" y="2940992"/>
                </a:cubicBezTo>
                <a:cubicBezTo>
                  <a:pt x="798562" y="2945085"/>
                  <a:pt x="794879" y="2952043"/>
                  <a:pt x="789149" y="2961865"/>
                </a:cubicBezTo>
                <a:cubicBezTo>
                  <a:pt x="788330" y="2964321"/>
                  <a:pt x="787102" y="2966367"/>
                  <a:pt x="785465" y="2968004"/>
                </a:cubicBezTo>
                <a:cubicBezTo>
                  <a:pt x="819026" y="3022029"/>
                  <a:pt x="868958" y="3063775"/>
                  <a:pt x="935260" y="3093243"/>
                </a:cubicBezTo>
                <a:cubicBezTo>
                  <a:pt x="940172" y="3095699"/>
                  <a:pt x="942627" y="3097745"/>
                  <a:pt x="942627" y="3099382"/>
                </a:cubicBezTo>
                <a:cubicBezTo>
                  <a:pt x="942627" y="3101019"/>
                  <a:pt x="940172" y="3102247"/>
                  <a:pt x="935260" y="3103066"/>
                </a:cubicBezTo>
                <a:cubicBezTo>
                  <a:pt x="913159" y="3107159"/>
                  <a:pt x="892287" y="3109205"/>
                  <a:pt x="872641" y="3109205"/>
                </a:cubicBezTo>
                <a:cubicBezTo>
                  <a:pt x="862818" y="3110024"/>
                  <a:pt x="854224" y="3107977"/>
                  <a:pt x="846857" y="3103066"/>
                </a:cubicBezTo>
                <a:cubicBezTo>
                  <a:pt x="817389" y="3076872"/>
                  <a:pt x="794879" y="3046176"/>
                  <a:pt x="779326" y="3010978"/>
                </a:cubicBezTo>
                <a:cubicBezTo>
                  <a:pt x="778507" y="3007704"/>
                  <a:pt x="776052" y="3001974"/>
                  <a:pt x="771960" y="2993789"/>
                </a:cubicBezTo>
                <a:cubicBezTo>
                  <a:pt x="757225" y="3019983"/>
                  <a:pt x="740035" y="3043721"/>
                  <a:pt x="720390" y="3065003"/>
                </a:cubicBezTo>
                <a:cubicBezTo>
                  <a:pt x="703200" y="3082193"/>
                  <a:pt x="679870" y="3095290"/>
                  <a:pt x="650402" y="3104294"/>
                </a:cubicBezTo>
                <a:cubicBezTo>
                  <a:pt x="647947" y="3105112"/>
                  <a:pt x="646311" y="3105112"/>
                  <a:pt x="645492" y="3104294"/>
                </a:cubicBezTo>
                <a:cubicBezTo>
                  <a:pt x="645492" y="3103475"/>
                  <a:pt x="646719" y="3102247"/>
                  <a:pt x="649175" y="3100610"/>
                </a:cubicBezTo>
                <a:cubicBezTo>
                  <a:pt x="693377" y="3066231"/>
                  <a:pt x="728165" y="3014253"/>
                  <a:pt x="753542" y="2944676"/>
                </a:cubicBezTo>
                <a:cubicBezTo>
                  <a:pt x="760090" y="2929123"/>
                  <a:pt x="762137" y="2912752"/>
                  <a:pt x="759681" y="2895562"/>
                </a:cubicBezTo>
                <a:cubicBezTo>
                  <a:pt x="759681" y="2890651"/>
                  <a:pt x="762545" y="2888605"/>
                  <a:pt x="768275" y="2889423"/>
                </a:cubicBezTo>
                <a:close/>
                <a:moveTo>
                  <a:pt x="4978062" y="2885740"/>
                </a:moveTo>
                <a:cubicBezTo>
                  <a:pt x="4985429" y="2889832"/>
                  <a:pt x="4993614" y="2895562"/>
                  <a:pt x="5002619" y="2902929"/>
                </a:cubicBezTo>
                <a:cubicBezTo>
                  <a:pt x="5007530" y="2908659"/>
                  <a:pt x="5007939" y="2913570"/>
                  <a:pt x="5003846" y="2917663"/>
                </a:cubicBezTo>
                <a:cubicBezTo>
                  <a:pt x="4997298" y="2925849"/>
                  <a:pt x="4989931" y="2933625"/>
                  <a:pt x="4981745" y="2940992"/>
                </a:cubicBezTo>
                <a:cubicBezTo>
                  <a:pt x="4971923" y="2950815"/>
                  <a:pt x="4962919" y="2959819"/>
                  <a:pt x="4954733" y="2968004"/>
                </a:cubicBezTo>
                <a:cubicBezTo>
                  <a:pt x="4957189" y="2967186"/>
                  <a:pt x="4962100" y="2966776"/>
                  <a:pt x="4969467" y="2966776"/>
                </a:cubicBezTo>
                <a:cubicBezTo>
                  <a:pt x="4976016" y="2965958"/>
                  <a:pt x="4980927" y="2965549"/>
                  <a:pt x="4984201" y="2965549"/>
                </a:cubicBezTo>
                <a:cubicBezTo>
                  <a:pt x="4994024" y="2948359"/>
                  <a:pt x="4998117" y="2937309"/>
                  <a:pt x="4996479" y="2932397"/>
                </a:cubicBezTo>
                <a:cubicBezTo>
                  <a:pt x="4997298" y="2927486"/>
                  <a:pt x="5000163" y="2925439"/>
                  <a:pt x="5005074" y="2926258"/>
                </a:cubicBezTo>
                <a:cubicBezTo>
                  <a:pt x="5014897" y="2929532"/>
                  <a:pt x="5023082" y="2935262"/>
                  <a:pt x="5029631" y="2943448"/>
                </a:cubicBezTo>
                <a:cubicBezTo>
                  <a:pt x="5046002" y="2941811"/>
                  <a:pt x="5064419" y="2938127"/>
                  <a:pt x="5084883" y="2932397"/>
                </a:cubicBezTo>
                <a:cubicBezTo>
                  <a:pt x="5092250" y="2929942"/>
                  <a:pt x="5101664" y="2927077"/>
                  <a:pt x="5113123" y="2923802"/>
                </a:cubicBezTo>
                <a:cubicBezTo>
                  <a:pt x="5119672" y="2922165"/>
                  <a:pt x="5124583" y="2922165"/>
                  <a:pt x="5127857" y="2923802"/>
                </a:cubicBezTo>
                <a:cubicBezTo>
                  <a:pt x="5136043" y="2927077"/>
                  <a:pt x="5141773" y="2930351"/>
                  <a:pt x="5145047" y="2933625"/>
                </a:cubicBezTo>
                <a:cubicBezTo>
                  <a:pt x="5149140" y="2939355"/>
                  <a:pt x="5147912" y="2943857"/>
                  <a:pt x="5141364" y="2947131"/>
                </a:cubicBezTo>
                <a:cubicBezTo>
                  <a:pt x="5139726" y="2947131"/>
                  <a:pt x="5135634" y="2947950"/>
                  <a:pt x="5129085" y="2949587"/>
                </a:cubicBezTo>
                <a:cubicBezTo>
                  <a:pt x="5111077" y="2952861"/>
                  <a:pt x="5096752" y="2955317"/>
                  <a:pt x="5086111" y="2956954"/>
                </a:cubicBezTo>
                <a:cubicBezTo>
                  <a:pt x="5090204" y="2957772"/>
                  <a:pt x="5092660" y="2959000"/>
                  <a:pt x="5093478" y="2960637"/>
                </a:cubicBezTo>
                <a:cubicBezTo>
                  <a:pt x="5095934" y="2963093"/>
                  <a:pt x="5095525" y="2965549"/>
                  <a:pt x="5092250" y="2968004"/>
                </a:cubicBezTo>
                <a:cubicBezTo>
                  <a:pt x="5091432" y="2968823"/>
                  <a:pt x="5088567" y="2970051"/>
                  <a:pt x="5083655" y="2971688"/>
                </a:cubicBezTo>
                <a:cubicBezTo>
                  <a:pt x="5079563" y="2974143"/>
                  <a:pt x="5076698" y="2975781"/>
                  <a:pt x="5075061" y="2976599"/>
                </a:cubicBezTo>
                <a:cubicBezTo>
                  <a:pt x="5068512" y="2981510"/>
                  <a:pt x="5061555" y="2985603"/>
                  <a:pt x="5054188" y="2988877"/>
                </a:cubicBezTo>
                <a:cubicBezTo>
                  <a:pt x="5058280" y="2988877"/>
                  <a:pt x="5072196" y="2987240"/>
                  <a:pt x="5095934" y="2983966"/>
                </a:cubicBezTo>
                <a:cubicBezTo>
                  <a:pt x="5100845" y="2983148"/>
                  <a:pt x="5104119" y="2982738"/>
                  <a:pt x="5105756" y="2982738"/>
                </a:cubicBezTo>
                <a:cubicBezTo>
                  <a:pt x="5104119" y="2980283"/>
                  <a:pt x="5102073" y="2977418"/>
                  <a:pt x="5099617" y="2974143"/>
                </a:cubicBezTo>
                <a:cubicBezTo>
                  <a:pt x="5098799" y="2971688"/>
                  <a:pt x="5097980" y="2970051"/>
                  <a:pt x="5097162" y="2969232"/>
                </a:cubicBezTo>
                <a:cubicBezTo>
                  <a:pt x="5096343" y="2966776"/>
                  <a:pt x="5096343" y="2965549"/>
                  <a:pt x="5097162" y="2965549"/>
                </a:cubicBezTo>
                <a:cubicBezTo>
                  <a:pt x="5097162" y="2964730"/>
                  <a:pt x="5098389" y="2964321"/>
                  <a:pt x="5100845" y="2964321"/>
                </a:cubicBezTo>
                <a:cubicBezTo>
                  <a:pt x="5108212" y="2964321"/>
                  <a:pt x="5118444" y="2966776"/>
                  <a:pt x="5131541" y="2971688"/>
                </a:cubicBezTo>
                <a:cubicBezTo>
                  <a:pt x="5145456" y="2976599"/>
                  <a:pt x="5149549" y="2986831"/>
                  <a:pt x="5143819" y="3002384"/>
                </a:cubicBezTo>
                <a:cubicBezTo>
                  <a:pt x="5138908" y="3010569"/>
                  <a:pt x="5132769" y="3012206"/>
                  <a:pt x="5125402" y="3007295"/>
                </a:cubicBezTo>
                <a:cubicBezTo>
                  <a:pt x="5121309" y="3003202"/>
                  <a:pt x="5117216" y="2998291"/>
                  <a:pt x="5113123" y="2992561"/>
                </a:cubicBezTo>
                <a:cubicBezTo>
                  <a:pt x="5104938" y="2996654"/>
                  <a:pt x="5096343" y="2999928"/>
                  <a:pt x="5087339" y="3002384"/>
                </a:cubicBezTo>
                <a:cubicBezTo>
                  <a:pt x="5094706" y="3004839"/>
                  <a:pt x="5102073" y="3008932"/>
                  <a:pt x="5109440" y="3014662"/>
                </a:cubicBezTo>
                <a:cubicBezTo>
                  <a:pt x="5112714" y="3018755"/>
                  <a:pt x="5113942" y="3023666"/>
                  <a:pt x="5113123" y="3029396"/>
                </a:cubicBezTo>
                <a:cubicBezTo>
                  <a:pt x="5109031" y="3037581"/>
                  <a:pt x="5106575" y="3049860"/>
                  <a:pt x="5105756" y="3066231"/>
                </a:cubicBezTo>
                <a:cubicBezTo>
                  <a:pt x="5105756" y="3076872"/>
                  <a:pt x="5111486" y="3083011"/>
                  <a:pt x="5122946" y="3084648"/>
                </a:cubicBezTo>
                <a:cubicBezTo>
                  <a:pt x="5140136" y="3084648"/>
                  <a:pt x="5150777" y="3079328"/>
                  <a:pt x="5154870" y="3068687"/>
                </a:cubicBezTo>
                <a:cubicBezTo>
                  <a:pt x="5158144" y="3063775"/>
                  <a:pt x="5160600" y="3054771"/>
                  <a:pt x="5162237" y="3041674"/>
                </a:cubicBezTo>
                <a:cubicBezTo>
                  <a:pt x="5163055" y="3039219"/>
                  <a:pt x="5164283" y="3037991"/>
                  <a:pt x="5165920" y="3037991"/>
                </a:cubicBezTo>
                <a:cubicBezTo>
                  <a:pt x="5166739" y="3037991"/>
                  <a:pt x="5167557" y="3039219"/>
                  <a:pt x="5168376" y="3041674"/>
                </a:cubicBezTo>
                <a:cubicBezTo>
                  <a:pt x="5170013" y="3052315"/>
                  <a:pt x="5175334" y="3066231"/>
                  <a:pt x="5184338" y="3083421"/>
                </a:cubicBezTo>
                <a:cubicBezTo>
                  <a:pt x="5189249" y="3090788"/>
                  <a:pt x="5188840" y="3096927"/>
                  <a:pt x="5183110" y="3101838"/>
                </a:cubicBezTo>
                <a:cubicBezTo>
                  <a:pt x="5174106" y="3108386"/>
                  <a:pt x="5158963" y="3112070"/>
                  <a:pt x="5137680" y="3112889"/>
                </a:cubicBezTo>
                <a:cubicBezTo>
                  <a:pt x="5123765" y="3113707"/>
                  <a:pt x="5110668" y="3112479"/>
                  <a:pt x="5098389" y="3109205"/>
                </a:cubicBezTo>
                <a:cubicBezTo>
                  <a:pt x="5096752" y="3108386"/>
                  <a:pt x="5095525" y="3107977"/>
                  <a:pt x="5094706" y="3107977"/>
                </a:cubicBezTo>
                <a:cubicBezTo>
                  <a:pt x="5083246" y="3101429"/>
                  <a:pt x="5077107" y="3089560"/>
                  <a:pt x="5076288" y="3072370"/>
                </a:cubicBezTo>
                <a:cubicBezTo>
                  <a:pt x="5076288" y="3060092"/>
                  <a:pt x="5076698" y="3049041"/>
                  <a:pt x="5077516" y="3039219"/>
                </a:cubicBezTo>
                <a:cubicBezTo>
                  <a:pt x="5079153" y="3023666"/>
                  <a:pt x="5078744" y="3013025"/>
                  <a:pt x="5076288" y="3007295"/>
                </a:cubicBezTo>
                <a:cubicBezTo>
                  <a:pt x="5071377" y="3009751"/>
                  <a:pt x="5066875" y="3012206"/>
                  <a:pt x="5062782" y="3014662"/>
                </a:cubicBezTo>
                <a:cubicBezTo>
                  <a:pt x="5065238" y="3016299"/>
                  <a:pt x="5069331" y="3019983"/>
                  <a:pt x="5075061" y="3025712"/>
                </a:cubicBezTo>
                <a:cubicBezTo>
                  <a:pt x="5079153" y="3028168"/>
                  <a:pt x="5078744" y="3033079"/>
                  <a:pt x="5073833" y="3040446"/>
                </a:cubicBezTo>
                <a:cubicBezTo>
                  <a:pt x="5073014" y="3041265"/>
                  <a:pt x="5070968" y="3043721"/>
                  <a:pt x="5067694" y="3047813"/>
                </a:cubicBezTo>
                <a:cubicBezTo>
                  <a:pt x="5058690" y="3057636"/>
                  <a:pt x="5052960" y="3063775"/>
                  <a:pt x="5050504" y="3066231"/>
                </a:cubicBezTo>
                <a:cubicBezTo>
                  <a:pt x="5025129" y="3088332"/>
                  <a:pt x="4997298" y="3102657"/>
                  <a:pt x="4967011" y="3109205"/>
                </a:cubicBezTo>
                <a:cubicBezTo>
                  <a:pt x="4963737" y="3110024"/>
                  <a:pt x="4961691" y="3110024"/>
                  <a:pt x="4960872" y="3109205"/>
                </a:cubicBezTo>
                <a:cubicBezTo>
                  <a:pt x="4960872" y="3108386"/>
                  <a:pt x="4962509" y="3107159"/>
                  <a:pt x="4965784" y="3105522"/>
                </a:cubicBezTo>
                <a:cubicBezTo>
                  <a:pt x="4993614" y="3086695"/>
                  <a:pt x="5015306" y="3067049"/>
                  <a:pt x="5030859" y="3046586"/>
                </a:cubicBezTo>
                <a:cubicBezTo>
                  <a:pt x="5032496" y="3044130"/>
                  <a:pt x="5034542" y="3040856"/>
                  <a:pt x="5036998" y="3036763"/>
                </a:cubicBezTo>
                <a:cubicBezTo>
                  <a:pt x="5041091" y="3029396"/>
                  <a:pt x="5043546" y="3024894"/>
                  <a:pt x="5044365" y="3023257"/>
                </a:cubicBezTo>
                <a:cubicBezTo>
                  <a:pt x="5040272" y="3022438"/>
                  <a:pt x="5037407" y="3020801"/>
                  <a:pt x="5035770" y="3018345"/>
                </a:cubicBezTo>
                <a:cubicBezTo>
                  <a:pt x="5031677" y="3015071"/>
                  <a:pt x="5027994" y="3009751"/>
                  <a:pt x="5024720" y="3002384"/>
                </a:cubicBezTo>
                <a:cubicBezTo>
                  <a:pt x="5024720" y="3002384"/>
                  <a:pt x="5024720" y="3001974"/>
                  <a:pt x="5024720" y="3001156"/>
                </a:cubicBezTo>
                <a:cubicBezTo>
                  <a:pt x="5022264" y="2995426"/>
                  <a:pt x="5023492" y="2991742"/>
                  <a:pt x="5028403" y="2990105"/>
                </a:cubicBezTo>
                <a:cubicBezTo>
                  <a:pt x="5034133" y="2990105"/>
                  <a:pt x="5040272" y="2984785"/>
                  <a:pt x="5046821" y="2974143"/>
                </a:cubicBezTo>
                <a:cubicBezTo>
                  <a:pt x="5050095" y="2970051"/>
                  <a:pt x="5052960" y="2965549"/>
                  <a:pt x="5055415" y="2960637"/>
                </a:cubicBezTo>
                <a:cubicBezTo>
                  <a:pt x="5053778" y="2961456"/>
                  <a:pt x="5052960" y="2961865"/>
                  <a:pt x="5052960" y="2961865"/>
                </a:cubicBezTo>
                <a:cubicBezTo>
                  <a:pt x="5048048" y="2961865"/>
                  <a:pt x="5042728" y="2960637"/>
                  <a:pt x="5036998" y="2958182"/>
                </a:cubicBezTo>
                <a:cubicBezTo>
                  <a:pt x="5036998" y="2957363"/>
                  <a:pt x="5036179" y="2956545"/>
                  <a:pt x="5034542" y="2955726"/>
                </a:cubicBezTo>
                <a:cubicBezTo>
                  <a:pt x="5033724" y="2954907"/>
                  <a:pt x="5032905" y="2954498"/>
                  <a:pt x="5032087" y="2954498"/>
                </a:cubicBezTo>
                <a:lnTo>
                  <a:pt x="5029631" y="2956954"/>
                </a:lnTo>
                <a:cubicBezTo>
                  <a:pt x="5028812" y="2957772"/>
                  <a:pt x="5026357" y="2960228"/>
                  <a:pt x="5022264" y="2964321"/>
                </a:cubicBezTo>
                <a:cubicBezTo>
                  <a:pt x="5013260" y="2972506"/>
                  <a:pt x="5006302" y="2979055"/>
                  <a:pt x="5001391" y="2983966"/>
                </a:cubicBezTo>
                <a:cubicBezTo>
                  <a:pt x="4996479" y="2988877"/>
                  <a:pt x="4988703" y="2995835"/>
                  <a:pt x="4978062" y="3004839"/>
                </a:cubicBezTo>
                <a:cubicBezTo>
                  <a:pt x="4973969" y="3008114"/>
                  <a:pt x="4971104" y="3010569"/>
                  <a:pt x="4969467" y="3012206"/>
                </a:cubicBezTo>
                <a:cubicBezTo>
                  <a:pt x="4971923" y="3011388"/>
                  <a:pt x="4976834" y="3010569"/>
                  <a:pt x="4984201" y="3009751"/>
                </a:cubicBezTo>
                <a:cubicBezTo>
                  <a:pt x="4998117" y="3006476"/>
                  <a:pt x="5008758" y="3004021"/>
                  <a:pt x="5016125" y="3002384"/>
                </a:cubicBezTo>
                <a:cubicBezTo>
                  <a:pt x="5019399" y="3001565"/>
                  <a:pt x="5021445" y="3001974"/>
                  <a:pt x="5022264" y="3003611"/>
                </a:cubicBezTo>
                <a:cubicBezTo>
                  <a:pt x="5022264" y="3004430"/>
                  <a:pt x="5021036" y="3006067"/>
                  <a:pt x="5018580" y="3008523"/>
                </a:cubicBezTo>
                <a:cubicBezTo>
                  <a:pt x="5009576" y="3016708"/>
                  <a:pt x="4998935" y="3024894"/>
                  <a:pt x="4986657" y="3033079"/>
                </a:cubicBezTo>
                <a:cubicBezTo>
                  <a:pt x="4976016" y="3039628"/>
                  <a:pt x="4967830" y="3045767"/>
                  <a:pt x="4962100" y="3051497"/>
                </a:cubicBezTo>
                <a:cubicBezTo>
                  <a:pt x="4959644" y="3054771"/>
                  <a:pt x="4955552" y="3054771"/>
                  <a:pt x="4949822" y="3051497"/>
                </a:cubicBezTo>
                <a:cubicBezTo>
                  <a:pt x="4943273" y="3047404"/>
                  <a:pt x="4937953" y="3040446"/>
                  <a:pt x="4933860" y="3030624"/>
                </a:cubicBezTo>
                <a:cubicBezTo>
                  <a:pt x="4931404" y="3024075"/>
                  <a:pt x="4932632" y="3019983"/>
                  <a:pt x="4937543" y="3018345"/>
                </a:cubicBezTo>
                <a:cubicBezTo>
                  <a:pt x="4944092" y="3016708"/>
                  <a:pt x="4951459" y="3010569"/>
                  <a:pt x="4959644" y="2999928"/>
                </a:cubicBezTo>
                <a:cubicBezTo>
                  <a:pt x="4961282" y="2997472"/>
                  <a:pt x="4963328" y="2994607"/>
                  <a:pt x="4965784" y="2991333"/>
                </a:cubicBezTo>
                <a:cubicBezTo>
                  <a:pt x="4967421" y="2988877"/>
                  <a:pt x="4968649" y="2987240"/>
                  <a:pt x="4969467" y="2986422"/>
                </a:cubicBezTo>
                <a:cubicBezTo>
                  <a:pt x="4967011" y="2987240"/>
                  <a:pt x="4963737" y="2988877"/>
                  <a:pt x="4959644" y="2991333"/>
                </a:cubicBezTo>
                <a:cubicBezTo>
                  <a:pt x="4956370" y="2992970"/>
                  <a:pt x="4951459" y="2995426"/>
                  <a:pt x="4944910" y="2998700"/>
                </a:cubicBezTo>
                <a:cubicBezTo>
                  <a:pt x="4943273" y="3000337"/>
                  <a:pt x="4939999" y="2999519"/>
                  <a:pt x="4935088" y="2996244"/>
                </a:cubicBezTo>
                <a:cubicBezTo>
                  <a:pt x="4930176" y="2991333"/>
                  <a:pt x="4926084" y="2984785"/>
                  <a:pt x="4922809" y="2976599"/>
                </a:cubicBezTo>
                <a:cubicBezTo>
                  <a:pt x="4920354" y="2972506"/>
                  <a:pt x="4921172" y="2970051"/>
                  <a:pt x="4925265" y="2969232"/>
                </a:cubicBezTo>
                <a:cubicBezTo>
                  <a:pt x="4933451" y="2965958"/>
                  <a:pt x="4938771" y="2962274"/>
                  <a:pt x="4941227" y="2958182"/>
                </a:cubicBezTo>
                <a:cubicBezTo>
                  <a:pt x="4948594" y="2945903"/>
                  <a:pt x="4953915" y="2936490"/>
                  <a:pt x="4957189" y="2929942"/>
                </a:cubicBezTo>
                <a:cubicBezTo>
                  <a:pt x="4965374" y="2913570"/>
                  <a:pt x="4969467" y="2901701"/>
                  <a:pt x="4969467" y="2894334"/>
                </a:cubicBezTo>
                <a:cubicBezTo>
                  <a:pt x="4969467" y="2886967"/>
                  <a:pt x="4972332" y="2884102"/>
                  <a:pt x="4978062" y="2885740"/>
                </a:cubicBezTo>
                <a:close/>
                <a:moveTo>
                  <a:pt x="8270623" y="2883284"/>
                </a:moveTo>
                <a:cubicBezTo>
                  <a:pt x="8286176" y="2890651"/>
                  <a:pt x="8295999" y="2899246"/>
                  <a:pt x="8300091" y="2909068"/>
                </a:cubicBezTo>
                <a:cubicBezTo>
                  <a:pt x="8300091" y="2909068"/>
                  <a:pt x="8300091" y="2909478"/>
                  <a:pt x="8300091" y="2910296"/>
                </a:cubicBezTo>
                <a:cubicBezTo>
                  <a:pt x="8301729" y="2915208"/>
                  <a:pt x="8301319" y="2918891"/>
                  <a:pt x="8298864" y="2921347"/>
                </a:cubicBezTo>
                <a:cubicBezTo>
                  <a:pt x="8297227" y="2923802"/>
                  <a:pt x="8295589" y="2927895"/>
                  <a:pt x="8293952" y="2933625"/>
                </a:cubicBezTo>
                <a:cubicBezTo>
                  <a:pt x="8293134" y="2936081"/>
                  <a:pt x="8292315" y="2937718"/>
                  <a:pt x="8291497" y="2938536"/>
                </a:cubicBezTo>
                <a:cubicBezTo>
                  <a:pt x="8288223" y="2944266"/>
                  <a:pt x="8286995" y="2946313"/>
                  <a:pt x="8287813" y="2944676"/>
                </a:cubicBezTo>
                <a:cubicBezTo>
                  <a:pt x="8280446" y="2957772"/>
                  <a:pt x="8274717" y="2968004"/>
                  <a:pt x="8270623" y="2975371"/>
                </a:cubicBezTo>
                <a:cubicBezTo>
                  <a:pt x="8277991" y="2981101"/>
                  <a:pt x="8281674" y="2991333"/>
                  <a:pt x="8281674" y="3006067"/>
                </a:cubicBezTo>
                <a:cubicBezTo>
                  <a:pt x="8281674" y="3027350"/>
                  <a:pt x="8281674" y="3048632"/>
                  <a:pt x="8281674" y="3069914"/>
                </a:cubicBezTo>
                <a:cubicBezTo>
                  <a:pt x="8283311" y="3069096"/>
                  <a:pt x="8284539" y="3068687"/>
                  <a:pt x="8285357" y="3068687"/>
                </a:cubicBezTo>
                <a:cubicBezTo>
                  <a:pt x="8294362" y="3068687"/>
                  <a:pt x="8306640" y="3067868"/>
                  <a:pt x="8322192" y="3066231"/>
                </a:cubicBezTo>
                <a:cubicBezTo>
                  <a:pt x="8327104" y="3065412"/>
                  <a:pt x="8334061" y="3064185"/>
                  <a:pt x="8343066" y="3062547"/>
                </a:cubicBezTo>
                <a:cubicBezTo>
                  <a:pt x="8352888" y="3061729"/>
                  <a:pt x="8359846" y="3060910"/>
                  <a:pt x="8363939" y="3060092"/>
                </a:cubicBezTo>
                <a:cubicBezTo>
                  <a:pt x="8373761" y="3037172"/>
                  <a:pt x="8380719" y="3019164"/>
                  <a:pt x="8384812" y="3006067"/>
                </a:cubicBezTo>
                <a:cubicBezTo>
                  <a:pt x="8387268" y="2998700"/>
                  <a:pt x="8388495" y="2991742"/>
                  <a:pt x="8388495" y="2985194"/>
                </a:cubicBezTo>
                <a:cubicBezTo>
                  <a:pt x="8388495" y="2978646"/>
                  <a:pt x="8391770" y="2977008"/>
                  <a:pt x="8398318" y="2980283"/>
                </a:cubicBezTo>
                <a:cubicBezTo>
                  <a:pt x="8412233" y="2986013"/>
                  <a:pt x="8421647" y="2993380"/>
                  <a:pt x="8426558" y="3002384"/>
                </a:cubicBezTo>
                <a:cubicBezTo>
                  <a:pt x="8429014" y="3006476"/>
                  <a:pt x="8428195" y="3010160"/>
                  <a:pt x="8424103" y="3013434"/>
                </a:cubicBezTo>
                <a:cubicBezTo>
                  <a:pt x="8409369" y="3026531"/>
                  <a:pt x="8394225" y="3041674"/>
                  <a:pt x="8378673" y="3058864"/>
                </a:cubicBezTo>
                <a:cubicBezTo>
                  <a:pt x="8381128" y="3058864"/>
                  <a:pt x="8384403" y="3058455"/>
                  <a:pt x="8388495" y="3057636"/>
                </a:cubicBezTo>
                <a:cubicBezTo>
                  <a:pt x="8392588" y="3057636"/>
                  <a:pt x="8395862" y="3057227"/>
                  <a:pt x="8398318" y="3056408"/>
                </a:cubicBezTo>
                <a:cubicBezTo>
                  <a:pt x="8401592" y="3056408"/>
                  <a:pt x="8406094" y="3055999"/>
                  <a:pt x="8411824" y="3055180"/>
                </a:cubicBezTo>
                <a:cubicBezTo>
                  <a:pt x="8417554" y="3055180"/>
                  <a:pt x="8421647" y="3054771"/>
                  <a:pt x="8424103" y="3053953"/>
                </a:cubicBezTo>
                <a:cubicBezTo>
                  <a:pt x="8433925" y="3052315"/>
                  <a:pt x="8442111" y="3053953"/>
                  <a:pt x="8448659" y="3058864"/>
                </a:cubicBezTo>
                <a:cubicBezTo>
                  <a:pt x="8457663" y="3064594"/>
                  <a:pt x="8462984" y="3071961"/>
                  <a:pt x="8464621" y="3080965"/>
                </a:cubicBezTo>
                <a:cubicBezTo>
                  <a:pt x="8465440" y="3085058"/>
                  <a:pt x="8463393" y="3087513"/>
                  <a:pt x="8458482" y="3088332"/>
                </a:cubicBezTo>
                <a:cubicBezTo>
                  <a:pt x="8430651" y="3083421"/>
                  <a:pt x="8402820" y="3082193"/>
                  <a:pt x="8374989" y="3084648"/>
                </a:cubicBezTo>
                <a:cubicBezTo>
                  <a:pt x="8356162" y="3085467"/>
                  <a:pt x="8335699" y="3087923"/>
                  <a:pt x="8313598" y="3092015"/>
                </a:cubicBezTo>
                <a:cubicBezTo>
                  <a:pt x="8308686" y="3093652"/>
                  <a:pt x="8304184" y="3093243"/>
                  <a:pt x="8300091" y="3090788"/>
                </a:cubicBezTo>
                <a:cubicBezTo>
                  <a:pt x="8295180" y="3088332"/>
                  <a:pt x="8289450" y="3083011"/>
                  <a:pt x="8282902" y="3074826"/>
                </a:cubicBezTo>
                <a:cubicBezTo>
                  <a:pt x="8282902" y="3074007"/>
                  <a:pt x="8282902" y="3073598"/>
                  <a:pt x="8282902" y="3073598"/>
                </a:cubicBezTo>
                <a:cubicBezTo>
                  <a:pt x="8282083" y="3072779"/>
                  <a:pt x="8281674" y="3072370"/>
                  <a:pt x="8281674" y="3072370"/>
                </a:cubicBezTo>
                <a:cubicBezTo>
                  <a:pt x="8281674" y="3081374"/>
                  <a:pt x="8281674" y="3090378"/>
                  <a:pt x="8281674" y="3099382"/>
                </a:cubicBezTo>
                <a:cubicBezTo>
                  <a:pt x="8280037" y="3109205"/>
                  <a:pt x="8275944" y="3114935"/>
                  <a:pt x="8269395" y="3116572"/>
                </a:cubicBezTo>
                <a:cubicBezTo>
                  <a:pt x="8262029" y="3117391"/>
                  <a:pt x="8255889" y="3112479"/>
                  <a:pt x="8250978" y="3101838"/>
                </a:cubicBezTo>
                <a:cubicBezTo>
                  <a:pt x="8248523" y="3097745"/>
                  <a:pt x="8248113" y="3093243"/>
                  <a:pt x="8249751" y="3088332"/>
                </a:cubicBezTo>
                <a:cubicBezTo>
                  <a:pt x="8253843" y="3063775"/>
                  <a:pt x="8255889" y="3035535"/>
                  <a:pt x="8255889" y="3003611"/>
                </a:cubicBezTo>
                <a:cubicBezTo>
                  <a:pt x="8255889" y="3001974"/>
                  <a:pt x="8255889" y="3000337"/>
                  <a:pt x="8255889" y="2998700"/>
                </a:cubicBezTo>
                <a:cubicBezTo>
                  <a:pt x="8245249" y="3013434"/>
                  <a:pt x="8228059" y="3028168"/>
                  <a:pt x="8204321" y="3042902"/>
                </a:cubicBezTo>
                <a:cubicBezTo>
                  <a:pt x="8201047" y="3044539"/>
                  <a:pt x="8199000" y="3044948"/>
                  <a:pt x="8198181" y="3044130"/>
                </a:cubicBezTo>
                <a:cubicBezTo>
                  <a:pt x="8197363" y="3044130"/>
                  <a:pt x="8198181" y="3042493"/>
                  <a:pt x="8200637" y="3039219"/>
                </a:cubicBezTo>
                <a:cubicBezTo>
                  <a:pt x="8232561" y="2993380"/>
                  <a:pt x="8251797" y="2954907"/>
                  <a:pt x="8258345" y="2923802"/>
                </a:cubicBezTo>
                <a:cubicBezTo>
                  <a:pt x="8262438" y="2905794"/>
                  <a:pt x="8263666" y="2894334"/>
                  <a:pt x="8262029" y="2889423"/>
                </a:cubicBezTo>
                <a:cubicBezTo>
                  <a:pt x="8262029" y="2883693"/>
                  <a:pt x="8264893" y="2881647"/>
                  <a:pt x="8270623" y="2883284"/>
                </a:cubicBezTo>
                <a:close/>
                <a:moveTo>
                  <a:pt x="5055415" y="2882056"/>
                </a:moveTo>
                <a:cubicBezTo>
                  <a:pt x="5063601" y="2882056"/>
                  <a:pt x="5072605" y="2882465"/>
                  <a:pt x="5082428" y="2883284"/>
                </a:cubicBezTo>
                <a:cubicBezTo>
                  <a:pt x="5084883" y="2884102"/>
                  <a:pt x="5086930" y="2884512"/>
                  <a:pt x="5088567" y="2884512"/>
                </a:cubicBezTo>
                <a:cubicBezTo>
                  <a:pt x="5105756" y="2886967"/>
                  <a:pt x="5112305" y="2896381"/>
                  <a:pt x="5108212" y="2912752"/>
                </a:cubicBezTo>
                <a:cubicBezTo>
                  <a:pt x="5102482" y="2923393"/>
                  <a:pt x="5094297" y="2925849"/>
                  <a:pt x="5083655" y="2920119"/>
                </a:cubicBezTo>
                <a:cubicBezTo>
                  <a:pt x="5068922" y="2907022"/>
                  <a:pt x="5058690" y="2896381"/>
                  <a:pt x="5052960" y="2888195"/>
                </a:cubicBezTo>
                <a:cubicBezTo>
                  <a:pt x="5050504" y="2884921"/>
                  <a:pt x="5051323" y="2882875"/>
                  <a:pt x="5055415" y="2882056"/>
                </a:cubicBezTo>
                <a:close/>
                <a:moveTo>
                  <a:pt x="4142178" y="2881749"/>
                </a:moveTo>
                <a:cubicBezTo>
                  <a:pt x="4144020" y="2881954"/>
                  <a:pt x="4146373" y="2882465"/>
                  <a:pt x="4149238" y="2883284"/>
                </a:cubicBezTo>
                <a:cubicBezTo>
                  <a:pt x="4162335" y="2890651"/>
                  <a:pt x="4170930" y="2897199"/>
                  <a:pt x="4175023" y="2902929"/>
                </a:cubicBezTo>
                <a:cubicBezTo>
                  <a:pt x="4179116" y="2907841"/>
                  <a:pt x="4179525" y="2912752"/>
                  <a:pt x="4176251" y="2917663"/>
                </a:cubicBezTo>
                <a:cubicBezTo>
                  <a:pt x="4172976" y="2928304"/>
                  <a:pt x="4170930" y="2946722"/>
                  <a:pt x="4170112" y="2972916"/>
                </a:cubicBezTo>
                <a:cubicBezTo>
                  <a:pt x="4170112" y="3034307"/>
                  <a:pt x="4170521" y="3069914"/>
                  <a:pt x="4171339" y="3079737"/>
                </a:cubicBezTo>
                <a:cubicBezTo>
                  <a:pt x="4170521" y="3092015"/>
                  <a:pt x="4166428" y="3102657"/>
                  <a:pt x="4159061" y="3111661"/>
                </a:cubicBezTo>
                <a:cubicBezTo>
                  <a:pt x="4154968" y="3115753"/>
                  <a:pt x="4150057" y="3116163"/>
                  <a:pt x="4144327" y="3112889"/>
                </a:cubicBezTo>
                <a:cubicBezTo>
                  <a:pt x="4139416" y="3108796"/>
                  <a:pt x="4135732" y="3103066"/>
                  <a:pt x="4133277" y="3095699"/>
                </a:cubicBezTo>
                <a:cubicBezTo>
                  <a:pt x="4133277" y="3094880"/>
                  <a:pt x="4133277" y="3093652"/>
                  <a:pt x="4133277" y="3092015"/>
                </a:cubicBezTo>
                <a:cubicBezTo>
                  <a:pt x="4132458" y="3089560"/>
                  <a:pt x="4132049" y="3087513"/>
                  <a:pt x="4132049" y="3085876"/>
                </a:cubicBezTo>
                <a:cubicBezTo>
                  <a:pt x="4098488" y="3083421"/>
                  <a:pt x="4062471" y="3085058"/>
                  <a:pt x="4023999" y="3090788"/>
                </a:cubicBezTo>
                <a:cubicBezTo>
                  <a:pt x="4019088" y="3090788"/>
                  <a:pt x="4015405" y="3089969"/>
                  <a:pt x="4012949" y="3088332"/>
                </a:cubicBezTo>
                <a:cubicBezTo>
                  <a:pt x="4012949" y="3088332"/>
                  <a:pt x="4012130" y="3087923"/>
                  <a:pt x="4010493" y="3087104"/>
                </a:cubicBezTo>
                <a:cubicBezTo>
                  <a:pt x="4008038" y="3085467"/>
                  <a:pt x="4006400" y="3084239"/>
                  <a:pt x="4005582" y="3083421"/>
                </a:cubicBezTo>
                <a:cubicBezTo>
                  <a:pt x="4004763" y="3095699"/>
                  <a:pt x="4002308" y="3103066"/>
                  <a:pt x="3998215" y="3105522"/>
                </a:cubicBezTo>
                <a:cubicBezTo>
                  <a:pt x="3994941" y="3107977"/>
                  <a:pt x="3990848" y="3108386"/>
                  <a:pt x="3985937" y="3106749"/>
                </a:cubicBezTo>
                <a:cubicBezTo>
                  <a:pt x="3985937" y="3106749"/>
                  <a:pt x="3985527" y="3106340"/>
                  <a:pt x="3984709" y="3105522"/>
                </a:cubicBezTo>
                <a:cubicBezTo>
                  <a:pt x="3978979" y="3103066"/>
                  <a:pt x="3975295" y="3099382"/>
                  <a:pt x="3973658" y="3094471"/>
                </a:cubicBezTo>
                <a:cubicBezTo>
                  <a:pt x="3970384" y="3083830"/>
                  <a:pt x="3969566" y="3074826"/>
                  <a:pt x="3971203" y="3067459"/>
                </a:cubicBezTo>
                <a:cubicBezTo>
                  <a:pt x="3975295" y="3050269"/>
                  <a:pt x="3977751" y="3008523"/>
                  <a:pt x="3978570" y="2942220"/>
                </a:cubicBezTo>
                <a:cubicBezTo>
                  <a:pt x="3978570" y="2924212"/>
                  <a:pt x="3975295" y="2910296"/>
                  <a:pt x="3968747" y="2900474"/>
                </a:cubicBezTo>
                <a:cubicBezTo>
                  <a:pt x="3967110" y="2895562"/>
                  <a:pt x="3969566" y="2892697"/>
                  <a:pt x="3976114" y="2891879"/>
                </a:cubicBezTo>
                <a:cubicBezTo>
                  <a:pt x="3983481" y="2893516"/>
                  <a:pt x="3990848" y="2895562"/>
                  <a:pt x="3998215" y="2898018"/>
                </a:cubicBezTo>
                <a:cubicBezTo>
                  <a:pt x="4014586" y="2896381"/>
                  <a:pt x="4040370" y="2893925"/>
                  <a:pt x="4075568" y="2890651"/>
                </a:cubicBezTo>
                <a:cubicBezTo>
                  <a:pt x="4084572" y="2889014"/>
                  <a:pt x="4091121" y="2888195"/>
                  <a:pt x="4095214" y="2888195"/>
                </a:cubicBezTo>
                <a:cubicBezTo>
                  <a:pt x="4107492" y="2887377"/>
                  <a:pt x="4121817" y="2885330"/>
                  <a:pt x="4138188" y="2882056"/>
                </a:cubicBezTo>
                <a:cubicBezTo>
                  <a:pt x="4139006" y="2881647"/>
                  <a:pt x="4140337" y="2881544"/>
                  <a:pt x="4142178" y="2881749"/>
                </a:cubicBezTo>
                <a:close/>
                <a:moveTo>
                  <a:pt x="7309194" y="2880828"/>
                </a:moveTo>
                <a:cubicBezTo>
                  <a:pt x="7332932" y="2882465"/>
                  <a:pt x="7350121" y="2886558"/>
                  <a:pt x="7360763" y="2893107"/>
                </a:cubicBezTo>
                <a:cubicBezTo>
                  <a:pt x="7373041" y="2902111"/>
                  <a:pt x="7375497" y="2914798"/>
                  <a:pt x="7368129" y="2931169"/>
                </a:cubicBezTo>
                <a:cubicBezTo>
                  <a:pt x="7362400" y="2936899"/>
                  <a:pt x="7355033" y="2937309"/>
                  <a:pt x="7346029" y="2932397"/>
                </a:cubicBezTo>
                <a:cubicBezTo>
                  <a:pt x="7326383" y="2912752"/>
                  <a:pt x="7313287" y="2897199"/>
                  <a:pt x="7306738" y="2885740"/>
                </a:cubicBezTo>
                <a:cubicBezTo>
                  <a:pt x="7305919" y="2884921"/>
                  <a:pt x="7305511" y="2883693"/>
                  <a:pt x="7305511" y="2882056"/>
                </a:cubicBezTo>
                <a:cubicBezTo>
                  <a:pt x="7306329" y="2881238"/>
                  <a:pt x="7307557" y="2880828"/>
                  <a:pt x="7309194" y="2880828"/>
                </a:cubicBezTo>
                <a:close/>
                <a:moveTo>
                  <a:pt x="3022051" y="2880828"/>
                </a:moveTo>
                <a:cubicBezTo>
                  <a:pt x="3034330" y="2887377"/>
                  <a:pt x="3043334" y="2895562"/>
                  <a:pt x="3049064" y="2905385"/>
                </a:cubicBezTo>
                <a:cubicBezTo>
                  <a:pt x="3053975" y="2911933"/>
                  <a:pt x="3053566" y="2917663"/>
                  <a:pt x="3047836" y="2922575"/>
                </a:cubicBezTo>
                <a:cubicBezTo>
                  <a:pt x="3045380" y="2926667"/>
                  <a:pt x="3041287" y="2932806"/>
                  <a:pt x="3035557" y="2940992"/>
                </a:cubicBezTo>
                <a:cubicBezTo>
                  <a:pt x="3030646" y="2950815"/>
                  <a:pt x="3024098" y="2960637"/>
                  <a:pt x="3015912" y="2970460"/>
                </a:cubicBezTo>
                <a:cubicBezTo>
                  <a:pt x="3016731" y="2971279"/>
                  <a:pt x="3017549" y="2972097"/>
                  <a:pt x="3018368" y="2972916"/>
                </a:cubicBezTo>
                <a:cubicBezTo>
                  <a:pt x="3019186" y="2972916"/>
                  <a:pt x="3020414" y="2974143"/>
                  <a:pt x="3022051" y="2976599"/>
                </a:cubicBezTo>
                <a:cubicBezTo>
                  <a:pt x="3026144" y="2981510"/>
                  <a:pt x="3028190" y="2989287"/>
                  <a:pt x="3028190" y="2999928"/>
                </a:cubicBezTo>
                <a:cubicBezTo>
                  <a:pt x="3028190" y="3013843"/>
                  <a:pt x="3027781" y="3027759"/>
                  <a:pt x="3026963" y="3041674"/>
                </a:cubicBezTo>
                <a:cubicBezTo>
                  <a:pt x="3027781" y="3040856"/>
                  <a:pt x="3028190" y="3040446"/>
                  <a:pt x="3028190" y="3040446"/>
                </a:cubicBezTo>
                <a:cubicBezTo>
                  <a:pt x="3052747" y="3019164"/>
                  <a:pt x="3071574" y="2993380"/>
                  <a:pt x="3084671" y="2963093"/>
                </a:cubicBezTo>
                <a:cubicBezTo>
                  <a:pt x="3074848" y="2964730"/>
                  <a:pt x="3066253" y="2966367"/>
                  <a:pt x="3058886" y="2968004"/>
                </a:cubicBezTo>
                <a:cubicBezTo>
                  <a:pt x="3053975" y="2968004"/>
                  <a:pt x="3050291" y="2966776"/>
                  <a:pt x="3047836" y="2964321"/>
                </a:cubicBezTo>
                <a:cubicBezTo>
                  <a:pt x="3044562" y="2961047"/>
                  <a:pt x="3040878" y="2956954"/>
                  <a:pt x="3036785" y="2952043"/>
                </a:cubicBezTo>
                <a:cubicBezTo>
                  <a:pt x="3035148" y="2949587"/>
                  <a:pt x="3034739" y="2947950"/>
                  <a:pt x="3035557" y="2947131"/>
                </a:cubicBezTo>
                <a:cubicBezTo>
                  <a:pt x="3035557" y="2945494"/>
                  <a:pt x="3036785" y="2944676"/>
                  <a:pt x="3039241" y="2944676"/>
                </a:cubicBezTo>
                <a:cubicBezTo>
                  <a:pt x="3044152" y="2944676"/>
                  <a:pt x="3053975" y="2943857"/>
                  <a:pt x="3068709" y="2942220"/>
                </a:cubicBezTo>
                <a:cubicBezTo>
                  <a:pt x="3090810" y="2938127"/>
                  <a:pt x="3109637" y="2935262"/>
                  <a:pt x="3125189" y="2933625"/>
                </a:cubicBezTo>
                <a:cubicBezTo>
                  <a:pt x="3128463" y="2932806"/>
                  <a:pt x="3132965" y="2931579"/>
                  <a:pt x="3138695" y="2929942"/>
                </a:cubicBezTo>
                <a:cubicBezTo>
                  <a:pt x="3144425" y="2929123"/>
                  <a:pt x="3148927" y="2928304"/>
                  <a:pt x="3152201" y="2927486"/>
                </a:cubicBezTo>
                <a:cubicBezTo>
                  <a:pt x="3160387" y="2924212"/>
                  <a:pt x="3167754" y="2924212"/>
                  <a:pt x="3174302" y="2927486"/>
                </a:cubicBezTo>
                <a:cubicBezTo>
                  <a:pt x="3179214" y="2930760"/>
                  <a:pt x="3183307" y="2935671"/>
                  <a:pt x="3186581" y="2942220"/>
                </a:cubicBezTo>
                <a:cubicBezTo>
                  <a:pt x="3189036" y="2947131"/>
                  <a:pt x="3187399" y="2949996"/>
                  <a:pt x="3181669" y="2950815"/>
                </a:cubicBezTo>
                <a:cubicBezTo>
                  <a:pt x="3160387" y="2952452"/>
                  <a:pt x="3139105" y="2954498"/>
                  <a:pt x="3117822" y="2956954"/>
                </a:cubicBezTo>
                <a:cubicBezTo>
                  <a:pt x="3120278" y="2959410"/>
                  <a:pt x="3121915" y="2961047"/>
                  <a:pt x="3122733" y="2961865"/>
                </a:cubicBezTo>
                <a:cubicBezTo>
                  <a:pt x="3125189" y="2965139"/>
                  <a:pt x="3124371" y="2968004"/>
                  <a:pt x="3120278" y="2970460"/>
                </a:cubicBezTo>
                <a:cubicBezTo>
                  <a:pt x="3116185" y="2974553"/>
                  <a:pt x="3112502" y="2979055"/>
                  <a:pt x="3109227" y="2983966"/>
                </a:cubicBezTo>
                <a:cubicBezTo>
                  <a:pt x="3115776" y="2992152"/>
                  <a:pt x="3123143" y="3000337"/>
                  <a:pt x="3131328" y="3008523"/>
                </a:cubicBezTo>
                <a:cubicBezTo>
                  <a:pt x="3141970" y="2996244"/>
                  <a:pt x="3148518" y="2983148"/>
                  <a:pt x="3150974" y="2969232"/>
                </a:cubicBezTo>
                <a:cubicBezTo>
                  <a:pt x="3152611" y="2964321"/>
                  <a:pt x="3155885" y="2962684"/>
                  <a:pt x="3160796" y="2964321"/>
                </a:cubicBezTo>
                <a:cubicBezTo>
                  <a:pt x="3172256" y="2967595"/>
                  <a:pt x="3181260" y="2973325"/>
                  <a:pt x="3187809" y="2981510"/>
                </a:cubicBezTo>
                <a:cubicBezTo>
                  <a:pt x="3191901" y="2986422"/>
                  <a:pt x="3191083" y="2990515"/>
                  <a:pt x="3185353" y="2993789"/>
                </a:cubicBezTo>
                <a:cubicBezTo>
                  <a:pt x="3180442" y="2996244"/>
                  <a:pt x="3175121" y="2999109"/>
                  <a:pt x="3169391" y="3002384"/>
                </a:cubicBezTo>
                <a:cubicBezTo>
                  <a:pt x="3159568" y="3008114"/>
                  <a:pt x="3150155" y="3013025"/>
                  <a:pt x="3141151" y="3017118"/>
                </a:cubicBezTo>
                <a:cubicBezTo>
                  <a:pt x="3172256" y="3043311"/>
                  <a:pt x="3204589" y="3062138"/>
                  <a:pt x="3238150" y="3073598"/>
                </a:cubicBezTo>
                <a:cubicBezTo>
                  <a:pt x="3241424" y="3074416"/>
                  <a:pt x="3243061" y="3075644"/>
                  <a:pt x="3243061" y="3077281"/>
                </a:cubicBezTo>
                <a:cubicBezTo>
                  <a:pt x="3243061" y="3078100"/>
                  <a:pt x="3241424" y="3078918"/>
                  <a:pt x="3238150" y="3079737"/>
                </a:cubicBezTo>
                <a:cubicBezTo>
                  <a:pt x="3222597" y="3083011"/>
                  <a:pt x="3203770" y="3085467"/>
                  <a:pt x="3181669" y="3087104"/>
                </a:cubicBezTo>
                <a:cubicBezTo>
                  <a:pt x="3168573" y="3088741"/>
                  <a:pt x="3160796" y="3086695"/>
                  <a:pt x="3158341" y="3080965"/>
                </a:cubicBezTo>
                <a:cubicBezTo>
                  <a:pt x="3148518" y="3072779"/>
                  <a:pt x="3139105" y="3062547"/>
                  <a:pt x="3130100" y="3050269"/>
                </a:cubicBezTo>
                <a:cubicBezTo>
                  <a:pt x="3112911" y="3072370"/>
                  <a:pt x="3097358" y="3093243"/>
                  <a:pt x="3083443" y="3112889"/>
                </a:cubicBezTo>
                <a:cubicBezTo>
                  <a:pt x="3080169" y="3117800"/>
                  <a:pt x="3075667" y="3118209"/>
                  <a:pt x="3069937" y="3114116"/>
                </a:cubicBezTo>
                <a:cubicBezTo>
                  <a:pt x="3063388" y="3110842"/>
                  <a:pt x="3057658" y="3104294"/>
                  <a:pt x="3052747" y="3094471"/>
                </a:cubicBezTo>
                <a:cubicBezTo>
                  <a:pt x="3051110" y="3091197"/>
                  <a:pt x="3051929" y="3088741"/>
                  <a:pt x="3055203" y="3087104"/>
                </a:cubicBezTo>
                <a:cubicBezTo>
                  <a:pt x="3059295" y="3082193"/>
                  <a:pt x="3062160" y="3076463"/>
                  <a:pt x="3063798" y="3069914"/>
                </a:cubicBezTo>
                <a:cubicBezTo>
                  <a:pt x="3066253" y="3055999"/>
                  <a:pt x="3066253" y="3042493"/>
                  <a:pt x="3063798" y="3029396"/>
                </a:cubicBezTo>
                <a:cubicBezTo>
                  <a:pt x="3053975" y="3036763"/>
                  <a:pt x="3042924" y="3042084"/>
                  <a:pt x="3030646" y="3045358"/>
                </a:cubicBezTo>
                <a:cubicBezTo>
                  <a:pt x="3029828" y="3046176"/>
                  <a:pt x="3028600" y="3046586"/>
                  <a:pt x="3026963" y="3046586"/>
                </a:cubicBezTo>
                <a:cubicBezTo>
                  <a:pt x="3026144" y="3061320"/>
                  <a:pt x="3025735" y="3076054"/>
                  <a:pt x="3025735" y="3090788"/>
                </a:cubicBezTo>
                <a:cubicBezTo>
                  <a:pt x="3025735" y="3102247"/>
                  <a:pt x="3023279" y="3109614"/>
                  <a:pt x="3018368" y="3112889"/>
                </a:cubicBezTo>
                <a:cubicBezTo>
                  <a:pt x="3015094" y="3116163"/>
                  <a:pt x="3011410" y="3116163"/>
                  <a:pt x="3007317" y="3112889"/>
                </a:cubicBezTo>
                <a:cubicBezTo>
                  <a:pt x="3000769" y="3108796"/>
                  <a:pt x="2996267" y="3102657"/>
                  <a:pt x="2993811" y="3094471"/>
                </a:cubicBezTo>
                <a:cubicBezTo>
                  <a:pt x="2992174" y="3090378"/>
                  <a:pt x="2991765" y="3084239"/>
                  <a:pt x="2992583" y="3076054"/>
                </a:cubicBezTo>
                <a:cubicBezTo>
                  <a:pt x="2995039" y="3065412"/>
                  <a:pt x="2997904" y="3043721"/>
                  <a:pt x="3001178" y="3010978"/>
                </a:cubicBezTo>
                <a:cubicBezTo>
                  <a:pt x="3001178" y="3007704"/>
                  <a:pt x="3001178" y="3005249"/>
                  <a:pt x="3001178" y="3003611"/>
                </a:cubicBezTo>
                <a:cubicBezTo>
                  <a:pt x="3001178" y="2998700"/>
                  <a:pt x="3001178" y="2993789"/>
                  <a:pt x="3001178" y="2988877"/>
                </a:cubicBezTo>
                <a:cubicBezTo>
                  <a:pt x="2985626" y="3007704"/>
                  <a:pt x="2967208" y="3021620"/>
                  <a:pt x="2945926" y="3030624"/>
                </a:cubicBezTo>
                <a:cubicBezTo>
                  <a:pt x="2942651" y="3032261"/>
                  <a:pt x="2940605" y="3032670"/>
                  <a:pt x="2939787" y="3031852"/>
                </a:cubicBezTo>
                <a:cubicBezTo>
                  <a:pt x="2939787" y="3031033"/>
                  <a:pt x="2941014" y="3029396"/>
                  <a:pt x="2943470" y="3026940"/>
                </a:cubicBezTo>
                <a:cubicBezTo>
                  <a:pt x="2971301" y="2996654"/>
                  <a:pt x="2992993" y="2961865"/>
                  <a:pt x="3008545" y="2922575"/>
                </a:cubicBezTo>
                <a:cubicBezTo>
                  <a:pt x="3015094" y="2908659"/>
                  <a:pt x="3017140" y="2896790"/>
                  <a:pt x="3014684" y="2886967"/>
                </a:cubicBezTo>
                <a:cubicBezTo>
                  <a:pt x="3014684" y="2881238"/>
                  <a:pt x="3017140" y="2879191"/>
                  <a:pt x="3022051" y="2880828"/>
                </a:cubicBezTo>
                <a:close/>
                <a:moveTo>
                  <a:pt x="2394297" y="2880828"/>
                </a:moveTo>
                <a:cubicBezTo>
                  <a:pt x="2418035" y="2882465"/>
                  <a:pt x="2435224" y="2886558"/>
                  <a:pt x="2445866" y="2893107"/>
                </a:cubicBezTo>
                <a:cubicBezTo>
                  <a:pt x="2458144" y="2902111"/>
                  <a:pt x="2460599" y="2914798"/>
                  <a:pt x="2453233" y="2931169"/>
                </a:cubicBezTo>
                <a:cubicBezTo>
                  <a:pt x="2447503" y="2936899"/>
                  <a:pt x="2440136" y="2937309"/>
                  <a:pt x="2431132" y="2932397"/>
                </a:cubicBezTo>
                <a:cubicBezTo>
                  <a:pt x="2411486" y="2912752"/>
                  <a:pt x="2398389" y="2897199"/>
                  <a:pt x="2391841" y="2885740"/>
                </a:cubicBezTo>
                <a:cubicBezTo>
                  <a:pt x="2391023" y="2884921"/>
                  <a:pt x="2390613" y="2883693"/>
                  <a:pt x="2390613" y="2882056"/>
                </a:cubicBezTo>
                <a:cubicBezTo>
                  <a:pt x="2391432" y="2881238"/>
                  <a:pt x="2392660" y="2880828"/>
                  <a:pt x="2394297" y="2880828"/>
                </a:cubicBezTo>
                <a:close/>
                <a:moveTo>
                  <a:pt x="1433482" y="2879600"/>
                </a:moveTo>
                <a:cubicBezTo>
                  <a:pt x="1435528" y="2879600"/>
                  <a:pt x="1437779" y="2880010"/>
                  <a:pt x="1440235" y="2880828"/>
                </a:cubicBezTo>
                <a:cubicBezTo>
                  <a:pt x="1448420" y="2883284"/>
                  <a:pt x="1457833" y="2888605"/>
                  <a:pt x="1468474" y="2896790"/>
                </a:cubicBezTo>
                <a:cubicBezTo>
                  <a:pt x="1474204" y="2902520"/>
                  <a:pt x="1475841" y="2910296"/>
                  <a:pt x="1473386" y="2920119"/>
                </a:cubicBezTo>
                <a:cubicBezTo>
                  <a:pt x="1470111" y="2934034"/>
                  <a:pt x="1467656" y="2951224"/>
                  <a:pt x="1466019" y="2971688"/>
                </a:cubicBezTo>
                <a:cubicBezTo>
                  <a:pt x="1466838" y="2970869"/>
                  <a:pt x="1467656" y="2969641"/>
                  <a:pt x="1468474" y="2968004"/>
                </a:cubicBezTo>
                <a:cubicBezTo>
                  <a:pt x="1483208" y="2951633"/>
                  <a:pt x="1493441" y="2939764"/>
                  <a:pt x="1499171" y="2932397"/>
                </a:cubicBezTo>
                <a:cubicBezTo>
                  <a:pt x="1503263" y="2925849"/>
                  <a:pt x="1505718" y="2918891"/>
                  <a:pt x="1506537" y="2911524"/>
                </a:cubicBezTo>
                <a:cubicBezTo>
                  <a:pt x="1508174" y="2904976"/>
                  <a:pt x="1512676" y="2903748"/>
                  <a:pt x="1520044" y="2907841"/>
                </a:cubicBezTo>
                <a:cubicBezTo>
                  <a:pt x="1532322" y="2913570"/>
                  <a:pt x="1542553" y="2920937"/>
                  <a:pt x="1550739" y="2929942"/>
                </a:cubicBezTo>
                <a:cubicBezTo>
                  <a:pt x="1554014" y="2934034"/>
                  <a:pt x="1553195" y="2938127"/>
                  <a:pt x="1548283" y="2942220"/>
                </a:cubicBezTo>
                <a:cubicBezTo>
                  <a:pt x="1523727" y="2957772"/>
                  <a:pt x="1496305" y="2972506"/>
                  <a:pt x="1466019" y="2986422"/>
                </a:cubicBezTo>
                <a:lnTo>
                  <a:pt x="1466019" y="2992561"/>
                </a:lnTo>
                <a:cubicBezTo>
                  <a:pt x="1470111" y="2992561"/>
                  <a:pt x="1473795" y="2992561"/>
                  <a:pt x="1477069" y="2992561"/>
                </a:cubicBezTo>
                <a:cubicBezTo>
                  <a:pt x="1487710" y="2992561"/>
                  <a:pt x="1495896" y="2990924"/>
                  <a:pt x="1501625" y="2987650"/>
                </a:cubicBezTo>
                <a:cubicBezTo>
                  <a:pt x="1509811" y="2983557"/>
                  <a:pt x="1518406" y="2983966"/>
                  <a:pt x="1527411" y="2988877"/>
                </a:cubicBezTo>
                <a:cubicBezTo>
                  <a:pt x="1537233" y="2993789"/>
                  <a:pt x="1545827" y="3001156"/>
                  <a:pt x="1553195" y="3010978"/>
                </a:cubicBezTo>
                <a:cubicBezTo>
                  <a:pt x="1557288" y="3017527"/>
                  <a:pt x="1557288" y="3022847"/>
                  <a:pt x="1553195" y="3026940"/>
                </a:cubicBezTo>
                <a:cubicBezTo>
                  <a:pt x="1549920" y="3029396"/>
                  <a:pt x="1546647" y="3033898"/>
                  <a:pt x="1543372" y="3040446"/>
                </a:cubicBezTo>
                <a:cubicBezTo>
                  <a:pt x="1542553" y="3042902"/>
                  <a:pt x="1541735" y="3044539"/>
                  <a:pt x="1540916" y="3045358"/>
                </a:cubicBezTo>
                <a:cubicBezTo>
                  <a:pt x="1540098" y="3048632"/>
                  <a:pt x="1538461" y="3053543"/>
                  <a:pt x="1536005" y="3060092"/>
                </a:cubicBezTo>
                <a:cubicBezTo>
                  <a:pt x="1531094" y="3074007"/>
                  <a:pt x="1527819" y="3083830"/>
                  <a:pt x="1526182" y="3089560"/>
                </a:cubicBezTo>
                <a:cubicBezTo>
                  <a:pt x="1528638" y="3092015"/>
                  <a:pt x="1530685" y="3094062"/>
                  <a:pt x="1532322" y="3095699"/>
                </a:cubicBezTo>
                <a:cubicBezTo>
                  <a:pt x="1536415" y="3100610"/>
                  <a:pt x="1536415" y="3105112"/>
                  <a:pt x="1532322" y="3109205"/>
                </a:cubicBezTo>
                <a:cubicBezTo>
                  <a:pt x="1525773" y="3110024"/>
                  <a:pt x="1519634" y="3110024"/>
                  <a:pt x="1513905" y="3109205"/>
                </a:cubicBezTo>
                <a:cubicBezTo>
                  <a:pt x="1463155" y="3109205"/>
                  <a:pt x="1421817" y="3111661"/>
                  <a:pt x="1389893" y="3116572"/>
                </a:cubicBezTo>
                <a:cubicBezTo>
                  <a:pt x="1384982" y="3118209"/>
                  <a:pt x="1380071" y="3116981"/>
                  <a:pt x="1375160" y="3112889"/>
                </a:cubicBezTo>
                <a:cubicBezTo>
                  <a:pt x="1368611" y="3110433"/>
                  <a:pt x="1362471" y="3106340"/>
                  <a:pt x="1356742" y="3100610"/>
                </a:cubicBezTo>
                <a:cubicBezTo>
                  <a:pt x="1354286" y="3097336"/>
                  <a:pt x="1354696" y="3094880"/>
                  <a:pt x="1357970" y="3093243"/>
                </a:cubicBezTo>
                <a:cubicBezTo>
                  <a:pt x="1358789" y="3093243"/>
                  <a:pt x="1364109" y="3092834"/>
                  <a:pt x="1373931" y="3092015"/>
                </a:cubicBezTo>
                <a:cubicBezTo>
                  <a:pt x="1404218" y="3090378"/>
                  <a:pt x="1426728" y="3089150"/>
                  <a:pt x="1441462" y="3088332"/>
                </a:cubicBezTo>
                <a:cubicBezTo>
                  <a:pt x="1447192" y="3088332"/>
                  <a:pt x="1457833" y="3087513"/>
                  <a:pt x="1473386" y="3085876"/>
                </a:cubicBezTo>
                <a:cubicBezTo>
                  <a:pt x="1480753" y="3085058"/>
                  <a:pt x="1486073" y="3084648"/>
                  <a:pt x="1489347" y="3084648"/>
                </a:cubicBezTo>
                <a:cubicBezTo>
                  <a:pt x="1490985" y="3076463"/>
                  <a:pt x="1492213" y="3067459"/>
                  <a:pt x="1493031" y="3057636"/>
                </a:cubicBezTo>
                <a:cubicBezTo>
                  <a:pt x="1491394" y="3057636"/>
                  <a:pt x="1488938" y="3058045"/>
                  <a:pt x="1485664" y="3058864"/>
                </a:cubicBezTo>
                <a:cubicBezTo>
                  <a:pt x="1480753" y="3060501"/>
                  <a:pt x="1474614" y="3061320"/>
                  <a:pt x="1467247" y="3061320"/>
                </a:cubicBezTo>
                <a:cubicBezTo>
                  <a:pt x="1463973" y="3061320"/>
                  <a:pt x="1457015" y="3061729"/>
                  <a:pt x="1446373" y="3062547"/>
                </a:cubicBezTo>
                <a:cubicBezTo>
                  <a:pt x="1420999" y="3064185"/>
                  <a:pt x="1404627" y="3065412"/>
                  <a:pt x="1397261" y="3066231"/>
                </a:cubicBezTo>
                <a:cubicBezTo>
                  <a:pt x="1393168" y="3067049"/>
                  <a:pt x="1388665" y="3065412"/>
                  <a:pt x="1383754" y="3061320"/>
                </a:cubicBezTo>
                <a:cubicBezTo>
                  <a:pt x="1379662" y="3058045"/>
                  <a:pt x="1375979" y="3054362"/>
                  <a:pt x="1372704" y="3050269"/>
                </a:cubicBezTo>
                <a:cubicBezTo>
                  <a:pt x="1371066" y="3047813"/>
                  <a:pt x="1370657" y="3045767"/>
                  <a:pt x="1371476" y="3044130"/>
                </a:cubicBezTo>
                <a:cubicBezTo>
                  <a:pt x="1372294" y="3042493"/>
                  <a:pt x="1374341" y="3041674"/>
                  <a:pt x="1377615" y="3041674"/>
                </a:cubicBezTo>
                <a:cubicBezTo>
                  <a:pt x="1379252" y="3041674"/>
                  <a:pt x="1382527" y="3041265"/>
                  <a:pt x="1387438" y="3040446"/>
                </a:cubicBezTo>
                <a:cubicBezTo>
                  <a:pt x="1409538" y="3038809"/>
                  <a:pt x="1428366" y="3037581"/>
                  <a:pt x="1443918" y="3036763"/>
                </a:cubicBezTo>
                <a:cubicBezTo>
                  <a:pt x="1445555" y="3036763"/>
                  <a:pt x="1448420" y="3036354"/>
                  <a:pt x="1452513" y="3035535"/>
                </a:cubicBezTo>
                <a:cubicBezTo>
                  <a:pt x="1460699" y="3034717"/>
                  <a:pt x="1466838" y="3033898"/>
                  <a:pt x="1470930" y="3033079"/>
                </a:cubicBezTo>
                <a:cubicBezTo>
                  <a:pt x="1475023" y="3031442"/>
                  <a:pt x="1479525" y="3031852"/>
                  <a:pt x="1484437" y="3034307"/>
                </a:cubicBezTo>
                <a:cubicBezTo>
                  <a:pt x="1489347" y="3036763"/>
                  <a:pt x="1493031" y="3040856"/>
                  <a:pt x="1495487" y="3046586"/>
                </a:cubicBezTo>
                <a:cubicBezTo>
                  <a:pt x="1496305" y="3043311"/>
                  <a:pt x="1497124" y="3037991"/>
                  <a:pt x="1497942" y="3030624"/>
                </a:cubicBezTo>
                <a:cubicBezTo>
                  <a:pt x="1499580" y="3022438"/>
                  <a:pt x="1500807" y="3016708"/>
                  <a:pt x="1501625" y="3013434"/>
                </a:cubicBezTo>
                <a:cubicBezTo>
                  <a:pt x="1499989" y="3013434"/>
                  <a:pt x="1497942" y="3013434"/>
                  <a:pt x="1495487" y="3013434"/>
                </a:cubicBezTo>
                <a:cubicBezTo>
                  <a:pt x="1445555" y="3016708"/>
                  <a:pt x="1407902" y="3020392"/>
                  <a:pt x="1382527" y="3024485"/>
                </a:cubicBezTo>
                <a:cubicBezTo>
                  <a:pt x="1377615" y="3025303"/>
                  <a:pt x="1372704" y="3024485"/>
                  <a:pt x="1367793" y="3022029"/>
                </a:cubicBezTo>
                <a:cubicBezTo>
                  <a:pt x="1360426" y="3014662"/>
                  <a:pt x="1355104" y="3008523"/>
                  <a:pt x="1351830" y="3003611"/>
                </a:cubicBezTo>
                <a:cubicBezTo>
                  <a:pt x="1351830" y="3001156"/>
                  <a:pt x="1352649" y="2999928"/>
                  <a:pt x="1354286" y="2999928"/>
                </a:cubicBezTo>
                <a:cubicBezTo>
                  <a:pt x="1362471" y="2999109"/>
                  <a:pt x="1372294" y="2998291"/>
                  <a:pt x="1383754" y="2997472"/>
                </a:cubicBezTo>
                <a:cubicBezTo>
                  <a:pt x="1389484" y="2996654"/>
                  <a:pt x="1393986" y="2996244"/>
                  <a:pt x="1397261" y="2996244"/>
                </a:cubicBezTo>
                <a:cubicBezTo>
                  <a:pt x="1408720" y="2996244"/>
                  <a:pt x="1420589" y="2995835"/>
                  <a:pt x="1432868" y="2995017"/>
                </a:cubicBezTo>
                <a:cubicBezTo>
                  <a:pt x="1432049" y="2977008"/>
                  <a:pt x="1432049" y="2956545"/>
                  <a:pt x="1432868" y="2933625"/>
                </a:cubicBezTo>
                <a:cubicBezTo>
                  <a:pt x="1433686" y="2919710"/>
                  <a:pt x="1431639" y="2905385"/>
                  <a:pt x="1426728" y="2890651"/>
                </a:cubicBezTo>
                <a:cubicBezTo>
                  <a:pt x="1425091" y="2886558"/>
                  <a:pt x="1425500" y="2883284"/>
                  <a:pt x="1427957" y="2880828"/>
                </a:cubicBezTo>
                <a:cubicBezTo>
                  <a:pt x="1429593" y="2880010"/>
                  <a:pt x="1431435" y="2879600"/>
                  <a:pt x="1433482" y="2879600"/>
                </a:cubicBezTo>
                <a:close/>
                <a:moveTo>
                  <a:pt x="3088968" y="2879293"/>
                </a:moveTo>
                <a:cubicBezTo>
                  <a:pt x="3095517" y="2879498"/>
                  <a:pt x="3103497" y="2880010"/>
                  <a:pt x="3112911" y="2880828"/>
                </a:cubicBezTo>
                <a:cubicBezTo>
                  <a:pt x="3133375" y="2889832"/>
                  <a:pt x="3136649" y="2903748"/>
                  <a:pt x="3122733" y="2922575"/>
                </a:cubicBezTo>
                <a:cubicBezTo>
                  <a:pt x="3117822" y="2925849"/>
                  <a:pt x="3113320" y="2925439"/>
                  <a:pt x="3109227" y="2921347"/>
                </a:cubicBezTo>
                <a:cubicBezTo>
                  <a:pt x="3093675" y="2909068"/>
                  <a:pt x="3080987" y="2896790"/>
                  <a:pt x="3071165" y="2884512"/>
                </a:cubicBezTo>
                <a:cubicBezTo>
                  <a:pt x="3069527" y="2882875"/>
                  <a:pt x="3069118" y="2881647"/>
                  <a:pt x="3069937" y="2880828"/>
                </a:cubicBezTo>
                <a:cubicBezTo>
                  <a:pt x="3069937" y="2880010"/>
                  <a:pt x="3071165" y="2879600"/>
                  <a:pt x="3073620" y="2879600"/>
                </a:cubicBezTo>
                <a:cubicBezTo>
                  <a:pt x="3077304" y="2879191"/>
                  <a:pt x="3082420" y="2879089"/>
                  <a:pt x="3088968" y="2879293"/>
                </a:cubicBezTo>
                <a:close/>
                <a:moveTo>
                  <a:pt x="8333243" y="2878373"/>
                </a:moveTo>
                <a:cubicBezTo>
                  <a:pt x="8349614" y="2880828"/>
                  <a:pt x="8363939" y="2883693"/>
                  <a:pt x="8376217" y="2886967"/>
                </a:cubicBezTo>
                <a:cubicBezTo>
                  <a:pt x="8394225" y="2900883"/>
                  <a:pt x="8395453" y="2916026"/>
                  <a:pt x="8379901" y="2932397"/>
                </a:cubicBezTo>
                <a:cubicBezTo>
                  <a:pt x="8374171" y="2934034"/>
                  <a:pt x="8367213" y="2930760"/>
                  <a:pt x="8359027" y="2922575"/>
                </a:cubicBezTo>
                <a:cubicBezTo>
                  <a:pt x="8349205" y="2912752"/>
                  <a:pt x="8339382" y="2900064"/>
                  <a:pt x="8329559" y="2884512"/>
                </a:cubicBezTo>
                <a:cubicBezTo>
                  <a:pt x="8328741" y="2882056"/>
                  <a:pt x="8328332" y="2880419"/>
                  <a:pt x="8328332" y="2879600"/>
                </a:cubicBezTo>
                <a:cubicBezTo>
                  <a:pt x="8329150" y="2878782"/>
                  <a:pt x="8330787" y="2878373"/>
                  <a:pt x="8333243" y="2878373"/>
                </a:cubicBezTo>
                <a:close/>
                <a:moveTo>
                  <a:pt x="3770136" y="2877759"/>
                </a:moveTo>
                <a:cubicBezTo>
                  <a:pt x="3771773" y="2876940"/>
                  <a:pt x="3774229" y="2877145"/>
                  <a:pt x="3777503" y="2878373"/>
                </a:cubicBezTo>
                <a:cubicBezTo>
                  <a:pt x="3791418" y="2882465"/>
                  <a:pt x="3802469" y="2890242"/>
                  <a:pt x="3810654" y="2901701"/>
                </a:cubicBezTo>
                <a:cubicBezTo>
                  <a:pt x="3813110" y="2904976"/>
                  <a:pt x="3812701" y="2908659"/>
                  <a:pt x="3809426" y="2912752"/>
                </a:cubicBezTo>
                <a:cubicBezTo>
                  <a:pt x="3807789" y="2914389"/>
                  <a:pt x="3804106" y="2917663"/>
                  <a:pt x="3798376" y="2922575"/>
                </a:cubicBezTo>
                <a:cubicBezTo>
                  <a:pt x="3792646" y="2928304"/>
                  <a:pt x="3788144" y="2932806"/>
                  <a:pt x="3784870" y="2936081"/>
                </a:cubicBezTo>
                <a:cubicBezTo>
                  <a:pt x="3766862" y="2954907"/>
                  <a:pt x="3751309" y="2969641"/>
                  <a:pt x="3738212" y="2980283"/>
                </a:cubicBezTo>
                <a:cubicBezTo>
                  <a:pt x="3743124" y="2979464"/>
                  <a:pt x="3755811" y="2978236"/>
                  <a:pt x="3776275" y="2976599"/>
                </a:cubicBezTo>
                <a:cubicBezTo>
                  <a:pt x="3797557" y="2974143"/>
                  <a:pt x="3812291" y="2972506"/>
                  <a:pt x="3820477" y="2971688"/>
                </a:cubicBezTo>
                <a:cubicBezTo>
                  <a:pt x="3817203" y="2965958"/>
                  <a:pt x="3812701" y="2958591"/>
                  <a:pt x="3806971" y="2949587"/>
                </a:cubicBezTo>
                <a:cubicBezTo>
                  <a:pt x="3806152" y="2947131"/>
                  <a:pt x="3805334" y="2945494"/>
                  <a:pt x="3804515" y="2944676"/>
                </a:cubicBezTo>
                <a:cubicBezTo>
                  <a:pt x="3802878" y="2942220"/>
                  <a:pt x="3802059" y="2940583"/>
                  <a:pt x="3802059" y="2939764"/>
                </a:cubicBezTo>
                <a:cubicBezTo>
                  <a:pt x="3802878" y="2938946"/>
                  <a:pt x="3804924" y="2938946"/>
                  <a:pt x="3808199" y="2939764"/>
                </a:cubicBezTo>
                <a:cubicBezTo>
                  <a:pt x="3830300" y="2944676"/>
                  <a:pt x="3847489" y="2952452"/>
                  <a:pt x="3859768" y="2963093"/>
                </a:cubicBezTo>
                <a:cubicBezTo>
                  <a:pt x="3871227" y="2972916"/>
                  <a:pt x="3872455" y="2986422"/>
                  <a:pt x="3863451" y="3003611"/>
                </a:cubicBezTo>
                <a:cubicBezTo>
                  <a:pt x="3857721" y="3010160"/>
                  <a:pt x="3851582" y="3010978"/>
                  <a:pt x="3845034" y="3006067"/>
                </a:cubicBezTo>
                <a:cubicBezTo>
                  <a:pt x="3839304" y="2998700"/>
                  <a:pt x="3833165" y="2990515"/>
                  <a:pt x="3826616" y="2981510"/>
                </a:cubicBezTo>
                <a:cubicBezTo>
                  <a:pt x="3781596" y="2997063"/>
                  <a:pt x="3751309" y="3008523"/>
                  <a:pt x="3735757" y="3015890"/>
                </a:cubicBezTo>
                <a:cubicBezTo>
                  <a:pt x="3730027" y="3018345"/>
                  <a:pt x="3724706" y="3017936"/>
                  <a:pt x="3719795" y="3014662"/>
                </a:cubicBezTo>
                <a:cubicBezTo>
                  <a:pt x="3713246" y="3009751"/>
                  <a:pt x="3707926" y="3001565"/>
                  <a:pt x="3703833" y="2990105"/>
                </a:cubicBezTo>
                <a:cubicBezTo>
                  <a:pt x="3701377" y="2984375"/>
                  <a:pt x="3702605" y="2980692"/>
                  <a:pt x="3707516" y="2979055"/>
                </a:cubicBezTo>
                <a:cubicBezTo>
                  <a:pt x="3718158" y="2978236"/>
                  <a:pt x="3725934" y="2973734"/>
                  <a:pt x="3730845" y="2965549"/>
                </a:cubicBezTo>
                <a:cubicBezTo>
                  <a:pt x="3740668" y="2951633"/>
                  <a:pt x="3750491" y="2935262"/>
                  <a:pt x="3760313" y="2916435"/>
                </a:cubicBezTo>
                <a:cubicBezTo>
                  <a:pt x="3768499" y="2900883"/>
                  <a:pt x="3770954" y="2889832"/>
                  <a:pt x="3767680" y="2883284"/>
                </a:cubicBezTo>
                <a:cubicBezTo>
                  <a:pt x="3767680" y="2880419"/>
                  <a:pt x="3768499" y="2878577"/>
                  <a:pt x="3770136" y="2877759"/>
                </a:cubicBezTo>
                <a:close/>
                <a:moveTo>
                  <a:pt x="7020942" y="2875610"/>
                </a:moveTo>
                <a:cubicBezTo>
                  <a:pt x="7023602" y="2875405"/>
                  <a:pt x="7026160" y="2875917"/>
                  <a:pt x="7028615" y="2877145"/>
                </a:cubicBezTo>
                <a:cubicBezTo>
                  <a:pt x="7037619" y="2881238"/>
                  <a:pt x="7045805" y="2886149"/>
                  <a:pt x="7053173" y="2891879"/>
                </a:cubicBezTo>
                <a:cubicBezTo>
                  <a:pt x="7058083" y="2895972"/>
                  <a:pt x="7058493" y="2900883"/>
                  <a:pt x="7054401" y="2906613"/>
                </a:cubicBezTo>
                <a:cubicBezTo>
                  <a:pt x="7049489" y="2913161"/>
                  <a:pt x="7043759" y="2921347"/>
                  <a:pt x="7037211" y="2931169"/>
                </a:cubicBezTo>
                <a:cubicBezTo>
                  <a:pt x="7039666" y="2931169"/>
                  <a:pt x="7041713" y="2931988"/>
                  <a:pt x="7043350" y="2933625"/>
                </a:cubicBezTo>
                <a:cubicBezTo>
                  <a:pt x="7049899" y="2941811"/>
                  <a:pt x="7048670" y="2947540"/>
                  <a:pt x="7039666" y="2950815"/>
                </a:cubicBezTo>
                <a:cubicBezTo>
                  <a:pt x="7037211" y="2951633"/>
                  <a:pt x="7032299" y="2952861"/>
                  <a:pt x="7024933" y="2954498"/>
                </a:cubicBezTo>
                <a:cubicBezTo>
                  <a:pt x="7020022" y="2955317"/>
                  <a:pt x="7016338" y="2956135"/>
                  <a:pt x="7013882" y="2956954"/>
                </a:cubicBezTo>
                <a:cubicBezTo>
                  <a:pt x="7022067" y="2962684"/>
                  <a:pt x="7025342" y="2968004"/>
                  <a:pt x="7023705" y="2972916"/>
                </a:cubicBezTo>
                <a:cubicBezTo>
                  <a:pt x="7022887" y="2973734"/>
                  <a:pt x="7022887" y="2974553"/>
                  <a:pt x="7023705" y="2975371"/>
                </a:cubicBezTo>
                <a:cubicBezTo>
                  <a:pt x="7023705" y="2976190"/>
                  <a:pt x="7023705" y="2977008"/>
                  <a:pt x="7023705" y="2977827"/>
                </a:cubicBezTo>
                <a:cubicBezTo>
                  <a:pt x="7026979" y="2977008"/>
                  <a:pt x="7030663" y="2975781"/>
                  <a:pt x="7034755" y="2974143"/>
                </a:cubicBezTo>
                <a:cubicBezTo>
                  <a:pt x="7038029" y="2972506"/>
                  <a:pt x="7040076" y="2971688"/>
                  <a:pt x="7040894" y="2971688"/>
                </a:cubicBezTo>
                <a:cubicBezTo>
                  <a:pt x="7050717" y="2968414"/>
                  <a:pt x="7058083" y="2968004"/>
                  <a:pt x="7062995" y="2970460"/>
                </a:cubicBezTo>
                <a:cubicBezTo>
                  <a:pt x="7067906" y="2972097"/>
                  <a:pt x="7071181" y="2974143"/>
                  <a:pt x="7072818" y="2976599"/>
                </a:cubicBezTo>
                <a:cubicBezTo>
                  <a:pt x="7073636" y="2978236"/>
                  <a:pt x="7074455" y="2979464"/>
                  <a:pt x="7075273" y="2980283"/>
                </a:cubicBezTo>
                <a:cubicBezTo>
                  <a:pt x="7080185" y="2986831"/>
                  <a:pt x="7079367" y="2991742"/>
                  <a:pt x="7072818" y="2995017"/>
                </a:cubicBezTo>
                <a:cubicBezTo>
                  <a:pt x="7068725" y="2995835"/>
                  <a:pt x="7062585" y="2997472"/>
                  <a:pt x="7054401" y="2999928"/>
                </a:cubicBezTo>
                <a:cubicBezTo>
                  <a:pt x="7043759" y="3001565"/>
                  <a:pt x="7035983" y="3003202"/>
                  <a:pt x="7031072" y="3004839"/>
                </a:cubicBezTo>
                <a:cubicBezTo>
                  <a:pt x="7031072" y="3004839"/>
                  <a:pt x="7031481" y="3005249"/>
                  <a:pt x="7032299" y="3006067"/>
                </a:cubicBezTo>
                <a:cubicBezTo>
                  <a:pt x="7044578" y="3040446"/>
                  <a:pt x="7063405" y="3064594"/>
                  <a:pt x="7088780" y="3078509"/>
                </a:cubicBezTo>
                <a:cubicBezTo>
                  <a:pt x="7094509" y="3080146"/>
                  <a:pt x="7098193" y="3079328"/>
                  <a:pt x="7099830" y="3076054"/>
                </a:cubicBezTo>
                <a:cubicBezTo>
                  <a:pt x="7106379" y="3062138"/>
                  <a:pt x="7111699" y="3049041"/>
                  <a:pt x="7115791" y="3036763"/>
                </a:cubicBezTo>
                <a:cubicBezTo>
                  <a:pt x="7116610" y="3035126"/>
                  <a:pt x="7117429" y="3034307"/>
                  <a:pt x="7118247" y="3034307"/>
                </a:cubicBezTo>
                <a:cubicBezTo>
                  <a:pt x="7119885" y="3034307"/>
                  <a:pt x="7120703" y="3035126"/>
                  <a:pt x="7120703" y="3036763"/>
                </a:cubicBezTo>
                <a:cubicBezTo>
                  <a:pt x="7123159" y="3050678"/>
                  <a:pt x="7124796" y="3062138"/>
                  <a:pt x="7125615" y="3071142"/>
                </a:cubicBezTo>
                <a:cubicBezTo>
                  <a:pt x="7127251" y="3084239"/>
                  <a:pt x="7130117" y="3096927"/>
                  <a:pt x="7134209" y="3109205"/>
                </a:cubicBezTo>
                <a:cubicBezTo>
                  <a:pt x="7135847" y="3117391"/>
                  <a:pt x="7131344" y="3121483"/>
                  <a:pt x="7120703" y="3121483"/>
                </a:cubicBezTo>
                <a:cubicBezTo>
                  <a:pt x="7084687" y="3116572"/>
                  <a:pt x="7055219" y="3101019"/>
                  <a:pt x="7032299" y="3074826"/>
                </a:cubicBezTo>
                <a:cubicBezTo>
                  <a:pt x="7017565" y="3055999"/>
                  <a:pt x="7006515" y="3035126"/>
                  <a:pt x="6999148" y="3012206"/>
                </a:cubicBezTo>
                <a:cubicBezTo>
                  <a:pt x="6997511" y="3012206"/>
                  <a:pt x="6994237" y="3013025"/>
                  <a:pt x="6989325" y="3014662"/>
                </a:cubicBezTo>
                <a:cubicBezTo>
                  <a:pt x="6985233" y="3015480"/>
                  <a:pt x="6981958" y="3016299"/>
                  <a:pt x="6979503" y="3017118"/>
                </a:cubicBezTo>
                <a:cubicBezTo>
                  <a:pt x="6971318" y="3020392"/>
                  <a:pt x="6964769" y="3020392"/>
                  <a:pt x="6959857" y="3017118"/>
                </a:cubicBezTo>
                <a:cubicBezTo>
                  <a:pt x="6957402" y="3015480"/>
                  <a:pt x="6954537" y="3013434"/>
                  <a:pt x="6951263" y="3010978"/>
                </a:cubicBezTo>
                <a:cubicBezTo>
                  <a:pt x="6948807" y="3010160"/>
                  <a:pt x="6947170" y="3009341"/>
                  <a:pt x="6946352" y="3008523"/>
                </a:cubicBezTo>
                <a:cubicBezTo>
                  <a:pt x="6945533" y="3020801"/>
                  <a:pt x="6943895" y="3035126"/>
                  <a:pt x="6941440" y="3051497"/>
                </a:cubicBezTo>
                <a:cubicBezTo>
                  <a:pt x="6941440" y="3053953"/>
                  <a:pt x="6941440" y="3055590"/>
                  <a:pt x="6941440" y="3056408"/>
                </a:cubicBezTo>
                <a:cubicBezTo>
                  <a:pt x="6945533" y="3055590"/>
                  <a:pt x="6957811" y="3052315"/>
                  <a:pt x="6978275" y="3046586"/>
                </a:cubicBezTo>
                <a:cubicBezTo>
                  <a:pt x="6983186" y="3045767"/>
                  <a:pt x="6986460" y="3044948"/>
                  <a:pt x="6988097" y="3044130"/>
                </a:cubicBezTo>
                <a:cubicBezTo>
                  <a:pt x="6992191" y="3042493"/>
                  <a:pt x="6994646" y="3042084"/>
                  <a:pt x="6995464" y="3042902"/>
                </a:cubicBezTo>
                <a:cubicBezTo>
                  <a:pt x="6996284" y="3044539"/>
                  <a:pt x="6995464" y="3046586"/>
                  <a:pt x="6993009" y="3049041"/>
                </a:cubicBezTo>
                <a:cubicBezTo>
                  <a:pt x="6990554" y="3051497"/>
                  <a:pt x="6986870" y="3055180"/>
                  <a:pt x="6981958" y="3060092"/>
                </a:cubicBezTo>
                <a:cubicBezTo>
                  <a:pt x="6972136" y="3069914"/>
                  <a:pt x="6963951" y="3076872"/>
                  <a:pt x="6957402" y="3080965"/>
                </a:cubicBezTo>
                <a:cubicBezTo>
                  <a:pt x="6956583" y="3081783"/>
                  <a:pt x="6955765" y="3082602"/>
                  <a:pt x="6954946" y="3083421"/>
                </a:cubicBezTo>
                <a:cubicBezTo>
                  <a:pt x="6944305" y="3091606"/>
                  <a:pt x="6934891" y="3099792"/>
                  <a:pt x="6926706" y="3107977"/>
                </a:cubicBezTo>
                <a:cubicBezTo>
                  <a:pt x="6921795" y="3109614"/>
                  <a:pt x="6917702" y="3109614"/>
                  <a:pt x="6914427" y="3107977"/>
                </a:cubicBezTo>
                <a:cubicBezTo>
                  <a:pt x="6909516" y="3104703"/>
                  <a:pt x="6904605" y="3096517"/>
                  <a:pt x="6899694" y="3083421"/>
                </a:cubicBezTo>
                <a:cubicBezTo>
                  <a:pt x="6898875" y="3082602"/>
                  <a:pt x="6898466" y="3082193"/>
                  <a:pt x="6898466" y="3082193"/>
                </a:cubicBezTo>
                <a:cubicBezTo>
                  <a:pt x="6896829" y="3077281"/>
                  <a:pt x="6897648" y="3074007"/>
                  <a:pt x="6900922" y="3072370"/>
                </a:cubicBezTo>
                <a:cubicBezTo>
                  <a:pt x="6906651" y="3070733"/>
                  <a:pt x="6910335" y="3060910"/>
                  <a:pt x="6911972" y="3042902"/>
                </a:cubicBezTo>
                <a:cubicBezTo>
                  <a:pt x="6915247" y="3015071"/>
                  <a:pt x="6916474" y="2986422"/>
                  <a:pt x="6915655" y="2956954"/>
                </a:cubicBezTo>
                <a:cubicBezTo>
                  <a:pt x="6914837" y="2928304"/>
                  <a:pt x="6911153" y="2909887"/>
                  <a:pt x="6904605" y="2901701"/>
                </a:cubicBezTo>
                <a:cubicBezTo>
                  <a:pt x="6902149" y="2896790"/>
                  <a:pt x="6903786" y="2893925"/>
                  <a:pt x="6909516" y="2893107"/>
                </a:cubicBezTo>
                <a:cubicBezTo>
                  <a:pt x="6917702" y="2894744"/>
                  <a:pt x="6926297" y="2896790"/>
                  <a:pt x="6935301" y="2899246"/>
                </a:cubicBezTo>
                <a:cubicBezTo>
                  <a:pt x="6939393" y="2898427"/>
                  <a:pt x="6946352" y="2896790"/>
                  <a:pt x="6956174" y="2894334"/>
                </a:cubicBezTo>
                <a:cubicBezTo>
                  <a:pt x="6965996" y="2891060"/>
                  <a:pt x="6973364" y="2889014"/>
                  <a:pt x="6978275" y="2888195"/>
                </a:cubicBezTo>
                <a:cubicBezTo>
                  <a:pt x="6979912" y="2887377"/>
                  <a:pt x="6983596" y="2886558"/>
                  <a:pt x="6989325" y="2885740"/>
                </a:cubicBezTo>
                <a:cubicBezTo>
                  <a:pt x="7004060" y="2881647"/>
                  <a:pt x="7011836" y="2879191"/>
                  <a:pt x="7012654" y="2878373"/>
                </a:cubicBezTo>
                <a:cubicBezTo>
                  <a:pt x="7015519" y="2876735"/>
                  <a:pt x="7018282" y="2875815"/>
                  <a:pt x="7020942" y="2875610"/>
                </a:cubicBezTo>
                <a:close/>
                <a:moveTo>
                  <a:pt x="1134496" y="2875610"/>
                </a:moveTo>
                <a:cubicBezTo>
                  <a:pt x="1137156" y="2875405"/>
                  <a:pt x="1139713" y="2875917"/>
                  <a:pt x="1142169" y="2877145"/>
                </a:cubicBezTo>
                <a:cubicBezTo>
                  <a:pt x="1151173" y="2881238"/>
                  <a:pt x="1159359" y="2886149"/>
                  <a:pt x="1166726" y="2891879"/>
                </a:cubicBezTo>
                <a:cubicBezTo>
                  <a:pt x="1171637" y="2895972"/>
                  <a:pt x="1172046" y="2900883"/>
                  <a:pt x="1167953" y="2906613"/>
                </a:cubicBezTo>
                <a:cubicBezTo>
                  <a:pt x="1163041" y="2913161"/>
                  <a:pt x="1157312" y="2921347"/>
                  <a:pt x="1150763" y="2931169"/>
                </a:cubicBezTo>
                <a:cubicBezTo>
                  <a:pt x="1153220" y="2931169"/>
                  <a:pt x="1155266" y="2931988"/>
                  <a:pt x="1156903" y="2933625"/>
                </a:cubicBezTo>
                <a:cubicBezTo>
                  <a:pt x="1163451" y="2941811"/>
                  <a:pt x="1162224" y="2947540"/>
                  <a:pt x="1153220" y="2950815"/>
                </a:cubicBezTo>
                <a:cubicBezTo>
                  <a:pt x="1150763" y="2951633"/>
                  <a:pt x="1145853" y="2952861"/>
                  <a:pt x="1138486" y="2954498"/>
                </a:cubicBezTo>
                <a:cubicBezTo>
                  <a:pt x="1133573" y="2955317"/>
                  <a:pt x="1129891" y="2956135"/>
                  <a:pt x="1127435" y="2956954"/>
                </a:cubicBezTo>
                <a:cubicBezTo>
                  <a:pt x="1135621" y="2962684"/>
                  <a:pt x="1138894" y="2968004"/>
                  <a:pt x="1137258" y="2972916"/>
                </a:cubicBezTo>
                <a:cubicBezTo>
                  <a:pt x="1136439" y="2973734"/>
                  <a:pt x="1136439" y="2974553"/>
                  <a:pt x="1137258" y="2975371"/>
                </a:cubicBezTo>
                <a:cubicBezTo>
                  <a:pt x="1137258" y="2976190"/>
                  <a:pt x="1137258" y="2977008"/>
                  <a:pt x="1137258" y="2977827"/>
                </a:cubicBezTo>
                <a:cubicBezTo>
                  <a:pt x="1140532" y="2977008"/>
                  <a:pt x="1144215" y="2975781"/>
                  <a:pt x="1148307" y="2974143"/>
                </a:cubicBezTo>
                <a:cubicBezTo>
                  <a:pt x="1151582" y="2972506"/>
                  <a:pt x="1153629" y="2971688"/>
                  <a:pt x="1154447" y="2971688"/>
                </a:cubicBezTo>
                <a:cubicBezTo>
                  <a:pt x="1164270" y="2968414"/>
                  <a:pt x="1171637" y="2968004"/>
                  <a:pt x="1176548" y="2970460"/>
                </a:cubicBezTo>
                <a:cubicBezTo>
                  <a:pt x="1181460" y="2972097"/>
                  <a:pt x="1184734" y="2974143"/>
                  <a:pt x="1186371" y="2976599"/>
                </a:cubicBezTo>
                <a:cubicBezTo>
                  <a:pt x="1187189" y="2978236"/>
                  <a:pt x="1188008" y="2979464"/>
                  <a:pt x="1188827" y="2980283"/>
                </a:cubicBezTo>
                <a:cubicBezTo>
                  <a:pt x="1193739" y="2986831"/>
                  <a:pt x="1192919" y="2991742"/>
                  <a:pt x="1186371" y="2995017"/>
                </a:cubicBezTo>
                <a:cubicBezTo>
                  <a:pt x="1182278" y="2995835"/>
                  <a:pt x="1176139" y="2997472"/>
                  <a:pt x="1167953" y="2999928"/>
                </a:cubicBezTo>
                <a:cubicBezTo>
                  <a:pt x="1157312" y="3001565"/>
                  <a:pt x="1149536" y="3003202"/>
                  <a:pt x="1144624" y="3004839"/>
                </a:cubicBezTo>
                <a:cubicBezTo>
                  <a:pt x="1144624" y="3004839"/>
                  <a:pt x="1145034" y="3005249"/>
                  <a:pt x="1145853" y="3006067"/>
                </a:cubicBezTo>
                <a:cubicBezTo>
                  <a:pt x="1158130" y="3040446"/>
                  <a:pt x="1176957" y="3064594"/>
                  <a:pt x="1202333" y="3078509"/>
                </a:cubicBezTo>
                <a:cubicBezTo>
                  <a:pt x="1208063" y="3080146"/>
                  <a:pt x="1211746" y="3079328"/>
                  <a:pt x="1213383" y="3076054"/>
                </a:cubicBezTo>
                <a:cubicBezTo>
                  <a:pt x="1219931" y="3062138"/>
                  <a:pt x="1225253" y="3049041"/>
                  <a:pt x="1229345" y="3036763"/>
                </a:cubicBezTo>
                <a:cubicBezTo>
                  <a:pt x="1230164" y="3035126"/>
                  <a:pt x="1230983" y="3034307"/>
                  <a:pt x="1231800" y="3034307"/>
                </a:cubicBezTo>
                <a:cubicBezTo>
                  <a:pt x="1233438" y="3034307"/>
                  <a:pt x="1234257" y="3035126"/>
                  <a:pt x="1234257" y="3036763"/>
                </a:cubicBezTo>
                <a:cubicBezTo>
                  <a:pt x="1236712" y="3050678"/>
                  <a:pt x="1238349" y="3062138"/>
                  <a:pt x="1239168" y="3071142"/>
                </a:cubicBezTo>
                <a:cubicBezTo>
                  <a:pt x="1240805" y="3084239"/>
                  <a:pt x="1243669" y="3096927"/>
                  <a:pt x="1247763" y="3109205"/>
                </a:cubicBezTo>
                <a:cubicBezTo>
                  <a:pt x="1249400" y="3117391"/>
                  <a:pt x="1244898" y="3121483"/>
                  <a:pt x="1234257" y="3121483"/>
                </a:cubicBezTo>
                <a:cubicBezTo>
                  <a:pt x="1198240" y="3116572"/>
                  <a:pt x="1168771" y="3101019"/>
                  <a:pt x="1145853" y="3074826"/>
                </a:cubicBezTo>
                <a:cubicBezTo>
                  <a:pt x="1131119" y="3055999"/>
                  <a:pt x="1120068" y="3035126"/>
                  <a:pt x="1112701" y="3012206"/>
                </a:cubicBezTo>
                <a:cubicBezTo>
                  <a:pt x="1111064" y="3012206"/>
                  <a:pt x="1107790" y="3013025"/>
                  <a:pt x="1102878" y="3014662"/>
                </a:cubicBezTo>
                <a:cubicBezTo>
                  <a:pt x="1098785" y="3015480"/>
                  <a:pt x="1095512" y="3016299"/>
                  <a:pt x="1093055" y="3017118"/>
                </a:cubicBezTo>
                <a:cubicBezTo>
                  <a:pt x="1084870" y="3020392"/>
                  <a:pt x="1078321" y="3020392"/>
                  <a:pt x="1073410" y="3017118"/>
                </a:cubicBezTo>
                <a:cubicBezTo>
                  <a:pt x="1070954" y="3015480"/>
                  <a:pt x="1068089" y="3013434"/>
                  <a:pt x="1064816" y="3010978"/>
                </a:cubicBezTo>
                <a:cubicBezTo>
                  <a:pt x="1062360" y="3010160"/>
                  <a:pt x="1060722" y="3009341"/>
                  <a:pt x="1059904" y="3008523"/>
                </a:cubicBezTo>
                <a:cubicBezTo>
                  <a:pt x="1059086" y="3020801"/>
                  <a:pt x="1057449" y="3035126"/>
                  <a:pt x="1054993" y="3051497"/>
                </a:cubicBezTo>
                <a:cubicBezTo>
                  <a:pt x="1054993" y="3053953"/>
                  <a:pt x="1054993" y="3055590"/>
                  <a:pt x="1054993" y="3056408"/>
                </a:cubicBezTo>
                <a:cubicBezTo>
                  <a:pt x="1059086" y="3055590"/>
                  <a:pt x="1071365" y="3052315"/>
                  <a:pt x="1091828" y="3046586"/>
                </a:cubicBezTo>
                <a:cubicBezTo>
                  <a:pt x="1096739" y="3045767"/>
                  <a:pt x="1100013" y="3044948"/>
                  <a:pt x="1101651" y="3044130"/>
                </a:cubicBezTo>
                <a:cubicBezTo>
                  <a:pt x="1105743" y="3042493"/>
                  <a:pt x="1108199" y="3042084"/>
                  <a:pt x="1109017" y="3042902"/>
                </a:cubicBezTo>
                <a:cubicBezTo>
                  <a:pt x="1109836" y="3044539"/>
                  <a:pt x="1109017" y="3046586"/>
                  <a:pt x="1106562" y="3049041"/>
                </a:cubicBezTo>
                <a:cubicBezTo>
                  <a:pt x="1104106" y="3051497"/>
                  <a:pt x="1100423" y="3055180"/>
                  <a:pt x="1095512" y="3060092"/>
                </a:cubicBezTo>
                <a:cubicBezTo>
                  <a:pt x="1085689" y="3069914"/>
                  <a:pt x="1077503" y="3076872"/>
                  <a:pt x="1070954" y="3080965"/>
                </a:cubicBezTo>
                <a:cubicBezTo>
                  <a:pt x="1070136" y="3081783"/>
                  <a:pt x="1069317" y="3082602"/>
                  <a:pt x="1068499" y="3083421"/>
                </a:cubicBezTo>
                <a:cubicBezTo>
                  <a:pt x="1057857" y="3091606"/>
                  <a:pt x="1048445" y="3099792"/>
                  <a:pt x="1040259" y="3107977"/>
                </a:cubicBezTo>
                <a:cubicBezTo>
                  <a:pt x="1035347" y="3109614"/>
                  <a:pt x="1031254" y="3109614"/>
                  <a:pt x="1027981" y="3107977"/>
                </a:cubicBezTo>
                <a:cubicBezTo>
                  <a:pt x="1023070" y="3104703"/>
                  <a:pt x="1018157" y="3096517"/>
                  <a:pt x="1013246" y="3083421"/>
                </a:cubicBezTo>
                <a:cubicBezTo>
                  <a:pt x="1012428" y="3082602"/>
                  <a:pt x="1012019" y="3082193"/>
                  <a:pt x="1012019" y="3082193"/>
                </a:cubicBezTo>
                <a:cubicBezTo>
                  <a:pt x="1010382" y="3077281"/>
                  <a:pt x="1011200" y="3074007"/>
                  <a:pt x="1014475" y="3072370"/>
                </a:cubicBezTo>
                <a:cubicBezTo>
                  <a:pt x="1020205" y="3070733"/>
                  <a:pt x="1023888" y="3060910"/>
                  <a:pt x="1025525" y="3042902"/>
                </a:cubicBezTo>
                <a:cubicBezTo>
                  <a:pt x="1028799" y="3015071"/>
                  <a:pt x="1030027" y="2986422"/>
                  <a:pt x="1029208" y="2956954"/>
                </a:cubicBezTo>
                <a:cubicBezTo>
                  <a:pt x="1028390" y="2928304"/>
                  <a:pt x="1024706" y="2909887"/>
                  <a:pt x="1018157" y="2901701"/>
                </a:cubicBezTo>
                <a:cubicBezTo>
                  <a:pt x="1015702" y="2896790"/>
                  <a:pt x="1017340" y="2893925"/>
                  <a:pt x="1023070" y="2893107"/>
                </a:cubicBezTo>
                <a:cubicBezTo>
                  <a:pt x="1031254" y="2894744"/>
                  <a:pt x="1039850" y="2896790"/>
                  <a:pt x="1048853" y="2899246"/>
                </a:cubicBezTo>
                <a:cubicBezTo>
                  <a:pt x="1052947" y="2898427"/>
                  <a:pt x="1059904" y="2896790"/>
                  <a:pt x="1069727" y="2894334"/>
                </a:cubicBezTo>
                <a:cubicBezTo>
                  <a:pt x="1079550" y="2891060"/>
                  <a:pt x="1086917" y="2889014"/>
                  <a:pt x="1091828" y="2888195"/>
                </a:cubicBezTo>
                <a:cubicBezTo>
                  <a:pt x="1093465" y="2887377"/>
                  <a:pt x="1097148" y="2886558"/>
                  <a:pt x="1102878" y="2885740"/>
                </a:cubicBezTo>
                <a:cubicBezTo>
                  <a:pt x="1117612" y="2881647"/>
                  <a:pt x="1125389" y="2879191"/>
                  <a:pt x="1126207" y="2878373"/>
                </a:cubicBezTo>
                <a:cubicBezTo>
                  <a:pt x="1129072" y="2876735"/>
                  <a:pt x="1131835" y="2875815"/>
                  <a:pt x="1134496" y="2875610"/>
                </a:cubicBezTo>
                <a:close/>
                <a:moveTo>
                  <a:pt x="5978782" y="2874689"/>
                </a:moveTo>
                <a:cubicBezTo>
                  <a:pt x="5994335" y="2879600"/>
                  <a:pt x="6004976" y="2886558"/>
                  <a:pt x="6010706" y="2895562"/>
                </a:cubicBezTo>
                <a:cubicBezTo>
                  <a:pt x="6013162" y="2899655"/>
                  <a:pt x="6013571" y="2903339"/>
                  <a:pt x="6011934" y="2906613"/>
                </a:cubicBezTo>
                <a:cubicBezTo>
                  <a:pt x="6007841" y="2914798"/>
                  <a:pt x="6006613" y="2935262"/>
                  <a:pt x="6008250" y="2968004"/>
                </a:cubicBezTo>
                <a:cubicBezTo>
                  <a:pt x="6008250" y="2978646"/>
                  <a:pt x="6007841" y="2987650"/>
                  <a:pt x="6007022" y="2995017"/>
                </a:cubicBezTo>
                <a:cubicBezTo>
                  <a:pt x="6024212" y="2988468"/>
                  <a:pt x="6038946" y="2979055"/>
                  <a:pt x="6051224" y="2966776"/>
                </a:cubicBezTo>
                <a:cubicBezTo>
                  <a:pt x="6041402" y="2957772"/>
                  <a:pt x="6033625" y="2949587"/>
                  <a:pt x="6027896" y="2942220"/>
                </a:cubicBezTo>
                <a:cubicBezTo>
                  <a:pt x="6027077" y="2942220"/>
                  <a:pt x="6025440" y="2940992"/>
                  <a:pt x="6022984" y="2938536"/>
                </a:cubicBezTo>
                <a:cubicBezTo>
                  <a:pt x="6020529" y="2936081"/>
                  <a:pt x="6018891" y="2934853"/>
                  <a:pt x="6018073" y="2934853"/>
                </a:cubicBezTo>
                <a:cubicBezTo>
                  <a:pt x="6014799" y="2934034"/>
                  <a:pt x="6013162" y="2932397"/>
                  <a:pt x="6013162" y="2929942"/>
                </a:cubicBezTo>
                <a:cubicBezTo>
                  <a:pt x="6013162" y="2928304"/>
                  <a:pt x="6014389" y="2926667"/>
                  <a:pt x="6016845" y="2925030"/>
                </a:cubicBezTo>
                <a:cubicBezTo>
                  <a:pt x="6018482" y="2924212"/>
                  <a:pt x="6022166" y="2923802"/>
                  <a:pt x="6027896" y="2923802"/>
                </a:cubicBezTo>
                <a:cubicBezTo>
                  <a:pt x="6033625" y="2923802"/>
                  <a:pt x="6042630" y="2929123"/>
                  <a:pt x="6054908" y="2939764"/>
                </a:cubicBezTo>
                <a:cubicBezTo>
                  <a:pt x="6059001" y="2943857"/>
                  <a:pt x="6063093" y="2947131"/>
                  <a:pt x="6067186" y="2949587"/>
                </a:cubicBezTo>
                <a:cubicBezTo>
                  <a:pt x="6075372" y="2938946"/>
                  <a:pt x="6081102" y="2927486"/>
                  <a:pt x="6084376" y="2915208"/>
                </a:cubicBezTo>
                <a:cubicBezTo>
                  <a:pt x="6086013" y="2911933"/>
                  <a:pt x="6084785" y="2910296"/>
                  <a:pt x="6080692" y="2910296"/>
                </a:cubicBezTo>
                <a:cubicBezTo>
                  <a:pt x="6079055" y="2911115"/>
                  <a:pt x="6076190" y="2911933"/>
                  <a:pt x="6072097" y="2912752"/>
                </a:cubicBezTo>
                <a:cubicBezTo>
                  <a:pt x="6063912" y="2916026"/>
                  <a:pt x="6057363" y="2918891"/>
                  <a:pt x="6052452" y="2921347"/>
                </a:cubicBezTo>
                <a:cubicBezTo>
                  <a:pt x="6049178" y="2922165"/>
                  <a:pt x="6045494" y="2922165"/>
                  <a:pt x="6041402" y="2921347"/>
                </a:cubicBezTo>
                <a:cubicBezTo>
                  <a:pt x="6035672" y="2918891"/>
                  <a:pt x="6030760" y="2914798"/>
                  <a:pt x="6026668" y="2909068"/>
                </a:cubicBezTo>
                <a:cubicBezTo>
                  <a:pt x="6025031" y="2904976"/>
                  <a:pt x="6026258" y="2902520"/>
                  <a:pt x="6030351" y="2901701"/>
                </a:cubicBezTo>
                <a:cubicBezTo>
                  <a:pt x="6034444" y="2900883"/>
                  <a:pt x="6041811" y="2899246"/>
                  <a:pt x="6052452" y="2896790"/>
                </a:cubicBezTo>
                <a:cubicBezTo>
                  <a:pt x="6056545" y="2895972"/>
                  <a:pt x="6059410" y="2895153"/>
                  <a:pt x="6061047" y="2894334"/>
                </a:cubicBezTo>
                <a:cubicBezTo>
                  <a:pt x="6066777" y="2892697"/>
                  <a:pt x="6073325" y="2890651"/>
                  <a:pt x="6080692" y="2888195"/>
                </a:cubicBezTo>
                <a:cubicBezTo>
                  <a:pt x="6082329" y="2887377"/>
                  <a:pt x="6083557" y="2886967"/>
                  <a:pt x="6084376" y="2886967"/>
                </a:cubicBezTo>
                <a:cubicBezTo>
                  <a:pt x="6089287" y="2883693"/>
                  <a:pt x="6094198" y="2883284"/>
                  <a:pt x="6099110" y="2885740"/>
                </a:cubicBezTo>
                <a:cubicBezTo>
                  <a:pt x="6111388" y="2893107"/>
                  <a:pt x="6119164" y="2900474"/>
                  <a:pt x="6122439" y="2907841"/>
                </a:cubicBezTo>
                <a:cubicBezTo>
                  <a:pt x="6125713" y="2911933"/>
                  <a:pt x="6125713" y="2915617"/>
                  <a:pt x="6122439" y="2918891"/>
                </a:cubicBezTo>
                <a:cubicBezTo>
                  <a:pt x="6117527" y="2924621"/>
                  <a:pt x="6112616" y="2931579"/>
                  <a:pt x="6107705" y="2939764"/>
                </a:cubicBezTo>
                <a:cubicBezTo>
                  <a:pt x="6102793" y="2949587"/>
                  <a:pt x="6097063" y="2958182"/>
                  <a:pt x="6090515" y="2965549"/>
                </a:cubicBezTo>
                <a:cubicBezTo>
                  <a:pt x="6115072" y="2978646"/>
                  <a:pt x="6142084" y="2987240"/>
                  <a:pt x="6171552" y="2991333"/>
                </a:cubicBezTo>
                <a:cubicBezTo>
                  <a:pt x="6174008" y="2992152"/>
                  <a:pt x="6175235" y="2992970"/>
                  <a:pt x="6175235" y="2993789"/>
                </a:cubicBezTo>
                <a:cubicBezTo>
                  <a:pt x="6175235" y="2994607"/>
                  <a:pt x="6174008" y="2995426"/>
                  <a:pt x="6171552" y="2996244"/>
                </a:cubicBezTo>
                <a:cubicBezTo>
                  <a:pt x="6149451" y="3002793"/>
                  <a:pt x="6130624" y="3006476"/>
                  <a:pt x="6115072" y="3007295"/>
                </a:cubicBezTo>
                <a:cubicBezTo>
                  <a:pt x="6109342" y="3008932"/>
                  <a:pt x="6104840" y="3008523"/>
                  <a:pt x="6101565" y="3006067"/>
                </a:cubicBezTo>
                <a:cubicBezTo>
                  <a:pt x="6100747" y="3006067"/>
                  <a:pt x="6099928" y="3005658"/>
                  <a:pt x="6099110" y="3004839"/>
                </a:cubicBezTo>
                <a:cubicBezTo>
                  <a:pt x="6090924" y="3001565"/>
                  <a:pt x="6083967" y="2997063"/>
                  <a:pt x="6078237" y="2991333"/>
                </a:cubicBezTo>
                <a:cubicBezTo>
                  <a:pt x="6077418" y="2990515"/>
                  <a:pt x="6076190" y="2989287"/>
                  <a:pt x="6074553" y="2987650"/>
                </a:cubicBezTo>
                <a:cubicBezTo>
                  <a:pt x="6072097" y="2986013"/>
                  <a:pt x="6070460" y="2984785"/>
                  <a:pt x="6069642" y="2983966"/>
                </a:cubicBezTo>
                <a:cubicBezTo>
                  <a:pt x="6069642" y="2983966"/>
                  <a:pt x="6069233" y="2984375"/>
                  <a:pt x="6068414" y="2985194"/>
                </a:cubicBezTo>
                <a:cubicBezTo>
                  <a:pt x="6054499" y="2993380"/>
                  <a:pt x="6034035" y="2998700"/>
                  <a:pt x="6007022" y="3001156"/>
                </a:cubicBezTo>
                <a:cubicBezTo>
                  <a:pt x="6006204" y="3009341"/>
                  <a:pt x="6003748" y="3015480"/>
                  <a:pt x="5999655" y="3019573"/>
                </a:cubicBezTo>
                <a:cubicBezTo>
                  <a:pt x="5995563" y="3022847"/>
                  <a:pt x="5991061" y="3022847"/>
                  <a:pt x="5986149" y="3019573"/>
                </a:cubicBezTo>
                <a:cubicBezTo>
                  <a:pt x="5978782" y="3011388"/>
                  <a:pt x="5975508" y="3003611"/>
                  <a:pt x="5976327" y="2996244"/>
                </a:cubicBezTo>
                <a:cubicBezTo>
                  <a:pt x="5978782" y="2981510"/>
                  <a:pt x="5979192" y="2959819"/>
                  <a:pt x="5977554" y="2931169"/>
                </a:cubicBezTo>
                <a:cubicBezTo>
                  <a:pt x="5977554" y="2928714"/>
                  <a:pt x="5977554" y="2925030"/>
                  <a:pt x="5977554" y="2920119"/>
                </a:cubicBezTo>
                <a:cubicBezTo>
                  <a:pt x="5976736" y="2900474"/>
                  <a:pt x="5973871" y="2887786"/>
                  <a:pt x="5968960" y="2882056"/>
                </a:cubicBezTo>
                <a:cubicBezTo>
                  <a:pt x="5967322" y="2875508"/>
                  <a:pt x="5970597" y="2873052"/>
                  <a:pt x="5978782" y="2874689"/>
                </a:cubicBezTo>
                <a:close/>
                <a:moveTo>
                  <a:pt x="8007235" y="2873461"/>
                </a:moveTo>
                <a:cubicBezTo>
                  <a:pt x="8024425" y="2877554"/>
                  <a:pt x="8037931" y="2884512"/>
                  <a:pt x="8047753" y="2894334"/>
                </a:cubicBezTo>
                <a:cubicBezTo>
                  <a:pt x="8052665" y="2900883"/>
                  <a:pt x="8053483" y="2907022"/>
                  <a:pt x="8050209" y="2912752"/>
                </a:cubicBezTo>
                <a:cubicBezTo>
                  <a:pt x="8046935" y="2920119"/>
                  <a:pt x="8044479" y="2935262"/>
                  <a:pt x="8042842" y="2958182"/>
                </a:cubicBezTo>
                <a:cubicBezTo>
                  <a:pt x="8042842" y="2961456"/>
                  <a:pt x="8042842" y="2965139"/>
                  <a:pt x="8042842" y="2969232"/>
                </a:cubicBezTo>
                <a:cubicBezTo>
                  <a:pt x="8047753" y="2965958"/>
                  <a:pt x="8051846" y="2961865"/>
                  <a:pt x="8055121" y="2956954"/>
                </a:cubicBezTo>
                <a:cubicBezTo>
                  <a:pt x="8060851" y="2952861"/>
                  <a:pt x="8067399" y="2952043"/>
                  <a:pt x="8074765" y="2954498"/>
                </a:cubicBezTo>
                <a:cubicBezTo>
                  <a:pt x="8087044" y="2960228"/>
                  <a:pt x="8095229" y="2965958"/>
                  <a:pt x="8099323" y="2971688"/>
                </a:cubicBezTo>
                <a:cubicBezTo>
                  <a:pt x="8103415" y="2976599"/>
                  <a:pt x="8103415" y="2981101"/>
                  <a:pt x="8099323" y="2985194"/>
                </a:cubicBezTo>
                <a:cubicBezTo>
                  <a:pt x="8097685" y="2986831"/>
                  <a:pt x="8095639" y="2993789"/>
                  <a:pt x="8093183" y="3006067"/>
                </a:cubicBezTo>
                <a:cubicBezTo>
                  <a:pt x="8092365" y="3008523"/>
                  <a:pt x="8091955" y="3010160"/>
                  <a:pt x="8091955" y="3010978"/>
                </a:cubicBezTo>
                <a:cubicBezTo>
                  <a:pt x="8089499" y="3024894"/>
                  <a:pt x="8085407" y="3037172"/>
                  <a:pt x="8079677" y="3047813"/>
                </a:cubicBezTo>
                <a:cubicBezTo>
                  <a:pt x="8073947" y="3058455"/>
                  <a:pt x="8066989" y="3063775"/>
                  <a:pt x="8058804" y="3063775"/>
                </a:cubicBezTo>
                <a:cubicBezTo>
                  <a:pt x="8053074" y="3061320"/>
                  <a:pt x="8049800" y="3055999"/>
                  <a:pt x="8048981" y="3047813"/>
                </a:cubicBezTo>
                <a:cubicBezTo>
                  <a:pt x="8048163" y="3039628"/>
                  <a:pt x="8045297" y="3033079"/>
                  <a:pt x="8040387" y="3028168"/>
                </a:cubicBezTo>
                <a:cubicBezTo>
                  <a:pt x="8039568" y="3033898"/>
                  <a:pt x="8039159" y="3039628"/>
                  <a:pt x="8039159" y="3045358"/>
                </a:cubicBezTo>
                <a:cubicBezTo>
                  <a:pt x="8038340" y="3058455"/>
                  <a:pt x="8034247" y="3064594"/>
                  <a:pt x="8026880" y="3063775"/>
                </a:cubicBezTo>
                <a:cubicBezTo>
                  <a:pt x="8016239" y="3061320"/>
                  <a:pt x="8010509" y="3053134"/>
                  <a:pt x="8009691" y="3039219"/>
                </a:cubicBezTo>
                <a:cubicBezTo>
                  <a:pt x="8009691" y="3036763"/>
                  <a:pt x="8009691" y="3033079"/>
                  <a:pt x="8009691" y="3028168"/>
                </a:cubicBezTo>
                <a:cubicBezTo>
                  <a:pt x="8010509" y="3021620"/>
                  <a:pt x="8010919" y="3016708"/>
                  <a:pt x="8010919" y="3013434"/>
                </a:cubicBezTo>
                <a:cubicBezTo>
                  <a:pt x="8006825" y="3016708"/>
                  <a:pt x="8002323" y="3019573"/>
                  <a:pt x="7997413" y="3022029"/>
                </a:cubicBezTo>
                <a:lnTo>
                  <a:pt x="7997413" y="3055180"/>
                </a:lnTo>
                <a:cubicBezTo>
                  <a:pt x="7996593" y="3065822"/>
                  <a:pt x="8000277" y="3073189"/>
                  <a:pt x="8008463" y="3077281"/>
                </a:cubicBezTo>
                <a:cubicBezTo>
                  <a:pt x="8018285" y="3081374"/>
                  <a:pt x="8030563" y="3083421"/>
                  <a:pt x="8045297" y="3083421"/>
                </a:cubicBezTo>
                <a:cubicBezTo>
                  <a:pt x="8046935" y="3083421"/>
                  <a:pt x="8049800" y="3083011"/>
                  <a:pt x="8053893" y="3082193"/>
                </a:cubicBezTo>
                <a:cubicBezTo>
                  <a:pt x="8071901" y="3081374"/>
                  <a:pt x="8083770" y="3080146"/>
                  <a:pt x="8089499" y="3078509"/>
                </a:cubicBezTo>
                <a:cubicBezTo>
                  <a:pt x="8102597" y="3076872"/>
                  <a:pt x="8109963" y="3071142"/>
                  <a:pt x="8111601" y="3061320"/>
                </a:cubicBezTo>
                <a:cubicBezTo>
                  <a:pt x="8115693" y="3049041"/>
                  <a:pt x="8118967" y="3037172"/>
                  <a:pt x="8121423" y="3025712"/>
                </a:cubicBezTo>
                <a:cubicBezTo>
                  <a:pt x="8122242" y="3022438"/>
                  <a:pt x="8123469" y="3020392"/>
                  <a:pt x="8125107" y="3019573"/>
                </a:cubicBezTo>
                <a:cubicBezTo>
                  <a:pt x="8125925" y="3020392"/>
                  <a:pt x="8126744" y="3022438"/>
                  <a:pt x="8127563" y="3025712"/>
                </a:cubicBezTo>
                <a:cubicBezTo>
                  <a:pt x="8132474" y="3044539"/>
                  <a:pt x="8138613" y="3057227"/>
                  <a:pt x="8145980" y="3063775"/>
                </a:cubicBezTo>
                <a:cubicBezTo>
                  <a:pt x="8145980" y="3063775"/>
                  <a:pt x="8146389" y="3064185"/>
                  <a:pt x="8147208" y="3065003"/>
                </a:cubicBezTo>
                <a:cubicBezTo>
                  <a:pt x="8150482" y="3069914"/>
                  <a:pt x="8152119" y="3074416"/>
                  <a:pt x="8152119" y="3078509"/>
                </a:cubicBezTo>
                <a:cubicBezTo>
                  <a:pt x="8152119" y="3082602"/>
                  <a:pt x="8149254" y="3088332"/>
                  <a:pt x="8143525" y="3095699"/>
                </a:cubicBezTo>
                <a:cubicBezTo>
                  <a:pt x="8132065" y="3107159"/>
                  <a:pt x="8106280" y="3113298"/>
                  <a:pt x="8066171" y="3114116"/>
                </a:cubicBezTo>
                <a:cubicBezTo>
                  <a:pt x="8024425" y="3114935"/>
                  <a:pt x="7996593" y="3110024"/>
                  <a:pt x="7982679" y="3099382"/>
                </a:cubicBezTo>
                <a:cubicBezTo>
                  <a:pt x="7972855" y="3091197"/>
                  <a:pt x="7968353" y="3078509"/>
                  <a:pt x="7969172" y="3061320"/>
                </a:cubicBezTo>
                <a:cubicBezTo>
                  <a:pt x="7969172" y="3054771"/>
                  <a:pt x="7969172" y="3046995"/>
                  <a:pt x="7969172" y="3037991"/>
                </a:cubicBezTo>
                <a:cubicBezTo>
                  <a:pt x="7967535" y="3037991"/>
                  <a:pt x="7965489" y="3037581"/>
                  <a:pt x="7963033" y="3036763"/>
                </a:cubicBezTo>
                <a:cubicBezTo>
                  <a:pt x="7963033" y="3036763"/>
                  <a:pt x="7962623" y="3036763"/>
                  <a:pt x="7961805" y="3036763"/>
                </a:cubicBezTo>
                <a:cubicBezTo>
                  <a:pt x="7931519" y="3058864"/>
                  <a:pt x="7906143" y="3081374"/>
                  <a:pt x="7885679" y="3104294"/>
                </a:cubicBezTo>
                <a:cubicBezTo>
                  <a:pt x="7880768" y="3108386"/>
                  <a:pt x="7876675" y="3108386"/>
                  <a:pt x="7873401" y="3104294"/>
                </a:cubicBezTo>
                <a:cubicBezTo>
                  <a:pt x="7863579" y="3093652"/>
                  <a:pt x="7857030" y="3083011"/>
                  <a:pt x="7853756" y="3072370"/>
                </a:cubicBezTo>
                <a:cubicBezTo>
                  <a:pt x="7852937" y="3067459"/>
                  <a:pt x="7854575" y="3064594"/>
                  <a:pt x="7858667" y="3063775"/>
                </a:cubicBezTo>
                <a:cubicBezTo>
                  <a:pt x="7863579" y="3063775"/>
                  <a:pt x="7870537" y="3062547"/>
                  <a:pt x="7879541" y="3060092"/>
                </a:cubicBezTo>
                <a:cubicBezTo>
                  <a:pt x="7888545" y="3057636"/>
                  <a:pt x="7897139" y="3054362"/>
                  <a:pt x="7905325" y="3050269"/>
                </a:cubicBezTo>
                <a:cubicBezTo>
                  <a:pt x="7905325" y="3038809"/>
                  <a:pt x="7905734" y="3026940"/>
                  <a:pt x="7906553" y="3014662"/>
                </a:cubicBezTo>
                <a:cubicBezTo>
                  <a:pt x="7899185" y="3015480"/>
                  <a:pt x="7893456" y="3016708"/>
                  <a:pt x="7889363" y="3018345"/>
                </a:cubicBezTo>
                <a:cubicBezTo>
                  <a:pt x="7886089" y="3019164"/>
                  <a:pt x="7882815" y="3019164"/>
                  <a:pt x="7879541" y="3018345"/>
                </a:cubicBezTo>
                <a:cubicBezTo>
                  <a:pt x="7870537" y="3011797"/>
                  <a:pt x="7864397" y="3005249"/>
                  <a:pt x="7861123" y="2998700"/>
                </a:cubicBezTo>
                <a:cubicBezTo>
                  <a:pt x="7859486" y="2996244"/>
                  <a:pt x="7859077" y="2994198"/>
                  <a:pt x="7859895" y="2992561"/>
                </a:cubicBezTo>
                <a:cubicBezTo>
                  <a:pt x="7860713" y="2990924"/>
                  <a:pt x="7862760" y="2990105"/>
                  <a:pt x="7866034" y="2990105"/>
                </a:cubicBezTo>
                <a:cubicBezTo>
                  <a:pt x="7876675" y="2988468"/>
                  <a:pt x="7890181" y="2986422"/>
                  <a:pt x="7906553" y="2983966"/>
                </a:cubicBezTo>
                <a:lnTo>
                  <a:pt x="7906553" y="2969232"/>
                </a:lnTo>
                <a:cubicBezTo>
                  <a:pt x="7906553" y="2947950"/>
                  <a:pt x="7902869" y="2929123"/>
                  <a:pt x="7895502" y="2912752"/>
                </a:cubicBezTo>
                <a:cubicBezTo>
                  <a:pt x="7893047" y="2906203"/>
                  <a:pt x="7895502" y="2902929"/>
                  <a:pt x="7902869" y="2902929"/>
                </a:cubicBezTo>
                <a:cubicBezTo>
                  <a:pt x="7921696" y="2907022"/>
                  <a:pt x="7935202" y="2915208"/>
                  <a:pt x="7943387" y="2927486"/>
                </a:cubicBezTo>
                <a:cubicBezTo>
                  <a:pt x="7945843" y="2929942"/>
                  <a:pt x="7945843" y="2932806"/>
                  <a:pt x="7943387" y="2936081"/>
                </a:cubicBezTo>
                <a:cubicBezTo>
                  <a:pt x="7939295" y="2949996"/>
                  <a:pt x="7936839" y="2964321"/>
                  <a:pt x="7936021" y="2979055"/>
                </a:cubicBezTo>
                <a:cubicBezTo>
                  <a:pt x="7936839" y="2978236"/>
                  <a:pt x="7938067" y="2977827"/>
                  <a:pt x="7939704" y="2977827"/>
                </a:cubicBezTo>
                <a:cubicBezTo>
                  <a:pt x="7941341" y="2977008"/>
                  <a:pt x="7942569" y="2976599"/>
                  <a:pt x="7943387" y="2976599"/>
                </a:cubicBezTo>
                <a:cubicBezTo>
                  <a:pt x="7955666" y="2975781"/>
                  <a:pt x="7963033" y="2981101"/>
                  <a:pt x="7965489" y="2992561"/>
                </a:cubicBezTo>
                <a:cubicBezTo>
                  <a:pt x="7964670" y="3000747"/>
                  <a:pt x="7960168" y="3005249"/>
                  <a:pt x="7951983" y="3006067"/>
                </a:cubicBezTo>
                <a:cubicBezTo>
                  <a:pt x="7950345" y="3006886"/>
                  <a:pt x="7947481" y="3007295"/>
                  <a:pt x="7943387" y="3007295"/>
                </a:cubicBezTo>
                <a:cubicBezTo>
                  <a:pt x="7939295" y="3008114"/>
                  <a:pt x="7936430" y="3008523"/>
                  <a:pt x="7934793" y="3008523"/>
                </a:cubicBezTo>
                <a:cubicBezTo>
                  <a:pt x="7934793" y="3019164"/>
                  <a:pt x="7934793" y="3029396"/>
                  <a:pt x="7934793" y="3039219"/>
                </a:cubicBezTo>
                <a:cubicBezTo>
                  <a:pt x="7936430" y="3038400"/>
                  <a:pt x="7938885" y="3037581"/>
                  <a:pt x="7942160" y="3036763"/>
                </a:cubicBezTo>
                <a:cubicBezTo>
                  <a:pt x="7947071" y="3035126"/>
                  <a:pt x="7950345" y="3033898"/>
                  <a:pt x="7951983" y="3033079"/>
                </a:cubicBezTo>
                <a:cubicBezTo>
                  <a:pt x="7949527" y="3030624"/>
                  <a:pt x="7946662" y="3028168"/>
                  <a:pt x="7943387" y="3025712"/>
                </a:cubicBezTo>
                <a:cubicBezTo>
                  <a:pt x="7940113" y="3022438"/>
                  <a:pt x="7940113" y="3019983"/>
                  <a:pt x="7943387" y="3018345"/>
                </a:cubicBezTo>
                <a:cubicBezTo>
                  <a:pt x="7955666" y="3013434"/>
                  <a:pt x="7964261" y="3009751"/>
                  <a:pt x="7969172" y="3007295"/>
                </a:cubicBezTo>
                <a:cubicBezTo>
                  <a:pt x="7969172" y="3004021"/>
                  <a:pt x="7969581" y="3001156"/>
                  <a:pt x="7970400" y="2998700"/>
                </a:cubicBezTo>
                <a:cubicBezTo>
                  <a:pt x="7969581" y="2983966"/>
                  <a:pt x="7967535" y="2970460"/>
                  <a:pt x="7964261" y="2958182"/>
                </a:cubicBezTo>
                <a:cubicBezTo>
                  <a:pt x="7962623" y="2954089"/>
                  <a:pt x="7963033" y="2950815"/>
                  <a:pt x="7965489" y="2948359"/>
                </a:cubicBezTo>
                <a:cubicBezTo>
                  <a:pt x="7967125" y="2946722"/>
                  <a:pt x="7969991" y="2946722"/>
                  <a:pt x="7974083" y="2948359"/>
                </a:cubicBezTo>
                <a:cubicBezTo>
                  <a:pt x="7983906" y="2951633"/>
                  <a:pt x="7992910" y="2956954"/>
                  <a:pt x="8001096" y="2964321"/>
                </a:cubicBezTo>
                <a:cubicBezTo>
                  <a:pt x="8005189" y="2967595"/>
                  <a:pt x="8006007" y="2971688"/>
                  <a:pt x="8003551" y="2976599"/>
                </a:cubicBezTo>
                <a:cubicBezTo>
                  <a:pt x="8001915" y="2979055"/>
                  <a:pt x="8000277" y="2983557"/>
                  <a:pt x="7998640" y="2990105"/>
                </a:cubicBezTo>
                <a:cubicBezTo>
                  <a:pt x="7998640" y="2990924"/>
                  <a:pt x="7998640" y="2991742"/>
                  <a:pt x="7998640" y="2992561"/>
                </a:cubicBezTo>
                <a:cubicBezTo>
                  <a:pt x="8000277" y="2991742"/>
                  <a:pt x="8002733" y="2990515"/>
                  <a:pt x="8006007" y="2988877"/>
                </a:cubicBezTo>
                <a:cubicBezTo>
                  <a:pt x="8008463" y="2987240"/>
                  <a:pt x="8010509" y="2986013"/>
                  <a:pt x="8012147" y="2985194"/>
                </a:cubicBezTo>
                <a:cubicBezTo>
                  <a:pt x="8012147" y="2965549"/>
                  <a:pt x="8011737" y="2945903"/>
                  <a:pt x="8010919" y="2926258"/>
                </a:cubicBezTo>
                <a:cubicBezTo>
                  <a:pt x="8009281" y="2903339"/>
                  <a:pt x="8006007" y="2889423"/>
                  <a:pt x="8001096" y="2884512"/>
                </a:cubicBezTo>
                <a:cubicBezTo>
                  <a:pt x="7998640" y="2877963"/>
                  <a:pt x="8000687" y="2874280"/>
                  <a:pt x="8007235" y="2873461"/>
                </a:cubicBezTo>
                <a:close/>
                <a:moveTo>
                  <a:pt x="7667116" y="2873154"/>
                </a:moveTo>
                <a:cubicBezTo>
                  <a:pt x="7668139" y="2872950"/>
                  <a:pt x="7669469" y="2873052"/>
                  <a:pt x="7671107" y="2873461"/>
                </a:cubicBezTo>
                <a:cubicBezTo>
                  <a:pt x="7685022" y="2873461"/>
                  <a:pt x="7696891" y="2879600"/>
                  <a:pt x="7706713" y="2891879"/>
                </a:cubicBezTo>
                <a:cubicBezTo>
                  <a:pt x="7709988" y="2895972"/>
                  <a:pt x="7710807" y="2900474"/>
                  <a:pt x="7709169" y="2905385"/>
                </a:cubicBezTo>
                <a:cubicBezTo>
                  <a:pt x="7705077" y="2917663"/>
                  <a:pt x="7702621" y="2928714"/>
                  <a:pt x="7701803" y="2938536"/>
                </a:cubicBezTo>
                <a:cubicBezTo>
                  <a:pt x="7701803" y="2939355"/>
                  <a:pt x="7701803" y="2940583"/>
                  <a:pt x="7701803" y="2942220"/>
                </a:cubicBezTo>
                <a:cubicBezTo>
                  <a:pt x="7702621" y="2942220"/>
                  <a:pt x="7703849" y="2941811"/>
                  <a:pt x="7705486" y="2940992"/>
                </a:cubicBezTo>
                <a:cubicBezTo>
                  <a:pt x="7707941" y="2940992"/>
                  <a:pt x="7709579" y="2940583"/>
                  <a:pt x="7710397" y="2939764"/>
                </a:cubicBezTo>
                <a:cubicBezTo>
                  <a:pt x="7712853" y="2938946"/>
                  <a:pt x="7716945" y="2938127"/>
                  <a:pt x="7722675" y="2937309"/>
                </a:cubicBezTo>
                <a:cubicBezTo>
                  <a:pt x="7727587" y="2935671"/>
                  <a:pt x="7731271" y="2934853"/>
                  <a:pt x="7733726" y="2934853"/>
                </a:cubicBezTo>
                <a:cubicBezTo>
                  <a:pt x="7738637" y="2933216"/>
                  <a:pt x="7743549" y="2933625"/>
                  <a:pt x="7748460" y="2936081"/>
                </a:cubicBezTo>
                <a:cubicBezTo>
                  <a:pt x="7755009" y="2939355"/>
                  <a:pt x="7759511" y="2943857"/>
                  <a:pt x="7761966" y="2949587"/>
                </a:cubicBezTo>
                <a:cubicBezTo>
                  <a:pt x="7764422" y="2956954"/>
                  <a:pt x="7761557" y="2961047"/>
                  <a:pt x="7753371" y="2961865"/>
                </a:cubicBezTo>
                <a:cubicBezTo>
                  <a:pt x="7748460" y="2962684"/>
                  <a:pt x="7741093" y="2963912"/>
                  <a:pt x="7731271" y="2965549"/>
                </a:cubicBezTo>
                <a:cubicBezTo>
                  <a:pt x="7720629" y="2967186"/>
                  <a:pt x="7712853" y="2968414"/>
                  <a:pt x="7707941" y="2969232"/>
                </a:cubicBezTo>
                <a:cubicBezTo>
                  <a:pt x="7742321" y="3011797"/>
                  <a:pt x="7779565" y="3040446"/>
                  <a:pt x="7819675" y="3055180"/>
                </a:cubicBezTo>
                <a:cubicBezTo>
                  <a:pt x="7822949" y="3056818"/>
                  <a:pt x="7824177" y="3058455"/>
                  <a:pt x="7823358" y="3060092"/>
                </a:cubicBezTo>
                <a:cubicBezTo>
                  <a:pt x="7822539" y="3061729"/>
                  <a:pt x="7820493" y="3062547"/>
                  <a:pt x="7817219" y="3062547"/>
                </a:cubicBezTo>
                <a:cubicBezTo>
                  <a:pt x="7800029" y="3065003"/>
                  <a:pt x="7782430" y="3066231"/>
                  <a:pt x="7764422" y="3066231"/>
                </a:cubicBezTo>
                <a:cubicBezTo>
                  <a:pt x="7758692" y="3066231"/>
                  <a:pt x="7754190" y="3065003"/>
                  <a:pt x="7750915" y="3062547"/>
                </a:cubicBezTo>
                <a:cubicBezTo>
                  <a:pt x="7733726" y="3044539"/>
                  <a:pt x="7717355" y="3019164"/>
                  <a:pt x="7701803" y="2986422"/>
                </a:cubicBezTo>
                <a:cubicBezTo>
                  <a:pt x="7701803" y="3003611"/>
                  <a:pt x="7701803" y="3021620"/>
                  <a:pt x="7701803" y="3040446"/>
                </a:cubicBezTo>
                <a:cubicBezTo>
                  <a:pt x="7703439" y="3039628"/>
                  <a:pt x="7705077" y="3039219"/>
                  <a:pt x="7706713" y="3039219"/>
                </a:cubicBezTo>
                <a:cubicBezTo>
                  <a:pt x="7709169" y="3038400"/>
                  <a:pt x="7710807" y="3037991"/>
                  <a:pt x="7711625" y="3037991"/>
                </a:cubicBezTo>
                <a:cubicBezTo>
                  <a:pt x="7719811" y="3037991"/>
                  <a:pt x="7727996" y="3042902"/>
                  <a:pt x="7736181" y="3052725"/>
                </a:cubicBezTo>
                <a:cubicBezTo>
                  <a:pt x="7738637" y="3057636"/>
                  <a:pt x="7737409" y="3060910"/>
                  <a:pt x="7732498" y="3062547"/>
                </a:cubicBezTo>
                <a:cubicBezTo>
                  <a:pt x="7730861" y="3062547"/>
                  <a:pt x="7728815" y="3062957"/>
                  <a:pt x="7726359" y="3063775"/>
                </a:cubicBezTo>
                <a:cubicBezTo>
                  <a:pt x="7723085" y="3064594"/>
                  <a:pt x="7714899" y="3065822"/>
                  <a:pt x="7701803" y="3067459"/>
                </a:cubicBezTo>
                <a:cubicBezTo>
                  <a:pt x="7701803" y="3080556"/>
                  <a:pt x="7701803" y="3092834"/>
                  <a:pt x="7701803" y="3104294"/>
                </a:cubicBezTo>
                <a:cubicBezTo>
                  <a:pt x="7700984" y="3110842"/>
                  <a:pt x="7698528" y="3116572"/>
                  <a:pt x="7694435" y="3121483"/>
                </a:cubicBezTo>
                <a:cubicBezTo>
                  <a:pt x="7690343" y="3123939"/>
                  <a:pt x="7686250" y="3123939"/>
                  <a:pt x="7682157" y="3121483"/>
                </a:cubicBezTo>
                <a:cubicBezTo>
                  <a:pt x="7676427" y="3115753"/>
                  <a:pt x="7672743" y="3111661"/>
                  <a:pt x="7671107" y="3109205"/>
                </a:cubicBezTo>
                <a:cubicBezTo>
                  <a:pt x="7667833" y="3107568"/>
                  <a:pt x="7667014" y="3104294"/>
                  <a:pt x="7668651" y="3099382"/>
                </a:cubicBezTo>
                <a:cubicBezTo>
                  <a:pt x="7670288" y="3091197"/>
                  <a:pt x="7671107" y="3081374"/>
                  <a:pt x="7671107" y="3069914"/>
                </a:cubicBezTo>
                <a:cubicBezTo>
                  <a:pt x="7670288" y="3069914"/>
                  <a:pt x="7668651" y="3069914"/>
                  <a:pt x="7666195" y="3069914"/>
                </a:cubicBezTo>
                <a:cubicBezTo>
                  <a:pt x="7662921" y="3070733"/>
                  <a:pt x="7660465" y="3071142"/>
                  <a:pt x="7658829" y="3071142"/>
                </a:cubicBezTo>
                <a:cubicBezTo>
                  <a:pt x="7650643" y="3071142"/>
                  <a:pt x="7643275" y="3066640"/>
                  <a:pt x="7636727" y="3057636"/>
                </a:cubicBezTo>
                <a:cubicBezTo>
                  <a:pt x="7633453" y="3051906"/>
                  <a:pt x="7635499" y="3048632"/>
                  <a:pt x="7642867" y="3047813"/>
                </a:cubicBezTo>
                <a:cubicBezTo>
                  <a:pt x="7647778" y="3047813"/>
                  <a:pt x="7656373" y="3046995"/>
                  <a:pt x="7668651" y="3045358"/>
                </a:cubicBezTo>
                <a:cubicBezTo>
                  <a:pt x="7660465" y="3046995"/>
                  <a:pt x="7661693" y="3046995"/>
                  <a:pt x="7672335" y="3045358"/>
                </a:cubicBezTo>
                <a:cubicBezTo>
                  <a:pt x="7672335" y="3031442"/>
                  <a:pt x="7672335" y="3017118"/>
                  <a:pt x="7672335" y="3002384"/>
                </a:cubicBezTo>
                <a:cubicBezTo>
                  <a:pt x="7655963" y="3028577"/>
                  <a:pt x="7634681" y="3049860"/>
                  <a:pt x="7608487" y="3066231"/>
                </a:cubicBezTo>
                <a:cubicBezTo>
                  <a:pt x="7608487" y="3068687"/>
                  <a:pt x="7608487" y="3073189"/>
                  <a:pt x="7608487" y="3079737"/>
                </a:cubicBezTo>
                <a:cubicBezTo>
                  <a:pt x="7607669" y="3085467"/>
                  <a:pt x="7607259" y="3089969"/>
                  <a:pt x="7607259" y="3093243"/>
                </a:cubicBezTo>
                <a:cubicBezTo>
                  <a:pt x="7605622" y="3104703"/>
                  <a:pt x="7600711" y="3110024"/>
                  <a:pt x="7592525" y="3109205"/>
                </a:cubicBezTo>
                <a:cubicBezTo>
                  <a:pt x="7587614" y="3110024"/>
                  <a:pt x="7581884" y="3105112"/>
                  <a:pt x="7575335" y="3094471"/>
                </a:cubicBezTo>
                <a:cubicBezTo>
                  <a:pt x="7573699" y="3092015"/>
                  <a:pt x="7573699" y="3086695"/>
                  <a:pt x="7575335" y="3078509"/>
                </a:cubicBezTo>
                <a:cubicBezTo>
                  <a:pt x="7576973" y="3072779"/>
                  <a:pt x="7579019" y="3057227"/>
                  <a:pt x="7581475" y="3031852"/>
                </a:cubicBezTo>
                <a:cubicBezTo>
                  <a:pt x="7581475" y="3022847"/>
                  <a:pt x="7581884" y="3015890"/>
                  <a:pt x="7582703" y="3010978"/>
                </a:cubicBezTo>
                <a:cubicBezTo>
                  <a:pt x="7582703" y="3002793"/>
                  <a:pt x="7581475" y="2997472"/>
                  <a:pt x="7579019" y="2995017"/>
                </a:cubicBezTo>
                <a:cubicBezTo>
                  <a:pt x="7564285" y="3008932"/>
                  <a:pt x="7548733" y="3020392"/>
                  <a:pt x="7532361" y="3029396"/>
                </a:cubicBezTo>
                <a:cubicBezTo>
                  <a:pt x="7528269" y="3031852"/>
                  <a:pt x="7525813" y="3032670"/>
                  <a:pt x="7524995" y="3031852"/>
                </a:cubicBezTo>
                <a:cubicBezTo>
                  <a:pt x="7524176" y="3031033"/>
                  <a:pt x="7525404" y="3028577"/>
                  <a:pt x="7528678" y="3024485"/>
                </a:cubicBezTo>
                <a:cubicBezTo>
                  <a:pt x="7554053" y="2995835"/>
                  <a:pt x="7574927" y="2963093"/>
                  <a:pt x="7591297" y="2926258"/>
                </a:cubicBezTo>
                <a:cubicBezTo>
                  <a:pt x="7597846" y="2911524"/>
                  <a:pt x="7600711" y="2900064"/>
                  <a:pt x="7599893" y="2891879"/>
                </a:cubicBezTo>
                <a:cubicBezTo>
                  <a:pt x="7599074" y="2888605"/>
                  <a:pt x="7599483" y="2886558"/>
                  <a:pt x="7601120" y="2885740"/>
                </a:cubicBezTo>
                <a:cubicBezTo>
                  <a:pt x="7601939" y="2884102"/>
                  <a:pt x="7603985" y="2884102"/>
                  <a:pt x="7607259" y="2885740"/>
                </a:cubicBezTo>
                <a:cubicBezTo>
                  <a:pt x="7620356" y="2891469"/>
                  <a:pt x="7630179" y="2898836"/>
                  <a:pt x="7636727" y="2907841"/>
                </a:cubicBezTo>
                <a:cubicBezTo>
                  <a:pt x="7640001" y="2913570"/>
                  <a:pt x="7639183" y="2919710"/>
                  <a:pt x="7634271" y="2926258"/>
                </a:cubicBezTo>
                <a:cubicBezTo>
                  <a:pt x="7630997" y="2929532"/>
                  <a:pt x="7626905" y="2934853"/>
                  <a:pt x="7621993" y="2942220"/>
                </a:cubicBezTo>
                <a:cubicBezTo>
                  <a:pt x="7621175" y="2943857"/>
                  <a:pt x="7620356" y="2945085"/>
                  <a:pt x="7619537" y="2945903"/>
                </a:cubicBezTo>
                <a:cubicBezTo>
                  <a:pt x="7617082" y="2950815"/>
                  <a:pt x="7612580" y="2957363"/>
                  <a:pt x="7606031" y="2965549"/>
                </a:cubicBezTo>
                <a:cubicBezTo>
                  <a:pt x="7603576" y="2968823"/>
                  <a:pt x="7601939" y="2971279"/>
                  <a:pt x="7601120" y="2972916"/>
                </a:cubicBezTo>
                <a:cubicBezTo>
                  <a:pt x="7606850" y="2981101"/>
                  <a:pt x="7609715" y="2988468"/>
                  <a:pt x="7609715" y="2995017"/>
                </a:cubicBezTo>
                <a:cubicBezTo>
                  <a:pt x="7609715" y="3013843"/>
                  <a:pt x="7609715" y="3033079"/>
                  <a:pt x="7609715" y="3052725"/>
                </a:cubicBezTo>
                <a:cubicBezTo>
                  <a:pt x="7630997" y="3025712"/>
                  <a:pt x="7646141" y="2999928"/>
                  <a:pt x="7655145" y="2975371"/>
                </a:cubicBezTo>
                <a:cubicBezTo>
                  <a:pt x="7654326" y="2975371"/>
                  <a:pt x="7653099" y="2975371"/>
                  <a:pt x="7651461" y="2975371"/>
                </a:cubicBezTo>
                <a:cubicBezTo>
                  <a:pt x="7637546" y="2977008"/>
                  <a:pt x="7626905" y="2972506"/>
                  <a:pt x="7619537" y="2961865"/>
                </a:cubicBezTo>
                <a:cubicBezTo>
                  <a:pt x="7617901" y="2959410"/>
                  <a:pt x="7617082" y="2957363"/>
                  <a:pt x="7617082" y="2955726"/>
                </a:cubicBezTo>
                <a:cubicBezTo>
                  <a:pt x="7617901" y="2954907"/>
                  <a:pt x="7619537" y="2954498"/>
                  <a:pt x="7621993" y="2954498"/>
                </a:cubicBezTo>
                <a:cubicBezTo>
                  <a:pt x="7627723" y="2953680"/>
                  <a:pt x="7636318" y="2952452"/>
                  <a:pt x="7647778" y="2950815"/>
                </a:cubicBezTo>
                <a:cubicBezTo>
                  <a:pt x="7658419" y="2949178"/>
                  <a:pt x="7666605" y="2947950"/>
                  <a:pt x="7672335" y="2947131"/>
                </a:cubicBezTo>
                <a:lnTo>
                  <a:pt x="7672335" y="2934853"/>
                </a:lnTo>
                <a:cubicBezTo>
                  <a:pt x="7672335" y="2911933"/>
                  <a:pt x="7669879" y="2894334"/>
                  <a:pt x="7664967" y="2882056"/>
                </a:cubicBezTo>
                <a:cubicBezTo>
                  <a:pt x="7664149" y="2878782"/>
                  <a:pt x="7664149" y="2876326"/>
                  <a:pt x="7664967" y="2874689"/>
                </a:cubicBezTo>
                <a:cubicBezTo>
                  <a:pt x="7665377" y="2873871"/>
                  <a:pt x="7666093" y="2873359"/>
                  <a:pt x="7667116" y="2873154"/>
                </a:cubicBezTo>
                <a:close/>
                <a:moveTo>
                  <a:pt x="9304495" y="2872233"/>
                </a:moveTo>
                <a:cubicBezTo>
                  <a:pt x="9308588" y="2872233"/>
                  <a:pt x="9312272" y="2873052"/>
                  <a:pt x="9315546" y="2874689"/>
                </a:cubicBezTo>
                <a:cubicBezTo>
                  <a:pt x="9322094" y="2875508"/>
                  <a:pt x="9327006" y="2878782"/>
                  <a:pt x="9330280" y="2884512"/>
                </a:cubicBezTo>
                <a:cubicBezTo>
                  <a:pt x="9353199" y="2911524"/>
                  <a:pt x="9376119" y="2935262"/>
                  <a:pt x="9399038" y="2955726"/>
                </a:cubicBezTo>
                <a:cubicBezTo>
                  <a:pt x="9417865" y="2970460"/>
                  <a:pt x="9439557" y="2982738"/>
                  <a:pt x="9464113" y="2992561"/>
                </a:cubicBezTo>
                <a:cubicBezTo>
                  <a:pt x="9465751" y="2993380"/>
                  <a:pt x="9466569" y="2994198"/>
                  <a:pt x="9466569" y="2995017"/>
                </a:cubicBezTo>
                <a:cubicBezTo>
                  <a:pt x="9466569" y="2996654"/>
                  <a:pt x="9465751" y="2997472"/>
                  <a:pt x="9464113" y="2997472"/>
                </a:cubicBezTo>
                <a:cubicBezTo>
                  <a:pt x="9461658" y="2997472"/>
                  <a:pt x="9457974" y="2997882"/>
                  <a:pt x="9453063" y="2998700"/>
                </a:cubicBezTo>
                <a:cubicBezTo>
                  <a:pt x="9428506" y="3000337"/>
                  <a:pt x="9410089" y="3001156"/>
                  <a:pt x="9397811" y="3001156"/>
                </a:cubicBezTo>
                <a:cubicBezTo>
                  <a:pt x="9392081" y="3001974"/>
                  <a:pt x="9387988" y="3000337"/>
                  <a:pt x="9385532" y="2996244"/>
                </a:cubicBezTo>
                <a:cubicBezTo>
                  <a:pt x="9367524" y="2976599"/>
                  <a:pt x="9346242" y="2949587"/>
                  <a:pt x="9321685" y="2915208"/>
                </a:cubicBezTo>
                <a:cubicBezTo>
                  <a:pt x="9312681" y="2902929"/>
                  <a:pt x="9303267" y="2893107"/>
                  <a:pt x="9293445" y="2885740"/>
                </a:cubicBezTo>
                <a:cubicBezTo>
                  <a:pt x="9293445" y="2885740"/>
                  <a:pt x="9293036" y="2885330"/>
                  <a:pt x="9292217" y="2884512"/>
                </a:cubicBezTo>
                <a:cubicBezTo>
                  <a:pt x="9291398" y="2882875"/>
                  <a:pt x="9291398" y="2881647"/>
                  <a:pt x="9292217" y="2880828"/>
                </a:cubicBezTo>
                <a:cubicBezTo>
                  <a:pt x="9294673" y="2875098"/>
                  <a:pt x="9298765" y="2872233"/>
                  <a:pt x="9304495" y="2872233"/>
                </a:cubicBezTo>
                <a:close/>
                <a:moveTo>
                  <a:pt x="3425710" y="2872233"/>
                </a:moveTo>
                <a:cubicBezTo>
                  <a:pt x="3440444" y="2874689"/>
                  <a:pt x="3451904" y="2880828"/>
                  <a:pt x="3460090" y="2890651"/>
                </a:cubicBezTo>
                <a:cubicBezTo>
                  <a:pt x="3463364" y="2893925"/>
                  <a:pt x="3463773" y="2898836"/>
                  <a:pt x="3461317" y="2905385"/>
                </a:cubicBezTo>
                <a:cubicBezTo>
                  <a:pt x="3457225" y="2915208"/>
                  <a:pt x="3454769" y="2929123"/>
                  <a:pt x="3453950" y="2947131"/>
                </a:cubicBezTo>
                <a:cubicBezTo>
                  <a:pt x="3458862" y="2946313"/>
                  <a:pt x="3465001" y="2945085"/>
                  <a:pt x="3472368" y="2943448"/>
                </a:cubicBezTo>
                <a:cubicBezTo>
                  <a:pt x="3474824" y="2942629"/>
                  <a:pt x="3476870" y="2942220"/>
                  <a:pt x="3478507" y="2942220"/>
                </a:cubicBezTo>
                <a:cubicBezTo>
                  <a:pt x="3483418" y="2939764"/>
                  <a:pt x="3488330" y="2940173"/>
                  <a:pt x="3493241" y="2943448"/>
                </a:cubicBezTo>
                <a:cubicBezTo>
                  <a:pt x="3500608" y="2946722"/>
                  <a:pt x="3505110" y="2950405"/>
                  <a:pt x="3506747" y="2954498"/>
                </a:cubicBezTo>
                <a:cubicBezTo>
                  <a:pt x="3509203" y="2961865"/>
                  <a:pt x="3505929" y="2966776"/>
                  <a:pt x="3496925" y="2969232"/>
                </a:cubicBezTo>
                <a:cubicBezTo>
                  <a:pt x="3491195" y="2969232"/>
                  <a:pt x="3479735" y="2969641"/>
                  <a:pt x="3462545" y="2970460"/>
                </a:cubicBezTo>
                <a:cubicBezTo>
                  <a:pt x="3458453" y="2971279"/>
                  <a:pt x="3455178" y="2971688"/>
                  <a:pt x="3452723" y="2971688"/>
                </a:cubicBezTo>
                <a:cubicBezTo>
                  <a:pt x="3452723" y="2982329"/>
                  <a:pt x="3452723" y="2992152"/>
                  <a:pt x="3452723" y="3001156"/>
                </a:cubicBezTo>
                <a:cubicBezTo>
                  <a:pt x="3453541" y="3001156"/>
                  <a:pt x="3454769" y="3000747"/>
                  <a:pt x="3456406" y="2999928"/>
                </a:cubicBezTo>
                <a:cubicBezTo>
                  <a:pt x="3458043" y="2999928"/>
                  <a:pt x="3458862" y="2999928"/>
                  <a:pt x="3458862" y="2999928"/>
                </a:cubicBezTo>
                <a:cubicBezTo>
                  <a:pt x="3470322" y="2999109"/>
                  <a:pt x="3487511" y="2997063"/>
                  <a:pt x="3510431" y="2993789"/>
                </a:cubicBezTo>
                <a:cubicBezTo>
                  <a:pt x="3519435" y="2992152"/>
                  <a:pt x="3526802" y="2992970"/>
                  <a:pt x="3532532" y="2996244"/>
                </a:cubicBezTo>
                <a:cubicBezTo>
                  <a:pt x="3539080" y="2998700"/>
                  <a:pt x="3544810" y="3004021"/>
                  <a:pt x="3549721" y="3012206"/>
                </a:cubicBezTo>
                <a:cubicBezTo>
                  <a:pt x="3552996" y="3019573"/>
                  <a:pt x="3550131" y="3023666"/>
                  <a:pt x="3541127" y="3024485"/>
                </a:cubicBezTo>
                <a:cubicBezTo>
                  <a:pt x="3515751" y="3022029"/>
                  <a:pt x="3484646" y="3022029"/>
                  <a:pt x="3447811" y="3024485"/>
                </a:cubicBezTo>
                <a:cubicBezTo>
                  <a:pt x="3445356" y="3024485"/>
                  <a:pt x="3442081" y="3024485"/>
                  <a:pt x="3437989" y="3024485"/>
                </a:cubicBezTo>
                <a:cubicBezTo>
                  <a:pt x="3442900" y="3027759"/>
                  <a:pt x="3446583" y="3030624"/>
                  <a:pt x="3449039" y="3033079"/>
                </a:cubicBezTo>
                <a:cubicBezTo>
                  <a:pt x="3452313" y="3036354"/>
                  <a:pt x="3451904" y="3039219"/>
                  <a:pt x="3447811" y="3041674"/>
                </a:cubicBezTo>
                <a:cubicBezTo>
                  <a:pt x="3439626" y="3045767"/>
                  <a:pt x="3425301" y="3056818"/>
                  <a:pt x="3404837" y="3074826"/>
                </a:cubicBezTo>
                <a:cubicBezTo>
                  <a:pt x="3411386" y="3074826"/>
                  <a:pt x="3426938" y="3074007"/>
                  <a:pt x="3451495" y="3072370"/>
                </a:cubicBezTo>
                <a:cubicBezTo>
                  <a:pt x="3458043" y="3071551"/>
                  <a:pt x="3462955" y="3071142"/>
                  <a:pt x="3466229" y="3071142"/>
                </a:cubicBezTo>
                <a:cubicBezTo>
                  <a:pt x="3464592" y="3068687"/>
                  <a:pt x="3462955" y="3065412"/>
                  <a:pt x="3461317" y="3061320"/>
                </a:cubicBezTo>
                <a:cubicBezTo>
                  <a:pt x="3458043" y="3054771"/>
                  <a:pt x="3455588" y="3050678"/>
                  <a:pt x="3453950" y="3049041"/>
                </a:cubicBezTo>
                <a:cubicBezTo>
                  <a:pt x="3453132" y="3046586"/>
                  <a:pt x="3452723" y="3045358"/>
                  <a:pt x="3452723" y="3045358"/>
                </a:cubicBezTo>
                <a:cubicBezTo>
                  <a:pt x="3453541" y="3044539"/>
                  <a:pt x="3455178" y="3044539"/>
                  <a:pt x="3457634" y="3045358"/>
                </a:cubicBezTo>
                <a:cubicBezTo>
                  <a:pt x="3479735" y="3050269"/>
                  <a:pt x="3496106" y="3056408"/>
                  <a:pt x="3506747" y="3063775"/>
                </a:cubicBezTo>
                <a:cubicBezTo>
                  <a:pt x="3520663" y="3072779"/>
                  <a:pt x="3523528" y="3087923"/>
                  <a:pt x="3515342" y="3109205"/>
                </a:cubicBezTo>
                <a:cubicBezTo>
                  <a:pt x="3510431" y="3116572"/>
                  <a:pt x="3503882" y="3117800"/>
                  <a:pt x="3495697" y="3112889"/>
                </a:cubicBezTo>
                <a:cubicBezTo>
                  <a:pt x="3488330" y="3108796"/>
                  <a:pt x="3480144" y="3097336"/>
                  <a:pt x="3471140" y="3078509"/>
                </a:cubicBezTo>
                <a:cubicBezTo>
                  <a:pt x="3431031" y="3094880"/>
                  <a:pt x="3403609" y="3106749"/>
                  <a:pt x="3388875" y="3114116"/>
                </a:cubicBezTo>
                <a:cubicBezTo>
                  <a:pt x="3386420" y="3117391"/>
                  <a:pt x="3382736" y="3117391"/>
                  <a:pt x="3377825" y="3114116"/>
                </a:cubicBezTo>
                <a:cubicBezTo>
                  <a:pt x="3372095" y="3109205"/>
                  <a:pt x="3367184" y="3101838"/>
                  <a:pt x="3363091" y="3092015"/>
                </a:cubicBezTo>
                <a:cubicBezTo>
                  <a:pt x="3361454" y="3086285"/>
                  <a:pt x="3362272" y="3083421"/>
                  <a:pt x="3365547" y="3083421"/>
                </a:cubicBezTo>
                <a:cubicBezTo>
                  <a:pt x="3374551" y="3080965"/>
                  <a:pt x="3381918" y="3075235"/>
                  <a:pt x="3387648" y="3066231"/>
                </a:cubicBezTo>
                <a:cubicBezTo>
                  <a:pt x="3395015" y="3055590"/>
                  <a:pt x="3400744" y="3042902"/>
                  <a:pt x="3404837" y="3028168"/>
                </a:cubicBezTo>
                <a:cubicBezTo>
                  <a:pt x="3393377" y="3029805"/>
                  <a:pt x="3382736" y="3031852"/>
                  <a:pt x="3372914" y="3034307"/>
                </a:cubicBezTo>
                <a:cubicBezTo>
                  <a:pt x="3372095" y="3034307"/>
                  <a:pt x="3371276" y="3034307"/>
                  <a:pt x="3370458" y="3034307"/>
                </a:cubicBezTo>
                <a:cubicBezTo>
                  <a:pt x="3366365" y="3035126"/>
                  <a:pt x="3363091" y="3034307"/>
                  <a:pt x="3360635" y="3031852"/>
                </a:cubicBezTo>
                <a:cubicBezTo>
                  <a:pt x="3359817" y="3031033"/>
                  <a:pt x="3358998" y="3030214"/>
                  <a:pt x="3358180" y="3029396"/>
                </a:cubicBezTo>
                <a:cubicBezTo>
                  <a:pt x="3356542" y="3027759"/>
                  <a:pt x="3355315" y="3026940"/>
                  <a:pt x="3354496" y="3026940"/>
                </a:cubicBezTo>
                <a:cubicBezTo>
                  <a:pt x="3351222" y="3035944"/>
                  <a:pt x="3347538" y="3046995"/>
                  <a:pt x="3343446" y="3060092"/>
                </a:cubicBezTo>
                <a:cubicBezTo>
                  <a:pt x="3341808" y="3065003"/>
                  <a:pt x="3339353" y="3072370"/>
                  <a:pt x="3336079" y="3082193"/>
                </a:cubicBezTo>
                <a:cubicBezTo>
                  <a:pt x="3331167" y="3096927"/>
                  <a:pt x="3328302" y="3105931"/>
                  <a:pt x="3327484" y="3109205"/>
                </a:cubicBezTo>
                <a:cubicBezTo>
                  <a:pt x="3325028" y="3114935"/>
                  <a:pt x="3320526" y="3116981"/>
                  <a:pt x="3313978" y="3115344"/>
                </a:cubicBezTo>
                <a:cubicBezTo>
                  <a:pt x="3302518" y="3108796"/>
                  <a:pt x="3295560" y="3096108"/>
                  <a:pt x="3293104" y="3077281"/>
                </a:cubicBezTo>
                <a:cubicBezTo>
                  <a:pt x="3293923" y="3074007"/>
                  <a:pt x="3295560" y="3072370"/>
                  <a:pt x="3298016" y="3072370"/>
                </a:cubicBezTo>
                <a:cubicBezTo>
                  <a:pt x="3301290" y="3072370"/>
                  <a:pt x="3307838" y="3067459"/>
                  <a:pt x="3317661" y="3057636"/>
                </a:cubicBezTo>
                <a:cubicBezTo>
                  <a:pt x="3329121" y="3046176"/>
                  <a:pt x="3339762" y="3034307"/>
                  <a:pt x="3349585" y="3022029"/>
                </a:cubicBezTo>
                <a:cubicBezTo>
                  <a:pt x="3349585" y="3021210"/>
                  <a:pt x="3348766" y="3019983"/>
                  <a:pt x="3347129" y="3018345"/>
                </a:cubicBezTo>
                <a:cubicBezTo>
                  <a:pt x="3346311" y="3016708"/>
                  <a:pt x="3345492" y="3015480"/>
                  <a:pt x="3344673" y="3014662"/>
                </a:cubicBezTo>
                <a:cubicBezTo>
                  <a:pt x="3343036" y="3013025"/>
                  <a:pt x="3342627" y="3011797"/>
                  <a:pt x="3343446" y="3010978"/>
                </a:cubicBezTo>
                <a:cubicBezTo>
                  <a:pt x="3343446" y="3009341"/>
                  <a:pt x="3344673" y="3008523"/>
                  <a:pt x="3347129" y="3008523"/>
                </a:cubicBezTo>
                <a:cubicBezTo>
                  <a:pt x="3354496" y="3009341"/>
                  <a:pt x="3368821" y="3008932"/>
                  <a:pt x="3390103" y="3007295"/>
                </a:cubicBezTo>
                <a:cubicBezTo>
                  <a:pt x="3400744" y="3005658"/>
                  <a:pt x="3412204" y="3004430"/>
                  <a:pt x="3424483" y="3003611"/>
                </a:cubicBezTo>
                <a:lnTo>
                  <a:pt x="3424483" y="2974143"/>
                </a:lnTo>
                <a:cubicBezTo>
                  <a:pt x="3418753" y="2975781"/>
                  <a:pt x="3412613" y="2976599"/>
                  <a:pt x="3406065" y="2976599"/>
                </a:cubicBezTo>
                <a:cubicBezTo>
                  <a:pt x="3401972" y="2978236"/>
                  <a:pt x="3397470" y="2977418"/>
                  <a:pt x="3392559" y="2974143"/>
                </a:cubicBezTo>
                <a:cubicBezTo>
                  <a:pt x="3387648" y="2969232"/>
                  <a:pt x="3383145" y="2964730"/>
                  <a:pt x="3379053" y="2960637"/>
                </a:cubicBezTo>
                <a:cubicBezTo>
                  <a:pt x="3377416" y="2958182"/>
                  <a:pt x="3377006" y="2956545"/>
                  <a:pt x="3377825" y="2955726"/>
                </a:cubicBezTo>
                <a:cubicBezTo>
                  <a:pt x="3378643" y="2954089"/>
                  <a:pt x="3380281" y="2953270"/>
                  <a:pt x="3382736" y="2953270"/>
                </a:cubicBezTo>
                <a:cubicBezTo>
                  <a:pt x="3384373" y="2953270"/>
                  <a:pt x="3389285" y="2952861"/>
                  <a:pt x="3397470" y="2952043"/>
                </a:cubicBezTo>
                <a:cubicBezTo>
                  <a:pt x="3408930" y="2951224"/>
                  <a:pt x="3417934" y="2950405"/>
                  <a:pt x="3424483" y="2949587"/>
                </a:cubicBezTo>
                <a:lnTo>
                  <a:pt x="3424483" y="2934853"/>
                </a:lnTo>
                <a:cubicBezTo>
                  <a:pt x="3425301" y="2914389"/>
                  <a:pt x="3422027" y="2898018"/>
                  <a:pt x="3414660" y="2885740"/>
                </a:cubicBezTo>
                <a:cubicBezTo>
                  <a:pt x="3412204" y="2876735"/>
                  <a:pt x="3415888" y="2872233"/>
                  <a:pt x="3425710" y="2872233"/>
                </a:cubicBezTo>
                <a:close/>
                <a:moveTo>
                  <a:pt x="2059396" y="2871006"/>
                </a:moveTo>
                <a:cubicBezTo>
                  <a:pt x="2073312" y="2876735"/>
                  <a:pt x="2084362" y="2886967"/>
                  <a:pt x="2092548" y="2901701"/>
                </a:cubicBezTo>
                <a:cubicBezTo>
                  <a:pt x="2095003" y="2904157"/>
                  <a:pt x="2094594" y="2907431"/>
                  <a:pt x="2091320" y="2911524"/>
                </a:cubicBezTo>
                <a:cubicBezTo>
                  <a:pt x="2086409" y="2916435"/>
                  <a:pt x="2081497" y="2922984"/>
                  <a:pt x="2076585" y="2931169"/>
                </a:cubicBezTo>
                <a:cubicBezTo>
                  <a:pt x="2074949" y="2933625"/>
                  <a:pt x="2072493" y="2937309"/>
                  <a:pt x="2069219" y="2942220"/>
                </a:cubicBezTo>
                <a:cubicBezTo>
                  <a:pt x="2067582" y="2944676"/>
                  <a:pt x="2063080" y="2950405"/>
                  <a:pt x="2055713" y="2959410"/>
                </a:cubicBezTo>
                <a:cubicBezTo>
                  <a:pt x="2056531" y="2960228"/>
                  <a:pt x="2057759" y="2961456"/>
                  <a:pt x="2059396" y="2963093"/>
                </a:cubicBezTo>
                <a:cubicBezTo>
                  <a:pt x="2061033" y="2965549"/>
                  <a:pt x="2062671" y="2967595"/>
                  <a:pt x="2064307" y="2969232"/>
                </a:cubicBezTo>
                <a:cubicBezTo>
                  <a:pt x="2065945" y="2970051"/>
                  <a:pt x="2066763" y="2977418"/>
                  <a:pt x="2066763" y="2991333"/>
                </a:cubicBezTo>
                <a:cubicBezTo>
                  <a:pt x="2067582" y="3025712"/>
                  <a:pt x="2066354" y="3062138"/>
                  <a:pt x="2063080" y="3100610"/>
                </a:cubicBezTo>
                <a:cubicBezTo>
                  <a:pt x="2062261" y="3106340"/>
                  <a:pt x="2057759" y="3108386"/>
                  <a:pt x="2049574" y="3106749"/>
                </a:cubicBezTo>
                <a:cubicBezTo>
                  <a:pt x="2040570" y="3103475"/>
                  <a:pt x="2034431" y="3095699"/>
                  <a:pt x="2031156" y="3083421"/>
                </a:cubicBezTo>
                <a:cubicBezTo>
                  <a:pt x="2031156" y="3079328"/>
                  <a:pt x="2031566" y="3075644"/>
                  <a:pt x="2032384" y="3072370"/>
                </a:cubicBezTo>
                <a:cubicBezTo>
                  <a:pt x="2036476" y="3046995"/>
                  <a:pt x="2039341" y="3021210"/>
                  <a:pt x="2040979" y="2995017"/>
                </a:cubicBezTo>
                <a:cubicBezTo>
                  <a:pt x="2040979" y="2986831"/>
                  <a:pt x="2040570" y="2980692"/>
                  <a:pt x="2039751" y="2976599"/>
                </a:cubicBezTo>
                <a:cubicBezTo>
                  <a:pt x="2022561" y="2992970"/>
                  <a:pt x="2002916" y="3006067"/>
                  <a:pt x="1980815" y="3015890"/>
                </a:cubicBezTo>
                <a:cubicBezTo>
                  <a:pt x="1976722" y="3017527"/>
                  <a:pt x="1974676" y="3017936"/>
                  <a:pt x="1974676" y="3017118"/>
                </a:cubicBezTo>
                <a:cubicBezTo>
                  <a:pt x="1973857" y="3016299"/>
                  <a:pt x="1975086" y="3014253"/>
                  <a:pt x="1978360" y="3010978"/>
                </a:cubicBezTo>
                <a:cubicBezTo>
                  <a:pt x="2008645" y="2977418"/>
                  <a:pt x="2030747" y="2944266"/>
                  <a:pt x="2044662" y="2911524"/>
                </a:cubicBezTo>
                <a:cubicBezTo>
                  <a:pt x="2051210" y="2900064"/>
                  <a:pt x="2053666" y="2888195"/>
                  <a:pt x="2052029" y="2875917"/>
                </a:cubicBezTo>
                <a:cubicBezTo>
                  <a:pt x="2052848" y="2871824"/>
                  <a:pt x="2055303" y="2870187"/>
                  <a:pt x="2059396" y="2871006"/>
                </a:cubicBezTo>
                <a:close/>
                <a:moveTo>
                  <a:pt x="8945336" y="2869778"/>
                </a:moveTo>
                <a:cubicBezTo>
                  <a:pt x="8958433" y="2869778"/>
                  <a:pt x="8968255" y="2871006"/>
                  <a:pt x="8974804" y="2873461"/>
                </a:cubicBezTo>
                <a:cubicBezTo>
                  <a:pt x="8992812" y="2879191"/>
                  <a:pt x="9000179" y="2889014"/>
                  <a:pt x="8996905" y="2902929"/>
                </a:cubicBezTo>
                <a:cubicBezTo>
                  <a:pt x="8996086" y="2915208"/>
                  <a:pt x="8992403" y="2920937"/>
                  <a:pt x="8985854" y="2920119"/>
                </a:cubicBezTo>
                <a:cubicBezTo>
                  <a:pt x="8981761" y="2920937"/>
                  <a:pt x="8977259" y="2918482"/>
                  <a:pt x="8972348" y="2912752"/>
                </a:cubicBezTo>
                <a:cubicBezTo>
                  <a:pt x="8968255" y="2908659"/>
                  <a:pt x="8961707" y="2900883"/>
                  <a:pt x="8952703" y="2889423"/>
                </a:cubicBezTo>
                <a:cubicBezTo>
                  <a:pt x="8946973" y="2882875"/>
                  <a:pt x="8942880" y="2877963"/>
                  <a:pt x="8940424" y="2874689"/>
                </a:cubicBezTo>
                <a:cubicBezTo>
                  <a:pt x="8938787" y="2872233"/>
                  <a:pt x="8938378" y="2871006"/>
                  <a:pt x="8939197" y="2871006"/>
                </a:cubicBezTo>
                <a:cubicBezTo>
                  <a:pt x="8939197" y="2870187"/>
                  <a:pt x="8941243" y="2869778"/>
                  <a:pt x="8945336" y="2869778"/>
                </a:cubicBezTo>
                <a:close/>
                <a:moveTo>
                  <a:pt x="4656668" y="2868550"/>
                </a:moveTo>
                <a:cubicBezTo>
                  <a:pt x="4669765" y="2872643"/>
                  <a:pt x="4681634" y="2880828"/>
                  <a:pt x="4692275" y="2893107"/>
                </a:cubicBezTo>
                <a:cubicBezTo>
                  <a:pt x="4694731" y="2898018"/>
                  <a:pt x="4694731" y="2902111"/>
                  <a:pt x="4692275" y="2905385"/>
                </a:cubicBezTo>
                <a:cubicBezTo>
                  <a:pt x="4687364" y="2914389"/>
                  <a:pt x="4684499" y="2928304"/>
                  <a:pt x="4683680" y="2947131"/>
                </a:cubicBezTo>
                <a:cubicBezTo>
                  <a:pt x="4686136" y="2947131"/>
                  <a:pt x="4687773" y="2946722"/>
                  <a:pt x="4688592" y="2945903"/>
                </a:cubicBezTo>
                <a:cubicBezTo>
                  <a:pt x="4689410" y="2945903"/>
                  <a:pt x="4690638" y="2945903"/>
                  <a:pt x="4692275" y="2945903"/>
                </a:cubicBezTo>
                <a:cubicBezTo>
                  <a:pt x="4700461" y="2945085"/>
                  <a:pt x="4704963" y="2945085"/>
                  <a:pt x="4705781" y="2945903"/>
                </a:cubicBezTo>
                <a:cubicBezTo>
                  <a:pt x="4709055" y="2947540"/>
                  <a:pt x="4713557" y="2951224"/>
                  <a:pt x="4719287" y="2956954"/>
                </a:cubicBezTo>
                <a:cubicBezTo>
                  <a:pt x="4720924" y="2962684"/>
                  <a:pt x="4720515" y="2967186"/>
                  <a:pt x="4718059" y="2970460"/>
                </a:cubicBezTo>
                <a:cubicBezTo>
                  <a:pt x="4715604" y="2972097"/>
                  <a:pt x="4707418" y="2973734"/>
                  <a:pt x="4693503" y="2975371"/>
                </a:cubicBezTo>
                <a:cubicBezTo>
                  <a:pt x="4691047" y="2975371"/>
                  <a:pt x="4689410" y="2975371"/>
                  <a:pt x="4688592" y="2975371"/>
                </a:cubicBezTo>
                <a:cubicBezTo>
                  <a:pt x="4686954" y="2975371"/>
                  <a:pt x="4685317" y="2975371"/>
                  <a:pt x="4683680" y="2975371"/>
                </a:cubicBezTo>
                <a:lnTo>
                  <a:pt x="4683680" y="2982738"/>
                </a:lnTo>
                <a:cubicBezTo>
                  <a:pt x="4686136" y="2983557"/>
                  <a:pt x="4690229" y="2984785"/>
                  <a:pt x="4695959" y="2986422"/>
                </a:cubicBezTo>
                <a:cubicBezTo>
                  <a:pt x="4701688" y="2988877"/>
                  <a:pt x="4705781" y="2990515"/>
                  <a:pt x="4708237" y="2991333"/>
                </a:cubicBezTo>
                <a:cubicBezTo>
                  <a:pt x="4714785" y="2995426"/>
                  <a:pt x="4718469" y="3001156"/>
                  <a:pt x="4719287" y="3008523"/>
                </a:cubicBezTo>
                <a:cubicBezTo>
                  <a:pt x="4719287" y="3018345"/>
                  <a:pt x="4716422" y="3025303"/>
                  <a:pt x="4710692" y="3029396"/>
                </a:cubicBezTo>
                <a:cubicBezTo>
                  <a:pt x="4706600" y="3031852"/>
                  <a:pt x="4702098" y="3031033"/>
                  <a:pt x="4697186" y="3026940"/>
                </a:cubicBezTo>
                <a:cubicBezTo>
                  <a:pt x="4692275" y="3022029"/>
                  <a:pt x="4687364" y="3015890"/>
                  <a:pt x="4682452" y="3008523"/>
                </a:cubicBezTo>
                <a:cubicBezTo>
                  <a:pt x="4682452" y="3024075"/>
                  <a:pt x="4682043" y="3044948"/>
                  <a:pt x="4681225" y="3071142"/>
                </a:cubicBezTo>
                <a:cubicBezTo>
                  <a:pt x="4681225" y="3084239"/>
                  <a:pt x="4681225" y="3093243"/>
                  <a:pt x="4681225" y="3098155"/>
                </a:cubicBezTo>
                <a:cubicBezTo>
                  <a:pt x="4682043" y="3098155"/>
                  <a:pt x="4682452" y="3097745"/>
                  <a:pt x="4682452" y="3096927"/>
                </a:cubicBezTo>
                <a:cubicBezTo>
                  <a:pt x="4707828" y="3078100"/>
                  <a:pt x="4722152" y="3042493"/>
                  <a:pt x="4725426" y="2990105"/>
                </a:cubicBezTo>
                <a:cubicBezTo>
                  <a:pt x="4726245" y="2968823"/>
                  <a:pt x="4724199" y="2952861"/>
                  <a:pt x="4719287" y="2942220"/>
                </a:cubicBezTo>
                <a:cubicBezTo>
                  <a:pt x="4716013" y="2934853"/>
                  <a:pt x="4718059" y="2931169"/>
                  <a:pt x="4725426" y="2931169"/>
                </a:cubicBezTo>
                <a:cubicBezTo>
                  <a:pt x="4731975" y="2932806"/>
                  <a:pt x="4738114" y="2934853"/>
                  <a:pt x="4743844" y="2937309"/>
                </a:cubicBezTo>
                <a:cubicBezTo>
                  <a:pt x="4758578" y="2930760"/>
                  <a:pt x="4770038" y="2925439"/>
                  <a:pt x="4778223" y="2921347"/>
                </a:cubicBezTo>
                <a:cubicBezTo>
                  <a:pt x="4783953" y="2918891"/>
                  <a:pt x="4789273" y="2918891"/>
                  <a:pt x="4794185" y="2921347"/>
                </a:cubicBezTo>
                <a:cubicBezTo>
                  <a:pt x="4803189" y="2925439"/>
                  <a:pt x="4810965" y="2931988"/>
                  <a:pt x="4817514" y="2940992"/>
                </a:cubicBezTo>
                <a:cubicBezTo>
                  <a:pt x="4819969" y="2947540"/>
                  <a:pt x="4819560" y="2951633"/>
                  <a:pt x="4816286" y="2953270"/>
                </a:cubicBezTo>
                <a:cubicBezTo>
                  <a:pt x="4813012" y="2954907"/>
                  <a:pt x="4809737" y="2961047"/>
                  <a:pt x="4806463" y="2971688"/>
                </a:cubicBezTo>
                <a:cubicBezTo>
                  <a:pt x="4799096" y="3001974"/>
                  <a:pt x="4796640" y="3032261"/>
                  <a:pt x="4799096" y="3062547"/>
                </a:cubicBezTo>
                <a:cubicBezTo>
                  <a:pt x="4800733" y="3070733"/>
                  <a:pt x="4806872" y="3075235"/>
                  <a:pt x="4817514" y="3076054"/>
                </a:cubicBezTo>
                <a:cubicBezTo>
                  <a:pt x="4830610" y="3076054"/>
                  <a:pt x="4838796" y="3072779"/>
                  <a:pt x="4842070" y="3066231"/>
                </a:cubicBezTo>
                <a:cubicBezTo>
                  <a:pt x="4847800" y="3057227"/>
                  <a:pt x="4851893" y="3046586"/>
                  <a:pt x="4854349" y="3034307"/>
                </a:cubicBezTo>
                <a:cubicBezTo>
                  <a:pt x="4855986" y="3031033"/>
                  <a:pt x="4856804" y="3029396"/>
                  <a:pt x="4856804" y="3029396"/>
                </a:cubicBezTo>
                <a:cubicBezTo>
                  <a:pt x="4857623" y="3029396"/>
                  <a:pt x="4858441" y="3031033"/>
                  <a:pt x="4859260" y="3034307"/>
                </a:cubicBezTo>
                <a:cubicBezTo>
                  <a:pt x="4864171" y="3047404"/>
                  <a:pt x="4870720" y="3060910"/>
                  <a:pt x="4878905" y="3074826"/>
                </a:cubicBezTo>
                <a:cubicBezTo>
                  <a:pt x="4881361" y="3078100"/>
                  <a:pt x="4880952" y="3082602"/>
                  <a:pt x="4877677" y="3088332"/>
                </a:cubicBezTo>
                <a:cubicBezTo>
                  <a:pt x="4870310" y="3098973"/>
                  <a:pt x="4860488" y="3105112"/>
                  <a:pt x="4848209" y="3106749"/>
                </a:cubicBezTo>
                <a:cubicBezTo>
                  <a:pt x="4828564" y="3108386"/>
                  <a:pt x="4811374" y="3107977"/>
                  <a:pt x="4796640" y="3105522"/>
                </a:cubicBezTo>
                <a:cubicBezTo>
                  <a:pt x="4776995" y="3101429"/>
                  <a:pt x="4767173" y="3088332"/>
                  <a:pt x="4767173" y="3066231"/>
                </a:cubicBezTo>
                <a:cubicBezTo>
                  <a:pt x="4766354" y="3031852"/>
                  <a:pt x="4768401" y="2996654"/>
                  <a:pt x="4773312" y="2960637"/>
                </a:cubicBezTo>
                <a:cubicBezTo>
                  <a:pt x="4773312" y="2954907"/>
                  <a:pt x="4771266" y="2952861"/>
                  <a:pt x="4767173" y="2954498"/>
                </a:cubicBezTo>
                <a:cubicBezTo>
                  <a:pt x="4766354" y="2954498"/>
                  <a:pt x="4764717" y="2954907"/>
                  <a:pt x="4762261" y="2955726"/>
                </a:cubicBezTo>
                <a:cubicBezTo>
                  <a:pt x="4760624" y="2956545"/>
                  <a:pt x="4758987" y="2957363"/>
                  <a:pt x="4757350" y="2958182"/>
                </a:cubicBezTo>
                <a:cubicBezTo>
                  <a:pt x="4757350" y="2974553"/>
                  <a:pt x="4754485" y="2999928"/>
                  <a:pt x="4748755" y="3034307"/>
                </a:cubicBezTo>
                <a:cubicBezTo>
                  <a:pt x="4740570" y="3071961"/>
                  <a:pt x="4719287" y="3095290"/>
                  <a:pt x="4684908" y="3104294"/>
                </a:cubicBezTo>
                <a:cubicBezTo>
                  <a:pt x="4684089" y="3105112"/>
                  <a:pt x="4683271" y="3105112"/>
                  <a:pt x="4682452" y="3104294"/>
                </a:cubicBezTo>
                <a:cubicBezTo>
                  <a:pt x="4681634" y="3104294"/>
                  <a:pt x="4681225" y="3104294"/>
                  <a:pt x="4681225" y="3104294"/>
                </a:cubicBezTo>
                <a:cubicBezTo>
                  <a:pt x="4681225" y="3114935"/>
                  <a:pt x="4678769" y="3122302"/>
                  <a:pt x="4673858" y="3126395"/>
                </a:cubicBezTo>
                <a:cubicBezTo>
                  <a:pt x="4671402" y="3129669"/>
                  <a:pt x="4667718" y="3130078"/>
                  <a:pt x="4662807" y="3127622"/>
                </a:cubicBezTo>
                <a:cubicBezTo>
                  <a:pt x="4657077" y="3121893"/>
                  <a:pt x="4652575" y="3116572"/>
                  <a:pt x="4649301" y="3111661"/>
                </a:cubicBezTo>
                <a:cubicBezTo>
                  <a:pt x="4646845" y="3105931"/>
                  <a:pt x="4646027" y="3099382"/>
                  <a:pt x="4646845" y="3092015"/>
                </a:cubicBezTo>
                <a:cubicBezTo>
                  <a:pt x="4649301" y="3086285"/>
                  <a:pt x="4650938" y="3065822"/>
                  <a:pt x="4651757" y="3030624"/>
                </a:cubicBezTo>
                <a:cubicBezTo>
                  <a:pt x="4636204" y="3050269"/>
                  <a:pt x="4614103" y="3065412"/>
                  <a:pt x="4585454" y="3076054"/>
                </a:cubicBezTo>
                <a:cubicBezTo>
                  <a:pt x="4581361" y="3076872"/>
                  <a:pt x="4580542" y="3076054"/>
                  <a:pt x="4582998" y="3073598"/>
                </a:cubicBezTo>
                <a:cubicBezTo>
                  <a:pt x="4610010" y="3043311"/>
                  <a:pt x="4630474" y="3012206"/>
                  <a:pt x="4644390" y="2980283"/>
                </a:cubicBezTo>
                <a:cubicBezTo>
                  <a:pt x="4640297" y="2981101"/>
                  <a:pt x="4634976" y="2982329"/>
                  <a:pt x="4628428" y="2983966"/>
                </a:cubicBezTo>
                <a:cubicBezTo>
                  <a:pt x="4625154" y="2984785"/>
                  <a:pt x="4622698" y="2985194"/>
                  <a:pt x="4621061" y="2985194"/>
                </a:cubicBezTo>
                <a:cubicBezTo>
                  <a:pt x="4616149" y="2986013"/>
                  <a:pt x="4612466" y="2986013"/>
                  <a:pt x="4610010" y="2985194"/>
                </a:cubicBezTo>
                <a:cubicBezTo>
                  <a:pt x="4605099" y="2981920"/>
                  <a:pt x="4598960" y="2975781"/>
                  <a:pt x="4591593" y="2966776"/>
                </a:cubicBezTo>
                <a:cubicBezTo>
                  <a:pt x="4589137" y="2962684"/>
                  <a:pt x="4589956" y="2960228"/>
                  <a:pt x="4594048" y="2959410"/>
                </a:cubicBezTo>
                <a:cubicBezTo>
                  <a:pt x="4619424" y="2957772"/>
                  <a:pt x="4639069" y="2955726"/>
                  <a:pt x="4652984" y="2953270"/>
                </a:cubicBezTo>
                <a:cubicBezTo>
                  <a:pt x="4652984" y="2949996"/>
                  <a:pt x="4652984" y="2946722"/>
                  <a:pt x="4652984" y="2943448"/>
                </a:cubicBezTo>
                <a:cubicBezTo>
                  <a:pt x="4654621" y="2908250"/>
                  <a:pt x="4652166" y="2886558"/>
                  <a:pt x="4645617" y="2878373"/>
                </a:cubicBezTo>
                <a:cubicBezTo>
                  <a:pt x="4643980" y="2871006"/>
                  <a:pt x="4647664" y="2867731"/>
                  <a:pt x="4656668" y="2868550"/>
                </a:cubicBezTo>
                <a:close/>
                <a:moveTo>
                  <a:pt x="6394422" y="2863639"/>
                </a:moveTo>
                <a:cubicBezTo>
                  <a:pt x="6407519" y="2866913"/>
                  <a:pt x="6418569" y="2872233"/>
                  <a:pt x="6427573" y="2879600"/>
                </a:cubicBezTo>
                <a:cubicBezTo>
                  <a:pt x="6430848" y="2883693"/>
                  <a:pt x="6431257" y="2888195"/>
                  <a:pt x="6428801" y="2893107"/>
                </a:cubicBezTo>
                <a:cubicBezTo>
                  <a:pt x="6427983" y="2895562"/>
                  <a:pt x="6426346" y="2905385"/>
                  <a:pt x="6423890" y="2922575"/>
                </a:cubicBezTo>
                <a:cubicBezTo>
                  <a:pt x="6429620" y="2921756"/>
                  <a:pt x="6434531" y="2920119"/>
                  <a:pt x="6438625" y="2917663"/>
                </a:cubicBezTo>
                <a:cubicBezTo>
                  <a:pt x="6445172" y="2916026"/>
                  <a:pt x="6450493" y="2916435"/>
                  <a:pt x="6454586" y="2918891"/>
                </a:cubicBezTo>
                <a:cubicBezTo>
                  <a:pt x="6457041" y="2919710"/>
                  <a:pt x="6459497" y="2922165"/>
                  <a:pt x="6461953" y="2926258"/>
                </a:cubicBezTo>
                <a:cubicBezTo>
                  <a:pt x="6462771" y="2927077"/>
                  <a:pt x="6463590" y="2927895"/>
                  <a:pt x="6464408" y="2928714"/>
                </a:cubicBezTo>
                <a:cubicBezTo>
                  <a:pt x="6467683" y="2936081"/>
                  <a:pt x="6466455" y="2940173"/>
                  <a:pt x="6460725" y="2940992"/>
                </a:cubicBezTo>
                <a:cubicBezTo>
                  <a:pt x="6453358" y="2943448"/>
                  <a:pt x="6442307" y="2945903"/>
                  <a:pt x="6427573" y="2948359"/>
                </a:cubicBezTo>
                <a:cubicBezTo>
                  <a:pt x="6425118" y="2949178"/>
                  <a:pt x="6423481" y="2949587"/>
                  <a:pt x="6422662" y="2949587"/>
                </a:cubicBezTo>
                <a:cubicBezTo>
                  <a:pt x="6421844" y="2956954"/>
                  <a:pt x="6421435" y="2963502"/>
                  <a:pt x="6421435" y="2969232"/>
                </a:cubicBezTo>
                <a:cubicBezTo>
                  <a:pt x="6425527" y="2967595"/>
                  <a:pt x="6429211" y="2966776"/>
                  <a:pt x="6432485" y="2966776"/>
                </a:cubicBezTo>
                <a:cubicBezTo>
                  <a:pt x="6434940" y="2965958"/>
                  <a:pt x="6438215" y="2965139"/>
                  <a:pt x="6442307" y="2964321"/>
                </a:cubicBezTo>
                <a:cubicBezTo>
                  <a:pt x="6455404" y="2962684"/>
                  <a:pt x="6463590" y="2961047"/>
                  <a:pt x="6466864" y="2959410"/>
                </a:cubicBezTo>
                <a:cubicBezTo>
                  <a:pt x="6472594" y="2957772"/>
                  <a:pt x="6477915" y="2958182"/>
                  <a:pt x="6482826" y="2960637"/>
                </a:cubicBezTo>
                <a:cubicBezTo>
                  <a:pt x="6491831" y="2964730"/>
                  <a:pt x="6499198" y="2970460"/>
                  <a:pt x="6504927" y="2977827"/>
                </a:cubicBezTo>
                <a:cubicBezTo>
                  <a:pt x="6506564" y="2986013"/>
                  <a:pt x="6504109" y="2989696"/>
                  <a:pt x="6497560" y="2988877"/>
                </a:cubicBezTo>
                <a:cubicBezTo>
                  <a:pt x="6495923" y="2988877"/>
                  <a:pt x="6493058" y="2988877"/>
                  <a:pt x="6488965" y="2988877"/>
                </a:cubicBezTo>
                <a:cubicBezTo>
                  <a:pt x="6472594" y="2988059"/>
                  <a:pt x="6454176" y="2988468"/>
                  <a:pt x="6433713" y="2990105"/>
                </a:cubicBezTo>
                <a:cubicBezTo>
                  <a:pt x="6441898" y="2995835"/>
                  <a:pt x="6445172" y="3000747"/>
                  <a:pt x="6443535" y="3004839"/>
                </a:cubicBezTo>
                <a:cubicBezTo>
                  <a:pt x="6443535" y="3006476"/>
                  <a:pt x="6443535" y="3007295"/>
                  <a:pt x="6443535" y="3007295"/>
                </a:cubicBezTo>
                <a:cubicBezTo>
                  <a:pt x="6450902" y="3006476"/>
                  <a:pt x="6457451" y="3004839"/>
                  <a:pt x="6463181" y="3002384"/>
                </a:cubicBezTo>
                <a:cubicBezTo>
                  <a:pt x="6468910" y="3000747"/>
                  <a:pt x="6473822" y="3001974"/>
                  <a:pt x="6477915" y="3006067"/>
                </a:cubicBezTo>
                <a:cubicBezTo>
                  <a:pt x="6482826" y="3009341"/>
                  <a:pt x="6486919" y="3012616"/>
                  <a:pt x="6490193" y="3015890"/>
                </a:cubicBezTo>
                <a:cubicBezTo>
                  <a:pt x="6494286" y="3023257"/>
                  <a:pt x="6492239" y="3027759"/>
                  <a:pt x="6484054" y="3029396"/>
                </a:cubicBezTo>
                <a:cubicBezTo>
                  <a:pt x="6471775" y="3029396"/>
                  <a:pt x="6457860" y="3029805"/>
                  <a:pt x="6442307" y="3030624"/>
                </a:cubicBezTo>
                <a:lnTo>
                  <a:pt x="6442307" y="3046586"/>
                </a:lnTo>
                <a:cubicBezTo>
                  <a:pt x="6442307" y="3060501"/>
                  <a:pt x="6442717" y="3074416"/>
                  <a:pt x="6443535" y="3088332"/>
                </a:cubicBezTo>
                <a:cubicBezTo>
                  <a:pt x="6444354" y="3107977"/>
                  <a:pt x="6436168" y="3122302"/>
                  <a:pt x="6418979" y="3131306"/>
                </a:cubicBezTo>
                <a:cubicBezTo>
                  <a:pt x="6411612" y="3134580"/>
                  <a:pt x="6405882" y="3133352"/>
                  <a:pt x="6401789" y="3127622"/>
                </a:cubicBezTo>
                <a:cubicBezTo>
                  <a:pt x="6396059" y="3112889"/>
                  <a:pt x="6386646" y="3101019"/>
                  <a:pt x="6373549" y="3092015"/>
                </a:cubicBezTo>
                <a:cubicBezTo>
                  <a:pt x="6371912" y="3090378"/>
                  <a:pt x="6371093" y="3089150"/>
                  <a:pt x="6371093" y="3088332"/>
                </a:cubicBezTo>
                <a:cubicBezTo>
                  <a:pt x="6371093" y="3087513"/>
                  <a:pt x="6372321" y="3087513"/>
                  <a:pt x="6374777" y="3088332"/>
                </a:cubicBezTo>
                <a:cubicBezTo>
                  <a:pt x="6377232" y="3088332"/>
                  <a:pt x="6381325" y="3088741"/>
                  <a:pt x="6387056" y="3089560"/>
                </a:cubicBezTo>
                <a:cubicBezTo>
                  <a:pt x="6396059" y="3090378"/>
                  <a:pt x="6402198" y="3091197"/>
                  <a:pt x="6405472" y="3092015"/>
                </a:cubicBezTo>
                <a:cubicBezTo>
                  <a:pt x="6408747" y="3092834"/>
                  <a:pt x="6410793" y="3091606"/>
                  <a:pt x="6411612" y="3088332"/>
                </a:cubicBezTo>
                <a:lnTo>
                  <a:pt x="6411612" y="3033079"/>
                </a:lnTo>
                <a:cubicBezTo>
                  <a:pt x="6387056" y="3036354"/>
                  <a:pt x="6370684" y="3039219"/>
                  <a:pt x="6362498" y="3041674"/>
                </a:cubicBezTo>
                <a:cubicBezTo>
                  <a:pt x="6375595" y="3043311"/>
                  <a:pt x="6383781" y="3045767"/>
                  <a:pt x="6387056" y="3049041"/>
                </a:cubicBezTo>
                <a:cubicBezTo>
                  <a:pt x="6396878" y="3057227"/>
                  <a:pt x="6398515" y="3066640"/>
                  <a:pt x="6391966" y="3077281"/>
                </a:cubicBezTo>
                <a:cubicBezTo>
                  <a:pt x="6387874" y="3081374"/>
                  <a:pt x="6383781" y="3082193"/>
                  <a:pt x="6379688" y="3079737"/>
                </a:cubicBezTo>
                <a:cubicBezTo>
                  <a:pt x="6371502" y="3074007"/>
                  <a:pt x="6363726" y="3062547"/>
                  <a:pt x="6356359" y="3045358"/>
                </a:cubicBezTo>
                <a:cubicBezTo>
                  <a:pt x="6355541" y="3045358"/>
                  <a:pt x="6355131" y="3044539"/>
                  <a:pt x="6355131" y="3042902"/>
                </a:cubicBezTo>
                <a:cubicBezTo>
                  <a:pt x="6351857" y="3042902"/>
                  <a:pt x="6348583" y="3042493"/>
                  <a:pt x="6345309" y="3041674"/>
                </a:cubicBezTo>
                <a:cubicBezTo>
                  <a:pt x="6344490" y="3040856"/>
                  <a:pt x="6343672" y="3040037"/>
                  <a:pt x="6342853" y="3039219"/>
                </a:cubicBezTo>
                <a:cubicBezTo>
                  <a:pt x="6337123" y="3035126"/>
                  <a:pt x="6333440" y="3031852"/>
                  <a:pt x="6331803" y="3029396"/>
                </a:cubicBezTo>
                <a:cubicBezTo>
                  <a:pt x="6329347" y="3026940"/>
                  <a:pt x="6328528" y="3025303"/>
                  <a:pt x="6329347" y="3024485"/>
                </a:cubicBezTo>
                <a:cubicBezTo>
                  <a:pt x="6330165" y="3022847"/>
                  <a:pt x="6331803" y="3022029"/>
                  <a:pt x="6334258" y="3022029"/>
                </a:cubicBezTo>
                <a:cubicBezTo>
                  <a:pt x="6348992" y="3020392"/>
                  <a:pt x="6362498" y="3018345"/>
                  <a:pt x="6374777" y="3015890"/>
                </a:cubicBezTo>
                <a:cubicBezTo>
                  <a:pt x="6380507" y="3015071"/>
                  <a:pt x="6388692" y="3014253"/>
                  <a:pt x="6399333" y="3013434"/>
                </a:cubicBezTo>
                <a:cubicBezTo>
                  <a:pt x="6405063" y="3012616"/>
                  <a:pt x="6409156" y="3012206"/>
                  <a:pt x="6411612" y="3012206"/>
                </a:cubicBezTo>
                <a:cubicBezTo>
                  <a:pt x="6410793" y="3004021"/>
                  <a:pt x="6409565" y="2997882"/>
                  <a:pt x="6407928" y="2993789"/>
                </a:cubicBezTo>
                <a:cubicBezTo>
                  <a:pt x="6402198" y="2994198"/>
                  <a:pt x="6395036" y="2995017"/>
                  <a:pt x="6386441" y="2996244"/>
                </a:cubicBezTo>
                <a:lnTo>
                  <a:pt x="6360272" y="3000517"/>
                </a:lnTo>
                <a:lnTo>
                  <a:pt x="6351448" y="3002384"/>
                </a:lnTo>
                <a:cubicBezTo>
                  <a:pt x="6344899" y="3004021"/>
                  <a:pt x="6339579" y="3003611"/>
                  <a:pt x="6335486" y="3001156"/>
                </a:cubicBezTo>
                <a:cubicBezTo>
                  <a:pt x="6332212" y="2998700"/>
                  <a:pt x="6328528" y="2995835"/>
                  <a:pt x="6324436" y="2992561"/>
                </a:cubicBezTo>
                <a:cubicBezTo>
                  <a:pt x="6323617" y="2993380"/>
                  <a:pt x="6322389" y="2994607"/>
                  <a:pt x="6320752" y="2996244"/>
                </a:cubicBezTo>
                <a:cubicBezTo>
                  <a:pt x="6319115" y="2998700"/>
                  <a:pt x="6317887" y="3000337"/>
                  <a:pt x="6317069" y="3001156"/>
                </a:cubicBezTo>
                <a:cubicBezTo>
                  <a:pt x="6317069" y="3033079"/>
                  <a:pt x="6317069" y="3060501"/>
                  <a:pt x="6317069" y="3083421"/>
                </a:cubicBezTo>
                <a:cubicBezTo>
                  <a:pt x="6319524" y="3100610"/>
                  <a:pt x="6313385" y="3112889"/>
                  <a:pt x="6298651" y="3120255"/>
                </a:cubicBezTo>
                <a:cubicBezTo>
                  <a:pt x="6292103" y="3123530"/>
                  <a:pt x="6286373" y="3120665"/>
                  <a:pt x="6281461" y="3111661"/>
                </a:cubicBezTo>
                <a:cubicBezTo>
                  <a:pt x="6272457" y="3097745"/>
                  <a:pt x="6263044" y="3087104"/>
                  <a:pt x="6253221" y="3079737"/>
                </a:cubicBezTo>
                <a:cubicBezTo>
                  <a:pt x="6250766" y="3078918"/>
                  <a:pt x="6249947" y="3078100"/>
                  <a:pt x="6250766" y="3077281"/>
                </a:cubicBezTo>
                <a:cubicBezTo>
                  <a:pt x="6251584" y="3075644"/>
                  <a:pt x="6253221" y="3075235"/>
                  <a:pt x="6255678" y="3076054"/>
                </a:cubicBezTo>
                <a:cubicBezTo>
                  <a:pt x="6258951" y="3076054"/>
                  <a:pt x="6265909" y="3076872"/>
                  <a:pt x="6276550" y="3078509"/>
                </a:cubicBezTo>
                <a:cubicBezTo>
                  <a:pt x="6279006" y="3079328"/>
                  <a:pt x="6280643" y="3079737"/>
                  <a:pt x="6281461" y="3079737"/>
                </a:cubicBezTo>
                <a:cubicBezTo>
                  <a:pt x="6285554" y="3078918"/>
                  <a:pt x="6287601" y="3077281"/>
                  <a:pt x="6287601" y="3074826"/>
                </a:cubicBezTo>
                <a:cubicBezTo>
                  <a:pt x="6287601" y="3060092"/>
                  <a:pt x="6287601" y="3046176"/>
                  <a:pt x="6287601" y="3033079"/>
                </a:cubicBezTo>
                <a:cubicBezTo>
                  <a:pt x="6284326" y="3037172"/>
                  <a:pt x="6279824" y="3042493"/>
                  <a:pt x="6274094" y="3049041"/>
                </a:cubicBezTo>
                <a:cubicBezTo>
                  <a:pt x="6270820" y="3053134"/>
                  <a:pt x="6268365" y="3055999"/>
                  <a:pt x="6266727" y="3057636"/>
                </a:cubicBezTo>
                <a:cubicBezTo>
                  <a:pt x="6262635" y="3060092"/>
                  <a:pt x="6258951" y="3060910"/>
                  <a:pt x="6255678" y="3060092"/>
                </a:cubicBezTo>
                <a:cubicBezTo>
                  <a:pt x="6244217" y="3055180"/>
                  <a:pt x="6236441" y="3047813"/>
                  <a:pt x="6232348" y="3037991"/>
                </a:cubicBezTo>
                <a:cubicBezTo>
                  <a:pt x="6231530" y="3032261"/>
                  <a:pt x="6233167" y="3028577"/>
                  <a:pt x="6237259" y="3026940"/>
                </a:cubicBezTo>
                <a:cubicBezTo>
                  <a:pt x="6242989" y="3025303"/>
                  <a:pt x="6250356" y="3022029"/>
                  <a:pt x="6259360" y="3017118"/>
                </a:cubicBezTo>
                <a:cubicBezTo>
                  <a:pt x="6268365" y="3012206"/>
                  <a:pt x="6277778" y="3006476"/>
                  <a:pt x="6287601" y="2999928"/>
                </a:cubicBezTo>
                <a:cubicBezTo>
                  <a:pt x="6288419" y="2991742"/>
                  <a:pt x="6288828" y="2982738"/>
                  <a:pt x="6288828" y="2972916"/>
                </a:cubicBezTo>
                <a:cubicBezTo>
                  <a:pt x="6287191" y="2972916"/>
                  <a:pt x="6284736" y="2973734"/>
                  <a:pt x="6281461" y="2975371"/>
                </a:cubicBezTo>
                <a:cubicBezTo>
                  <a:pt x="6278187" y="2976190"/>
                  <a:pt x="6275732" y="2977008"/>
                  <a:pt x="6274094" y="2977827"/>
                </a:cubicBezTo>
                <a:cubicBezTo>
                  <a:pt x="6269183" y="2979464"/>
                  <a:pt x="6264681" y="2979055"/>
                  <a:pt x="6260588" y="2976599"/>
                </a:cubicBezTo>
                <a:cubicBezTo>
                  <a:pt x="6253221" y="2972506"/>
                  <a:pt x="6248310" y="2968414"/>
                  <a:pt x="6245854" y="2964321"/>
                </a:cubicBezTo>
                <a:cubicBezTo>
                  <a:pt x="6242580" y="2957772"/>
                  <a:pt x="6243808" y="2954089"/>
                  <a:pt x="6249538" y="2953270"/>
                </a:cubicBezTo>
                <a:cubicBezTo>
                  <a:pt x="6250356" y="2953270"/>
                  <a:pt x="6253221" y="2952861"/>
                  <a:pt x="6258133" y="2952043"/>
                </a:cubicBezTo>
                <a:cubicBezTo>
                  <a:pt x="6272048" y="2949587"/>
                  <a:pt x="6282281" y="2947540"/>
                  <a:pt x="6288828" y="2945903"/>
                </a:cubicBezTo>
                <a:lnTo>
                  <a:pt x="6288828" y="2937309"/>
                </a:lnTo>
                <a:cubicBezTo>
                  <a:pt x="6288828" y="2902111"/>
                  <a:pt x="6286782" y="2882875"/>
                  <a:pt x="6282689" y="2879600"/>
                </a:cubicBezTo>
                <a:cubicBezTo>
                  <a:pt x="6281052" y="2876326"/>
                  <a:pt x="6281461" y="2873461"/>
                  <a:pt x="6283917" y="2871006"/>
                </a:cubicBezTo>
                <a:cubicBezTo>
                  <a:pt x="6286373" y="2869368"/>
                  <a:pt x="6289647" y="2869368"/>
                  <a:pt x="6293740" y="2871006"/>
                </a:cubicBezTo>
                <a:cubicBezTo>
                  <a:pt x="6303562" y="2874280"/>
                  <a:pt x="6313385" y="2881238"/>
                  <a:pt x="6323208" y="2891879"/>
                </a:cubicBezTo>
                <a:cubicBezTo>
                  <a:pt x="6325663" y="2895972"/>
                  <a:pt x="6326482" y="2900474"/>
                  <a:pt x="6325663" y="2905385"/>
                </a:cubicBezTo>
                <a:cubicBezTo>
                  <a:pt x="6321571" y="2912752"/>
                  <a:pt x="6319115" y="2923802"/>
                  <a:pt x="6318296" y="2938536"/>
                </a:cubicBezTo>
                <a:cubicBezTo>
                  <a:pt x="6319934" y="2938536"/>
                  <a:pt x="6320752" y="2938127"/>
                  <a:pt x="6320752" y="2937309"/>
                </a:cubicBezTo>
                <a:cubicBezTo>
                  <a:pt x="6328119" y="2934853"/>
                  <a:pt x="6334667" y="2934853"/>
                  <a:pt x="6340397" y="2937309"/>
                </a:cubicBezTo>
                <a:cubicBezTo>
                  <a:pt x="6344490" y="2938946"/>
                  <a:pt x="6347764" y="2942629"/>
                  <a:pt x="6350220" y="2948359"/>
                </a:cubicBezTo>
                <a:cubicBezTo>
                  <a:pt x="6352676" y="2955726"/>
                  <a:pt x="6350629" y="2959819"/>
                  <a:pt x="6344081" y="2960637"/>
                </a:cubicBezTo>
                <a:cubicBezTo>
                  <a:pt x="6343263" y="2960637"/>
                  <a:pt x="6341625" y="2961047"/>
                  <a:pt x="6339170" y="2961865"/>
                </a:cubicBezTo>
                <a:cubicBezTo>
                  <a:pt x="6335895" y="2961865"/>
                  <a:pt x="6328528" y="2963502"/>
                  <a:pt x="6317069" y="2966776"/>
                </a:cubicBezTo>
                <a:lnTo>
                  <a:pt x="6317069" y="2975371"/>
                </a:lnTo>
                <a:cubicBezTo>
                  <a:pt x="6317069" y="2977827"/>
                  <a:pt x="6317069" y="2980692"/>
                  <a:pt x="6317069" y="2983966"/>
                </a:cubicBezTo>
                <a:cubicBezTo>
                  <a:pt x="6323617" y="2979873"/>
                  <a:pt x="6329347" y="2976190"/>
                  <a:pt x="6334258" y="2972916"/>
                </a:cubicBezTo>
                <a:cubicBezTo>
                  <a:pt x="6338351" y="2970460"/>
                  <a:pt x="6340807" y="2969641"/>
                  <a:pt x="6341625" y="2970460"/>
                </a:cubicBezTo>
                <a:cubicBezTo>
                  <a:pt x="6342444" y="2971279"/>
                  <a:pt x="6341216" y="2973734"/>
                  <a:pt x="6337942" y="2977827"/>
                </a:cubicBezTo>
                <a:cubicBezTo>
                  <a:pt x="6337123" y="2978646"/>
                  <a:pt x="6335895" y="2980283"/>
                  <a:pt x="6334258" y="2982738"/>
                </a:cubicBezTo>
                <a:cubicBezTo>
                  <a:pt x="6341625" y="2981101"/>
                  <a:pt x="6349811" y="2979873"/>
                  <a:pt x="6358815" y="2979055"/>
                </a:cubicBezTo>
                <a:cubicBezTo>
                  <a:pt x="6362089" y="2978236"/>
                  <a:pt x="6367000" y="2977418"/>
                  <a:pt x="6373549" y="2976599"/>
                </a:cubicBezTo>
                <a:cubicBezTo>
                  <a:pt x="6381734" y="2974962"/>
                  <a:pt x="6387874" y="2973734"/>
                  <a:pt x="6391966" y="2972916"/>
                </a:cubicBezTo>
                <a:cubicBezTo>
                  <a:pt x="6391966" y="2966367"/>
                  <a:pt x="6391966" y="2960637"/>
                  <a:pt x="6391966" y="2955726"/>
                </a:cubicBezTo>
                <a:cubicBezTo>
                  <a:pt x="6390329" y="2955726"/>
                  <a:pt x="6387874" y="2955726"/>
                  <a:pt x="6384599" y="2955726"/>
                </a:cubicBezTo>
                <a:cubicBezTo>
                  <a:pt x="6380507" y="2956545"/>
                  <a:pt x="6377642" y="2956954"/>
                  <a:pt x="6376005" y="2956954"/>
                </a:cubicBezTo>
                <a:cubicBezTo>
                  <a:pt x="6370275" y="2958591"/>
                  <a:pt x="6362498" y="2954089"/>
                  <a:pt x="6352676" y="2943448"/>
                </a:cubicBezTo>
                <a:cubicBezTo>
                  <a:pt x="6349401" y="2938536"/>
                  <a:pt x="6350629" y="2935671"/>
                  <a:pt x="6356359" y="2934853"/>
                </a:cubicBezTo>
                <a:cubicBezTo>
                  <a:pt x="6365363" y="2934034"/>
                  <a:pt x="6377232" y="2931988"/>
                  <a:pt x="6391966" y="2928714"/>
                </a:cubicBezTo>
                <a:cubicBezTo>
                  <a:pt x="6391966" y="2927077"/>
                  <a:pt x="6392376" y="2924621"/>
                  <a:pt x="6393194" y="2921347"/>
                </a:cubicBezTo>
                <a:cubicBezTo>
                  <a:pt x="6393194" y="2918891"/>
                  <a:pt x="6393194" y="2916845"/>
                  <a:pt x="6393194" y="2915208"/>
                </a:cubicBezTo>
                <a:cubicBezTo>
                  <a:pt x="6393194" y="2896381"/>
                  <a:pt x="6390738" y="2882056"/>
                  <a:pt x="6385827" y="2872233"/>
                </a:cubicBezTo>
                <a:cubicBezTo>
                  <a:pt x="6383372" y="2866504"/>
                  <a:pt x="6386236" y="2863639"/>
                  <a:pt x="6394422" y="2863639"/>
                </a:cubicBezTo>
                <a:close/>
                <a:moveTo>
                  <a:pt x="1739527" y="2862411"/>
                </a:moveTo>
                <a:cubicBezTo>
                  <a:pt x="1770632" y="2862411"/>
                  <a:pt x="1786594" y="2866504"/>
                  <a:pt x="1787413" y="2874689"/>
                </a:cubicBezTo>
                <a:cubicBezTo>
                  <a:pt x="1793143" y="2882056"/>
                  <a:pt x="1793143" y="2891469"/>
                  <a:pt x="1787413" y="2902929"/>
                </a:cubicBezTo>
                <a:cubicBezTo>
                  <a:pt x="1789051" y="2902929"/>
                  <a:pt x="1791506" y="2902520"/>
                  <a:pt x="1794779" y="2901701"/>
                </a:cubicBezTo>
                <a:cubicBezTo>
                  <a:pt x="1798054" y="2901701"/>
                  <a:pt x="1800510" y="2901292"/>
                  <a:pt x="1802147" y="2900474"/>
                </a:cubicBezTo>
                <a:cubicBezTo>
                  <a:pt x="1820155" y="2898836"/>
                  <a:pt x="1832843" y="2896790"/>
                  <a:pt x="1840210" y="2894334"/>
                </a:cubicBezTo>
                <a:cubicBezTo>
                  <a:pt x="1846758" y="2891879"/>
                  <a:pt x="1852897" y="2891879"/>
                  <a:pt x="1858627" y="2894334"/>
                </a:cubicBezTo>
                <a:cubicBezTo>
                  <a:pt x="1871724" y="2899246"/>
                  <a:pt x="1880728" y="2907022"/>
                  <a:pt x="1885639" y="2917663"/>
                </a:cubicBezTo>
                <a:cubicBezTo>
                  <a:pt x="1888914" y="2926667"/>
                  <a:pt x="1886049" y="2931579"/>
                  <a:pt x="1877045" y="2932397"/>
                </a:cubicBezTo>
                <a:cubicBezTo>
                  <a:pt x="1855762" y="2933216"/>
                  <a:pt x="1837345" y="2938946"/>
                  <a:pt x="1821792" y="2949587"/>
                </a:cubicBezTo>
                <a:lnTo>
                  <a:pt x="1820564" y="2950815"/>
                </a:lnTo>
                <a:cubicBezTo>
                  <a:pt x="1822202" y="2954907"/>
                  <a:pt x="1820973" y="2957363"/>
                  <a:pt x="1816881" y="2958182"/>
                </a:cubicBezTo>
                <a:cubicBezTo>
                  <a:pt x="1804603" y="2960637"/>
                  <a:pt x="1790687" y="2962684"/>
                  <a:pt x="1775135" y="2964321"/>
                </a:cubicBezTo>
                <a:cubicBezTo>
                  <a:pt x="1775953" y="2965139"/>
                  <a:pt x="1776772" y="2965549"/>
                  <a:pt x="1777590" y="2965549"/>
                </a:cubicBezTo>
                <a:cubicBezTo>
                  <a:pt x="1779227" y="2966367"/>
                  <a:pt x="1781274" y="2968004"/>
                  <a:pt x="1783730" y="2970460"/>
                </a:cubicBezTo>
                <a:cubicBezTo>
                  <a:pt x="1788641" y="2974553"/>
                  <a:pt x="1788641" y="2978236"/>
                  <a:pt x="1783730" y="2981510"/>
                </a:cubicBezTo>
                <a:cubicBezTo>
                  <a:pt x="1775544" y="2983966"/>
                  <a:pt x="1768587" y="2986831"/>
                  <a:pt x="1762856" y="2990105"/>
                </a:cubicBezTo>
                <a:cubicBezTo>
                  <a:pt x="1761219" y="2990105"/>
                  <a:pt x="1760401" y="2990515"/>
                  <a:pt x="1760401" y="2991333"/>
                </a:cubicBezTo>
                <a:cubicBezTo>
                  <a:pt x="1764493" y="2994607"/>
                  <a:pt x="1767768" y="2998291"/>
                  <a:pt x="1770223" y="3002384"/>
                </a:cubicBezTo>
                <a:cubicBezTo>
                  <a:pt x="1770223" y="3002384"/>
                  <a:pt x="1770223" y="3002793"/>
                  <a:pt x="1770223" y="3003611"/>
                </a:cubicBezTo>
                <a:cubicBezTo>
                  <a:pt x="1770223" y="3003611"/>
                  <a:pt x="1770632" y="3004021"/>
                  <a:pt x="1771451" y="3004839"/>
                </a:cubicBezTo>
                <a:cubicBezTo>
                  <a:pt x="1774725" y="3006476"/>
                  <a:pt x="1777181" y="3008523"/>
                  <a:pt x="1778818" y="3010978"/>
                </a:cubicBezTo>
                <a:cubicBezTo>
                  <a:pt x="1796826" y="2992152"/>
                  <a:pt x="1807058" y="2977827"/>
                  <a:pt x="1809514" y="2968004"/>
                </a:cubicBezTo>
                <a:cubicBezTo>
                  <a:pt x="1811151" y="2963093"/>
                  <a:pt x="1814425" y="2961047"/>
                  <a:pt x="1819337" y="2961865"/>
                </a:cubicBezTo>
                <a:cubicBezTo>
                  <a:pt x="1831615" y="2964321"/>
                  <a:pt x="1841847" y="2970869"/>
                  <a:pt x="1850032" y="2981510"/>
                </a:cubicBezTo>
                <a:cubicBezTo>
                  <a:pt x="1852488" y="2985603"/>
                  <a:pt x="1852079" y="2988468"/>
                  <a:pt x="1848805" y="2990105"/>
                </a:cubicBezTo>
                <a:cubicBezTo>
                  <a:pt x="1845531" y="2991742"/>
                  <a:pt x="1841028" y="2993789"/>
                  <a:pt x="1835298" y="2996244"/>
                </a:cubicBezTo>
                <a:cubicBezTo>
                  <a:pt x="1824658" y="3000337"/>
                  <a:pt x="1811151" y="3006476"/>
                  <a:pt x="1794779" y="3014662"/>
                </a:cubicBezTo>
                <a:cubicBezTo>
                  <a:pt x="1834889" y="3041674"/>
                  <a:pt x="1874998" y="3058455"/>
                  <a:pt x="1915108" y="3065003"/>
                </a:cubicBezTo>
                <a:cubicBezTo>
                  <a:pt x="1918382" y="3065822"/>
                  <a:pt x="1920428" y="3066640"/>
                  <a:pt x="1921246" y="3067459"/>
                </a:cubicBezTo>
                <a:cubicBezTo>
                  <a:pt x="1920428" y="3069096"/>
                  <a:pt x="1918382" y="3070324"/>
                  <a:pt x="1915108" y="3071142"/>
                </a:cubicBezTo>
                <a:cubicBezTo>
                  <a:pt x="1892188" y="3076054"/>
                  <a:pt x="1870496" y="3080146"/>
                  <a:pt x="1850032" y="3083421"/>
                </a:cubicBezTo>
                <a:cubicBezTo>
                  <a:pt x="1849214" y="3083421"/>
                  <a:pt x="1847986" y="3083421"/>
                  <a:pt x="1846349" y="3083421"/>
                </a:cubicBezTo>
                <a:cubicBezTo>
                  <a:pt x="1841437" y="3084239"/>
                  <a:pt x="1837755" y="3083421"/>
                  <a:pt x="1835298" y="3080965"/>
                </a:cubicBezTo>
                <a:cubicBezTo>
                  <a:pt x="1831206" y="3078509"/>
                  <a:pt x="1823429" y="3072370"/>
                  <a:pt x="1811969" y="3062547"/>
                </a:cubicBezTo>
                <a:cubicBezTo>
                  <a:pt x="1806239" y="3058455"/>
                  <a:pt x="1802147" y="3055180"/>
                  <a:pt x="1799690" y="3052725"/>
                </a:cubicBezTo>
                <a:cubicBezTo>
                  <a:pt x="1800510" y="3060092"/>
                  <a:pt x="1800919" y="3068687"/>
                  <a:pt x="1800919" y="3078509"/>
                </a:cubicBezTo>
                <a:cubicBezTo>
                  <a:pt x="1796826" y="3114526"/>
                  <a:pt x="1783730" y="3133352"/>
                  <a:pt x="1761628" y="3134989"/>
                </a:cubicBezTo>
                <a:cubicBezTo>
                  <a:pt x="1757535" y="3134989"/>
                  <a:pt x="1755489" y="3133352"/>
                  <a:pt x="1755489" y="3130078"/>
                </a:cubicBezTo>
                <a:cubicBezTo>
                  <a:pt x="1748123" y="3114526"/>
                  <a:pt x="1737071" y="3102657"/>
                  <a:pt x="1722338" y="3094471"/>
                </a:cubicBezTo>
                <a:cubicBezTo>
                  <a:pt x="1720701" y="3092834"/>
                  <a:pt x="1719882" y="3091606"/>
                  <a:pt x="1719882" y="3090788"/>
                </a:cubicBezTo>
                <a:cubicBezTo>
                  <a:pt x="1720701" y="3089969"/>
                  <a:pt x="1722338" y="3089560"/>
                  <a:pt x="1724793" y="3089560"/>
                </a:cubicBezTo>
                <a:cubicBezTo>
                  <a:pt x="1736253" y="3091197"/>
                  <a:pt x="1746075" y="3092015"/>
                  <a:pt x="1754261" y="3092015"/>
                </a:cubicBezTo>
                <a:cubicBezTo>
                  <a:pt x="1758354" y="3092834"/>
                  <a:pt x="1761628" y="3090788"/>
                  <a:pt x="1764084" y="3085876"/>
                </a:cubicBezTo>
                <a:cubicBezTo>
                  <a:pt x="1764084" y="3085058"/>
                  <a:pt x="1764084" y="3084239"/>
                  <a:pt x="1764084" y="3083421"/>
                </a:cubicBezTo>
                <a:cubicBezTo>
                  <a:pt x="1765722" y="3077691"/>
                  <a:pt x="1766540" y="3071551"/>
                  <a:pt x="1766540" y="3065003"/>
                </a:cubicBezTo>
                <a:cubicBezTo>
                  <a:pt x="1766540" y="3062547"/>
                  <a:pt x="1766540" y="3060092"/>
                  <a:pt x="1766540" y="3057636"/>
                </a:cubicBezTo>
                <a:cubicBezTo>
                  <a:pt x="1735434" y="3077281"/>
                  <a:pt x="1705966" y="3089150"/>
                  <a:pt x="1678135" y="3093243"/>
                </a:cubicBezTo>
                <a:cubicBezTo>
                  <a:pt x="1672407" y="3094062"/>
                  <a:pt x="1669541" y="3094062"/>
                  <a:pt x="1669541" y="3093243"/>
                </a:cubicBezTo>
                <a:cubicBezTo>
                  <a:pt x="1668723" y="3092425"/>
                  <a:pt x="1670769" y="3090788"/>
                  <a:pt x="1675681" y="3088332"/>
                </a:cubicBezTo>
                <a:cubicBezTo>
                  <a:pt x="1705148" y="3070324"/>
                  <a:pt x="1732979" y="3050269"/>
                  <a:pt x="1759173" y="3028168"/>
                </a:cubicBezTo>
                <a:cubicBezTo>
                  <a:pt x="1757535" y="3026531"/>
                  <a:pt x="1756717" y="3024485"/>
                  <a:pt x="1756717" y="3022029"/>
                </a:cubicBezTo>
                <a:cubicBezTo>
                  <a:pt x="1732160" y="3038400"/>
                  <a:pt x="1708013" y="3050269"/>
                  <a:pt x="1684275" y="3057636"/>
                </a:cubicBezTo>
                <a:cubicBezTo>
                  <a:pt x="1679364" y="3058455"/>
                  <a:pt x="1676498" y="3058455"/>
                  <a:pt x="1675681" y="3057636"/>
                </a:cubicBezTo>
                <a:cubicBezTo>
                  <a:pt x="1674862" y="3055999"/>
                  <a:pt x="1676498" y="3053953"/>
                  <a:pt x="1680592" y="3051497"/>
                </a:cubicBezTo>
                <a:cubicBezTo>
                  <a:pt x="1701056" y="3037581"/>
                  <a:pt x="1717836" y="3021620"/>
                  <a:pt x="1730932" y="3003611"/>
                </a:cubicBezTo>
                <a:cubicBezTo>
                  <a:pt x="1711288" y="3010978"/>
                  <a:pt x="1691233" y="3015890"/>
                  <a:pt x="1670769" y="3018345"/>
                </a:cubicBezTo>
                <a:cubicBezTo>
                  <a:pt x="1665858" y="3018345"/>
                  <a:pt x="1663402" y="3017527"/>
                  <a:pt x="1663402" y="3015890"/>
                </a:cubicBezTo>
                <a:cubicBezTo>
                  <a:pt x="1663402" y="3014253"/>
                  <a:pt x="1665858" y="3012616"/>
                  <a:pt x="1670769" y="3010978"/>
                </a:cubicBezTo>
                <a:cubicBezTo>
                  <a:pt x="1694507" y="3000337"/>
                  <a:pt x="1718245" y="2986013"/>
                  <a:pt x="1741983" y="2968004"/>
                </a:cubicBezTo>
                <a:cubicBezTo>
                  <a:pt x="1740346" y="2968004"/>
                  <a:pt x="1738300" y="2968004"/>
                  <a:pt x="1735844" y="2968004"/>
                </a:cubicBezTo>
                <a:cubicBezTo>
                  <a:pt x="1730932" y="2968823"/>
                  <a:pt x="1723566" y="2963502"/>
                  <a:pt x="1713743" y="2952043"/>
                </a:cubicBezTo>
                <a:cubicBezTo>
                  <a:pt x="1712106" y="2949587"/>
                  <a:pt x="1711697" y="2947950"/>
                  <a:pt x="1712515" y="2947131"/>
                </a:cubicBezTo>
                <a:cubicBezTo>
                  <a:pt x="1713334" y="2946313"/>
                  <a:pt x="1714970" y="2945903"/>
                  <a:pt x="1717426" y="2945903"/>
                </a:cubicBezTo>
                <a:cubicBezTo>
                  <a:pt x="1742801" y="2943448"/>
                  <a:pt x="1766131" y="2939355"/>
                  <a:pt x="1787413" y="2933625"/>
                </a:cubicBezTo>
                <a:cubicBezTo>
                  <a:pt x="1793143" y="2931988"/>
                  <a:pt x="1798873" y="2932397"/>
                  <a:pt x="1804603" y="2934853"/>
                </a:cubicBezTo>
                <a:cubicBezTo>
                  <a:pt x="1807877" y="2936490"/>
                  <a:pt x="1812379" y="2940173"/>
                  <a:pt x="1818109" y="2945903"/>
                </a:cubicBezTo>
                <a:cubicBezTo>
                  <a:pt x="1823839" y="2935262"/>
                  <a:pt x="1828341" y="2927077"/>
                  <a:pt x="1831615" y="2921347"/>
                </a:cubicBezTo>
                <a:cubicBezTo>
                  <a:pt x="1816881" y="2922165"/>
                  <a:pt x="1790687" y="2924621"/>
                  <a:pt x="1753034" y="2928714"/>
                </a:cubicBezTo>
                <a:cubicBezTo>
                  <a:pt x="1742393" y="2929532"/>
                  <a:pt x="1734616" y="2930351"/>
                  <a:pt x="1729705" y="2931169"/>
                </a:cubicBezTo>
                <a:cubicBezTo>
                  <a:pt x="1728886" y="2931169"/>
                  <a:pt x="1727249" y="2931579"/>
                  <a:pt x="1724793" y="2932397"/>
                </a:cubicBezTo>
                <a:cubicBezTo>
                  <a:pt x="1718245" y="2933216"/>
                  <a:pt x="1713743" y="2933216"/>
                  <a:pt x="1711288" y="2932397"/>
                </a:cubicBezTo>
                <a:cubicBezTo>
                  <a:pt x="1710469" y="2942220"/>
                  <a:pt x="1706376" y="2951633"/>
                  <a:pt x="1699009" y="2960637"/>
                </a:cubicBezTo>
                <a:cubicBezTo>
                  <a:pt x="1692461" y="2966367"/>
                  <a:pt x="1685912" y="2966367"/>
                  <a:pt x="1679364" y="2960637"/>
                </a:cubicBezTo>
                <a:cubicBezTo>
                  <a:pt x="1670359" y="2947540"/>
                  <a:pt x="1669541" y="2936081"/>
                  <a:pt x="1676908" y="2926258"/>
                </a:cubicBezTo>
                <a:cubicBezTo>
                  <a:pt x="1688368" y="2913980"/>
                  <a:pt x="1695326" y="2903339"/>
                  <a:pt x="1697781" y="2894334"/>
                </a:cubicBezTo>
                <a:cubicBezTo>
                  <a:pt x="1699418" y="2891060"/>
                  <a:pt x="1700646" y="2889832"/>
                  <a:pt x="1701465" y="2890651"/>
                </a:cubicBezTo>
                <a:cubicBezTo>
                  <a:pt x="1702284" y="2890651"/>
                  <a:pt x="1703102" y="2891879"/>
                  <a:pt x="1703921" y="2894334"/>
                </a:cubicBezTo>
                <a:cubicBezTo>
                  <a:pt x="1706376" y="2899246"/>
                  <a:pt x="1708422" y="2904566"/>
                  <a:pt x="1710059" y="2910296"/>
                </a:cubicBezTo>
                <a:cubicBezTo>
                  <a:pt x="1713334" y="2910296"/>
                  <a:pt x="1719064" y="2909887"/>
                  <a:pt x="1727249" y="2909068"/>
                </a:cubicBezTo>
                <a:cubicBezTo>
                  <a:pt x="1745257" y="2907431"/>
                  <a:pt x="1759173" y="2906203"/>
                  <a:pt x="1768996" y="2905385"/>
                </a:cubicBezTo>
                <a:cubicBezTo>
                  <a:pt x="1757535" y="2892288"/>
                  <a:pt x="1746485" y="2879191"/>
                  <a:pt x="1735844" y="2866094"/>
                </a:cubicBezTo>
                <a:cubicBezTo>
                  <a:pt x="1735026" y="2864457"/>
                  <a:pt x="1734616" y="2863639"/>
                  <a:pt x="1734616" y="2863639"/>
                </a:cubicBezTo>
                <a:cubicBezTo>
                  <a:pt x="1735434" y="2862820"/>
                  <a:pt x="1737071" y="2862411"/>
                  <a:pt x="1739527" y="2862411"/>
                </a:cubicBezTo>
                <a:close/>
                <a:moveTo>
                  <a:pt x="181352" y="2859648"/>
                </a:moveTo>
                <a:cubicBezTo>
                  <a:pt x="183808" y="2859853"/>
                  <a:pt x="186060" y="2860774"/>
                  <a:pt x="188106" y="2862411"/>
                </a:cubicBezTo>
                <a:cubicBezTo>
                  <a:pt x="196291" y="2868141"/>
                  <a:pt x="202430" y="2874280"/>
                  <a:pt x="206523" y="2880828"/>
                </a:cubicBezTo>
                <a:cubicBezTo>
                  <a:pt x="208978" y="2885740"/>
                  <a:pt x="208569" y="2889832"/>
                  <a:pt x="205295" y="2893107"/>
                </a:cubicBezTo>
                <a:cubicBezTo>
                  <a:pt x="199565" y="2897199"/>
                  <a:pt x="194654" y="2902929"/>
                  <a:pt x="190561" y="2910296"/>
                </a:cubicBezTo>
                <a:cubicBezTo>
                  <a:pt x="194654" y="2912752"/>
                  <a:pt x="197109" y="2916026"/>
                  <a:pt x="197928" y="2920119"/>
                </a:cubicBezTo>
                <a:cubicBezTo>
                  <a:pt x="198746" y="2925030"/>
                  <a:pt x="196700" y="2927895"/>
                  <a:pt x="191789" y="2928714"/>
                </a:cubicBezTo>
                <a:cubicBezTo>
                  <a:pt x="190152" y="2928714"/>
                  <a:pt x="186877" y="2929123"/>
                  <a:pt x="181966" y="2929942"/>
                </a:cubicBezTo>
                <a:cubicBezTo>
                  <a:pt x="154135" y="2933216"/>
                  <a:pt x="132853" y="2935262"/>
                  <a:pt x="118119" y="2936081"/>
                </a:cubicBezTo>
                <a:lnTo>
                  <a:pt x="118119" y="2942220"/>
                </a:lnTo>
                <a:cubicBezTo>
                  <a:pt x="117300" y="2951224"/>
                  <a:pt x="120575" y="2955726"/>
                  <a:pt x="127942" y="2955726"/>
                </a:cubicBezTo>
                <a:cubicBezTo>
                  <a:pt x="150043" y="2954907"/>
                  <a:pt x="167642" y="2953270"/>
                  <a:pt x="180739" y="2950815"/>
                </a:cubicBezTo>
                <a:cubicBezTo>
                  <a:pt x="190561" y="2949996"/>
                  <a:pt x="197928" y="2944676"/>
                  <a:pt x="202839" y="2934853"/>
                </a:cubicBezTo>
                <a:cubicBezTo>
                  <a:pt x="203658" y="2932397"/>
                  <a:pt x="204886" y="2927895"/>
                  <a:pt x="206523" y="2921347"/>
                </a:cubicBezTo>
                <a:cubicBezTo>
                  <a:pt x="207341" y="2915617"/>
                  <a:pt x="208569" y="2911524"/>
                  <a:pt x="210207" y="2909068"/>
                </a:cubicBezTo>
                <a:cubicBezTo>
                  <a:pt x="211025" y="2905794"/>
                  <a:pt x="211843" y="2904157"/>
                  <a:pt x="212662" y="2904157"/>
                </a:cubicBezTo>
                <a:cubicBezTo>
                  <a:pt x="212662" y="2904157"/>
                  <a:pt x="213480" y="2905794"/>
                  <a:pt x="215118" y="2909068"/>
                </a:cubicBezTo>
                <a:cubicBezTo>
                  <a:pt x="220029" y="2921347"/>
                  <a:pt x="225350" y="2931579"/>
                  <a:pt x="231080" y="2939764"/>
                </a:cubicBezTo>
                <a:cubicBezTo>
                  <a:pt x="235991" y="2944676"/>
                  <a:pt x="238037" y="2949587"/>
                  <a:pt x="237219" y="2954498"/>
                </a:cubicBezTo>
                <a:cubicBezTo>
                  <a:pt x="234763" y="2961865"/>
                  <a:pt x="231898" y="2966776"/>
                  <a:pt x="228624" y="2969232"/>
                </a:cubicBezTo>
                <a:cubicBezTo>
                  <a:pt x="219620" y="2974143"/>
                  <a:pt x="207751" y="2978236"/>
                  <a:pt x="193017" y="2981510"/>
                </a:cubicBezTo>
                <a:cubicBezTo>
                  <a:pt x="190561" y="2982329"/>
                  <a:pt x="187696" y="2982738"/>
                  <a:pt x="184422" y="2982738"/>
                </a:cubicBezTo>
                <a:cubicBezTo>
                  <a:pt x="185240" y="2983557"/>
                  <a:pt x="186060" y="2984375"/>
                  <a:pt x="186877" y="2985194"/>
                </a:cubicBezTo>
                <a:cubicBezTo>
                  <a:pt x="187696" y="2985194"/>
                  <a:pt x="188925" y="2986422"/>
                  <a:pt x="190561" y="2988877"/>
                </a:cubicBezTo>
                <a:cubicBezTo>
                  <a:pt x="191380" y="2989696"/>
                  <a:pt x="191789" y="2992152"/>
                  <a:pt x="191789" y="2996244"/>
                </a:cubicBezTo>
                <a:cubicBezTo>
                  <a:pt x="195882" y="2995426"/>
                  <a:pt x="202430" y="2994607"/>
                  <a:pt x="211434" y="2993789"/>
                </a:cubicBezTo>
                <a:cubicBezTo>
                  <a:pt x="224531" y="2991333"/>
                  <a:pt x="233536" y="2989696"/>
                  <a:pt x="238447" y="2988877"/>
                </a:cubicBezTo>
                <a:cubicBezTo>
                  <a:pt x="247451" y="2987240"/>
                  <a:pt x="254000" y="2987650"/>
                  <a:pt x="258092" y="2990105"/>
                </a:cubicBezTo>
                <a:cubicBezTo>
                  <a:pt x="265459" y="2994198"/>
                  <a:pt x="271598" y="3000747"/>
                  <a:pt x="276509" y="3009751"/>
                </a:cubicBezTo>
                <a:cubicBezTo>
                  <a:pt x="278965" y="3013843"/>
                  <a:pt x="279375" y="3017118"/>
                  <a:pt x="277737" y="3019573"/>
                </a:cubicBezTo>
                <a:cubicBezTo>
                  <a:pt x="276101" y="3022029"/>
                  <a:pt x="273235" y="3022847"/>
                  <a:pt x="269142" y="3022029"/>
                </a:cubicBezTo>
                <a:cubicBezTo>
                  <a:pt x="245404" y="3021210"/>
                  <a:pt x="218802" y="3020801"/>
                  <a:pt x="189333" y="3020801"/>
                </a:cubicBezTo>
                <a:cubicBezTo>
                  <a:pt x="188514" y="3029805"/>
                  <a:pt x="188106" y="3037581"/>
                  <a:pt x="188106" y="3044130"/>
                </a:cubicBezTo>
                <a:cubicBezTo>
                  <a:pt x="188106" y="3067049"/>
                  <a:pt x="188106" y="3083830"/>
                  <a:pt x="188106" y="3094471"/>
                </a:cubicBezTo>
                <a:cubicBezTo>
                  <a:pt x="183194" y="3121483"/>
                  <a:pt x="172143" y="3136627"/>
                  <a:pt x="154954" y="3139901"/>
                </a:cubicBezTo>
                <a:cubicBezTo>
                  <a:pt x="149224" y="3139901"/>
                  <a:pt x="144722" y="3136217"/>
                  <a:pt x="141448" y="3128850"/>
                </a:cubicBezTo>
                <a:cubicBezTo>
                  <a:pt x="137355" y="3114116"/>
                  <a:pt x="127532" y="3102657"/>
                  <a:pt x="111980" y="3094471"/>
                </a:cubicBezTo>
                <a:cubicBezTo>
                  <a:pt x="109524" y="3092834"/>
                  <a:pt x="108296" y="3091606"/>
                  <a:pt x="108296" y="3090788"/>
                </a:cubicBezTo>
                <a:cubicBezTo>
                  <a:pt x="109115" y="3089150"/>
                  <a:pt x="111161" y="3088741"/>
                  <a:pt x="114436" y="3089560"/>
                </a:cubicBezTo>
                <a:cubicBezTo>
                  <a:pt x="118528" y="3089560"/>
                  <a:pt x="124258" y="3089969"/>
                  <a:pt x="131625" y="3090788"/>
                </a:cubicBezTo>
                <a:cubicBezTo>
                  <a:pt x="138174" y="3091606"/>
                  <a:pt x="143494" y="3092425"/>
                  <a:pt x="147587" y="3093243"/>
                </a:cubicBezTo>
                <a:cubicBezTo>
                  <a:pt x="150861" y="3094062"/>
                  <a:pt x="152908" y="3092425"/>
                  <a:pt x="153727" y="3088332"/>
                </a:cubicBezTo>
                <a:cubicBezTo>
                  <a:pt x="153727" y="3066231"/>
                  <a:pt x="153727" y="3044539"/>
                  <a:pt x="153727" y="3023257"/>
                </a:cubicBezTo>
                <a:cubicBezTo>
                  <a:pt x="129169" y="3024075"/>
                  <a:pt x="95199" y="3028168"/>
                  <a:pt x="51816" y="3035535"/>
                </a:cubicBezTo>
                <a:cubicBezTo>
                  <a:pt x="45268" y="3037172"/>
                  <a:pt x="40766" y="3036763"/>
                  <a:pt x="38310" y="3034307"/>
                </a:cubicBezTo>
                <a:cubicBezTo>
                  <a:pt x="37491" y="3033489"/>
                  <a:pt x="35855" y="3031852"/>
                  <a:pt x="33398" y="3029396"/>
                </a:cubicBezTo>
                <a:cubicBezTo>
                  <a:pt x="26850" y="3023666"/>
                  <a:pt x="22348" y="3018755"/>
                  <a:pt x="19892" y="3014662"/>
                </a:cubicBezTo>
                <a:cubicBezTo>
                  <a:pt x="18255" y="3010569"/>
                  <a:pt x="19483" y="3008114"/>
                  <a:pt x="23576" y="3007295"/>
                </a:cubicBezTo>
                <a:cubicBezTo>
                  <a:pt x="41584" y="3007295"/>
                  <a:pt x="59183" y="3006476"/>
                  <a:pt x="76373" y="3004839"/>
                </a:cubicBezTo>
                <a:cubicBezTo>
                  <a:pt x="78010" y="3004839"/>
                  <a:pt x="80056" y="3004839"/>
                  <a:pt x="82512" y="3004839"/>
                </a:cubicBezTo>
                <a:cubicBezTo>
                  <a:pt x="103794" y="3002384"/>
                  <a:pt x="127123" y="3000337"/>
                  <a:pt x="152498" y="2998700"/>
                </a:cubicBezTo>
                <a:cubicBezTo>
                  <a:pt x="151680" y="2993789"/>
                  <a:pt x="150043" y="2989287"/>
                  <a:pt x="147587" y="2985194"/>
                </a:cubicBezTo>
                <a:lnTo>
                  <a:pt x="142676" y="2985194"/>
                </a:lnTo>
                <a:cubicBezTo>
                  <a:pt x="123031" y="2985194"/>
                  <a:pt x="109524" y="2982329"/>
                  <a:pt x="102157" y="2976599"/>
                </a:cubicBezTo>
                <a:cubicBezTo>
                  <a:pt x="91516" y="2968414"/>
                  <a:pt x="86604" y="2949587"/>
                  <a:pt x="87423" y="2920119"/>
                </a:cubicBezTo>
                <a:cubicBezTo>
                  <a:pt x="86604" y="2898018"/>
                  <a:pt x="85377" y="2883693"/>
                  <a:pt x="83740" y="2877145"/>
                </a:cubicBezTo>
                <a:cubicBezTo>
                  <a:pt x="82921" y="2873052"/>
                  <a:pt x="85377" y="2870596"/>
                  <a:pt x="91107" y="2869778"/>
                </a:cubicBezTo>
                <a:cubicBezTo>
                  <a:pt x="92744" y="2869778"/>
                  <a:pt x="94790" y="2870187"/>
                  <a:pt x="97246" y="2871006"/>
                </a:cubicBezTo>
                <a:cubicBezTo>
                  <a:pt x="100520" y="2871824"/>
                  <a:pt x="102566" y="2872643"/>
                  <a:pt x="103385" y="2873461"/>
                </a:cubicBezTo>
                <a:cubicBezTo>
                  <a:pt x="122212" y="2871824"/>
                  <a:pt x="137764" y="2869778"/>
                  <a:pt x="150043" y="2867322"/>
                </a:cubicBezTo>
                <a:cubicBezTo>
                  <a:pt x="159047" y="2865685"/>
                  <a:pt x="166824" y="2863639"/>
                  <a:pt x="173372" y="2861183"/>
                </a:cubicBezTo>
                <a:cubicBezTo>
                  <a:pt x="176236" y="2859955"/>
                  <a:pt x="178897" y="2859444"/>
                  <a:pt x="181352" y="2859648"/>
                </a:cubicBezTo>
                <a:close/>
                <a:moveTo>
                  <a:pt x="2141661" y="2857499"/>
                </a:moveTo>
                <a:cubicBezTo>
                  <a:pt x="2156395" y="2864866"/>
                  <a:pt x="2167037" y="2874280"/>
                  <a:pt x="2173585" y="2885740"/>
                </a:cubicBezTo>
                <a:cubicBezTo>
                  <a:pt x="2176040" y="2890651"/>
                  <a:pt x="2175222" y="2895562"/>
                  <a:pt x="2171129" y="2900474"/>
                </a:cubicBezTo>
                <a:cubicBezTo>
                  <a:pt x="2166217" y="2907841"/>
                  <a:pt x="2161306" y="2916845"/>
                  <a:pt x="2156395" y="2927486"/>
                </a:cubicBezTo>
                <a:cubicBezTo>
                  <a:pt x="2153939" y="2929942"/>
                  <a:pt x="2151893" y="2933216"/>
                  <a:pt x="2150256" y="2937309"/>
                </a:cubicBezTo>
                <a:cubicBezTo>
                  <a:pt x="2164990" y="2934034"/>
                  <a:pt x="2177268" y="2931169"/>
                  <a:pt x="2187090" y="2928714"/>
                </a:cubicBezTo>
                <a:cubicBezTo>
                  <a:pt x="2194458" y="2927077"/>
                  <a:pt x="2201825" y="2925030"/>
                  <a:pt x="2209192" y="2922575"/>
                </a:cubicBezTo>
                <a:cubicBezTo>
                  <a:pt x="2214922" y="2920119"/>
                  <a:pt x="2220652" y="2920119"/>
                  <a:pt x="2226381" y="2922575"/>
                </a:cubicBezTo>
                <a:cubicBezTo>
                  <a:pt x="2234567" y="2925849"/>
                  <a:pt x="2241115" y="2929942"/>
                  <a:pt x="2246026" y="2934853"/>
                </a:cubicBezTo>
                <a:cubicBezTo>
                  <a:pt x="2250119" y="2943857"/>
                  <a:pt x="2248892" y="2949178"/>
                  <a:pt x="2242343" y="2950815"/>
                </a:cubicBezTo>
                <a:cubicBezTo>
                  <a:pt x="2220242" y="2954907"/>
                  <a:pt x="2192002" y="2957772"/>
                  <a:pt x="2157624" y="2959410"/>
                </a:cubicBezTo>
                <a:cubicBezTo>
                  <a:pt x="2162534" y="2962684"/>
                  <a:pt x="2166217" y="2965549"/>
                  <a:pt x="2168674" y="2968004"/>
                </a:cubicBezTo>
                <a:cubicBezTo>
                  <a:pt x="2171129" y="2971279"/>
                  <a:pt x="2172357" y="2974962"/>
                  <a:pt x="2172357" y="2979055"/>
                </a:cubicBezTo>
                <a:cubicBezTo>
                  <a:pt x="2172357" y="2981510"/>
                  <a:pt x="2172357" y="2983557"/>
                  <a:pt x="2172357" y="2985194"/>
                </a:cubicBezTo>
                <a:cubicBezTo>
                  <a:pt x="2175631" y="2984375"/>
                  <a:pt x="2180543" y="2983148"/>
                  <a:pt x="2187090" y="2981510"/>
                </a:cubicBezTo>
                <a:cubicBezTo>
                  <a:pt x="2188728" y="2980692"/>
                  <a:pt x="2190365" y="2979873"/>
                  <a:pt x="2192002" y="2979055"/>
                </a:cubicBezTo>
                <a:cubicBezTo>
                  <a:pt x="2198551" y="2976599"/>
                  <a:pt x="2205508" y="2976599"/>
                  <a:pt x="2212876" y="2979055"/>
                </a:cubicBezTo>
                <a:cubicBezTo>
                  <a:pt x="2219424" y="2982329"/>
                  <a:pt x="2224335" y="2987240"/>
                  <a:pt x="2227609" y="2993789"/>
                </a:cubicBezTo>
                <a:cubicBezTo>
                  <a:pt x="2230884" y="2998700"/>
                  <a:pt x="2229655" y="3001974"/>
                  <a:pt x="2223926" y="3003611"/>
                </a:cubicBezTo>
                <a:cubicBezTo>
                  <a:pt x="2206737" y="3006067"/>
                  <a:pt x="2189137" y="3008114"/>
                  <a:pt x="2171129" y="3009751"/>
                </a:cubicBezTo>
                <a:cubicBezTo>
                  <a:pt x="2171129" y="3019573"/>
                  <a:pt x="2171129" y="3029396"/>
                  <a:pt x="2171129" y="3039219"/>
                </a:cubicBezTo>
                <a:cubicBezTo>
                  <a:pt x="2172766" y="3039219"/>
                  <a:pt x="2174812" y="3038809"/>
                  <a:pt x="2177268" y="3037991"/>
                </a:cubicBezTo>
                <a:cubicBezTo>
                  <a:pt x="2191184" y="3035535"/>
                  <a:pt x="2199369" y="3033079"/>
                  <a:pt x="2201825" y="3030624"/>
                </a:cubicBezTo>
                <a:cubicBezTo>
                  <a:pt x="2209192" y="3027350"/>
                  <a:pt x="2216559" y="3026940"/>
                  <a:pt x="2223926" y="3029396"/>
                </a:cubicBezTo>
                <a:cubicBezTo>
                  <a:pt x="2230474" y="3031852"/>
                  <a:pt x="2235385" y="3035535"/>
                  <a:pt x="2238659" y="3040446"/>
                </a:cubicBezTo>
                <a:cubicBezTo>
                  <a:pt x="2245208" y="3048632"/>
                  <a:pt x="2245208" y="3053953"/>
                  <a:pt x="2238659" y="3056408"/>
                </a:cubicBezTo>
                <a:cubicBezTo>
                  <a:pt x="2214103" y="3061320"/>
                  <a:pt x="2191593" y="3065003"/>
                  <a:pt x="2171129" y="3067459"/>
                </a:cubicBezTo>
                <a:lnTo>
                  <a:pt x="2171129" y="3078509"/>
                </a:lnTo>
                <a:cubicBezTo>
                  <a:pt x="2170311" y="3106340"/>
                  <a:pt x="2167855" y="3124758"/>
                  <a:pt x="2163762" y="3133762"/>
                </a:cubicBezTo>
                <a:cubicBezTo>
                  <a:pt x="2159669" y="3141947"/>
                  <a:pt x="2153530" y="3141947"/>
                  <a:pt x="2145344" y="3133762"/>
                </a:cubicBezTo>
                <a:cubicBezTo>
                  <a:pt x="2143708" y="3132943"/>
                  <a:pt x="2141661" y="3130897"/>
                  <a:pt x="2139205" y="3127622"/>
                </a:cubicBezTo>
                <a:cubicBezTo>
                  <a:pt x="2138387" y="3126804"/>
                  <a:pt x="2137568" y="3125985"/>
                  <a:pt x="2136749" y="3125167"/>
                </a:cubicBezTo>
                <a:cubicBezTo>
                  <a:pt x="2131838" y="3117800"/>
                  <a:pt x="2130201" y="3110842"/>
                  <a:pt x="2131838" y="3104294"/>
                </a:cubicBezTo>
                <a:cubicBezTo>
                  <a:pt x="2137568" y="3078918"/>
                  <a:pt x="2140024" y="3040856"/>
                  <a:pt x="2139205" y="2990105"/>
                </a:cubicBezTo>
                <a:cubicBezTo>
                  <a:pt x="2140024" y="2982738"/>
                  <a:pt x="2139205" y="2972916"/>
                  <a:pt x="2136749" y="2960637"/>
                </a:cubicBezTo>
                <a:lnTo>
                  <a:pt x="2131838" y="2960637"/>
                </a:lnTo>
                <a:cubicBezTo>
                  <a:pt x="2130201" y="2963093"/>
                  <a:pt x="2128155" y="2965549"/>
                  <a:pt x="2125699" y="2968004"/>
                </a:cubicBezTo>
                <a:cubicBezTo>
                  <a:pt x="2112603" y="2982738"/>
                  <a:pt x="2096231" y="2995426"/>
                  <a:pt x="2076585" y="3006067"/>
                </a:cubicBezTo>
                <a:cubicBezTo>
                  <a:pt x="2073312" y="3008523"/>
                  <a:pt x="2071266" y="3009341"/>
                  <a:pt x="2070446" y="3008523"/>
                </a:cubicBezTo>
                <a:cubicBezTo>
                  <a:pt x="2069628" y="3006886"/>
                  <a:pt x="2070446" y="3004430"/>
                  <a:pt x="2072902" y="3001156"/>
                </a:cubicBezTo>
                <a:cubicBezTo>
                  <a:pt x="2096640" y="2967595"/>
                  <a:pt x="2115877" y="2932806"/>
                  <a:pt x="2130611" y="2896790"/>
                </a:cubicBezTo>
                <a:cubicBezTo>
                  <a:pt x="2134703" y="2886967"/>
                  <a:pt x="2135522" y="2876326"/>
                  <a:pt x="2133066" y="2864866"/>
                </a:cubicBezTo>
                <a:cubicBezTo>
                  <a:pt x="2132248" y="2858318"/>
                  <a:pt x="2135113" y="2855862"/>
                  <a:pt x="2141661" y="2857499"/>
                </a:cubicBezTo>
                <a:close/>
                <a:moveTo>
                  <a:pt x="4384684" y="2856272"/>
                </a:moveTo>
                <a:cubicBezTo>
                  <a:pt x="4392051" y="2856272"/>
                  <a:pt x="4403511" y="2863639"/>
                  <a:pt x="4419064" y="2878373"/>
                </a:cubicBezTo>
                <a:cubicBezTo>
                  <a:pt x="4421519" y="2881647"/>
                  <a:pt x="4421110" y="2885330"/>
                  <a:pt x="4417836" y="2889423"/>
                </a:cubicBezTo>
                <a:cubicBezTo>
                  <a:pt x="4412925" y="2896790"/>
                  <a:pt x="4408013" y="2904566"/>
                  <a:pt x="4403102" y="2912752"/>
                </a:cubicBezTo>
                <a:lnTo>
                  <a:pt x="4422747" y="2910296"/>
                </a:lnTo>
                <a:cubicBezTo>
                  <a:pt x="4426840" y="2909478"/>
                  <a:pt x="4432570" y="2908659"/>
                  <a:pt x="4439937" y="2907841"/>
                </a:cubicBezTo>
                <a:cubicBezTo>
                  <a:pt x="4455489" y="2905385"/>
                  <a:pt x="4465721" y="2903339"/>
                  <a:pt x="4470633" y="2901701"/>
                </a:cubicBezTo>
                <a:cubicBezTo>
                  <a:pt x="4476363" y="2900064"/>
                  <a:pt x="4482502" y="2900064"/>
                  <a:pt x="4489050" y="2901701"/>
                </a:cubicBezTo>
                <a:cubicBezTo>
                  <a:pt x="4488232" y="2901701"/>
                  <a:pt x="4488641" y="2901701"/>
                  <a:pt x="4490278" y="2901701"/>
                </a:cubicBezTo>
                <a:cubicBezTo>
                  <a:pt x="4504193" y="2904157"/>
                  <a:pt x="4512788" y="2910296"/>
                  <a:pt x="4516063" y="2920119"/>
                </a:cubicBezTo>
                <a:cubicBezTo>
                  <a:pt x="4518518" y="2924212"/>
                  <a:pt x="4519337" y="2927077"/>
                  <a:pt x="4518518" y="2928714"/>
                </a:cubicBezTo>
                <a:cubicBezTo>
                  <a:pt x="4517700" y="2931169"/>
                  <a:pt x="4515244" y="2932397"/>
                  <a:pt x="4511151" y="2932397"/>
                </a:cubicBezTo>
                <a:cubicBezTo>
                  <a:pt x="4510333" y="2932397"/>
                  <a:pt x="4507877" y="2932397"/>
                  <a:pt x="4503784" y="2932397"/>
                </a:cubicBezTo>
                <a:cubicBezTo>
                  <a:pt x="4493143" y="2933216"/>
                  <a:pt x="4484957" y="2933216"/>
                  <a:pt x="4479228" y="2932397"/>
                </a:cubicBezTo>
                <a:cubicBezTo>
                  <a:pt x="4457945" y="2931579"/>
                  <a:pt x="4428477" y="2933216"/>
                  <a:pt x="4390824" y="2937309"/>
                </a:cubicBezTo>
                <a:cubicBezTo>
                  <a:pt x="4390824" y="2937309"/>
                  <a:pt x="4390414" y="2938127"/>
                  <a:pt x="4389596" y="2939764"/>
                </a:cubicBezTo>
                <a:cubicBezTo>
                  <a:pt x="4384684" y="2948768"/>
                  <a:pt x="4379364" y="2958182"/>
                  <a:pt x="4373634" y="2968004"/>
                </a:cubicBezTo>
                <a:cubicBezTo>
                  <a:pt x="4392461" y="2966367"/>
                  <a:pt x="4411697" y="2962274"/>
                  <a:pt x="4431342" y="2955726"/>
                </a:cubicBezTo>
                <a:cubicBezTo>
                  <a:pt x="4434616" y="2954089"/>
                  <a:pt x="4439528" y="2954089"/>
                  <a:pt x="4446076" y="2955726"/>
                </a:cubicBezTo>
                <a:cubicBezTo>
                  <a:pt x="4457536" y="2961456"/>
                  <a:pt x="4466540" y="2969641"/>
                  <a:pt x="4473088" y="2980283"/>
                </a:cubicBezTo>
                <a:cubicBezTo>
                  <a:pt x="4474726" y="2986013"/>
                  <a:pt x="4474726" y="2991333"/>
                  <a:pt x="4473088" y="2996244"/>
                </a:cubicBezTo>
                <a:cubicBezTo>
                  <a:pt x="4469814" y="3005249"/>
                  <a:pt x="4468177" y="3019164"/>
                  <a:pt x="4468177" y="3037991"/>
                </a:cubicBezTo>
                <a:cubicBezTo>
                  <a:pt x="4469814" y="3060092"/>
                  <a:pt x="4470633" y="3079737"/>
                  <a:pt x="4470633" y="3096927"/>
                </a:cubicBezTo>
                <a:cubicBezTo>
                  <a:pt x="4470633" y="3116572"/>
                  <a:pt x="4462038" y="3130897"/>
                  <a:pt x="4444848" y="3139901"/>
                </a:cubicBezTo>
                <a:cubicBezTo>
                  <a:pt x="4439937" y="3140719"/>
                  <a:pt x="4436253" y="3138673"/>
                  <a:pt x="4433798" y="3133762"/>
                </a:cubicBezTo>
                <a:cubicBezTo>
                  <a:pt x="4428068" y="3118209"/>
                  <a:pt x="4417427" y="3105931"/>
                  <a:pt x="4401874" y="3096927"/>
                </a:cubicBezTo>
                <a:cubicBezTo>
                  <a:pt x="4400237" y="3093652"/>
                  <a:pt x="4400646" y="3092015"/>
                  <a:pt x="4403102" y="3092015"/>
                </a:cubicBezTo>
                <a:cubicBezTo>
                  <a:pt x="4407195" y="3091197"/>
                  <a:pt x="4414152" y="3091606"/>
                  <a:pt x="4423975" y="3093243"/>
                </a:cubicBezTo>
                <a:cubicBezTo>
                  <a:pt x="4427249" y="3094062"/>
                  <a:pt x="4429705" y="3094471"/>
                  <a:pt x="4431342" y="3094471"/>
                </a:cubicBezTo>
                <a:cubicBezTo>
                  <a:pt x="4435435" y="3095290"/>
                  <a:pt x="4437481" y="3093652"/>
                  <a:pt x="4437481" y="3089560"/>
                </a:cubicBezTo>
                <a:cubicBezTo>
                  <a:pt x="4437481" y="3080556"/>
                  <a:pt x="4437481" y="3070733"/>
                  <a:pt x="4437481" y="3060092"/>
                </a:cubicBezTo>
                <a:cubicBezTo>
                  <a:pt x="4435026" y="3060092"/>
                  <a:pt x="4427249" y="3061320"/>
                  <a:pt x="4414152" y="3063775"/>
                </a:cubicBezTo>
                <a:cubicBezTo>
                  <a:pt x="4407604" y="3065412"/>
                  <a:pt x="4403102" y="3066231"/>
                  <a:pt x="4400646" y="3066231"/>
                </a:cubicBezTo>
                <a:cubicBezTo>
                  <a:pt x="4395735" y="3067049"/>
                  <a:pt x="4388777" y="3065003"/>
                  <a:pt x="4379773" y="3060092"/>
                </a:cubicBezTo>
                <a:cubicBezTo>
                  <a:pt x="4379773" y="3062547"/>
                  <a:pt x="4379773" y="3067049"/>
                  <a:pt x="4379773" y="3073598"/>
                </a:cubicBezTo>
                <a:cubicBezTo>
                  <a:pt x="4378955" y="3079328"/>
                  <a:pt x="4378545" y="3083830"/>
                  <a:pt x="4378545" y="3087104"/>
                </a:cubicBezTo>
                <a:cubicBezTo>
                  <a:pt x="4378545" y="3099382"/>
                  <a:pt x="4376908" y="3109614"/>
                  <a:pt x="4373634" y="3117800"/>
                </a:cubicBezTo>
                <a:cubicBezTo>
                  <a:pt x="4368723" y="3124348"/>
                  <a:pt x="4363402" y="3125985"/>
                  <a:pt x="4357672" y="3122711"/>
                </a:cubicBezTo>
                <a:cubicBezTo>
                  <a:pt x="4356854" y="3122711"/>
                  <a:pt x="4356035" y="3122302"/>
                  <a:pt x="4355217" y="3121483"/>
                </a:cubicBezTo>
                <a:cubicBezTo>
                  <a:pt x="4351942" y="3119028"/>
                  <a:pt x="4349077" y="3115753"/>
                  <a:pt x="4346622" y="3111661"/>
                </a:cubicBezTo>
                <a:cubicBezTo>
                  <a:pt x="4344166" y="3108386"/>
                  <a:pt x="4343757" y="3101838"/>
                  <a:pt x="4345394" y="3092015"/>
                </a:cubicBezTo>
                <a:cubicBezTo>
                  <a:pt x="4349487" y="3077281"/>
                  <a:pt x="4351942" y="3047813"/>
                  <a:pt x="4352761" y="3003611"/>
                </a:cubicBezTo>
                <a:lnTo>
                  <a:pt x="4352761" y="2993789"/>
                </a:lnTo>
                <a:cubicBezTo>
                  <a:pt x="4333934" y="3015071"/>
                  <a:pt x="4312652" y="3031033"/>
                  <a:pt x="4288914" y="3041674"/>
                </a:cubicBezTo>
                <a:cubicBezTo>
                  <a:pt x="4285639" y="3042493"/>
                  <a:pt x="4284002" y="3042493"/>
                  <a:pt x="4284002" y="3041674"/>
                </a:cubicBezTo>
                <a:cubicBezTo>
                  <a:pt x="4283184" y="3040856"/>
                  <a:pt x="4284002" y="3039219"/>
                  <a:pt x="4286458" y="3036763"/>
                </a:cubicBezTo>
                <a:cubicBezTo>
                  <a:pt x="4307740" y="3014662"/>
                  <a:pt x="4329432" y="2982738"/>
                  <a:pt x="4351533" y="2940992"/>
                </a:cubicBezTo>
                <a:cubicBezTo>
                  <a:pt x="4334343" y="2943448"/>
                  <a:pt x="4319609" y="2945903"/>
                  <a:pt x="4307331" y="2948359"/>
                </a:cubicBezTo>
                <a:cubicBezTo>
                  <a:pt x="4301601" y="2948359"/>
                  <a:pt x="4296690" y="2947540"/>
                  <a:pt x="4292597" y="2945903"/>
                </a:cubicBezTo>
                <a:cubicBezTo>
                  <a:pt x="4290141" y="2944266"/>
                  <a:pt x="4287276" y="2941401"/>
                  <a:pt x="4284002" y="2937309"/>
                </a:cubicBezTo>
                <a:cubicBezTo>
                  <a:pt x="4281547" y="2934853"/>
                  <a:pt x="4279909" y="2933216"/>
                  <a:pt x="4279091" y="2932397"/>
                </a:cubicBezTo>
                <a:cubicBezTo>
                  <a:pt x="4276635" y="2929942"/>
                  <a:pt x="4275817" y="2927895"/>
                  <a:pt x="4276635" y="2926258"/>
                </a:cubicBezTo>
                <a:cubicBezTo>
                  <a:pt x="4276635" y="2924621"/>
                  <a:pt x="4278272" y="2923802"/>
                  <a:pt x="4281547" y="2923802"/>
                </a:cubicBezTo>
                <a:cubicBezTo>
                  <a:pt x="4294643" y="2922984"/>
                  <a:pt x="4317972" y="2921347"/>
                  <a:pt x="4351533" y="2918891"/>
                </a:cubicBezTo>
                <a:cubicBezTo>
                  <a:pt x="4347440" y="2918891"/>
                  <a:pt x="4351533" y="2918482"/>
                  <a:pt x="4363811" y="2917663"/>
                </a:cubicBezTo>
                <a:cubicBezTo>
                  <a:pt x="4364630" y="2915208"/>
                  <a:pt x="4365858" y="2912343"/>
                  <a:pt x="4367495" y="2909068"/>
                </a:cubicBezTo>
                <a:cubicBezTo>
                  <a:pt x="4368313" y="2906613"/>
                  <a:pt x="4368723" y="2904976"/>
                  <a:pt x="4368723" y="2904157"/>
                </a:cubicBezTo>
                <a:cubicBezTo>
                  <a:pt x="4376908" y="2887786"/>
                  <a:pt x="4379773" y="2873871"/>
                  <a:pt x="4377317" y="2862411"/>
                </a:cubicBezTo>
                <a:cubicBezTo>
                  <a:pt x="4376499" y="2857499"/>
                  <a:pt x="4378955" y="2855453"/>
                  <a:pt x="4384684" y="2856272"/>
                </a:cubicBezTo>
                <a:close/>
                <a:moveTo>
                  <a:pt x="395312" y="2507009"/>
                </a:moveTo>
                <a:cubicBezTo>
                  <a:pt x="382216" y="2507009"/>
                  <a:pt x="375257" y="2511511"/>
                  <a:pt x="374439" y="2520515"/>
                </a:cubicBezTo>
                <a:cubicBezTo>
                  <a:pt x="374439" y="2525427"/>
                  <a:pt x="376486" y="2528292"/>
                  <a:pt x="380578" y="2529110"/>
                </a:cubicBezTo>
                <a:cubicBezTo>
                  <a:pt x="383035" y="2531566"/>
                  <a:pt x="384262" y="2533612"/>
                  <a:pt x="384262" y="2535249"/>
                </a:cubicBezTo>
                <a:cubicBezTo>
                  <a:pt x="386718" y="2536068"/>
                  <a:pt x="388764" y="2536477"/>
                  <a:pt x="390402" y="2536477"/>
                </a:cubicBezTo>
                <a:cubicBezTo>
                  <a:pt x="405135" y="2536477"/>
                  <a:pt x="412502" y="2531566"/>
                  <a:pt x="412502" y="2521743"/>
                </a:cubicBezTo>
                <a:cubicBezTo>
                  <a:pt x="411683" y="2512739"/>
                  <a:pt x="405953" y="2507828"/>
                  <a:pt x="395312" y="2507009"/>
                </a:cubicBezTo>
                <a:close/>
                <a:moveTo>
                  <a:pt x="7593753" y="2488592"/>
                </a:moveTo>
                <a:cubicBezTo>
                  <a:pt x="7618310" y="2487773"/>
                  <a:pt x="7630997" y="2495959"/>
                  <a:pt x="7631816" y="2513148"/>
                </a:cubicBezTo>
                <a:cubicBezTo>
                  <a:pt x="7631816" y="2526245"/>
                  <a:pt x="7612580" y="2538114"/>
                  <a:pt x="7574108" y="2548755"/>
                </a:cubicBezTo>
                <a:cubicBezTo>
                  <a:pt x="7568378" y="2549574"/>
                  <a:pt x="7564695" y="2548755"/>
                  <a:pt x="7563057" y="2546300"/>
                </a:cubicBezTo>
                <a:cubicBezTo>
                  <a:pt x="7561421" y="2543844"/>
                  <a:pt x="7562648" y="2540979"/>
                  <a:pt x="7566741" y="2537705"/>
                </a:cubicBezTo>
                <a:cubicBezTo>
                  <a:pt x="7575745" y="2533612"/>
                  <a:pt x="7582293" y="2529110"/>
                  <a:pt x="7586386" y="2524199"/>
                </a:cubicBezTo>
                <a:cubicBezTo>
                  <a:pt x="7588023" y="2522562"/>
                  <a:pt x="7588433" y="2521334"/>
                  <a:pt x="7587614" y="2520515"/>
                </a:cubicBezTo>
                <a:cubicBezTo>
                  <a:pt x="7586795" y="2519697"/>
                  <a:pt x="7585159" y="2518878"/>
                  <a:pt x="7582703" y="2518060"/>
                </a:cubicBezTo>
                <a:cubicBezTo>
                  <a:pt x="7572061" y="2516423"/>
                  <a:pt x="7566741" y="2511511"/>
                  <a:pt x="7566741" y="2503326"/>
                </a:cubicBezTo>
                <a:cubicBezTo>
                  <a:pt x="7567559" y="2493503"/>
                  <a:pt x="7576563" y="2488592"/>
                  <a:pt x="7593753" y="2488592"/>
                </a:cubicBezTo>
                <a:close/>
                <a:moveTo>
                  <a:pt x="395312" y="2488592"/>
                </a:moveTo>
                <a:cubicBezTo>
                  <a:pt x="423143" y="2490229"/>
                  <a:pt x="437877" y="2501279"/>
                  <a:pt x="439514" y="2521743"/>
                </a:cubicBezTo>
                <a:cubicBezTo>
                  <a:pt x="437058" y="2538933"/>
                  <a:pt x="425189" y="2548755"/>
                  <a:pt x="403907" y="2551211"/>
                </a:cubicBezTo>
                <a:cubicBezTo>
                  <a:pt x="394084" y="2551211"/>
                  <a:pt x="384262" y="2548755"/>
                  <a:pt x="374439" y="2543844"/>
                </a:cubicBezTo>
                <a:cubicBezTo>
                  <a:pt x="372801" y="2545481"/>
                  <a:pt x="370346" y="2546300"/>
                  <a:pt x="367072" y="2546300"/>
                </a:cubicBezTo>
                <a:cubicBezTo>
                  <a:pt x="354793" y="2545481"/>
                  <a:pt x="348654" y="2538933"/>
                  <a:pt x="348654" y="2526655"/>
                </a:cubicBezTo>
                <a:cubicBezTo>
                  <a:pt x="351110" y="2503735"/>
                  <a:pt x="366663" y="2491047"/>
                  <a:pt x="395312" y="2488592"/>
                </a:cubicBezTo>
                <a:close/>
                <a:moveTo>
                  <a:pt x="7384091" y="2487364"/>
                </a:moveTo>
                <a:cubicBezTo>
                  <a:pt x="7379180" y="2489001"/>
                  <a:pt x="7368539" y="2491457"/>
                  <a:pt x="7352168" y="2494731"/>
                </a:cubicBezTo>
                <a:cubicBezTo>
                  <a:pt x="7352168" y="2501279"/>
                  <a:pt x="7352987" y="2510283"/>
                  <a:pt x="7354623" y="2521743"/>
                </a:cubicBezTo>
                <a:cubicBezTo>
                  <a:pt x="7366083" y="2520106"/>
                  <a:pt x="7376315" y="2518878"/>
                  <a:pt x="7385319" y="2518060"/>
                </a:cubicBezTo>
                <a:cubicBezTo>
                  <a:pt x="7386138" y="2504963"/>
                  <a:pt x="7387775" y="2495959"/>
                  <a:pt x="7390231" y="2491047"/>
                </a:cubicBezTo>
                <a:cubicBezTo>
                  <a:pt x="7390231" y="2488592"/>
                  <a:pt x="7388185" y="2487364"/>
                  <a:pt x="7384091" y="2487364"/>
                </a:cubicBezTo>
                <a:close/>
                <a:moveTo>
                  <a:pt x="8647270" y="2475086"/>
                </a:moveTo>
                <a:cubicBezTo>
                  <a:pt x="8644815" y="2475086"/>
                  <a:pt x="8641540" y="2475495"/>
                  <a:pt x="8637448" y="2476313"/>
                </a:cubicBezTo>
                <a:cubicBezTo>
                  <a:pt x="8633355" y="2476313"/>
                  <a:pt x="8630081" y="2476723"/>
                  <a:pt x="8627625" y="2477541"/>
                </a:cubicBezTo>
                <a:cubicBezTo>
                  <a:pt x="8630899" y="2479178"/>
                  <a:pt x="8636629" y="2482862"/>
                  <a:pt x="8644815" y="2488592"/>
                </a:cubicBezTo>
                <a:cubicBezTo>
                  <a:pt x="8646452" y="2490229"/>
                  <a:pt x="8647680" y="2491047"/>
                  <a:pt x="8648498" y="2491047"/>
                </a:cubicBezTo>
                <a:cubicBezTo>
                  <a:pt x="8649317" y="2491047"/>
                  <a:pt x="8649726" y="2491457"/>
                  <a:pt x="8649726" y="2492275"/>
                </a:cubicBezTo>
                <a:cubicBezTo>
                  <a:pt x="8650544" y="2493094"/>
                  <a:pt x="8650954" y="2493912"/>
                  <a:pt x="8650954" y="2494731"/>
                </a:cubicBezTo>
                <a:cubicBezTo>
                  <a:pt x="8650954" y="2486545"/>
                  <a:pt x="8649726" y="2479997"/>
                  <a:pt x="8647270" y="2475086"/>
                </a:cubicBezTo>
                <a:close/>
                <a:moveTo>
                  <a:pt x="6091743" y="2471402"/>
                </a:moveTo>
                <a:cubicBezTo>
                  <a:pt x="6085194" y="2472221"/>
                  <a:pt x="6073735" y="2473858"/>
                  <a:pt x="6057363" y="2476313"/>
                </a:cubicBezTo>
                <a:cubicBezTo>
                  <a:pt x="6049997" y="2477132"/>
                  <a:pt x="6044267" y="2477951"/>
                  <a:pt x="6040174" y="2478769"/>
                </a:cubicBezTo>
                <a:cubicBezTo>
                  <a:pt x="6040992" y="2482043"/>
                  <a:pt x="6041402" y="2488182"/>
                  <a:pt x="6041402" y="2497187"/>
                </a:cubicBezTo>
                <a:cubicBezTo>
                  <a:pt x="6042220" y="2505372"/>
                  <a:pt x="6042630" y="2511511"/>
                  <a:pt x="6042630" y="2515604"/>
                </a:cubicBezTo>
                <a:cubicBezTo>
                  <a:pt x="6046722" y="2514785"/>
                  <a:pt x="6054089" y="2513967"/>
                  <a:pt x="6064730" y="2513148"/>
                </a:cubicBezTo>
                <a:cubicBezTo>
                  <a:pt x="6080283" y="2510693"/>
                  <a:pt x="6090515" y="2509056"/>
                  <a:pt x="6095426" y="2508237"/>
                </a:cubicBezTo>
                <a:cubicBezTo>
                  <a:pt x="6096245" y="2504963"/>
                  <a:pt x="6097063" y="2500051"/>
                  <a:pt x="6097882" y="2493503"/>
                </a:cubicBezTo>
                <a:cubicBezTo>
                  <a:pt x="6098701" y="2486955"/>
                  <a:pt x="6099110" y="2482453"/>
                  <a:pt x="6099110" y="2479997"/>
                </a:cubicBezTo>
                <a:cubicBezTo>
                  <a:pt x="6098291" y="2475904"/>
                  <a:pt x="6095836" y="2473039"/>
                  <a:pt x="6091743" y="2471402"/>
                </a:cubicBezTo>
                <a:close/>
                <a:moveTo>
                  <a:pt x="3743124" y="2468946"/>
                </a:moveTo>
                <a:cubicBezTo>
                  <a:pt x="3758676" y="2471402"/>
                  <a:pt x="3769317" y="2474267"/>
                  <a:pt x="3775047" y="2477541"/>
                </a:cubicBezTo>
                <a:cubicBezTo>
                  <a:pt x="3784870" y="2484090"/>
                  <a:pt x="3785688" y="2493912"/>
                  <a:pt x="3777503" y="2507009"/>
                </a:cubicBezTo>
                <a:cubicBezTo>
                  <a:pt x="3772591" y="2511921"/>
                  <a:pt x="3768089" y="2512330"/>
                  <a:pt x="3763997" y="2508237"/>
                </a:cubicBezTo>
                <a:cubicBezTo>
                  <a:pt x="3757448" y="2501689"/>
                  <a:pt x="3749672" y="2490229"/>
                  <a:pt x="3740668" y="2473858"/>
                </a:cubicBezTo>
                <a:cubicBezTo>
                  <a:pt x="3739849" y="2472221"/>
                  <a:pt x="3739440" y="2470993"/>
                  <a:pt x="3739440" y="2470174"/>
                </a:cubicBezTo>
                <a:cubicBezTo>
                  <a:pt x="3740259" y="2469356"/>
                  <a:pt x="3741486" y="2468946"/>
                  <a:pt x="3743124" y="2468946"/>
                </a:cubicBezTo>
                <a:close/>
                <a:moveTo>
                  <a:pt x="8931830" y="2449301"/>
                </a:moveTo>
                <a:cubicBezTo>
                  <a:pt x="8923644" y="2451757"/>
                  <a:pt x="8913412" y="2453394"/>
                  <a:pt x="8901134" y="2454212"/>
                </a:cubicBezTo>
                <a:cubicBezTo>
                  <a:pt x="8900315" y="2454212"/>
                  <a:pt x="8899087" y="2454212"/>
                  <a:pt x="8897450" y="2454212"/>
                </a:cubicBezTo>
                <a:cubicBezTo>
                  <a:pt x="8897450" y="2456668"/>
                  <a:pt x="8897450" y="2460352"/>
                  <a:pt x="8897450" y="2465263"/>
                </a:cubicBezTo>
                <a:cubicBezTo>
                  <a:pt x="8898269" y="2472630"/>
                  <a:pt x="8898678" y="2478360"/>
                  <a:pt x="8898678" y="2482453"/>
                </a:cubicBezTo>
                <a:cubicBezTo>
                  <a:pt x="8903590" y="2481634"/>
                  <a:pt x="8907682" y="2479997"/>
                  <a:pt x="8910957" y="2477541"/>
                </a:cubicBezTo>
                <a:cubicBezTo>
                  <a:pt x="8917505" y="2475086"/>
                  <a:pt x="8924463" y="2475086"/>
                  <a:pt x="8931830" y="2477541"/>
                </a:cubicBezTo>
                <a:cubicBezTo>
                  <a:pt x="8931830" y="2469356"/>
                  <a:pt x="8931830" y="2459942"/>
                  <a:pt x="8931830" y="2449301"/>
                </a:cubicBezTo>
                <a:close/>
                <a:moveTo>
                  <a:pt x="2492525" y="2443162"/>
                </a:moveTo>
                <a:cubicBezTo>
                  <a:pt x="2485976" y="2448892"/>
                  <a:pt x="2479018" y="2454212"/>
                  <a:pt x="2471651" y="2459124"/>
                </a:cubicBezTo>
                <a:cubicBezTo>
                  <a:pt x="2479018" y="2460761"/>
                  <a:pt x="2484748" y="2462807"/>
                  <a:pt x="2488840" y="2465263"/>
                </a:cubicBezTo>
                <a:cubicBezTo>
                  <a:pt x="2492934" y="2466081"/>
                  <a:pt x="2495389" y="2468537"/>
                  <a:pt x="2496208" y="2472630"/>
                </a:cubicBezTo>
                <a:cubicBezTo>
                  <a:pt x="2503575" y="2465263"/>
                  <a:pt x="2509305" y="2457077"/>
                  <a:pt x="2513397" y="2448073"/>
                </a:cubicBezTo>
                <a:cubicBezTo>
                  <a:pt x="2515853" y="2444799"/>
                  <a:pt x="2515035" y="2444390"/>
                  <a:pt x="2510942" y="2446845"/>
                </a:cubicBezTo>
                <a:cubicBezTo>
                  <a:pt x="2506849" y="2448483"/>
                  <a:pt x="2500710" y="2447255"/>
                  <a:pt x="2492525" y="2443162"/>
                </a:cubicBezTo>
                <a:close/>
                <a:moveTo>
                  <a:pt x="6113537" y="2442855"/>
                </a:moveTo>
                <a:cubicBezTo>
                  <a:pt x="6117016" y="2443060"/>
                  <a:pt x="6120392" y="2443980"/>
                  <a:pt x="6123666" y="2445618"/>
                </a:cubicBezTo>
                <a:cubicBezTo>
                  <a:pt x="6132671" y="2452166"/>
                  <a:pt x="6140038" y="2460352"/>
                  <a:pt x="6145767" y="2470174"/>
                </a:cubicBezTo>
                <a:cubicBezTo>
                  <a:pt x="6147405" y="2475904"/>
                  <a:pt x="6146995" y="2479997"/>
                  <a:pt x="6144540" y="2482453"/>
                </a:cubicBezTo>
                <a:cubicBezTo>
                  <a:pt x="6137991" y="2486545"/>
                  <a:pt x="6131852" y="2496777"/>
                  <a:pt x="6126122" y="2513148"/>
                </a:cubicBezTo>
                <a:cubicBezTo>
                  <a:pt x="6128578" y="2513967"/>
                  <a:pt x="6130215" y="2515604"/>
                  <a:pt x="6131033" y="2518060"/>
                </a:cubicBezTo>
                <a:cubicBezTo>
                  <a:pt x="6134308" y="2526245"/>
                  <a:pt x="6132261" y="2530747"/>
                  <a:pt x="6124894" y="2531566"/>
                </a:cubicBezTo>
                <a:cubicBezTo>
                  <a:pt x="6119164" y="2531566"/>
                  <a:pt x="6108523" y="2532384"/>
                  <a:pt x="6092971" y="2534022"/>
                </a:cubicBezTo>
                <a:cubicBezTo>
                  <a:pt x="6068414" y="2534840"/>
                  <a:pt x="6051224" y="2535659"/>
                  <a:pt x="6041402" y="2536477"/>
                </a:cubicBezTo>
                <a:cubicBezTo>
                  <a:pt x="6041402" y="2537296"/>
                  <a:pt x="6040992" y="2538114"/>
                  <a:pt x="6040174" y="2538933"/>
                </a:cubicBezTo>
                <a:cubicBezTo>
                  <a:pt x="6040174" y="2540570"/>
                  <a:pt x="6040174" y="2541389"/>
                  <a:pt x="6040174" y="2541389"/>
                </a:cubicBezTo>
                <a:cubicBezTo>
                  <a:pt x="6037718" y="2545481"/>
                  <a:pt x="6033625" y="2546709"/>
                  <a:pt x="6027896" y="2545072"/>
                </a:cubicBezTo>
                <a:cubicBezTo>
                  <a:pt x="6018073" y="2540979"/>
                  <a:pt x="6013571" y="2532384"/>
                  <a:pt x="6014389" y="2519288"/>
                </a:cubicBezTo>
                <a:cubicBezTo>
                  <a:pt x="6014389" y="2512739"/>
                  <a:pt x="6013571" y="2504963"/>
                  <a:pt x="6011934" y="2495959"/>
                </a:cubicBezTo>
                <a:cubicBezTo>
                  <a:pt x="6011934" y="2493503"/>
                  <a:pt x="6011934" y="2491866"/>
                  <a:pt x="6011934" y="2491047"/>
                </a:cubicBezTo>
                <a:cubicBezTo>
                  <a:pt x="6008659" y="2477951"/>
                  <a:pt x="6004976" y="2468128"/>
                  <a:pt x="6000883" y="2461579"/>
                </a:cubicBezTo>
                <a:cubicBezTo>
                  <a:pt x="5998428" y="2455850"/>
                  <a:pt x="6000883" y="2452985"/>
                  <a:pt x="6008250" y="2452985"/>
                </a:cubicBezTo>
                <a:cubicBezTo>
                  <a:pt x="6009887" y="2452985"/>
                  <a:pt x="6012343" y="2453394"/>
                  <a:pt x="6015617" y="2454212"/>
                </a:cubicBezTo>
                <a:cubicBezTo>
                  <a:pt x="6022166" y="2455031"/>
                  <a:pt x="6027077" y="2455850"/>
                  <a:pt x="6030351" y="2456668"/>
                </a:cubicBezTo>
                <a:cubicBezTo>
                  <a:pt x="6038537" y="2455850"/>
                  <a:pt x="6052043" y="2454622"/>
                  <a:pt x="6070870" y="2452985"/>
                </a:cubicBezTo>
                <a:cubicBezTo>
                  <a:pt x="6090515" y="2449710"/>
                  <a:pt x="6101156" y="2446845"/>
                  <a:pt x="6102793" y="2444390"/>
                </a:cubicBezTo>
                <a:cubicBezTo>
                  <a:pt x="6106477" y="2443162"/>
                  <a:pt x="6110058" y="2442650"/>
                  <a:pt x="6113537" y="2442855"/>
                </a:cubicBezTo>
                <a:close/>
                <a:moveTo>
                  <a:pt x="4776075" y="2442241"/>
                </a:moveTo>
                <a:cubicBezTo>
                  <a:pt x="4778735" y="2442446"/>
                  <a:pt x="4781088" y="2443162"/>
                  <a:pt x="4783134" y="2444390"/>
                </a:cubicBezTo>
                <a:cubicBezTo>
                  <a:pt x="4790501" y="2448483"/>
                  <a:pt x="4795822" y="2452575"/>
                  <a:pt x="4799096" y="2456668"/>
                </a:cubicBezTo>
                <a:cubicBezTo>
                  <a:pt x="4804007" y="2465672"/>
                  <a:pt x="4801552" y="2470584"/>
                  <a:pt x="4791729" y="2471402"/>
                </a:cubicBezTo>
                <a:cubicBezTo>
                  <a:pt x="4779451" y="2471402"/>
                  <a:pt x="4760215" y="2473039"/>
                  <a:pt x="4734021" y="2476313"/>
                </a:cubicBezTo>
                <a:cubicBezTo>
                  <a:pt x="4727473" y="2477132"/>
                  <a:pt x="4722971" y="2477541"/>
                  <a:pt x="4720515" y="2477541"/>
                </a:cubicBezTo>
                <a:cubicBezTo>
                  <a:pt x="4724608" y="2479997"/>
                  <a:pt x="4727064" y="2482043"/>
                  <a:pt x="4727882" y="2483680"/>
                </a:cubicBezTo>
                <a:cubicBezTo>
                  <a:pt x="4731156" y="2488592"/>
                  <a:pt x="4730338" y="2491866"/>
                  <a:pt x="4725426" y="2493503"/>
                </a:cubicBezTo>
                <a:cubicBezTo>
                  <a:pt x="4723789" y="2494322"/>
                  <a:pt x="4720515" y="2495959"/>
                  <a:pt x="4715604" y="2498414"/>
                </a:cubicBezTo>
                <a:cubicBezTo>
                  <a:pt x="4694321" y="2509056"/>
                  <a:pt x="4679178" y="2516423"/>
                  <a:pt x="4670174" y="2520515"/>
                </a:cubicBezTo>
                <a:cubicBezTo>
                  <a:pt x="4686545" y="2518060"/>
                  <a:pt x="4710692" y="2515195"/>
                  <a:pt x="4742616" y="2511921"/>
                </a:cubicBezTo>
                <a:cubicBezTo>
                  <a:pt x="4739342" y="2507009"/>
                  <a:pt x="4736477" y="2501689"/>
                  <a:pt x="4734021" y="2495959"/>
                </a:cubicBezTo>
                <a:cubicBezTo>
                  <a:pt x="4733203" y="2494322"/>
                  <a:pt x="4733203" y="2493094"/>
                  <a:pt x="4734021" y="2492275"/>
                </a:cubicBezTo>
                <a:cubicBezTo>
                  <a:pt x="4734840" y="2491457"/>
                  <a:pt x="4736477" y="2491457"/>
                  <a:pt x="4738933" y="2492275"/>
                </a:cubicBezTo>
                <a:cubicBezTo>
                  <a:pt x="4755304" y="2495549"/>
                  <a:pt x="4770447" y="2500870"/>
                  <a:pt x="4784362" y="2508237"/>
                </a:cubicBezTo>
                <a:cubicBezTo>
                  <a:pt x="4799915" y="2519697"/>
                  <a:pt x="4801961" y="2535659"/>
                  <a:pt x="4790501" y="2556122"/>
                </a:cubicBezTo>
                <a:cubicBezTo>
                  <a:pt x="4784771" y="2562671"/>
                  <a:pt x="4777404" y="2560625"/>
                  <a:pt x="4768401" y="2549983"/>
                </a:cubicBezTo>
                <a:cubicBezTo>
                  <a:pt x="4761034" y="2541798"/>
                  <a:pt x="4754894" y="2533612"/>
                  <a:pt x="4749983" y="2525427"/>
                </a:cubicBezTo>
                <a:cubicBezTo>
                  <a:pt x="4722152" y="2531157"/>
                  <a:pt x="4698414" y="2537705"/>
                  <a:pt x="4678769" y="2545072"/>
                </a:cubicBezTo>
                <a:cubicBezTo>
                  <a:pt x="4675495" y="2545891"/>
                  <a:pt x="4670174" y="2548755"/>
                  <a:pt x="4662807" y="2553667"/>
                </a:cubicBezTo>
                <a:cubicBezTo>
                  <a:pt x="4657896" y="2557760"/>
                  <a:pt x="4653803" y="2557760"/>
                  <a:pt x="4650529" y="2553667"/>
                </a:cubicBezTo>
                <a:cubicBezTo>
                  <a:pt x="4643162" y="2546300"/>
                  <a:pt x="4636613" y="2539342"/>
                  <a:pt x="4630883" y="2532794"/>
                </a:cubicBezTo>
                <a:cubicBezTo>
                  <a:pt x="4628428" y="2526245"/>
                  <a:pt x="4629656" y="2522152"/>
                  <a:pt x="4634567" y="2520515"/>
                </a:cubicBezTo>
                <a:cubicBezTo>
                  <a:pt x="4647664" y="2516423"/>
                  <a:pt x="4659124" y="2509056"/>
                  <a:pt x="4668946" y="2498414"/>
                </a:cubicBezTo>
                <a:cubicBezTo>
                  <a:pt x="4670583" y="2495959"/>
                  <a:pt x="4672630" y="2493094"/>
                  <a:pt x="4675085" y="2489820"/>
                </a:cubicBezTo>
                <a:cubicBezTo>
                  <a:pt x="4678360" y="2485727"/>
                  <a:pt x="4680406" y="2482862"/>
                  <a:pt x="4681225" y="2481225"/>
                </a:cubicBezTo>
                <a:cubicBezTo>
                  <a:pt x="4677950" y="2482043"/>
                  <a:pt x="4672630" y="2482862"/>
                  <a:pt x="4665263" y="2483680"/>
                </a:cubicBezTo>
                <a:cubicBezTo>
                  <a:pt x="4659533" y="2485318"/>
                  <a:pt x="4655440" y="2486136"/>
                  <a:pt x="4652984" y="2486136"/>
                </a:cubicBezTo>
                <a:cubicBezTo>
                  <a:pt x="4646436" y="2487773"/>
                  <a:pt x="4640706" y="2486955"/>
                  <a:pt x="4635795" y="2483680"/>
                </a:cubicBezTo>
                <a:cubicBezTo>
                  <a:pt x="4630065" y="2478769"/>
                  <a:pt x="4624744" y="2473858"/>
                  <a:pt x="4619833" y="2468946"/>
                </a:cubicBezTo>
                <a:cubicBezTo>
                  <a:pt x="4618196" y="2467309"/>
                  <a:pt x="4617377" y="2465672"/>
                  <a:pt x="4617377" y="2464035"/>
                </a:cubicBezTo>
                <a:cubicBezTo>
                  <a:pt x="4618196" y="2463217"/>
                  <a:pt x="4620242" y="2462807"/>
                  <a:pt x="4623516" y="2462807"/>
                </a:cubicBezTo>
                <a:cubicBezTo>
                  <a:pt x="4637432" y="2461170"/>
                  <a:pt x="4650529" y="2459942"/>
                  <a:pt x="4662807" y="2459124"/>
                </a:cubicBezTo>
                <a:cubicBezTo>
                  <a:pt x="4666900" y="2458305"/>
                  <a:pt x="4673448" y="2457487"/>
                  <a:pt x="4682452" y="2456668"/>
                </a:cubicBezTo>
                <a:cubicBezTo>
                  <a:pt x="4706190" y="2452575"/>
                  <a:pt x="4726245" y="2449710"/>
                  <a:pt x="4742616" y="2448073"/>
                </a:cubicBezTo>
                <a:cubicBezTo>
                  <a:pt x="4745890" y="2448073"/>
                  <a:pt x="4754076" y="2446436"/>
                  <a:pt x="4767173" y="2443162"/>
                </a:cubicBezTo>
                <a:cubicBezTo>
                  <a:pt x="4770447" y="2442343"/>
                  <a:pt x="4773414" y="2442036"/>
                  <a:pt x="4776075" y="2442241"/>
                </a:cubicBezTo>
                <a:close/>
                <a:moveTo>
                  <a:pt x="6746512" y="2439478"/>
                </a:moveTo>
                <a:cubicBezTo>
                  <a:pt x="6735871" y="2440297"/>
                  <a:pt x="6722365" y="2441525"/>
                  <a:pt x="6705994" y="2443162"/>
                </a:cubicBezTo>
                <a:cubicBezTo>
                  <a:pt x="6701082" y="2443980"/>
                  <a:pt x="6696171" y="2444390"/>
                  <a:pt x="6691260" y="2444390"/>
                </a:cubicBezTo>
                <a:cubicBezTo>
                  <a:pt x="6701082" y="2453394"/>
                  <a:pt x="6711314" y="2461579"/>
                  <a:pt x="6721955" y="2468946"/>
                </a:cubicBezTo>
                <a:cubicBezTo>
                  <a:pt x="6725230" y="2465672"/>
                  <a:pt x="6728913" y="2461579"/>
                  <a:pt x="6733006" y="2456668"/>
                </a:cubicBezTo>
                <a:cubicBezTo>
                  <a:pt x="6736280" y="2453394"/>
                  <a:pt x="6738327" y="2451347"/>
                  <a:pt x="6739145" y="2450529"/>
                </a:cubicBezTo>
                <a:cubicBezTo>
                  <a:pt x="6739964" y="2449710"/>
                  <a:pt x="6740782" y="2448483"/>
                  <a:pt x="6741601" y="2446845"/>
                </a:cubicBezTo>
                <a:cubicBezTo>
                  <a:pt x="6744056" y="2443571"/>
                  <a:pt x="6745694" y="2441116"/>
                  <a:pt x="6746512" y="2439478"/>
                </a:cubicBezTo>
                <a:close/>
                <a:moveTo>
                  <a:pt x="6340397" y="2439478"/>
                </a:moveTo>
                <a:cubicBezTo>
                  <a:pt x="6337942" y="2444390"/>
                  <a:pt x="6335486" y="2448892"/>
                  <a:pt x="6333030" y="2452985"/>
                </a:cubicBezTo>
                <a:cubicBezTo>
                  <a:pt x="6344490" y="2453803"/>
                  <a:pt x="6352676" y="2457077"/>
                  <a:pt x="6357587" y="2462807"/>
                </a:cubicBezTo>
                <a:cubicBezTo>
                  <a:pt x="6359224" y="2463626"/>
                  <a:pt x="6360861" y="2464854"/>
                  <a:pt x="6362498" y="2466491"/>
                </a:cubicBezTo>
                <a:cubicBezTo>
                  <a:pt x="6364954" y="2468946"/>
                  <a:pt x="6366591" y="2470584"/>
                  <a:pt x="6367410" y="2471402"/>
                </a:cubicBezTo>
                <a:cubicBezTo>
                  <a:pt x="6372321" y="2464035"/>
                  <a:pt x="6375595" y="2455850"/>
                  <a:pt x="6377232" y="2446845"/>
                </a:cubicBezTo>
                <a:cubicBezTo>
                  <a:pt x="6378051" y="2444390"/>
                  <a:pt x="6378051" y="2442753"/>
                  <a:pt x="6377232" y="2441934"/>
                </a:cubicBezTo>
                <a:cubicBezTo>
                  <a:pt x="6377232" y="2441934"/>
                  <a:pt x="6376414" y="2442343"/>
                  <a:pt x="6374777" y="2443162"/>
                </a:cubicBezTo>
                <a:cubicBezTo>
                  <a:pt x="6373958" y="2443162"/>
                  <a:pt x="6372321" y="2443571"/>
                  <a:pt x="6369865" y="2444390"/>
                </a:cubicBezTo>
                <a:cubicBezTo>
                  <a:pt x="6368228" y="2445208"/>
                  <a:pt x="6366591" y="2446027"/>
                  <a:pt x="6364954" y="2446845"/>
                </a:cubicBezTo>
                <a:cubicBezTo>
                  <a:pt x="6360043" y="2449301"/>
                  <a:pt x="6355131" y="2448892"/>
                  <a:pt x="6350220" y="2445618"/>
                </a:cubicBezTo>
                <a:cubicBezTo>
                  <a:pt x="6347764" y="2443980"/>
                  <a:pt x="6344490" y="2441934"/>
                  <a:pt x="6340397" y="2439478"/>
                </a:cubicBezTo>
                <a:close/>
                <a:moveTo>
                  <a:pt x="5987377" y="2437023"/>
                </a:moveTo>
                <a:cubicBezTo>
                  <a:pt x="5988196" y="2437023"/>
                  <a:pt x="5988196" y="2438251"/>
                  <a:pt x="5987377" y="2440706"/>
                </a:cubicBezTo>
                <a:cubicBezTo>
                  <a:pt x="5986559" y="2444799"/>
                  <a:pt x="5982875" y="2455440"/>
                  <a:pt x="5976327" y="2472630"/>
                </a:cubicBezTo>
                <a:cubicBezTo>
                  <a:pt x="5974689" y="2477541"/>
                  <a:pt x="5973462" y="2481225"/>
                  <a:pt x="5972643" y="2483680"/>
                </a:cubicBezTo>
                <a:cubicBezTo>
                  <a:pt x="5968550" y="2494322"/>
                  <a:pt x="5963639" y="2507418"/>
                  <a:pt x="5957909" y="2522971"/>
                </a:cubicBezTo>
                <a:cubicBezTo>
                  <a:pt x="5956272" y="2527882"/>
                  <a:pt x="5955044" y="2531157"/>
                  <a:pt x="5954226" y="2532794"/>
                </a:cubicBezTo>
                <a:cubicBezTo>
                  <a:pt x="5951770" y="2536886"/>
                  <a:pt x="5947268" y="2538114"/>
                  <a:pt x="5940719" y="2536477"/>
                </a:cubicBezTo>
                <a:cubicBezTo>
                  <a:pt x="5929260" y="2528292"/>
                  <a:pt x="5923121" y="2513967"/>
                  <a:pt x="5922302" y="2493503"/>
                </a:cubicBezTo>
                <a:cubicBezTo>
                  <a:pt x="5922302" y="2488592"/>
                  <a:pt x="5923939" y="2486545"/>
                  <a:pt x="5927213" y="2487364"/>
                </a:cubicBezTo>
                <a:cubicBezTo>
                  <a:pt x="5929669" y="2489001"/>
                  <a:pt x="5934990" y="2485727"/>
                  <a:pt x="5943175" y="2477541"/>
                </a:cubicBezTo>
                <a:cubicBezTo>
                  <a:pt x="5962002" y="2461170"/>
                  <a:pt x="5975508" y="2448483"/>
                  <a:pt x="5983694" y="2439478"/>
                </a:cubicBezTo>
                <a:cubicBezTo>
                  <a:pt x="5985331" y="2437841"/>
                  <a:pt x="5986559" y="2437023"/>
                  <a:pt x="5987377" y="2437023"/>
                </a:cubicBezTo>
                <a:close/>
                <a:moveTo>
                  <a:pt x="7973163" y="2434567"/>
                </a:moveTo>
                <a:cubicBezTo>
                  <a:pt x="7974186" y="2434158"/>
                  <a:pt x="7975311" y="2434158"/>
                  <a:pt x="7976539" y="2434567"/>
                </a:cubicBezTo>
                <a:cubicBezTo>
                  <a:pt x="7994547" y="2434567"/>
                  <a:pt x="8007235" y="2439069"/>
                  <a:pt x="8014602" y="2448073"/>
                </a:cubicBezTo>
                <a:cubicBezTo>
                  <a:pt x="8017876" y="2452166"/>
                  <a:pt x="8018285" y="2456668"/>
                  <a:pt x="8015829" y="2461579"/>
                </a:cubicBezTo>
                <a:lnTo>
                  <a:pt x="8014602" y="2466491"/>
                </a:lnTo>
                <a:cubicBezTo>
                  <a:pt x="8023606" y="2464854"/>
                  <a:pt x="8030155" y="2463626"/>
                  <a:pt x="8034247" y="2462807"/>
                </a:cubicBezTo>
                <a:cubicBezTo>
                  <a:pt x="8039159" y="2461170"/>
                  <a:pt x="8044070" y="2461579"/>
                  <a:pt x="8048981" y="2464035"/>
                </a:cubicBezTo>
                <a:cubicBezTo>
                  <a:pt x="8053893" y="2465672"/>
                  <a:pt x="8058395" y="2469765"/>
                  <a:pt x="8062487" y="2476313"/>
                </a:cubicBezTo>
                <a:cubicBezTo>
                  <a:pt x="8064943" y="2482862"/>
                  <a:pt x="8063306" y="2486955"/>
                  <a:pt x="8057576" y="2488592"/>
                </a:cubicBezTo>
                <a:cubicBezTo>
                  <a:pt x="8043661" y="2488592"/>
                  <a:pt x="8028517" y="2489820"/>
                  <a:pt x="8012147" y="2492275"/>
                </a:cubicBezTo>
                <a:cubicBezTo>
                  <a:pt x="8012147" y="2498005"/>
                  <a:pt x="8012147" y="2506600"/>
                  <a:pt x="8012147" y="2518060"/>
                </a:cubicBezTo>
                <a:lnTo>
                  <a:pt x="8025653" y="2516832"/>
                </a:lnTo>
                <a:cubicBezTo>
                  <a:pt x="8029745" y="2516013"/>
                  <a:pt x="8035885" y="2515195"/>
                  <a:pt x="8044070" y="2514376"/>
                </a:cubicBezTo>
                <a:cubicBezTo>
                  <a:pt x="8060441" y="2512739"/>
                  <a:pt x="8069855" y="2511511"/>
                  <a:pt x="8072310" y="2510693"/>
                </a:cubicBezTo>
                <a:cubicBezTo>
                  <a:pt x="8077221" y="2509056"/>
                  <a:pt x="8082133" y="2509465"/>
                  <a:pt x="8087044" y="2511921"/>
                </a:cubicBezTo>
                <a:cubicBezTo>
                  <a:pt x="8096048" y="2516832"/>
                  <a:pt x="8103006" y="2522971"/>
                  <a:pt x="8107917" y="2530338"/>
                </a:cubicBezTo>
                <a:cubicBezTo>
                  <a:pt x="8112010" y="2537705"/>
                  <a:pt x="8109145" y="2542207"/>
                  <a:pt x="8099323" y="2543844"/>
                </a:cubicBezTo>
                <a:cubicBezTo>
                  <a:pt x="8072310" y="2540570"/>
                  <a:pt x="8040387" y="2539342"/>
                  <a:pt x="8003551" y="2540161"/>
                </a:cubicBezTo>
                <a:cubicBezTo>
                  <a:pt x="7967535" y="2541798"/>
                  <a:pt x="7941341" y="2544253"/>
                  <a:pt x="7924970" y="2547528"/>
                </a:cubicBezTo>
                <a:cubicBezTo>
                  <a:pt x="7918421" y="2549983"/>
                  <a:pt x="7912692" y="2549165"/>
                  <a:pt x="7907781" y="2545072"/>
                </a:cubicBezTo>
                <a:cubicBezTo>
                  <a:pt x="7901232" y="2541798"/>
                  <a:pt x="7895502" y="2536886"/>
                  <a:pt x="7890591" y="2530338"/>
                </a:cubicBezTo>
                <a:cubicBezTo>
                  <a:pt x="7889773" y="2529519"/>
                  <a:pt x="7889363" y="2528292"/>
                  <a:pt x="7889363" y="2526655"/>
                </a:cubicBezTo>
                <a:cubicBezTo>
                  <a:pt x="7890181" y="2525836"/>
                  <a:pt x="7891409" y="2525427"/>
                  <a:pt x="7893047" y="2525427"/>
                </a:cubicBezTo>
                <a:cubicBezTo>
                  <a:pt x="7896321" y="2525427"/>
                  <a:pt x="7908190" y="2524608"/>
                  <a:pt x="7928653" y="2522971"/>
                </a:cubicBezTo>
                <a:cubicBezTo>
                  <a:pt x="7935202" y="2522152"/>
                  <a:pt x="7940113" y="2521743"/>
                  <a:pt x="7943387" y="2521743"/>
                </a:cubicBezTo>
                <a:cubicBezTo>
                  <a:pt x="7947481" y="2520925"/>
                  <a:pt x="7953619" y="2520515"/>
                  <a:pt x="7961805" y="2520515"/>
                </a:cubicBezTo>
                <a:cubicBezTo>
                  <a:pt x="7969991" y="2519697"/>
                  <a:pt x="7976130" y="2519288"/>
                  <a:pt x="7980223" y="2519288"/>
                </a:cubicBezTo>
                <a:lnTo>
                  <a:pt x="7980223" y="2494731"/>
                </a:lnTo>
                <a:cubicBezTo>
                  <a:pt x="7973674" y="2496368"/>
                  <a:pt x="7967125" y="2497187"/>
                  <a:pt x="7960577" y="2497187"/>
                </a:cubicBezTo>
                <a:cubicBezTo>
                  <a:pt x="7954029" y="2498824"/>
                  <a:pt x="7949527" y="2498414"/>
                  <a:pt x="7947071" y="2495959"/>
                </a:cubicBezTo>
                <a:cubicBezTo>
                  <a:pt x="7942160" y="2495140"/>
                  <a:pt x="7936430" y="2491047"/>
                  <a:pt x="7929881" y="2483680"/>
                </a:cubicBezTo>
                <a:cubicBezTo>
                  <a:pt x="7926607" y="2479588"/>
                  <a:pt x="7927426" y="2476313"/>
                  <a:pt x="7932337" y="2473858"/>
                </a:cubicBezTo>
                <a:cubicBezTo>
                  <a:pt x="7936430" y="2473858"/>
                  <a:pt x="7944615" y="2473448"/>
                  <a:pt x="7956894" y="2472630"/>
                </a:cubicBezTo>
                <a:cubicBezTo>
                  <a:pt x="7967535" y="2470993"/>
                  <a:pt x="7975311" y="2470174"/>
                  <a:pt x="7980223" y="2470174"/>
                </a:cubicBezTo>
                <a:cubicBezTo>
                  <a:pt x="7979404" y="2457077"/>
                  <a:pt x="7976539" y="2447664"/>
                  <a:pt x="7971628" y="2441934"/>
                </a:cubicBezTo>
                <a:cubicBezTo>
                  <a:pt x="7969991" y="2440297"/>
                  <a:pt x="7969581" y="2438660"/>
                  <a:pt x="7970400" y="2437023"/>
                </a:cubicBezTo>
                <a:cubicBezTo>
                  <a:pt x="7971219" y="2435795"/>
                  <a:pt x="7972139" y="2434976"/>
                  <a:pt x="7973163" y="2434567"/>
                </a:cubicBezTo>
                <a:close/>
                <a:moveTo>
                  <a:pt x="1429492" y="2434567"/>
                </a:moveTo>
                <a:cubicBezTo>
                  <a:pt x="1430516" y="2434158"/>
                  <a:pt x="1431640" y="2434158"/>
                  <a:pt x="1432868" y="2434567"/>
                </a:cubicBezTo>
                <a:cubicBezTo>
                  <a:pt x="1450877" y="2434567"/>
                  <a:pt x="1463564" y="2439069"/>
                  <a:pt x="1470931" y="2448073"/>
                </a:cubicBezTo>
                <a:cubicBezTo>
                  <a:pt x="1474205" y="2452166"/>
                  <a:pt x="1474615" y="2456668"/>
                  <a:pt x="1472158" y="2461579"/>
                </a:cubicBezTo>
                <a:lnTo>
                  <a:pt x="1470931" y="2466491"/>
                </a:lnTo>
                <a:cubicBezTo>
                  <a:pt x="1479935" y="2464854"/>
                  <a:pt x="1486484" y="2463626"/>
                  <a:pt x="1490576" y="2462807"/>
                </a:cubicBezTo>
                <a:cubicBezTo>
                  <a:pt x="1495488" y="2461170"/>
                  <a:pt x="1500399" y="2461579"/>
                  <a:pt x="1505310" y="2464035"/>
                </a:cubicBezTo>
                <a:cubicBezTo>
                  <a:pt x="1510222" y="2465672"/>
                  <a:pt x="1514724" y="2469765"/>
                  <a:pt x="1518816" y="2476313"/>
                </a:cubicBezTo>
                <a:cubicBezTo>
                  <a:pt x="1521272" y="2482862"/>
                  <a:pt x="1519636" y="2486955"/>
                  <a:pt x="1513906" y="2488592"/>
                </a:cubicBezTo>
                <a:cubicBezTo>
                  <a:pt x="1499990" y="2488592"/>
                  <a:pt x="1484847" y="2489820"/>
                  <a:pt x="1468475" y="2492275"/>
                </a:cubicBezTo>
                <a:cubicBezTo>
                  <a:pt x="1468475" y="2498005"/>
                  <a:pt x="1468475" y="2506600"/>
                  <a:pt x="1468475" y="2518060"/>
                </a:cubicBezTo>
                <a:lnTo>
                  <a:pt x="1481982" y="2516832"/>
                </a:lnTo>
                <a:cubicBezTo>
                  <a:pt x="1486075" y="2516013"/>
                  <a:pt x="1492213" y="2515195"/>
                  <a:pt x="1500399" y="2514376"/>
                </a:cubicBezTo>
                <a:cubicBezTo>
                  <a:pt x="1516771" y="2512739"/>
                  <a:pt x="1526184" y="2511511"/>
                  <a:pt x="1528639" y="2510693"/>
                </a:cubicBezTo>
                <a:cubicBezTo>
                  <a:pt x="1533550" y="2509056"/>
                  <a:pt x="1538462" y="2509465"/>
                  <a:pt x="1543373" y="2511921"/>
                </a:cubicBezTo>
                <a:cubicBezTo>
                  <a:pt x="1552377" y="2516832"/>
                  <a:pt x="1559334" y="2522971"/>
                  <a:pt x="1564246" y="2530338"/>
                </a:cubicBezTo>
                <a:cubicBezTo>
                  <a:pt x="1568340" y="2537705"/>
                  <a:pt x="1565474" y="2542207"/>
                  <a:pt x="1555652" y="2543844"/>
                </a:cubicBezTo>
                <a:cubicBezTo>
                  <a:pt x="1528639" y="2540570"/>
                  <a:pt x="1496716" y="2539342"/>
                  <a:pt x="1459881" y="2540161"/>
                </a:cubicBezTo>
                <a:cubicBezTo>
                  <a:pt x="1423864" y="2541798"/>
                  <a:pt x="1397671" y="2544253"/>
                  <a:pt x="1381300" y="2547528"/>
                </a:cubicBezTo>
                <a:cubicBezTo>
                  <a:pt x="1374751" y="2549983"/>
                  <a:pt x="1369021" y="2549165"/>
                  <a:pt x="1364110" y="2545072"/>
                </a:cubicBezTo>
                <a:cubicBezTo>
                  <a:pt x="1357562" y="2541798"/>
                  <a:pt x="1351832" y="2536886"/>
                  <a:pt x="1346920" y="2530338"/>
                </a:cubicBezTo>
                <a:cubicBezTo>
                  <a:pt x="1346101" y="2529519"/>
                  <a:pt x="1345692" y="2528292"/>
                  <a:pt x="1345692" y="2526655"/>
                </a:cubicBezTo>
                <a:cubicBezTo>
                  <a:pt x="1346511" y="2525836"/>
                  <a:pt x="1347739" y="2525427"/>
                  <a:pt x="1349376" y="2525427"/>
                </a:cubicBezTo>
                <a:cubicBezTo>
                  <a:pt x="1352650" y="2525427"/>
                  <a:pt x="1364519" y="2524608"/>
                  <a:pt x="1384984" y="2522971"/>
                </a:cubicBezTo>
                <a:cubicBezTo>
                  <a:pt x="1391531" y="2522152"/>
                  <a:pt x="1396443" y="2521743"/>
                  <a:pt x="1399717" y="2521743"/>
                </a:cubicBezTo>
                <a:cubicBezTo>
                  <a:pt x="1403810" y="2520925"/>
                  <a:pt x="1409949" y="2520515"/>
                  <a:pt x="1418135" y="2520515"/>
                </a:cubicBezTo>
                <a:cubicBezTo>
                  <a:pt x="1426320" y="2519697"/>
                  <a:pt x="1432459" y="2519288"/>
                  <a:pt x="1436552" y="2519288"/>
                </a:cubicBezTo>
                <a:lnTo>
                  <a:pt x="1436552" y="2494731"/>
                </a:lnTo>
                <a:cubicBezTo>
                  <a:pt x="1430003" y="2496368"/>
                  <a:pt x="1423455" y="2497187"/>
                  <a:pt x="1416907" y="2497187"/>
                </a:cubicBezTo>
                <a:cubicBezTo>
                  <a:pt x="1410358" y="2498824"/>
                  <a:pt x="1405856" y="2498414"/>
                  <a:pt x="1403400" y="2495959"/>
                </a:cubicBezTo>
                <a:cubicBezTo>
                  <a:pt x="1398489" y="2495140"/>
                  <a:pt x="1392759" y="2491047"/>
                  <a:pt x="1386211" y="2483680"/>
                </a:cubicBezTo>
                <a:cubicBezTo>
                  <a:pt x="1382936" y="2479588"/>
                  <a:pt x="1383755" y="2476313"/>
                  <a:pt x="1388667" y="2473858"/>
                </a:cubicBezTo>
                <a:cubicBezTo>
                  <a:pt x="1392759" y="2473858"/>
                  <a:pt x="1400945" y="2473448"/>
                  <a:pt x="1413223" y="2472630"/>
                </a:cubicBezTo>
                <a:cubicBezTo>
                  <a:pt x="1423864" y="2470993"/>
                  <a:pt x="1431640" y="2470174"/>
                  <a:pt x="1436552" y="2470174"/>
                </a:cubicBezTo>
                <a:cubicBezTo>
                  <a:pt x="1435733" y="2457077"/>
                  <a:pt x="1432868" y="2447664"/>
                  <a:pt x="1427957" y="2441934"/>
                </a:cubicBezTo>
                <a:cubicBezTo>
                  <a:pt x="1426320" y="2440297"/>
                  <a:pt x="1425910" y="2438660"/>
                  <a:pt x="1426730" y="2437023"/>
                </a:cubicBezTo>
                <a:cubicBezTo>
                  <a:pt x="1427547" y="2435795"/>
                  <a:pt x="1428469" y="2434976"/>
                  <a:pt x="1429492" y="2434567"/>
                </a:cubicBezTo>
                <a:close/>
                <a:moveTo>
                  <a:pt x="7377953" y="2433339"/>
                </a:moveTo>
                <a:cubicBezTo>
                  <a:pt x="7375497" y="2434976"/>
                  <a:pt x="7372632" y="2437023"/>
                  <a:pt x="7369357" y="2439478"/>
                </a:cubicBezTo>
                <a:cubicBezTo>
                  <a:pt x="7364447" y="2442753"/>
                  <a:pt x="7360763" y="2445208"/>
                  <a:pt x="7358307" y="2446845"/>
                </a:cubicBezTo>
                <a:cubicBezTo>
                  <a:pt x="7329657" y="2461579"/>
                  <a:pt x="7307147" y="2470584"/>
                  <a:pt x="7290777" y="2473858"/>
                </a:cubicBezTo>
                <a:lnTo>
                  <a:pt x="7290777" y="2477541"/>
                </a:lnTo>
                <a:cubicBezTo>
                  <a:pt x="7293232" y="2476723"/>
                  <a:pt x="7296915" y="2475904"/>
                  <a:pt x="7301827" y="2475086"/>
                </a:cubicBezTo>
                <a:cubicBezTo>
                  <a:pt x="7306738" y="2473448"/>
                  <a:pt x="7310421" y="2472630"/>
                  <a:pt x="7312877" y="2472630"/>
                </a:cubicBezTo>
                <a:cubicBezTo>
                  <a:pt x="7314515" y="2470993"/>
                  <a:pt x="7317379" y="2470174"/>
                  <a:pt x="7321472" y="2470174"/>
                </a:cubicBezTo>
                <a:cubicBezTo>
                  <a:pt x="7324747" y="2470174"/>
                  <a:pt x="7330885" y="2471402"/>
                  <a:pt x="7339889" y="2473858"/>
                </a:cubicBezTo>
                <a:cubicBezTo>
                  <a:pt x="7342345" y="2473039"/>
                  <a:pt x="7346438" y="2472221"/>
                  <a:pt x="7352168" y="2471402"/>
                </a:cubicBezTo>
                <a:cubicBezTo>
                  <a:pt x="7357079" y="2469765"/>
                  <a:pt x="7360763" y="2468946"/>
                  <a:pt x="7363219" y="2468946"/>
                </a:cubicBezTo>
                <a:cubicBezTo>
                  <a:pt x="7373041" y="2466491"/>
                  <a:pt x="7382455" y="2464035"/>
                  <a:pt x="7391459" y="2461579"/>
                </a:cubicBezTo>
                <a:cubicBezTo>
                  <a:pt x="7398007" y="2458305"/>
                  <a:pt x="7405374" y="2459942"/>
                  <a:pt x="7413559" y="2466491"/>
                </a:cubicBezTo>
                <a:cubicBezTo>
                  <a:pt x="7402100" y="2455031"/>
                  <a:pt x="7390231" y="2443980"/>
                  <a:pt x="7377953" y="2433339"/>
                </a:cubicBezTo>
                <a:close/>
                <a:moveTo>
                  <a:pt x="9275334" y="2428428"/>
                </a:moveTo>
                <a:cubicBezTo>
                  <a:pt x="9277995" y="2428428"/>
                  <a:pt x="9280757" y="2429247"/>
                  <a:pt x="9283622" y="2430884"/>
                </a:cubicBezTo>
                <a:cubicBezTo>
                  <a:pt x="9284441" y="2430884"/>
                  <a:pt x="9285259" y="2431293"/>
                  <a:pt x="9286078" y="2432111"/>
                </a:cubicBezTo>
                <a:cubicBezTo>
                  <a:pt x="9295900" y="2437841"/>
                  <a:pt x="9301630" y="2442343"/>
                  <a:pt x="9303267" y="2445618"/>
                </a:cubicBezTo>
                <a:cubicBezTo>
                  <a:pt x="9306542" y="2452985"/>
                  <a:pt x="9305314" y="2458305"/>
                  <a:pt x="9299584" y="2461579"/>
                </a:cubicBezTo>
                <a:cubicBezTo>
                  <a:pt x="9288943" y="2469765"/>
                  <a:pt x="9278302" y="2479178"/>
                  <a:pt x="9267660" y="2489820"/>
                </a:cubicBezTo>
                <a:cubicBezTo>
                  <a:pt x="9268479" y="2490638"/>
                  <a:pt x="9269297" y="2491047"/>
                  <a:pt x="9270116" y="2491047"/>
                </a:cubicBezTo>
                <a:cubicBezTo>
                  <a:pt x="9281576" y="2498414"/>
                  <a:pt x="9284031" y="2509874"/>
                  <a:pt x="9277483" y="2525427"/>
                </a:cubicBezTo>
                <a:cubicBezTo>
                  <a:pt x="9272572" y="2533612"/>
                  <a:pt x="9265614" y="2534022"/>
                  <a:pt x="9256610" y="2526655"/>
                </a:cubicBezTo>
                <a:cubicBezTo>
                  <a:pt x="9246787" y="2519288"/>
                  <a:pt x="9235327" y="2504144"/>
                  <a:pt x="9222231" y="2481225"/>
                </a:cubicBezTo>
                <a:cubicBezTo>
                  <a:pt x="9221412" y="2479588"/>
                  <a:pt x="9220593" y="2478360"/>
                  <a:pt x="9219775" y="2477541"/>
                </a:cubicBezTo>
                <a:cubicBezTo>
                  <a:pt x="9218956" y="2476723"/>
                  <a:pt x="9218956" y="2475495"/>
                  <a:pt x="9219775" y="2473858"/>
                </a:cubicBezTo>
                <a:cubicBezTo>
                  <a:pt x="9220593" y="2473039"/>
                  <a:pt x="9221821" y="2473039"/>
                  <a:pt x="9223458" y="2473858"/>
                </a:cubicBezTo>
                <a:cubicBezTo>
                  <a:pt x="9233281" y="2475495"/>
                  <a:pt x="9243104" y="2478360"/>
                  <a:pt x="9252926" y="2482453"/>
                </a:cubicBezTo>
                <a:cubicBezTo>
                  <a:pt x="9253745" y="2479997"/>
                  <a:pt x="9254973" y="2476723"/>
                  <a:pt x="9256610" y="2472630"/>
                </a:cubicBezTo>
                <a:cubicBezTo>
                  <a:pt x="9258247" y="2467719"/>
                  <a:pt x="9259475" y="2464444"/>
                  <a:pt x="9260293" y="2462807"/>
                </a:cubicBezTo>
                <a:cubicBezTo>
                  <a:pt x="9261112" y="2460352"/>
                  <a:pt x="9261112" y="2458714"/>
                  <a:pt x="9260293" y="2457896"/>
                </a:cubicBezTo>
                <a:cubicBezTo>
                  <a:pt x="9260293" y="2457077"/>
                  <a:pt x="9259475" y="2457077"/>
                  <a:pt x="9257838" y="2457896"/>
                </a:cubicBezTo>
                <a:cubicBezTo>
                  <a:pt x="9254563" y="2458714"/>
                  <a:pt x="9250471" y="2460352"/>
                  <a:pt x="9245559" y="2462807"/>
                </a:cubicBezTo>
                <a:cubicBezTo>
                  <a:pt x="9240648" y="2464444"/>
                  <a:pt x="9236555" y="2466081"/>
                  <a:pt x="9233281" y="2467719"/>
                </a:cubicBezTo>
                <a:cubicBezTo>
                  <a:pt x="9230007" y="2468537"/>
                  <a:pt x="9227142" y="2467719"/>
                  <a:pt x="9224686" y="2465263"/>
                </a:cubicBezTo>
                <a:cubicBezTo>
                  <a:pt x="9224686" y="2466081"/>
                  <a:pt x="9224277" y="2466081"/>
                  <a:pt x="9223458" y="2465263"/>
                </a:cubicBezTo>
                <a:cubicBezTo>
                  <a:pt x="9218547" y="2461989"/>
                  <a:pt x="9214454" y="2457896"/>
                  <a:pt x="9211180" y="2452985"/>
                </a:cubicBezTo>
                <a:cubicBezTo>
                  <a:pt x="9208724" y="2448073"/>
                  <a:pt x="9209952" y="2445208"/>
                  <a:pt x="9214864" y="2444390"/>
                </a:cubicBezTo>
                <a:cubicBezTo>
                  <a:pt x="9219775" y="2443571"/>
                  <a:pt x="9227960" y="2442343"/>
                  <a:pt x="9239420" y="2440706"/>
                </a:cubicBezTo>
                <a:cubicBezTo>
                  <a:pt x="9245969" y="2439069"/>
                  <a:pt x="9255382" y="2435795"/>
                  <a:pt x="9267660" y="2430884"/>
                </a:cubicBezTo>
                <a:cubicBezTo>
                  <a:pt x="9270116" y="2429247"/>
                  <a:pt x="9272674" y="2428428"/>
                  <a:pt x="9275334" y="2428428"/>
                </a:cubicBezTo>
                <a:close/>
                <a:moveTo>
                  <a:pt x="2739021" y="2428428"/>
                </a:moveTo>
                <a:cubicBezTo>
                  <a:pt x="2725924" y="2430065"/>
                  <a:pt x="2712827" y="2432111"/>
                  <a:pt x="2699730" y="2434567"/>
                </a:cubicBezTo>
                <a:cubicBezTo>
                  <a:pt x="2701367" y="2434567"/>
                  <a:pt x="2702186" y="2434976"/>
                  <a:pt x="2702186" y="2435795"/>
                </a:cubicBezTo>
                <a:cubicBezTo>
                  <a:pt x="2705460" y="2437432"/>
                  <a:pt x="2710780" y="2440297"/>
                  <a:pt x="2718147" y="2444390"/>
                </a:cubicBezTo>
                <a:cubicBezTo>
                  <a:pt x="2721422" y="2446845"/>
                  <a:pt x="2723878" y="2448483"/>
                  <a:pt x="2725515" y="2449301"/>
                </a:cubicBezTo>
                <a:cubicBezTo>
                  <a:pt x="2729608" y="2453394"/>
                  <a:pt x="2730426" y="2457896"/>
                  <a:pt x="2727970" y="2462807"/>
                </a:cubicBezTo>
                <a:cubicBezTo>
                  <a:pt x="2727970" y="2463626"/>
                  <a:pt x="2727970" y="2464035"/>
                  <a:pt x="2727970" y="2464035"/>
                </a:cubicBezTo>
                <a:cubicBezTo>
                  <a:pt x="2727970" y="2464035"/>
                  <a:pt x="2727561" y="2464854"/>
                  <a:pt x="2726743" y="2466491"/>
                </a:cubicBezTo>
                <a:cubicBezTo>
                  <a:pt x="2725106" y="2468128"/>
                  <a:pt x="2723878" y="2469356"/>
                  <a:pt x="2723059" y="2470174"/>
                </a:cubicBezTo>
                <a:cubicBezTo>
                  <a:pt x="2729608" y="2475086"/>
                  <a:pt x="2736156" y="2479588"/>
                  <a:pt x="2742704" y="2483680"/>
                </a:cubicBezTo>
                <a:lnTo>
                  <a:pt x="2742704" y="2455440"/>
                </a:lnTo>
                <a:cubicBezTo>
                  <a:pt x="2742704" y="2443980"/>
                  <a:pt x="2741477" y="2434976"/>
                  <a:pt x="2739021" y="2428428"/>
                </a:cubicBezTo>
                <a:close/>
                <a:moveTo>
                  <a:pt x="8659549" y="2427200"/>
                </a:moveTo>
                <a:cubicBezTo>
                  <a:pt x="8646452" y="2429656"/>
                  <a:pt x="8632946" y="2432930"/>
                  <a:pt x="8619030" y="2437023"/>
                </a:cubicBezTo>
                <a:cubicBezTo>
                  <a:pt x="8619030" y="2441934"/>
                  <a:pt x="8619439" y="2448483"/>
                  <a:pt x="8620258" y="2456668"/>
                </a:cubicBezTo>
                <a:cubicBezTo>
                  <a:pt x="8624351" y="2455850"/>
                  <a:pt x="8630899" y="2454622"/>
                  <a:pt x="8639903" y="2452985"/>
                </a:cubicBezTo>
                <a:cubicBezTo>
                  <a:pt x="8648089" y="2452166"/>
                  <a:pt x="8654228" y="2451347"/>
                  <a:pt x="8658321" y="2450529"/>
                </a:cubicBezTo>
                <a:cubicBezTo>
                  <a:pt x="8659139" y="2448073"/>
                  <a:pt x="8659958" y="2445208"/>
                  <a:pt x="8660776" y="2441934"/>
                </a:cubicBezTo>
                <a:cubicBezTo>
                  <a:pt x="8662414" y="2437023"/>
                  <a:pt x="8663641" y="2433339"/>
                  <a:pt x="8664460" y="2430884"/>
                </a:cubicBezTo>
                <a:cubicBezTo>
                  <a:pt x="8664460" y="2428428"/>
                  <a:pt x="8664051" y="2427200"/>
                  <a:pt x="8663232" y="2427200"/>
                </a:cubicBezTo>
                <a:cubicBezTo>
                  <a:pt x="8663232" y="2426382"/>
                  <a:pt x="8662004" y="2426382"/>
                  <a:pt x="8659549" y="2427200"/>
                </a:cubicBezTo>
                <a:close/>
                <a:moveTo>
                  <a:pt x="4030139" y="2424744"/>
                </a:moveTo>
                <a:cubicBezTo>
                  <a:pt x="4022772" y="2425563"/>
                  <a:pt x="4015814" y="2426791"/>
                  <a:pt x="4009265" y="2428428"/>
                </a:cubicBezTo>
                <a:lnTo>
                  <a:pt x="4009265" y="2430884"/>
                </a:lnTo>
                <a:cubicBezTo>
                  <a:pt x="4009265" y="2434976"/>
                  <a:pt x="4008856" y="2441934"/>
                  <a:pt x="4008038" y="2451757"/>
                </a:cubicBezTo>
                <a:cubicBezTo>
                  <a:pt x="4007219" y="2454212"/>
                  <a:pt x="4006810" y="2456259"/>
                  <a:pt x="4006810" y="2457896"/>
                </a:cubicBezTo>
                <a:cubicBezTo>
                  <a:pt x="4014177" y="2456259"/>
                  <a:pt x="4021134" y="2455031"/>
                  <a:pt x="4027683" y="2454212"/>
                </a:cubicBezTo>
                <a:cubicBezTo>
                  <a:pt x="4029320" y="2442753"/>
                  <a:pt x="4030139" y="2432930"/>
                  <a:pt x="4030139" y="2424744"/>
                </a:cubicBezTo>
                <a:close/>
                <a:moveTo>
                  <a:pt x="1085689" y="2424744"/>
                </a:moveTo>
                <a:cubicBezTo>
                  <a:pt x="1096330" y="2429656"/>
                  <a:pt x="1105335" y="2436204"/>
                  <a:pt x="1112702" y="2444390"/>
                </a:cubicBezTo>
                <a:cubicBezTo>
                  <a:pt x="1115158" y="2448483"/>
                  <a:pt x="1115158" y="2452985"/>
                  <a:pt x="1112702" y="2457896"/>
                </a:cubicBezTo>
                <a:cubicBezTo>
                  <a:pt x="1106972" y="2463626"/>
                  <a:pt x="1099196" y="2471811"/>
                  <a:pt x="1089373" y="2482453"/>
                </a:cubicBezTo>
                <a:cubicBezTo>
                  <a:pt x="1063180" y="2512739"/>
                  <a:pt x="1035759" y="2531566"/>
                  <a:pt x="1007108" y="2538933"/>
                </a:cubicBezTo>
                <a:cubicBezTo>
                  <a:pt x="1003834" y="2540570"/>
                  <a:pt x="1001788" y="2540979"/>
                  <a:pt x="1000969" y="2540161"/>
                </a:cubicBezTo>
                <a:cubicBezTo>
                  <a:pt x="1000969" y="2538524"/>
                  <a:pt x="1002606" y="2537296"/>
                  <a:pt x="1005880" y="2536477"/>
                </a:cubicBezTo>
                <a:cubicBezTo>
                  <a:pt x="1023889" y="2521743"/>
                  <a:pt x="1043535" y="2497187"/>
                  <a:pt x="1064817" y="2462807"/>
                </a:cubicBezTo>
                <a:cubicBezTo>
                  <a:pt x="1065636" y="2461170"/>
                  <a:pt x="1066863" y="2459124"/>
                  <a:pt x="1068501" y="2456668"/>
                </a:cubicBezTo>
                <a:cubicBezTo>
                  <a:pt x="1075866" y="2446027"/>
                  <a:pt x="1079141" y="2437023"/>
                  <a:pt x="1078322" y="2429656"/>
                </a:cubicBezTo>
                <a:cubicBezTo>
                  <a:pt x="1079141" y="2425563"/>
                  <a:pt x="1081598" y="2423926"/>
                  <a:pt x="1085689" y="2424744"/>
                </a:cubicBezTo>
                <a:close/>
                <a:moveTo>
                  <a:pt x="9354836" y="2419833"/>
                </a:moveTo>
                <a:cubicBezTo>
                  <a:pt x="9363840" y="2421470"/>
                  <a:pt x="9373254" y="2426791"/>
                  <a:pt x="9383077" y="2435795"/>
                </a:cubicBezTo>
                <a:cubicBezTo>
                  <a:pt x="9385532" y="2437432"/>
                  <a:pt x="9386351" y="2440706"/>
                  <a:pt x="9385532" y="2445618"/>
                </a:cubicBezTo>
                <a:cubicBezTo>
                  <a:pt x="9382258" y="2451347"/>
                  <a:pt x="9379802" y="2459124"/>
                  <a:pt x="9378165" y="2468946"/>
                </a:cubicBezTo>
                <a:cubicBezTo>
                  <a:pt x="9375710" y="2476313"/>
                  <a:pt x="9373254" y="2483680"/>
                  <a:pt x="9370798" y="2491047"/>
                </a:cubicBezTo>
                <a:cubicBezTo>
                  <a:pt x="9393718" y="2497596"/>
                  <a:pt x="9408861" y="2502098"/>
                  <a:pt x="9416228" y="2504554"/>
                </a:cubicBezTo>
                <a:cubicBezTo>
                  <a:pt x="9432599" y="2511921"/>
                  <a:pt x="9437101" y="2524199"/>
                  <a:pt x="9429734" y="2541389"/>
                </a:cubicBezTo>
                <a:cubicBezTo>
                  <a:pt x="9424823" y="2550393"/>
                  <a:pt x="9418274" y="2551620"/>
                  <a:pt x="9410089" y="2545072"/>
                </a:cubicBezTo>
                <a:cubicBezTo>
                  <a:pt x="9402722" y="2538524"/>
                  <a:pt x="9390853" y="2526245"/>
                  <a:pt x="9374482" y="2508237"/>
                </a:cubicBezTo>
                <a:cubicBezTo>
                  <a:pt x="9371207" y="2504144"/>
                  <a:pt x="9368752" y="2501279"/>
                  <a:pt x="9367115" y="2499642"/>
                </a:cubicBezTo>
                <a:cubicBezTo>
                  <a:pt x="9362203" y="2509465"/>
                  <a:pt x="9354427" y="2518469"/>
                  <a:pt x="9343786" y="2526655"/>
                </a:cubicBezTo>
                <a:cubicBezTo>
                  <a:pt x="9335600" y="2533203"/>
                  <a:pt x="9316774" y="2538933"/>
                  <a:pt x="9287306" y="2543844"/>
                </a:cubicBezTo>
                <a:cubicBezTo>
                  <a:pt x="9283213" y="2544663"/>
                  <a:pt x="9279939" y="2545481"/>
                  <a:pt x="9277483" y="2546300"/>
                </a:cubicBezTo>
                <a:cubicBezTo>
                  <a:pt x="9275027" y="2547118"/>
                  <a:pt x="9273390" y="2546709"/>
                  <a:pt x="9272572" y="2545072"/>
                </a:cubicBezTo>
                <a:cubicBezTo>
                  <a:pt x="9272572" y="2544253"/>
                  <a:pt x="9273799" y="2543026"/>
                  <a:pt x="9276255" y="2541389"/>
                </a:cubicBezTo>
                <a:cubicBezTo>
                  <a:pt x="9297538" y="2531975"/>
                  <a:pt x="9314318" y="2520413"/>
                  <a:pt x="9326596" y="2506702"/>
                </a:cubicBezTo>
                <a:lnTo>
                  <a:pt x="9334272" y="2491047"/>
                </a:lnTo>
                <a:lnTo>
                  <a:pt x="9335191" y="2491047"/>
                </a:lnTo>
                <a:cubicBezTo>
                  <a:pt x="9336419" y="2490229"/>
                  <a:pt x="9337442" y="2487978"/>
                  <a:pt x="9338261" y="2484294"/>
                </a:cubicBezTo>
                <a:lnTo>
                  <a:pt x="9338480" y="2482466"/>
                </a:lnTo>
                <a:lnTo>
                  <a:pt x="9349925" y="2459124"/>
                </a:lnTo>
                <a:cubicBezTo>
                  <a:pt x="9349925" y="2457487"/>
                  <a:pt x="9349925" y="2455440"/>
                  <a:pt x="9349925" y="2452985"/>
                </a:cubicBezTo>
                <a:cubicBezTo>
                  <a:pt x="9351562" y="2440706"/>
                  <a:pt x="9351153" y="2432521"/>
                  <a:pt x="9348697" y="2428428"/>
                </a:cubicBezTo>
                <a:cubicBezTo>
                  <a:pt x="9347879" y="2422698"/>
                  <a:pt x="9349925" y="2419833"/>
                  <a:pt x="9354836" y="2419833"/>
                </a:cubicBezTo>
                <a:close/>
                <a:moveTo>
                  <a:pt x="4085391" y="2414922"/>
                </a:moveTo>
                <a:cubicBezTo>
                  <a:pt x="4084572" y="2414922"/>
                  <a:pt x="4083754" y="2415331"/>
                  <a:pt x="4082935" y="2416150"/>
                </a:cubicBezTo>
                <a:cubicBezTo>
                  <a:pt x="4074750" y="2417787"/>
                  <a:pt x="4068201" y="2419015"/>
                  <a:pt x="4063290" y="2419833"/>
                </a:cubicBezTo>
                <a:cubicBezTo>
                  <a:pt x="4063290" y="2419833"/>
                  <a:pt x="4063699" y="2420242"/>
                  <a:pt x="4064518" y="2421061"/>
                </a:cubicBezTo>
                <a:cubicBezTo>
                  <a:pt x="4064518" y="2421880"/>
                  <a:pt x="4064518" y="2422698"/>
                  <a:pt x="4064518" y="2423517"/>
                </a:cubicBezTo>
                <a:cubicBezTo>
                  <a:pt x="4064518" y="2424335"/>
                  <a:pt x="4064927" y="2425154"/>
                  <a:pt x="4065746" y="2425972"/>
                </a:cubicBezTo>
                <a:cubicBezTo>
                  <a:pt x="4066564" y="2427609"/>
                  <a:pt x="4066564" y="2429656"/>
                  <a:pt x="4065746" y="2432111"/>
                </a:cubicBezTo>
                <a:cubicBezTo>
                  <a:pt x="4065746" y="2432930"/>
                  <a:pt x="4065336" y="2433749"/>
                  <a:pt x="4064518" y="2434567"/>
                </a:cubicBezTo>
                <a:cubicBezTo>
                  <a:pt x="4063699" y="2437023"/>
                  <a:pt x="4062471" y="2441525"/>
                  <a:pt x="4060834" y="2448073"/>
                </a:cubicBezTo>
                <a:cubicBezTo>
                  <a:pt x="4063290" y="2447255"/>
                  <a:pt x="4067383" y="2446436"/>
                  <a:pt x="4073113" y="2445618"/>
                </a:cubicBezTo>
                <a:cubicBezTo>
                  <a:pt x="4078024" y="2443980"/>
                  <a:pt x="4081708" y="2443162"/>
                  <a:pt x="4084163" y="2443162"/>
                </a:cubicBezTo>
                <a:cubicBezTo>
                  <a:pt x="4084982" y="2440706"/>
                  <a:pt x="4086210" y="2437023"/>
                  <a:pt x="4087847" y="2432111"/>
                </a:cubicBezTo>
                <a:cubicBezTo>
                  <a:pt x="4088665" y="2427200"/>
                  <a:pt x="4089484" y="2423517"/>
                  <a:pt x="4090302" y="2421061"/>
                </a:cubicBezTo>
                <a:cubicBezTo>
                  <a:pt x="4091939" y="2416968"/>
                  <a:pt x="4090302" y="2414922"/>
                  <a:pt x="4085391" y="2414922"/>
                </a:cubicBezTo>
                <a:close/>
                <a:moveTo>
                  <a:pt x="2136751" y="2411238"/>
                </a:moveTo>
                <a:cubicBezTo>
                  <a:pt x="2161308" y="2413694"/>
                  <a:pt x="2184636" y="2419015"/>
                  <a:pt x="2206738" y="2427200"/>
                </a:cubicBezTo>
                <a:cubicBezTo>
                  <a:pt x="2223927" y="2433749"/>
                  <a:pt x="2231703" y="2446436"/>
                  <a:pt x="2230066" y="2465263"/>
                </a:cubicBezTo>
                <a:cubicBezTo>
                  <a:pt x="2228429" y="2474267"/>
                  <a:pt x="2225154" y="2479588"/>
                  <a:pt x="2220243" y="2481225"/>
                </a:cubicBezTo>
                <a:cubicBezTo>
                  <a:pt x="2212877" y="2481225"/>
                  <a:pt x="2203873" y="2477132"/>
                  <a:pt x="2193231" y="2468946"/>
                </a:cubicBezTo>
                <a:cubicBezTo>
                  <a:pt x="2166219" y="2446845"/>
                  <a:pt x="2146574" y="2429247"/>
                  <a:pt x="2134295" y="2416150"/>
                </a:cubicBezTo>
                <a:cubicBezTo>
                  <a:pt x="2133476" y="2414513"/>
                  <a:pt x="2133067" y="2413285"/>
                  <a:pt x="2133067" y="2412466"/>
                </a:cubicBezTo>
                <a:cubicBezTo>
                  <a:pt x="2133886" y="2411648"/>
                  <a:pt x="2135114" y="2411238"/>
                  <a:pt x="2136751" y="2411238"/>
                </a:cubicBezTo>
                <a:close/>
                <a:moveTo>
                  <a:pt x="7049489" y="2408783"/>
                </a:moveTo>
                <a:cubicBezTo>
                  <a:pt x="7047033" y="2408783"/>
                  <a:pt x="7041303" y="2409601"/>
                  <a:pt x="7032299" y="2411238"/>
                </a:cubicBezTo>
                <a:cubicBezTo>
                  <a:pt x="7021658" y="2412875"/>
                  <a:pt x="7013473" y="2414103"/>
                  <a:pt x="7007743" y="2414922"/>
                </a:cubicBezTo>
                <a:cubicBezTo>
                  <a:pt x="7007743" y="2418196"/>
                  <a:pt x="7007743" y="2421470"/>
                  <a:pt x="7007743" y="2424744"/>
                </a:cubicBezTo>
                <a:cubicBezTo>
                  <a:pt x="7013473" y="2423926"/>
                  <a:pt x="7020430" y="2421880"/>
                  <a:pt x="7028615" y="2418605"/>
                </a:cubicBezTo>
                <a:cubicBezTo>
                  <a:pt x="7037619" y="2416150"/>
                  <a:pt x="7044987" y="2418196"/>
                  <a:pt x="7050717" y="2424744"/>
                </a:cubicBezTo>
                <a:cubicBezTo>
                  <a:pt x="7053172" y="2429656"/>
                  <a:pt x="7052353" y="2432521"/>
                  <a:pt x="7048261" y="2433339"/>
                </a:cubicBezTo>
                <a:cubicBezTo>
                  <a:pt x="7038438" y="2436614"/>
                  <a:pt x="7026569" y="2438660"/>
                  <a:pt x="7012654" y="2439478"/>
                </a:cubicBezTo>
                <a:cubicBezTo>
                  <a:pt x="7012654" y="2439478"/>
                  <a:pt x="7012245" y="2439069"/>
                  <a:pt x="7011426" y="2438251"/>
                </a:cubicBezTo>
                <a:cubicBezTo>
                  <a:pt x="7010608" y="2438251"/>
                  <a:pt x="7009789" y="2438251"/>
                  <a:pt x="7008971" y="2438251"/>
                </a:cubicBezTo>
                <a:cubicBezTo>
                  <a:pt x="7008971" y="2442343"/>
                  <a:pt x="7008971" y="2446436"/>
                  <a:pt x="7008971" y="2450529"/>
                </a:cubicBezTo>
                <a:cubicBezTo>
                  <a:pt x="7008971" y="2450529"/>
                  <a:pt x="7009789" y="2450529"/>
                  <a:pt x="7011426" y="2450529"/>
                </a:cubicBezTo>
                <a:cubicBezTo>
                  <a:pt x="7016338" y="2449710"/>
                  <a:pt x="7022886" y="2447664"/>
                  <a:pt x="7031071" y="2444390"/>
                </a:cubicBezTo>
                <a:cubicBezTo>
                  <a:pt x="7040075" y="2441934"/>
                  <a:pt x="7047033" y="2444390"/>
                  <a:pt x="7051945" y="2451757"/>
                </a:cubicBezTo>
                <a:cubicBezTo>
                  <a:pt x="7055219" y="2455850"/>
                  <a:pt x="7054809" y="2458714"/>
                  <a:pt x="7050717" y="2460352"/>
                </a:cubicBezTo>
                <a:cubicBezTo>
                  <a:pt x="7033527" y="2463626"/>
                  <a:pt x="7021658" y="2465263"/>
                  <a:pt x="7015110" y="2465263"/>
                </a:cubicBezTo>
                <a:cubicBezTo>
                  <a:pt x="7013473" y="2465263"/>
                  <a:pt x="7011835" y="2464854"/>
                  <a:pt x="7010198" y="2464035"/>
                </a:cubicBezTo>
                <a:cubicBezTo>
                  <a:pt x="7010198" y="2468128"/>
                  <a:pt x="7010198" y="2472630"/>
                  <a:pt x="7010198" y="2477541"/>
                </a:cubicBezTo>
                <a:cubicBezTo>
                  <a:pt x="7013473" y="2476723"/>
                  <a:pt x="7017975" y="2475495"/>
                  <a:pt x="7023705" y="2473858"/>
                </a:cubicBezTo>
                <a:cubicBezTo>
                  <a:pt x="7029434" y="2473039"/>
                  <a:pt x="7033527" y="2472221"/>
                  <a:pt x="7035983" y="2471402"/>
                </a:cubicBezTo>
                <a:cubicBezTo>
                  <a:pt x="7040894" y="2470584"/>
                  <a:pt x="7045396" y="2470993"/>
                  <a:pt x="7049489" y="2472630"/>
                </a:cubicBezTo>
                <a:cubicBezTo>
                  <a:pt x="7050307" y="2472630"/>
                  <a:pt x="7051945" y="2473448"/>
                  <a:pt x="7054400" y="2475086"/>
                </a:cubicBezTo>
                <a:cubicBezTo>
                  <a:pt x="7054400" y="2448073"/>
                  <a:pt x="7053991" y="2426791"/>
                  <a:pt x="7053172" y="2411238"/>
                </a:cubicBezTo>
                <a:cubicBezTo>
                  <a:pt x="7053172" y="2409601"/>
                  <a:pt x="7053172" y="2408783"/>
                  <a:pt x="7053172" y="2408783"/>
                </a:cubicBezTo>
                <a:cubicBezTo>
                  <a:pt x="7052353" y="2407964"/>
                  <a:pt x="7051126" y="2407964"/>
                  <a:pt x="7049489" y="2408783"/>
                </a:cubicBezTo>
                <a:close/>
                <a:moveTo>
                  <a:pt x="6636007" y="2408783"/>
                </a:moveTo>
                <a:cubicBezTo>
                  <a:pt x="6635189" y="2411238"/>
                  <a:pt x="6634370" y="2414922"/>
                  <a:pt x="6633552" y="2419833"/>
                </a:cubicBezTo>
                <a:cubicBezTo>
                  <a:pt x="6631914" y="2425563"/>
                  <a:pt x="6630687" y="2429656"/>
                  <a:pt x="6629868" y="2432111"/>
                </a:cubicBezTo>
                <a:cubicBezTo>
                  <a:pt x="6633142" y="2432111"/>
                  <a:pt x="6638463" y="2431293"/>
                  <a:pt x="6645830" y="2429656"/>
                </a:cubicBezTo>
                <a:cubicBezTo>
                  <a:pt x="6640919" y="2431293"/>
                  <a:pt x="6642146" y="2431293"/>
                  <a:pt x="6649513" y="2429656"/>
                </a:cubicBezTo>
                <a:cubicBezTo>
                  <a:pt x="6651969" y="2429656"/>
                  <a:pt x="6654425" y="2429247"/>
                  <a:pt x="6656880" y="2428428"/>
                </a:cubicBezTo>
                <a:cubicBezTo>
                  <a:pt x="6656880" y="2423517"/>
                  <a:pt x="6656471" y="2418605"/>
                  <a:pt x="6655653" y="2413694"/>
                </a:cubicBezTo>
                <a:cubicBezTo>
                  <a:pt x="6649923" y="2415331"/>
                  <a:pt x="6643374" y="2413694"/>
                  <a:pt x="6636007" y="2408783"/>
                </a:cubicBezTo>
                <a:close/>
                <a:moveTo>
                  <a:pt x="5727374" y="2408783"/>
                </a:moveTo>
                <a:cubicBezTo>
                  <a:pt x="5722463" y="2414513"/>
                  <a:pt x="5717552" y="2420652"/>
                  <a:pt x="5712640" y="2427200"/>
                </a:cubicBezTo>
                <a:cubicBezTo>
                  <a:pt x="5713459" y="2428019"/>
                  <a:pt x="5714277" y="2428837"/>
                  <a:pt x="5715096" y="2429656"/>
                </a:cubicBezTo>
                <a:cubicBezTo>
                  <a:pt x="5717552" y="2432930"/>
                  <a:pt x="5717552" y="2435386"/>
                  <a:pt x="5715096" y="2437023"/>
                </a:cubicBezTo>
                <a:cubicBezTo>
                  <a:pt x="5715915" y="2437023"/>
                  <a:pt x="5716733" y="2437432"/>
                  <a:pt x="5717552" y="2438251"/>
                </a:cubicBezTo>
                <a:cubicBezTo>
                  <a:pt x="5718370" y="2438251"/>
                  <a:pt x="5719189" y="2438660"/>
                  <a:pt x="5720007" y="2439478"/>
                </a:cubicBezTo>
                <a:cubicBezTo>
                  <a:pt x="5724101" y="2440297"/>
                  <a:pt x="5727784" y="2443571"/>
                  <a:pt x="5731058" y="2449301"/>
                </a:cubicBezTo>
                <a:cubicBezTo>
                  <a:pt x="5732696" y="2450938"/>
                  <a:pt x="5735151" y="2454212"/>
                  <a:pt x="5738425" y="2459124"/>
                </a:cubicBezTo>
                <a:cubicBezTo>
                  <a:pt x="5736788" y="2455850"/>
                  <a:pt x="5737606" y="2456668"/>
                  <a:pt x="5740880" y="2461579"/>
                </a:cubicBezTo>
                <a:cubicBezTo>
                  <a:pt x="5744155" y="2443571"/>
                  <a:pt x="5745383" y="2428837"/>
                  <a:pt x="5744564" y="2417377"/>
                </a:cubicBezTo>
                <a:cubicBezTo>
                  <a:pt x="5744564" y="2413285"/>
                  <a:pt x="5744973" y="2410829"/>
                  <a:pt x="5745792" y="2410010"/>
                </a:cubicBezTo>
                <a:lnTo>
                  <a:pt x="5739653" y="2411238"/>
                </a:lnTo>
                <a:cubicBezTo>
                  <a:pt x="5734741" y="2411238"/>
                  <a:pt x="5730649" y="2410420"/>
                  <a:pt x="5727374" y="2408783"/>
                </a:cubicBezTo>
                <a:close/>
                <a:moveTo>
                  <a:pt x="6697399" y="2405099"/>
                </a:moveTo>
                <a:cubicBezTo>
                  <a:pt x="6695762" y="2405918"/>
                  <a:pt x="6690850" y="2407146"/>
                  <a:pt x="6682665" y="2408783"/>
                </a:cubicBezTo>
                <a:cubicBezTo>
                  <a:pt x="6682665" y="2413694"/>
                  <a:pt x="6682665" y="2419015"/>
                  <a:pt x="6682665" y="2424744"/>
                </a:cubicBezTo>
                <a:cubicBezTo>
                  <a:pt x="6685121" y="2423926"/>
                  <a:pt x="6688395" y="2423517"/>
                  <a:pt x="6692488" y="2423517"/>
                </a:cubicBezTo>
                <a:cubicBezTo>
                  <a:pt x="6696580" y="2422698"/>
                  <a:pt x="6699445" y="2422289"/>
                  <a:pt x="6701082" y="2422289"/>
                </a:cubicBezTo>
                <a:cubicBezTo>
                  <a:pt x="6701082" y="2415740"/>
                  <a:pt x="6701082" y="2410010"/>
                  <a:pt x="6701082" y="2405099"/>
                </a:cubicBezTo>
                <a:cubicBezTo>
                  <a:pt x="6700264" y="2405099"/>
                  <a:pt x="6699036" y="2405099"/>
                  <a:pt x="6697399" y="2405099"/>
                </a:cubicBezTo>
                <a:close/>
                <a:moveTo>
                  <a:pt x="699518" y="2403871"/>
                </a:moveTo>
                <a:cubicBezTo>
                  <a:pt x="700335" y="2403871"/>
                  <a:pt x="701154" y="2404690"/>
                  <a:pt x="701973" y="2406327"/>
                </a:cubicBezTo>
                <a:cubicBezTo>
                  <a:pt x="713432" y="2439069"/>
                  <a:pt x="711386" y="2462807"/>
                  <a:pt x="695833" y="2477541"/>
                </a:cubicBezTo>
                <a:cubicBezTo>
                  <a:pt x="689285" y="2483271"/>
                  <a:pt x="682737" y="2483271"/>
                  <a:pt x="676188" y="2477541"/>
                </a:cubicBezTo>
                <a:cubicBezTo>
                  <a:pt x="666366" y="2462807"/>
                  <a:pt x="666366" y="2448892"/>
                  <a:pt x="676188" y="2435795"/>
                </a:cubicBezTo>
                <a:cubicBezTo>
                  <a:pt x="686830" y="2422698"/>
                  <a:pt x="693787" y="2412875"/>
                  <a:pt x="697061" y="2406327"/>
                </a:cubicBezTo>
                <a:cubicBezTo>
                  <a:pt x="697880" y="2404690"/>
                  <a:pt x="698699" y="2403871"/>
                  <a:pt x="699518" y="2403871"/>
                </a:cubicBezTo>
                <a:close/>
                <a:moveTo>
                  <a:pt x="4738626" y="2401416"/>
                </a:moveTo>
                <a:cubicBezTo>
                  <a:pt x="4742514" y="2401416"/>
                  <a:pt x="4745890" y="2402234"/>
                  <a:pt x="4748755" y="2403871"/>
                </a:cubicBezTo>
                <a:cubicBezTo>
                  <a:pt x="4756941" y="2407964"/>
                  <a:pt x="4761852" y="2412466"/>
                  <a:pt x="4763489" y="2417377"/>
                </a:cubicBezTo>
                <a:cubicBezTo>
                  <a:pt x="4767582" y="2424744"/>
                  <a:pt x="4765126" y="2429247"/>
                  <a:pt x="4756122" y="2430884"/>
                </a:cubicBezTo>
                <a:cubicBezTo>
                  <a:pt x="4737296" y="2434976"/>
                  <a:pt x="4713557" y="2437841"/>
                  <a:pt x="4684908" y="2439478"/>
                </a:cubicBezTo>
                <a:cubicBezTo>
                  <a:pt x="4675085" y="2440297"/>
                  <a:pt x="4666900" y="2435386"/>
                  <a:pt x="4660351" y="2424744"/>
                </a:cubicBezTo>
                <a:cubicBezTo>
                  <a:pt x="4657077" y="2419833"/>
                  <a:pt x="4657896" y="2416559"/>
                  <a:pt x="4662807" y="2414922"/>
                </a:cubicBezTo>
                <a:cubicBezTo>
                  <a:pt x="4689819" y="2412466"/>
                  <a:pt x="4710692" y="2408783"/>
                  <a:pt x="4725426" y="2403871"/>
                </a:cubicBezTo>
                <a:cubicBezTo>
                  <a:pt x="4730338" y="2402234"/>
                  <a:pt x="4734738" y="2401416"/>
                  <a:pt x="4738626" y="2401416"/>
                </a:cubicBezTo>
                <a:close/>
                <a:moveTo>
                  <a:pt x="1162429" y="2401109"/>
                </a:moveTo>
                <a:cubicBezTo>
                  <a:pt x="1163248" y="2400904"/>
                  <a:pt x="1164271" y="2401006"/>
                  <a:pt x="1165498" y="2401416"/>
                </a:cubicBezTo>
                <a:cubicBezTo>
                  <a:pt x="1179414" y="2403053"/>
                  <a:pt x="1190465" y="2408373"/>
                  <a:pt x="1198651" y="2417377"/>
                </a:cubicBezTo>
                <a:cubicBezTo>
                  <a:pt x="1201923" y="2420652"/>
                  <a:pt x="1202333" y="2424335"/>
                  <a:pt x="1199878" y="2428428"/>
                </a:cubicBezTo>
                <a:cubicBezTo>
                  <a:pt x="1198241" y="2429247"/>
                  <a:pt x="1195785" y="2438251"/>
                  <a:pt x="1192511" y="2455440"/>
                </a:cubicBezTo>
                <a:cubicBezTo>
                  <a:pt x="1191692" y="2457077"/>
                  <a:pt x="1190874" y="2459533"/>
                  <a:pt x="1190055" y="2462807"/>
                </a:cubicBezTo>
                <a:cubicBezTo>
                  <a:pt x="1186781" y="2473448"/>
                  <a:pt x="1183916" y="2480815"/>
                  <a:pt x="1181461" y="2484908"/>
                </a:cubicBezTo>
                <a:cubicBezTo>
                  <a:pt x="1200288" y="2489820"/>
                  <a:pt x="1217068" y="2496368"/>
                  <a:pt x="1231801" y="2504554"/>
                </a:cubicBezTo>
                <a:cubicBezTo>
                  <a:pt x="1244899" y="2510283"/>
                  <a:pt x="1249401" y="2521334"/>
                  <a:pt x="1245307" y="2537705"/>
                </a:cubicBezTo>
                <a:cubicBezTo>
                  <a:pt x="1241215" y="2553258"/>
                  <a:pt x="1233030" y="2556532"/>
                  <a:pt x="1220752" y="2547528"/>
                </a:cubicBezTo>
                <a:cubicBezTo>
                  <a:pt x="1214202" y="2540979"/>
                  <a:pt x="1203561" y="2528701"/>
                  <a:pt x="1188828" y="2510693"/>
                </a:cubicBezTo>
                <a:cubicBezTo>
                  <a:pt x="1183098" y="2504144"/>
                  <a:pt x="1179005" y="2499233"/>
                  <a:pt x="1176549" y="2495959"/>
                </a:cubicBezTo>
                <a:cubicBezTo>
                  <a:pt x="1170001" y="2504144"/>
                  <a:pt x="1160588" y="2512739"/>
                  <a:pt x="1148310" y="2521743"/>
                </a:cubicBezTo>
                <a:cubicBezTo>
                  <a:pt x="1130301" y="2532384"/>
                  <a:pt x="1105335" y="2538933"/>
                  <a:pt x="1073411" y="2541389"/>
                </a:cubicBezTo>
                <a:cubicBezTo>
                  <a:pt x="1070956" y="2541389"/>
                  <a:pt x="1069319" y="2540570"/>
                  <a:pt x="1068501" y="2538933"/>
                </a:cubicBezTo>
                <a:cubicBezTo>
                  <a:pt x="1068501" y="2538114"/>
                  <a:pt x="1069728" y="2537705"/>
                  <a:pt x="1072184" y="2537705"/>
                </a:cubicBezTo>
                <a:cubicBezTo>
                  <a:pt x="1097149" y="2528292"/>
                  <a:pt x="1117000" y="2516320"/>
                  <a:pt x="1131734" y="2501791"/>
                </a:cubicBezTo>
                <a:lnTo>
                  <a:pt x="1138780" y="2489271"/>
                </a:lnTo>
                <a:lnTo>
                  <a:pt x="1140942" y="2487364"/>
                </a:lnTo>
                <a:lnTo>
                  <a:pt x="1141671" y="2484136"/>
                </a:lnTo>
                <a:lnTo>
                  <a:pt x="1160588" y="2450529"/>
                </a:lnTo>
                <a:cubicBezTo>
                  <a:pt x="1164680" y="2430884"/>
                  <a:pt x="1164680" y="2416559"/>
                  <a:pt x="1160588" y="2407555"/>
                </a:cubicBezTo>
                <a:cubicBezTo>
                  <a:pt x="1159769" y="2405099"/>
                  <a:pt x="1159769" y="2403462"/>
                  <a:pt x="1160588" y="2402643"/>
                </a:cubicBezTo>
                <a:cubicBezTo>
                  <a:pt x="1160997" y="2401825"/>
                  <a:pt x="1161611" y="2401313"/>
                  <a:pt x="1162429" y="2401109"/>
                </a:cubicBezTo>
                <a:close/>
                <a:moveTo>
                  <a:pt x="6929468" y="2400495"/>
                </a:moveTo>
                <a:cubicBezTo>
                  <a:pt x="6931719" y="2400290"/>
                  <a:pt x="6934073" y="2400597"/>
                  <a:pt x="6936528" y="2401416"/>
                </a:cubicBezTo>
                <a:cubicBezTo>
                  <a:pt x="6943895" y="2406327"/>
                  <a:pt x="6950035" y="2412057"/>
                  <a:pt x="6954946" y="2418605"/>
                </a:cubicBezTo>
                <a:cubicBezTo>
                  <a:pt x="6956583" y="2421880"/>
                  <a:pt x="6956583" y="2424744"/>
                  <a:pt x="6954946" y="2427200"/>
                </a:cubicBezTo>
                <a:cubicBezTo>
                  <a:pt x="6946760" y="2432111"/>
                  <a:pt x="6941849" y="2437023"/>
                  <a:pt x="6940212" y="2441934"/>
                </a:cubicBezTo>
                <a:cubicBezTo>
                  <a:pt x="6936938" y="2448483"/>
                  <a:pt x="6937347" y="2454212"/>
                  <a:pt x="6941440" y="2459124"/>
                </a:cubicBezTo>
                <a:cubicBezTo>
                  <a:pt x="6949625" y="2473858"/>
                  <a:pt x="6947988" y="2486136"/>
                  <a:pt x="6936528" y="2495959"/>
                </a:cubicBezTo>
                <a:cubicBezTo>
                  <a:pt x="6939803" y="2495959"/>
                  <a:pt x="6948807" y="2498005"/>
                  <a:pt x="6963541" y="2502098"/>
                </a:cubicBezTo>
                <a:cubicBezTo>
                  <a:pt x="6970089" y="2503735"/>
                  <a:pt x="6975410" y="2504963"/>
                  <a:pt x="6979503" y="2505781"/>
                </a:cubicBezTo>
                <a:cubicBezTo>
                  <a:pt x="7040075" y="2520515"/>
                  <a:pt x="7096965" y="2523380"/>
                  <a:pt x="7150171" y="2514376"/>
                </a:cubicBezTo>
                <a:cubicBezTo>
                  <a:pt x="7153445" y="2513558"/>
                  <a:pt x="7155083" y="2513967"/>
                  <a:pt x="7155083" y="2515604"/>
                </a:cubicBezTo>
                <a:cubicBezTo>
                  <a:pt x="7155083" y="2517241"/>
                  <a:pt x="7153855" y="2518878"/>
                  <a:pt x="7151399" y="2520515"/>
                </a:cubicBezTo>
                <a:cubicBezTo>
                  <a:pt x="7130117" y="2533612"/>
                  <a:pt x="7108015" y="2545072"/>
                  <a:pt x="7085096" y="2554895"/>
                </a:cubicBezTo>
                <a:cubicBezTo>
                  <a:pt x="7079366" y="2558169"/>
                  <a:pt x="7074045" y="2558987"/>
                  <a:pt x="7069134" y="2557350"/>
                </a:cubicBezTo>
                <a:cubicBezTo>
                  <a:pt x="7042121" y="2551620"/>
                  <a:pt x="7008971" y="2541798"/>
                  <a:pt x="6969680" y="2527882"/>
                </a:cubicBezTo>
                <a:cubicBezTo>
                  <a:pt x="6939393" y="2514785"/>
                  <a:pt x="6918520" y="2513558"/>
                  <a:pt x="6907060" y="2524199"/>
                </a:cubicBezTo>
                <a:cubicBezTo>
                  <a:pt x="6904605" y="2527473"/>
                  <a:pt x="6900512" y="2527473"/>
                  <a:pt x="6894782" y="2524199"/>
                </a:cubicBezTo>
                <a:cubicBezTo>
                  <a:pt x="6887415" y="2520925"/>
                  <a:pt x="6881685" y="2516013"/>
                  <a:pt x="6877592" y="2509465"/>
                </a:cubicBezTo>
                <a:cubicBezTo>
                  <a:pt x="6875137" y="2505372"/>
                  <a:pt x="6875137" y="2502916"/>
                  <a:pt x="6877592" y="2502098"/>
                </a:cubicBezTo>
                <a:cubicBezTo>
                  <a:pt x="6884141" y="2497187"/>
                  <a:pt x="6897238" y="2494322"/>
                  <a:pt x="6916883" y="2493503"/>
                </a:cubicBezTo>
                <a:cubicBezTo>
                  <a:pt x="6923432" y="2482043"/>
                  <a:pt x="6923022" y="2471811"/>
                  <a:pt x="6915655" y="2462807"/>
                </a:cubicBezTo>
                <a:cubicBezTo>
                  <a:pt x="6911563" y="2458714"/>
                  <a:pt x="6910335" y="2454212"/>
                  <a:pt x="6911972" y="2449301"/>
                </a:cubicBezTo>
                <a:cubicBezTo>
                  <a:pt x="6912790" y="2446845"/>
                  <a:pt x="6914018" y="2443162"/>
                  <a:pt x="6915655" y="2438251"/>
                </a:cubicBezTo>
                <a:cubicBezTo>
                  <a:pt x="6917292" y="2433339"/>
                  <a:pt x="6918111" y="2430065"/>
                  <a:pt x="6918111" y="2428428"/>
                </a:cubicBezTo>
                <a:cubicBezTo>
                  <a:pt x="6917292" y="2429247"/>
                  <a:pt x="6914018" y="2431702"/>
                  <a:pt x="6908288" y="2435795"/>
                </a:cubicBezTo>
                <a:cubicBezTo>
                  <a:pt x="6905833" y="2436614"/>
                  <a:pt x="6904196" y="2437432"/>
                  <a:pt x="6903377" y="2438251"/>
                </a:cubicBezTo>
                <a:cubicBezTo>
                  <a:pt x="6899284" y="2441525"/>
                  <a:pt x="6895601" y="2441525"/>
                  <a:pt x="6892326" y="2438251"/>
                </a:cubicBezTo>
                <a:cubicBezTo>
                  <a:pt x="6884141" y="2434158"/>
                  <a:pt x="6878820" y="2429247"/>
                  <a:pt x="6876365" y="2423517"/>
                </a:cubicBezTo>
                <a:cubicBezTo>
                  <a:pt x="6874728" y="2419424"/>
                  <a:pt x="6875546" y="2417377"/>
                  <a:pt x="6878820" y="2417377"/>
                </a:cubicBezTo>
                <a:cubicBezTo>
                  <a:pt x="6891099" y="2414922"/>
                  <a:pt x="6905833" y="2410010"/>
                  <a:pt x="6923022" y="2402643"/>
                </a:cubicBezTo>
                <a:cubicBezTo>
                  <a:pt x="6925069" y="2401416"/>
                  <a:pt x="6927217" y="2400699"/>
                  <a:pt x="6929468" y="2400495"/>
                </a:cubicBezTo>
                <a:close/>
                <a:moveTo>
                  <a:pt x="8924463" y="2400188"/>
                </a:moveTo>
                <a:cubicBezTo>
                  <a:pt x="8914640" y="2401006"/>
                  <a:pt x="8904817" y="2402234"/>
                  <a:pt x="8894995" y="2403871"/>
                </a:cubicBezTo>
                <a:cubicBezTo>
                  <a:pt x="8894995" y="2405508"/>
                  <a:pt x="8895404" y="2407964"/>
                  <a:pt x="8896223" y="2411238"/>
                </a:cubicBezTo>
                <a:cubicBezTo>
                  <a:pt x="8896223" y="2414513"/>
                  <a:pt x="8896223" y="2416968"/>
                  <a:pt x="8896223" y="2418605"/>
                </a:cubicBezTo>
                <a:cubicBezTo>
                  <a:pt x="8896223" y="2423517"/>
                  <a:pt x="8896223" y="2428019"/>
                  <a:pt x="8896223" y="2432111"/>
                </a:cubicBezTo>
                <a:cubicBezTo>
                  <a:pt x="8901134" y="2431293"/>
                  <a:pt x="8904817" y="2429656"/>
                  <a:pt x="8907273" y="2427200"/>
                </a:cubicBezTo>
                <a:cubicBezTo>
                  <a:pt x="8911366" y="2424744"/>
                  <a:pt x="8917505" y="2425154"/>
                  <a:pt x="8925690" y="2428428"/>
                </a:cubicBezTo>
                <a:cubicBezTo>
                  <a:pt x="8927328" y="2428428"/>
                  <a:pt x="8928965" y="2429247"/>
                  <a:pt x="8930602" y="2430884"/>
                </a:cubicBezTo>
                <a:cubicBezTo>
                  <a:pt x="8930602" y="2421061"/>
                  <a:pt x="8930193" y="2412875"/>
                  <a:pt x="8929374" y="2406327"/>
                </a:cubicBezTo>
                <a:cubicBezTo>
                  <a:pt x="8929374" y="2402234"/>
                  <a:pt x="8927737" y="2400188"/>
                  <a:pt x="8924463" y="2400188"/>
                </a:cubicBezTo>
                <a:close/>
                <a:moveTo>
                  <a:pt x="845630" y="2398960"/>
                </a:moveTo>
                <a:cubicBezTo>
                  <a:pt x="846448" y="2398141"/>
                  <a:pt x="848085" y="2398141"/>
                  <a:pt x="850541" y="2398960"/>
                </a:cubicBezTo>
                <a:cubicBezTo>
                  <a:pt x="851360" y="2398960"/>
                  <a:pt x="852997" y="2398960"/>
                  <a:pt x="855453" y="2398960"/>
                </a:cubicBezTo>
                <a:cubicBezTo>
                  <a:pt x="886558" y="2400597"/>
                  <a:pt x="907022" y="2405918"/>
                  <a:pt x="916845" y="2414922"/>
                </a:cubicBezTo>
                <a:cubicBezTo>
                  <a:pt x="925848" y="2425563"/>
                  <a:pt x="927486" y="2437432"/>
                  <a:pt x="921756" y="2450529"/>
                </a:cubicBezTo>
                <a:cubicBezTo>
                  <a:pt x="917663" y="2457896"/>
                  <a:pt x="911933" y="2459533"/>
                  <a:pt x="904566" y="2455440"/>
                </a:cubicBezTo>
                <a:cubicBezTo>
                  <a:pt x="889831" y="2448073"/>
                  <a:pt x="871005" y="2430884"/>
                  <a:pt x="848085" y="2403871"/>
                </a:cubicBezTo>
                <a:cubicBezTo>
                  <a:pt x="846448" y="2402234"/>
                  <a:pt x="845630" y="2400597"/>
                  <a:pt x="845630" y="2398960"/>
                </a:cubicBezTo>
                <a:close/>
                <a:moveTo>
                  <a:pt x="3068709" y="2385454"/>
                </a:moveTo>
                <a:cubicBezTo>
                  <a:pt x="3062160" y="2386272"/>
                  <a:pt x="3052338" y="2387500"/>
                  <a:pt x="3039241" y="2389137"/>
                </a:cubicBezTo>
                <a:cubicBezTo>
                  <a:pt x="3034330" y="2389956"/>
                  <a:pt x="3030646" y="2390365"/>
                  <a:pt x="3028190" y="2390365"/>
                </a:cubicBezTo>
                <a:cubicBezTo>
                  <a:pt x="3028190" y="2402643"/>
                  <a:pt x="3029009" y="2414513"/>
                  <a:pt x="3030646" y="2425972"/>
                </a:cubicBezTo>
                <a:lnTo>
                  <a:pt x="3030646" y="2427200"/>
                </a:lnTo>
                <a:cubicBezTo>
                  <a:pt x="3034739" y="2426382"/>
                  <a:pt x="3041287" y="2425563"/>
                  <a:pt x="3050291" y="2424744"/>
                </a:cubicBezTo>
                <a:cubicBezTo>
                  <a:pt x="3058477" y="2423107"/>
                  <a:pt x="3064616" y="2422289"/>
                  <a:pt x="3068709" y="2422289"/>
                </a:cubicBezTo>
                <a:close/>
                <a:moveTo>
                  <a:pt x="5912479" y="2380543"/>
                </a:moveTo>
                <a:cubicBezTo>
                  <a:pt x="5913298" y="2379724"/>
                  <a:pt x="5914526" y="2379724"/>
                  <a:pt x="5916163" y="2380543"/>
                </a:cubicBezTo>
                <a:cubicBezTo>
                  <a:pt x="5917800" y="2380543"/>
                  <a:pt x="5920665" y="2380952"/>
                  <a:pt x="5924758" y="2381770"/>
                </a:cubicBezTo>
                <a:cubicBezTo>
                  <a:pt x="5934580" y="2383407"/>
                  <a:pt x="5941947" y="2384635"/>
                  <a:pt x="5946859" y="2385454"/>
                </a:cubicBezTo>
                <a:cubicBezTo>
                  <a:pt x="5964048" y="2390365"/>
                  <a:pt x="5969778" y="2403462"/>
                  <a:pt x="5964048" y="2424744"/>
                </a:cubicBezTo>
                <a:cubicBezTo>
                  <a:pt x="5959137" y="2433749"/>
                  <a:pt x="5951361" y="2434976"/>
                  <a:pt x="5940719" y="2428428"/>
                </a:cubicBezTo>
                <a:cubicBezTo>
                  <a:pt x="5932534" y="2420242"/>
                  <a:pt x="5923121" y="2405508"/>
                  <a:pt x="5912479" y="2384226"/>
                </a:cubicBezTo>
                <a:cubicBezTo>
                  <a:pt x="5911661" y="2382589"/>
                  <a:pt x="5911661" y="2381361"/>
                  <a:pt x="5912479" y="2380543"/>
                </a:cubicBezTo>
                <a:close/>
                <a:moveTo>
                  <a:pt x="3146062" y="2378087"/>
                </a:moveTo>
                <a:cubicBezTo>
                  <a:pt x="3134603" y="2378087"/>
                  <a:pt x="3121506" y="2379315"/>
                  <a:pt x="3106772" y="2381770"/>
                </a:cubicBezTo>
                <a:cubicBezTo>
                  <a:pt x="3106772" y="2392412"/>
                  <a:pt x="3106362" y="2404690"/>
                  <a:pt x="3105544" y="2418605"/>
                </a:cubicBezTo>
                <a:lnTo>
                  <a:pt x="3119050" y="2418605"/>
                </a:lnTo>
                <a:cubicBezTo>
                  <a:pt x="3128054" y="2416968"/>
                  <a:pt x="3136649" y="2416150"/>
                  <a:pt x="3144834" y="2416150"/>
                </a:cubicBezTo>
                <a:cubicBezTo>
                  <a:pt x="3145653" y="2412057"/>
                  <a:pt x="3146881" y="2405918"/>
                  <a:pt x="3148518" y="2397732"/>
                </a:cubicBezTo>
                <a:cubicBezTo>
                  <a:pt x="3149337" y="2389547"/>
                  <a:pt x="3150155" y="2384635"/>
                  <a:pt x="3150974" y="2382998"/>
                </a:cubicBezTo>
                <a:cubicBezTo>
                  <a:pt x="3151792" y="2378905"/>
                  <a:pt x="3150155" y="2377268"/>
                  <a:pt x="3146062" y="2378087"/>
                </a:cubicBezTo>
                <a:close/>
                <a:moveTo>
                  <a:pt x="2452006" y="2370720"/>
                </a:moveTo>
                <a:cubicBezTo>
                  <a:pt x="2444639" y="2373994"/>
                  <a:pt x="2437272" y="2378087"/>
                  <a:pt x="2429905" y="2382998"/>
                </a:cubicBezTo>
                <a:cubicBezTo>
                  <a:pt x="2433997" y="2386272"/>
                  <a:pt x="2436454" y="2388728"/>
                  <a:pt x="2437272" y="2390365"/>
                </a:cubicBezTo>
                <a:cubicBezTo>
                  <a:pt x="2438909" y="2396914"/>
                  <a:pt x="2436454" y="2400597"/>
                  <a:pt x="2429905" y="2401416"/>
                </a:cubicBezTo>
                <a:cubicBezTo>
                  <a:pt x="2428268" y="2401416"/>
                  <a:pt x="2425402" y="2402234"/>
                  <a:pt x="2421310" y="2403871"/>
                </a:cubicBezTo>
                <a:cubicBezTo>
                  <a:pt x="2413944" y="2404690"/>
                  <a:pt x="2408213" y="2405508"/>
                  <a:pt x="2404121" y="2406327"/>
                </a:cubicBezTo>
                <a:lnTo>
                  <a:pt x="2404121" y="2414922"/>
                </a:lnTo>
                <a:cubicBezTo>
                  <a:pt x="2404121" y="2418196"/>
                  <a:pt x="2404121" y="2421061"/>
                  <a:pt x="2404121" y="2423517"/>
                </a:cubicBezTo>
                <a:cubicBezTo>
                  <a:pt x="2405757" y="2423517"/>
                  <a:pt x="2409032" y="2424335"/>
                  <a:pt x="2413944" y="2425972"/>
                </a:cubicBezTo>
                <a:cubicBezTo>
                  <a:pt x="2418854" y="2426791"/>
                  <a:pt x="2422129" y="2427200"/>
                  <a:pt x="2423766" y="2427200"/>
                </a:cubicBezTo>
                <a:cubicBezTo>
                  <a:pt x="2423766" y="2427200"/>
                  <a:pt x="2423766" y="2427609"/>
                  <a:pt x="2423766" y="2428428"/>
                </a:cubicBezTo>
                <a:cubicBezTo>
                  <a:pt x="2439318" y="2416968"/>
                  <a:pt x="2454462" y="2405099"/>
                  <a:pt x="2469196" y="2392821"/>
                </a:cubicBezTo>
                <a:cubicBezTo>
                  <a:pt x="2467559" y="2392002"/>
                  <a:pt x="2465512" y="2390365"/>
                  <a:pt x="2463056" y="2387910"/>
                </a:cubicBezTo>
                <a:cubicBezTo>
                  <a:pt x="2462238" y="2386272"/>
                  <a:pt x="2460191" y="2382998"/>
                  <a:pt x="2456918" y="2378087"/>
                </a:cubicBezTo>
                <a:cubicBezTo>
                  <a:pt x="2454462" y="2374813"/>
                  <a:pt x="2452824" y="2372357"/>
                  <a:pt x="2452006" y="2370720"/>
                </a:cubicBezTo>
                <a:close/>
                <a:moveTo>
                  <a:pt x="1079627" y="2369185"/>
                </a:moveTo>
                <a:cubicBezTo>
                  <a:pt x="1081009" y="2369390"/>
                  <a:pt x="1082620" y="2369901"/>
                  <a:pt x="1084462" y="2370720"/>
                </a:cubicBezTo>
                <a:cubicBezTo>
                  <a:pt x="1092648" y="2373994"/>
                  <a:pt x="1099605" y="2380952"/>
                  <a:pt x="1105335" y="2391593"/>
                </a:cubicBezTo>
                <a:cubicBezTo>
                  <a:pt x="1108609" y="2396504"/>
                  <a:pt x="1107791" y="2401006"/>
                  <a:pt x="1102879" y="2405099"/>
                </a:cubicBezTo>
                <a:cubicBezTo>
                  <a:pt x="1101242" y="2406736"/>
                  <a:pt x="1098786" y="2408373"/>
                  <a:pt x="1095513" y="2410010"/>
                </a:cubicBezTo>
                <a:cubicBezTo>
                  <a:pt x="1088965" y="2415740"/>
                  <a:pt x="1083644" y="2420652"/>
                  <a:pt x="1079551" y="2424744"/>
                </a:cubicBezTo>
                <a:cubicBezTo>
                  <a:pt x="1054175" y="2443571"/>
                  <a:pt x="1030437" y="2456668"/>
                  <a:pt x="1008336" y="2464035"/>
                </a:cubicBezTo>
                <a:cubicBezTo>
                  <a:pt x="1004244" y="2465672"/>
                  <a:pt x="1001788" y="2465672"/>
                  <a:pt x="1000969" y="2464035"/>
                </a:cubicBezTo>
                <a:cubicBezTo>
                  <a:pt x="1000151" y="2462398"/>
                  <a:pt x="1001788" y="2460352"/>
                  <a:pt x="1005880" y="2457896"/>
                </a:cubicBezTo>
                <a:cubicBezTo>
                  <a:pt x="1033711" y="2434158"/>
                  <a:pt x="1052948" y="2414103"/>
                  <a:pt x="1063589" y="2397732"/>
                </a:cubicBezTo>
                <a:cubicBezTo>
                  <a:pt x="1070956" y="2386272"/>
                  <a:pt x="1074230" y="2378905"/>
                  <a:pt x="1073411" y="2375631"/>
                </a:cubicBezTo>
                <a:cubicBezTo>
                  <a:pt x="1073411" y="2370720"/>
                  <a:pt x="1075484" y="2368571"/>
                  <a:pt x="1079627" y="2369185"/>
                </a:cubicBezTo>
                <a:close/>
                <a:moveTo>
                  <a:pt x="4357058" y="2368264"/>
                </a:moveTo>
                <a:cubicBezTo>
                  <a:pt x="4359514" y="2368264"/>
                  <a:pt x="4362174" y="2368673"/>
                  <a:pt x="4365039" y="2369492"/>
                </a:cubicBezTo>
                <a:cubicBezTo>
                  <a:pt x="4374043" y="2373585"/>
                  <a:pt x="4380182" y="2378087"/>
                  <a:pt x="4383457" y="2382998"/>
                </a:cubicBezTo>
                <a:cubicBezTo>
                  <a:pt x="4385912" y="2387910"/>
                  <a:pt x="4385503" y="2391184"/>
                  <a:pt x="4382229" y="2392821"/>
                </a:cubicBezTo>
                <a:cubicBezTo>
                  <a:pt x="4377317" y="2394458"/>
                  <a:pt x="4367904" y="2404281"/>
                  <a:pt x="4353989" y="2422289"/>
                </a:cubicBezTo>
                <a:cubicBezTo>
                  <a:pt x="4352352" y="2422289"/>
                  <a:pt x="4351533" y="2423107"/>
                  <a:pt x="4351533" y="2424744"/>
                </a:cubicBezTo>
                <a:cubicBezTo>
                  <a:pt x="4360537" y="2426382"/>
                  <a:pt x="4370360" y="2429247"/>
                  <a:pt x="4381001" y="2433339"/>
                </a:cubicBezTo>
                <a:cubicBezTo>
                  <a:pt x="4392461" y="2440706"/>
                  <a:pt x="4394916" y="2452166"/>
                  <a:pt x="4388368" y="2467719"/>
                </a:cubicBezTo>
                <a:cubicBezTo>
                  <a:pt x="4381820" y="2475086"/>
                  <a:pt x="4376090" y="2475495"/>
                  <a:pt x="4371178" y="2468946"/>
                </a:cubicBezTo>
                <a:cubicBezTo>
                  <a:pt x="4364630" y="2463217"/>
                  <a:pt x="4357263" y="2451757"/>
                  <a:pt x="4349077" y="2434567"/>
                </a:cubicBezTo>
                <a:cubicBezTo>
                  <a:pt x="4348259" y="2432111"/>
                  <a:pt x="4347440" y="2430474"/>
                  <a:pt x="4346622" y="2429656"/>
                </a:cubicBezTo>
                <a:cubicBezTo>
                  <a:pt x="4346622" y="2429656"/>
                  <a:pt x="4346212" y="2430065"/>
                  <a:pt x="4345394" y="2430884"/>
                </a:cubicBezTo>
                <a:cubicBezTo>
                  <a:pt x="4345394" y="2431702"/>
                  <a:pt x="4344985" y="2432521"/>
                  <a:pt x="4344166" y="2433339"/>
                </a:cubicBezTo>
                <a:cubicBezTo>
                  <a:pt x="4345803" y="2434976"/>
                  <a:pt x="4347031" y="2435795"/>
                  <a:pt x="4347850" y="2435795"/>
                </a:cubicBezTo>
                <a:cubicBezTo>
                  <a:pt x="4351124" y="2439069"/>
                  <a:pt x="4353170" y="2447255"/>
                  <a:pt x="4353989" y="2460352"/>
                </a:cubicBezTo>
                <a:cubicBezTo>
                  <a:pt x="4353989" y="2465263"/>
                  <a:pt x="4353579" y="2478769"/>
                  <a:pt x="4352761" y="2500870"/>
                </a:cubicBezTo>
                <a:cubicBezTo>
                  <a:pt x="4351942" y="2505781"/>
                  <a:pt x="4351533" y="2509874"/>
                  <a:pt x="4351533" y="2513148"/>
                </a:cubicBezTo>
                <a:cubicBezTo>
                  <a:pt x="4351533" y="2529519"/>
                  <a:pt x="4349077" y="2539342"/>
                  <a:pt x="4344166" y="2542616"/>
                </a:cubicBezTo>
                <a:cubicBezTo>
                  <a:pt x="4340892" y="2546709"/>
                  <a:pt x="4336799" y="2546709"/>
                  <a:pt x="4331888" y="2542616"/>
                </a:cubicBezTo>
                <a:cubicBezTo>
                  <a:pt x="4326158" y="2539342"/>
                  <a:pt x="4322065" y="2535249"/>
                  <a:pt x="4319609" y="2530338"/>
                </a:cubicBezTo>
                <a:cubicBezTo>
                  <a:pt x="4319609" y="2529519"/>
                  <a:pt x="4319609" y="2528701"/>
                  <a:pt x="4319609" y="2527882"/>
                </a:cubicBezTo>
                <a:cubicBezTo>
                  <a:pt x="4318791" y="2521334"/>
                  <a:pt x="4318791" y="2516832"/>
                  <a:pt x="4319609" y="2514376"/>
                </a:cubicBezTo>
                <a:cubicBezTo>
                  <a:pt x="4323702" y="2501279"/>
                  <a:pt x="4326158" y="2482043"/>
                  <a:pt x="4326976" y="2456668"/>
                </a:cubicBezTo>
                <a:lnTo>
                  <a:pt x="4326976" y="2450529"/>
                </a:lnTo>
                <a:cubicBezTo>
                  <a:pt x="4325339" y="2452985"/>
                  <a:pt x="4323293" y="2454622"/>
                  <a:pt x="4320837" y="2455440"/>
                </a:cubicBezTo>
                <a:cubicBezTo>
                  <a:pt x="4303648" y="2468537"/>
                  <a:pt x="4285639" y="2479178"/>
                  <a:pt x="4266813" y="2487364"/>
                </a:cubicBezTo>
                <a:cubicBezTo>
                  <a:pt x="4262720" y="2489001"/>
                  <a:pt x="4260264" y="2489410"/>
                  <a:pt x="4259446" y="2488592"/>
                </a:cubicBezTo>
                <a:cubicBezTo>
                  <a:pt x="4259446" y="2486955"/>
                  <a:pt x="4261083" y="2484908"/>
                  <a:pt x="4264357" y="2482453"/>
                </a:cubicBezTo>
                <a:cubicBezTo>
                  <a:pt x="4282365" y="2466081"/>
                  <a:pt x="4302829" y="2440706"/>
                  <a:pt x="4325749" y="2406327"/>
                </a:cubicBezTo>
                <a:cubicBezTo>
                  <a:pt x="4326567" y="2403871"/>
                  <a:pt x="4324930" y="2403053"/>
                  <a:pt x="4320837" y="2403871"/>
                </a:cubicBezTo>
                <a:cubicBezTo>
                  <a:pt x="4320019" y="2404690"/>
                  <a:pt x="4318382" y="2405508"/>
                  <a:pt x="4315926" y="2406327"/>
                </a:cubicBezTo>
                <a:cubicBezTo>
                  <a:pt x="4308559" y="2409601"/>
                  <a:pt x="4302829" y="2412466"/>
                  <a:pt x="4298736" y="2414922"/>
                </a:cubicBezTo>
                <a:cubicBezTo>
                  <a:pt x="4295462" y="2417377"/>
                  <a:pt x="4290960" y="2417787"/>
                  <a:pt x="4285230" y="2416150"/>
                </a:cubicBezTo>
                <a:cubicBezTo>
                  <a:pt x="4279500" y="2412875"/>
                  <a:pt x="4273770" y="2407146"/>
                  <a:pt x="4268040" y="2398960"/>
                </a:cubicBezTo>
                <a:cubicBezTo>
                  <a:pt x="4266403" y="2396504"/>
                  <a:pt x="4265585" y="2394867"/>
                  <a:pt x="4265585" y="2394049"/>
                </a:cubicBezTo>
                <a:cubicBezTo>
                  <a:pt x="4265585" y="2393230"/>
                  <a:pt x="4266813" y="2392412"/>
                  <a:pt x="4269268" y="2391593"/>
                </a:cubicBezTo>
                <a:cubicBezTo>
                  <a:pt x="4276635" y="2390774"/>
                  <a:pt x="4289323" y="2388319"/>
                  <a:pt x="4307331" y="2384226"/>
                </a:cubicBezTo>
                <a:cubicBezTo>
                  <a:pt x="4313880" y="2382589"/>
                  <a:pt x="4318791" y="2381361"/>
                  <a:pt x="4322065" y="2380543"/>
                </a:cubicBezTo>
                <a:cubicBezTo>
                  <a:pt x="4337618" y="2376450"/>
                  <a:pt x="4347031" y="2372766"/>
                  <a:pt x="4350305" y="2369492"/>
                </a:cubicBezTo>
                <a:cubicBezTo>
                  <a:pt x="4352352" y="2368673"/>
                  <a:pt x="4354603" y="2368264"/>
                  <a:pt x="4357058" y="2368264"/>
                </a:cubicBezTo>
                <a:close/>
                <a:moveTo>
                  <a:pt x="7389003" y="2365809"/>
                </a:moveTo>
                <a:cubicBezTo>
                  <a:pt x="7388185" y="2365809"/>
                  <a:pt x="7386547" y="2366218"/>
                  <a:pt x="7384091" y="2367036"/>
                </a:cubicBezTo>
                <a:cubicBezTo>
                  <a:pt x="7378361" y="2367855"/>
                  <a:pt x="7374678" y="2368264"/>
                  <a:pt x="7373041" y="2368264"/>
                </a:cubicBezTo>
                <a:cubicBezTo>
                  <a:pt x="7372223" y="2368264"/>
                  <a:pt x="7371404" y="2367855"/>
                  <a:pt x="7370585" y="2367036"/>
                </a:cubicBezTo>
                <a:cubicBezTo>
                  <a:pt x="7368949" y="2367036"/>
                  <a:pt x="7367721" y="2367036"/>
                  <a:pt x="7366902" y="2367036"/>
                </a:cubicBezTo>
                <a:cubicBezTo>
                  <a:pt x="7365265" y="2368673"/>
                  <a:pt x="7362809" y="2371538"/>
                  <a:pt x="7359535" y="2375631"/>
                </a:cubicBezTo>
                <a:cubicBezTo>
                  <a:pt x="7356261" y="2378905"/>
                  <a:pt x="7353805" y="2381770"/>
                  <a:pt x="7352168" y="2384226"/>
                </a:cubicBezTo>
                <a:cubicBezTo>
                  <a:pt x="7354623" y="2385045"/>
                  <a:pt x="7357898" y="2387091"/>
                  <a:pt x="7361991" y="2390365"/>
                </a:cubicBezTo>
                <a:cubicBezTo>
                  <a:pt x="7366083" y="2392821"/>
                  <a:pt x="7369357" y="2394458"/>
                  <a:pt x="7371813" y="2395276"/>
                </a:cubicBezTo>
                <a:cubicBezTo>
                  <a:pt x="7379180" y="2385454"/>
                  <a:pt x="7384910" y="2375631"/>
                  <a:pt x="7389003" y="2365809"/>
                </a:cubicBezTo>
                <a:close/>
                <a:moveTo>
                  <a:pt x="6644602" y="2365809"/>
                </a:moveTo>
                <a:cubicBezTo>
                  <a:pt x="6642965" y="2371538"/>
                  <a:pt x="6641328" y="2379724"/>
                  <a:pt x="6639691" y="2390365"/>
                </a:cubicBezTo>
                <a:cubicBezTo>
                  <a:pt x="6639691" y="2392002"/>
                  <a:pt x="6639691" y="2393230"/>
                  <a:pt x="6639691" y="2394049"/>
                </a:cubicBezTo>
                <a:cubicBezTo>
                  <a:pt x="6644602" y="2392412"/>
                  <a:pt x="6649513" y="2391593"/>
                  <a:pt x="6654425" y="2391593"/>
                </a:cubicBezTo>
                <a:cubicBezTo>
                  <a:pt x="6654425" y="2390774"/>
                  <a:pt x="6654425" y="2390365"/>
                  <a:pt x="6654425" y="2390365"/>
                </a:cubicBezTo>
                <a:cubicBezTo>
                  <a:pt x="6653606" y="2384635"/>
                  <a:pt x="6651969" y="2378496"/>
                  <a:pt x="6649513" y="2371948"/>
                </a:cubicBezTo>
                <a:cubicBezTo>
                  <a:pt x="6649513" y="2371129"/>
                  <a:pt x="6649513" y="2370720"/>
                  <a:pt x="6649513" y="2370720"/>
                </a:cubicBezTo>
                <a:cubicBezTo>
                  <a:pt x="6648695" y="2368264"/>
                  <a:pt x="6648286" y="2366627"/>
                  <a:pt x="6648286" y="2365809"/>
                </a:cubicBezTo>
                <a:cubicBezTo>
                  <a:pt x="6647467" y="2365809"/>
                  <a:pt x="6646239" y="2365809"/>
                  <a:pt x="6644602" y="2365809"/>
                </a:cubicBezTo>
                <a:close/>
                <a:moveTo>
                  <a:pt x="5114044" y="2365195"/>
                </a:moveTo>
                <a:cubicBezTo>
                  <a:pt x="5115886" y="2365195"/>
                  <a:pt x="5117626" y="2365809"/>
                  <a:pt x="5119263" y="2367036"/>
                </a:cubicBezTo>
                <a:cubicBezTo>
                  <a:pt x="5128267" y="2371948"/>
                  <a:pt x="5135224" y="2378496"/>
                  <a:pt x="5140136" y="2386682"/>
                </a:cubicBezTo>
                <a:cubicBezTo>
                  <a:pt x="5143410" y="2391593"/>
                  <a:pt x="5142591" y="2394867"/>
                  <a:pt x="5137680" y="2396504"/>
                </a:cubicBezTo>
                <a:cubicBezTo>
                  <a:pt x="5136862" y="2396504"/>
                  <a:pt x="5135224" y="2396914"/>
                  <a:pt x="5132769" y="2397732"/>
                </a:cubicBezTo>
                <a:cubicBezTo>
                  <a:pt x="5125402" y="2398551"/>
                  <a:pt x="5119263" y="2398960"/>
                  <a:pt x="5114351" y="2398960"/>
                </a:cubicBezTo>
                <a:cubicBezTo>
                  <a:pt x="5098799" y="2399779"/>
                  <a:pt x="5082428" y="2401416"/>
                  <a:pt x="5065238" y="2403871"/>
                </a:cubicBezTo>
                <a:cubicBezTo>
                  <a:pt x="5069331" y="2406327"/>
                  <a:pt x="5073014" y="2409192"/>
                  <a:pt x="5076288" y="2412466"/>
                </a:cubicBezTo>
                <a:cubicBezTo>
                  <a:pt x="5077926" y="2417377"/>
                  <a:pt x="5077926" y="2421061"/>
                  <a:pt x="5076288" y="2423517"/>
                </a:cubicBezTo>
                <a:cubicBezTo>
                  <a:pt x="5073833" y="2428428"/>
                  <a:pt x="5072605" y="2433339"/>
                  <a:pt x="5072605" y="2438251"/>
                </a:cubicBezTo>
                <a:cubicBezTo>
                  <a:pt x="5072605" y="2438251"/>
                  <a:pt x="5072196" y="2438660"/>
                  <a:pt x="5071377" y="2439478"/>
                </a:cubicBezTo>
                <a:cubicBezTo>
                  <a:pt x="5083655" y="2437023"/>
                  <a:pt x="5093887" y="2434567"/>
                  <a:pt x="5102073" y="2432111"/>
                </a:cubicBezTo>
                <a:cubicBezTo>
                  <a:pt x="5107803" y="2429656"/>
                  <a:pt x="5113123" y="2430065"/>
                  <a:pt x="5118035" y="2433339"/>
                </a:cubicBezTo>
                <a:cubicBezTo>
                  <a:pt x="5127039" y="2440706"/>
                  <a:pt x="5132359" y="2446436"/>
                  <a:pt x="5133997" y="2450529"/>
                </a:cubicBezTo>
                <a:cubicBezTo>
                  <a:pt x="5136452" y="2456259"/>
                  <a:pt x="5134815" y="2459942"/>
                  <a:pt x="5129085" y="2461579"/>
                </a:cubicBezTo>
                <a:cubicBezTo>
                  <a:pt x="5128267" y="2461579"/>
                  <a:pt x="5126220" y="2461989"/>
                  <a:pt x="5122946" y="2462807"/>
                </a:cubicBezTo>
                <a:cubicBezTo>
                  <a:pt x="5102482" y="2466081"/>
                  <a:pt x="5085293" y="2468537"/>
                  <a:pt x="5071377" y="2470174"/>
                </a:cubicBezTo>
                <a:cubicBezTo>
                  <a:pt x="5071377" y="2483271"/>
                  <a:pt x="5071377" y="2495549"/>
                  <a:pt x="5071377" y="2507009"/>
                </a:cubicBezTo>
                <a:cubicBezTo>
                  <a:pt x="5082837" y="2507009"/>
                  <a:pt x="5093887" y="2506191"/>
                  <a:pt x="5104529" y="2504554"/>
                </a:cubicBezTo>
                <a:cubicBezTo>
                  <a:pt x="5106984" y="2504554"/>
                  <a:pt x="5110668" y="2504144"/>
                  <a:pt x="5115579" y="2503326"/>
                </a:cubicBezTo>
                <a:cubicBezTo>
                  <a:pt x="5127039" y="2503326"/>
                  <a:pt x="5135634" y="2502507"/>
                  <a:pt x="5141364" y="2500870"/>
                </a:cubicBezTo>
                <a:cubicBezTo>
                  <a:pt x="5148731" y="2499233"/>
                  <a:pt x="5155279" y="2500870"/>
                  <a:pt x="5161009" y="2505781"/>
                </a:cubicBezTo>
                <a:cubicBezTo>
                  <a:pt x="5170832" y="2512330"/>
                  <a:pt x="5176971" y="2519697"/>
                  <a:pt x="5179426" y="2527882"/>
                </a:cubicBezTo>
                <a:cubicBezTo>
                  <a:pt x="5181882" y="2534431"/>
                  <a:pt x="5180245" y="2537705"/>
                  <a:pt x="5174515" y="2537705"/>
                </a:cubicBezTo>
                <a:cubicBezTo>
                  <a:pt x="5163055" y="2537705"/>
                  <a:pt x="5152005" y="2536886"/>
                  <a:pt x="5141364" y="2535249"/>
                </a:cubicBezTo>
                <a:cubicBezTo>
                  <a:pt x="5115988" y="2531157"/>
                  <a:pt x="5086520" y="2530338"/>
                  <a:pt x="5052960" y="2532794"/>
                </a:cubicBezTo>
                <a:cubicBezTo>
                  <a:pt x="5022673" y="2534431"/>
                  <a:pt x="4992796" y="2537296"/>
                  <a:pt x="4963328" y="2541389"/>
                </a:cubicBezTo>
                <a:cubicBezTo>
                  <a:pt x="4956780" y="2543844"/>
                  <a:pt x="4951459" y="2543435"/>
                  <a:pt x="4947366" y="2540161"/>
                </a:cubicBezTo>
                <a:cubicBezTo>
                  <a:pt x="4939999" y="2535249"/>
                  <a:pt x="4933860" y="2529929"/>
                  <a:pt x="4928949" y="2524199"/>
                </a:cubicBezTo>
                <a:cubicBezTo>
                  <a:pt x="4927312" y="2520925"/>
                  <a:pt x="4928539" y="2518878"/>
                  <a:pt x="4932632" y="2518060"/>
                </a:cubicBezTo>
                <a:cubicBezTo>
                  <a:pt x="4949003" y="2518060"/>
                  <a:pt x="4960872" y="2517650"/>
                  <a:pt x="4968239" y="2516832"/>
                </a:cubicBezTo>
                <a:cubicBezTo>
                  <a:pt x="4976425" y="2516013"/>
                  <a:pt x="4987885" y="2514785"/>
                  <a:pt x="5002619" y="2513148"/>
                </a:cubicBezTo>
                <a:cubicBezTo>
                  <a:pt x="5018171" y="2512330"/>
                  <a:pt x="5029631" y="2511511"/>
                  <a:pt x="5036998" y="2510693"/>
                </a:cubicBezTo>
                <a:cubicBezTo>
                  <a:pt x="5036998" y="2507418"/>
                  <a:pt x="5036998" y="2502098"/>
                  <a:pt x="5036998" y="2494731"/>
                </a:cubicBezTo>
                <a:cubicBezTo>
                  <a:pt x="5036179" y="2485727"/>
                  <a:pt x="5035770" y="2479178"/>
                  <a:pt x="5035770" y="2475086"/>
                </a:cubicBezTo>
                <a:cubicBezTo>
                  <a:pt x="5025947" y="2476723"/>
                  <a:pt x="5016125" y="2477541"/>
                  <a:pt x="5006302" y="2477541"/>
                </a:cubicBezTo>
                <a:cubicBezTo>
                  <a:pt x="4998117" y="2479178"/>
                  <a:pt x="4988703" y="2473448"/>
                  <a:pt x="4978062" y="2460352"/>
                </a:cubicBezTo>
                <a:cubicBezTo>
                  <a:pt x="4976425" y="2457896"/>
                  <a:pt x="4976016" y="2456259"/>
                  <a:pt x="4976834" y="2455440"/>
                </a:cubicBezTo>
                <a:cubicBezTo>
                  <a:pt x="4977653" y="2453803"/>
                  <a:pt x="4979290" y="2452985"/>
                  <a:pt x="4981745" y="2452985"/>
                </a:cubicBezTo>
                <a:cubicBezTo>
                  <a:pt x="4994024" y="2452166"/>
                  <a:pt x="5012032" y="2450120"/>
                  <a:pt x="5035770" y="2446845"/>
                </a:cubicBezTo>
                <a:lnTo>
                  <a:pt x="5035770" y="2434567"/>
                </a:lnTo>
                <a:cubicBezTo>
                  <a:pt x="5035770" y="2423107"/>
                  <a:pt x="5034133" y="2414513"/>
                  <a:pt x="5030859" y="2408783"/>
                </a:cubicBezTo>
                <a:cubicBezTo>
                  <a:pt x="5028403" y="2408783"/>
                  <a:pt x="5025538" y="2409192"/>
                  <a:pt x="5022264" y="2410010"/>
                </a:cubicBezTo>
                <a:cubicBezTo>
                  <a:pt x="5014897" y="2410829"/>
                  <a:pt x="5007939" y="2412466"/>
                  <a:pt x="5001391" y="2414922"/>
                </a:cubicBezTo>
                <a:cubicBezTo>
                  <a:pt x="4998117" y="2414922"/>
                  <a:pt x="4994433" y="2414103"/>
                  <a:pt x="4990340" y="2412466"/>
                </a:cubicBezTo>
                <a:cubicBezTo>
                  <a:pt x="4982155" y="2407555"/>
                  <a:pt x="4974788" y="2401006"/>
                  <a:pt x="4968239" y="2392821"/>
                </a:cubicBezTo>
                <a:cubicBezTo>
                  <a:pt x="4966602" y="2391184"/>
                  <a:pt x="4966193" y="2389547"/>
                  <a:pt x="4967011" y="2387910"/>
                </a:cubicBezTo>
                <a:cubicBezTo>
                  <a:pt x="4967830" y="2387091"/>
                  <a:pt x="4969467" y="2386682"/>
                  <a:pt x="4971923" y="2386682"/>
                </a:cubicBezTo>
                <a:cubicBezTo>
                  <a:pt x="4984201" y="2386682"/>
                  <a:pt x="4993614" y="2385863"/>
                  <a:pt x="5000163" y="2384226"/>
                </a:cubicBezTo>
                <a:cubicBezTo>
                  <a:pt x="5009167" y="2383407"/>
                  <a:pt x="5022673" y="2381770"/>
                  <a:pt x="5040681" y="2379315"/>
                </a:cubicBezTo>
                <a:cubicBezTo>
                  <a:pt x="5061145" y="2376040"/>
                  <a:pt x="5075470" y="2373994"/>
                  <a:pt x="5083655" y="2373176"/>
                </a:cubicBezTo>
                <a:cubicBezTo>
                  <a:pt x="5086111" y="2372357"/>
                  <a:pt x="5089385" y="2371538"/>
                  <a:pt x="5093478" y="2370720"/>
                </a:cubicBezTo>
                <a:cubicBezTo>
                  <a:pt x="5096752" y="2369901"/>
                  <a:pt x="5101664" y="2368673"/>
                  <a:pt x="5108212" y="2367036"/>
                </a:cubicBezTo>
                <a:cubicBezTo>
                  <a:pt x="5110259" y="2365809"/>
                  <a:pt x="5112203" y="2365195"/>
                  <a:pt x="5114044" y="2365195"/>
                </a:cubicBezTo>
                <a:close/>
                <a:moveTo>
                  <a:pt x="208672" y="2365195"/>
                </a:moveTo>
                <a:cubicBezTo>
                  <a:pt x="210514" y="2365195"/>
                  <a:pt x="212254" y="2365809"/>
                  <a:pt x="213890" y="2367036"/>
                </a:cubicBezTo>
                <a:cubicBezTo>
                  <a:pt x="222895" y="2371948"/>
                  <a:pt x="229853" y="2378496"/>
                  <a:pt x="234764" y="2386682"/>
                </a:cubicBezTo>
                <a:cubicBezTo>
                  <a:pt x="238038" y="2391593"/>
                  <a:pt x="237220" y="2394867"/>
                  <a:pt x="232308" y="2396504"/>
                </a:cubicBezTo>
                <a:cubicBezTo>
                  <a:pt x="231490" y="2396504"/>
                  <a:pt x="229853" y="2396914"/>
                  <a:pt x="227397" y="2397732"/>
                </a:cubicBezTo>
                <a:cubicBezTo>
                  <a:pt x="220030" y="2398551"/>
                  <a:pt x="213890" y="2398960"/>
                  <a:pt x="208980" y="2398960"/>
                </a:cubicBezTo>
                <a:cubicBezTo>
                  <a:pt x="193427" y="2399779"/>
                  <a:pt x="177056" y="2401416"/>
                  <a:pt x="159866" y="2403871"/>
                </a:cubicBezTo>
                <a:cubicBezTo>
                  <a:pt x="163959" y="2406327"/>
                  <a:pt x="167642" y="2409192"/>
                  <a:pt x="170916" y="2412466"/>
                </a:cubicBezTo>
                <a:cubicBezTo>
                  <a:pt x="172553" y="2417377"/>
                  <a:pt x="172553" y="2421061"/>
                  <a:pt x="170916" y="2423517"/>
                </a:cubicBezTo>
                <a:cubicBezTo>
                  <a:pt x="168461" y="2428428"/>
                  <a:pt x="167233" y="2433339"/>
                  <a:pt x="167233" y="2438251"/>
                </a:cubicBezTo>
                <a:cubicBezTo>
                  <a:pt x="167233" y="2438251"/>
                  <a:pt x="166824" y="2438660"/>
                  <a:pt x="166005" y="2439478"/>
                </a:cubicBezTo>
                <a:cubicBezTo>
                  <a:pt x="178283" y="2437023"/>
                  <a:pt x="188516" y="2434567"/>
                  <a:pt x="196701" y="2432111"/>
                </a:cubicBezTo>
                <a:cubicBezTo>
                  <a:pt x="202431" y="2429656"/>
                  <a:pt x="207751" y="2430065"/>
                  <a:pt x="212663" y="2433339"/>
                </a:cubicBezTo>
                <a:cubicBezTo>
                  <a:pt x="221667" y="2440706"/>
                  <a:pt x="226988" y="2446436"/>
                  <a:pt x="228624" y="2450529"/>
                </a:cubicBezTo>
                <a:cubicBezTo>
                  <a:pt x="231081" y="2456259"/>
                  <a:pt x="229443" y="2459942"/>
                  <a:pt x="223713" y="2461579"/>
                </a:cubicBezTo>
                <a:cubicBezTo>
                  <a:pt x="222895" y="2461579"/>
                  <a:pt x="220848" y="2461989"/>
                  <a:pt x="217574" y="2462807"/>
                </a:cubicBezTo>
                <a:cubicBezTo>
                  <a:pt x="197110" y="2466081"/>
                  <a:pt x="179921" y="2468537"/>
                  <a:pt x="166005" y="2470174"/>
                </a:cubicBezTo>
                <a:cubicBezTo>
                  <a:pt x="166005" y="2483271"/>
                  <a:pt x="166005" y="2495549"/>
                  <a:pt x="166005" y="2507009"/>
                </a:cubicBezTo>
                <a:cubicBezTo>
                  <a:pt x="177465" y="2507009"/>
                  <a:pt x="188516" y="2506191"/>
                  <a:pt x="199157" y="2504554"/>
                </a:cubicBezTo>
                <a:cubicBezTo>
                  <a:pt x="201612" y="2504554"/>
                  <a:pt x="205295" y="2504144"/>
                  <a:pt x="210208" y="2503326"/>
                </a:cubicBezTo>
                <a:cubicBezTo>
                  <a:pt x="221667" y="2503326"/>
                  <a:pt x="230261" y="2502507"/>
                  <a:pt x="235991" y="2500870"/>
                </a:cubicBezTo>
                <a:cubicBezTo>
                  <a:pt x="243358" y="2499233"/>
                  <a:pt x="249907" y="2500870"/>
                  <a:pt x="255637" y="2505781"/>
                </a:cubicBezTo>
                <a:cubicBezTo>
                  <a:pt x="265459" y="2512330"/>
                  <a:pt x="271599" y="2519697"/>
                  <a:pt x="274055" y="2527882"/>
                </a:cubicBezTo>
                <a:cubicBezTo>
                  <a:pt x="276510" y="2534431"/>
                  <a:pt x="274873" y="2537705"/>
                  <a:pt x="269143" y="2537705"/>
                </a:cubicBezTo>
                <a:cubicBezTo>
                  <a:pt x="257684" y="2537705"/>
                  <a:pt x="246633" y="2536886"/>
                  <a:pt x="235991" y="2535249"/>
                </a:cubicBezTo>
                <a:cubicBezTo>
                  <a:pt x="210616" y="2531157"/>
                  <a:pt x="181148" y="2530338"/>
                  <a:pt x="147588" y="2532794"/>
                </a:cubicBezTo>
                <a:cubicBezTo>
                  <a:pt x="117301" y="2534431"/>
                  <a:pt x="87424" y="2537296"/>
                  <a:pt x="57956" y="2541389"/>
                </a:cubicBezTo>
                <a:cubicBezTo>
                  <a:pt x="51407" y="2543844"/>
                  <a:pt x="46087" y="2543435"/>
                  <a:pt x="41994" y="2540161"/>
                </a:cubicBezTo>
                <a:cubicBezTo>
                  <a:pt x="34627" y="2535249"/>
                  <a:pt x="28488" y="2529929"/>
                  <a:pt x="23576" y="2524199"/>
                </a:cubicBezTo>
                <a:cubicBezTo>
                  <a:pt x="21940" y="2520925"/>
                  <a:pt x="23167" y="2518878"/>
                  <a:pt x="27260" y="2518060"/>
                </a:cubicBezTo>
                <a:cubicBezTo>
                  <a:pt x="43631" y="2518060"/>
                  <a:pt x="55500" y="2517650"/>
                  <a:pt x="62867" y="2516832"/>
                </a:cubicBezTo>
                <a:cubicBezTo>
                  <a:pt x="71053" y="2516013"/>
                  <a:pt x="82513" y="2514785"/>
                  <a:pt x="97247" y="2513148"/>
                </a:cubicBezTo>
                <a:cubicBezTo>
                  <a:pt x="112799" y="2512330"/>
                  <a:pt x="124259" y="2511511"/>
                  <a:pt x="131626" y="2510693"/>
                </a:cubicBezTo>
                <a:cubicBezTo>
                  <a:pt x="131626" y="2507418"/>
                  <a:pt x="131626" y="2502098"/>
                  <a:pt x="131626" y="2494731"/>
                </a:cubicBezTo>
                <a:cubicBezTo>
                  <a:pt x="130807" y="2485727"/>
                  <a:pt x="130398" y="2479178"/>
                  <a:pt x="130398" y="2475086"/>
                </a:cubicBezTo>
                <a:cubicBezTo>
                  <a:pt x="120575" y="2476723"/>
                  <a:pt x="110752" y="2477541"/>
                  <a:pt x="100930" y="2477541"/>
                </a:cubicBezTo>
                <a:cubicBezTo>
                  <a:pt x="92744" y="2479178"/>
                  <a:pt x="83331" y="2473448"/>
                  <a:pt x="72690" y="2460352"/>
                </a:cubicBezTo>
                <a:cubicBezTo>
                  <a:pt x="71053" y="2457896"/>
                  <a:pt x="70643" y="2456259"/>
                  <a:pt x="71462" y="2455440"/>
                </a:cubicBezTo>
                <a:cubicBezTo>
                  <a:pt x="72280" y="2453803"/>
                  <a:pt x="73918" y="2452985"/>
                  <a:pt x="76373" y="2452985"/>
                </a:cubicBezTo>
                <a:cubicBezTo>
                  <a:pt x="88651" y="2452166"/>
                  <a:pt x="106660" y="2450120"/>
                  <a:pt x="130398" y="2446845"/>
                </a:cubicBezTo>
                <a:lnTo>
                  <a:pt x="130398" y="2434567"/>
                </a:lnTo>
                <a:cubicBezTo>
                  <a:pt x="130398" y="2423107"/>
                  <a:pt x="128761" y="2414513"/>
                  <a:pt x="125487" y="2408783"/>
                </a:cubicBezTo>
                <a:cubicBezTo>
                  <a:pt x="123031" y="2408783"/>
                  <a:pt x="120167" y="2409192"/>
                  <a:pt x="116892" y="2410010"/>
                </a:cubicBezTo>
                <a:cubicBezTo>
                  <a:pt x="109525" y="2410829"/>
                  <a:pt x="102567" y="2412466"/>
                  <a:pt x="96019" y="2414922"/>
                </a:cubicBezTo>
                <a:cubicBezTo>
                  <a:pt x="92744" y="2414922"/>
                  <a:pt x="89061" y="2414103"/>
                  <a:pt x="84968" y="2412466"/>
                </a:cubicBezTo>
                <a:cubicBezTo>
                  <a:pt x="76783" y="2407555"/>
                  <a:pt x="69416" y="2401006"/>
                  <a:pt x="62867" y="2392821"/>
                </a:cubicBezTo>
                <a:cubicBezTo>
                  <a:pt x="61230" y="2391184"/>
                  <a:pt x="60821" y="2389547"/>
                  <a:pt x="61639" y="2387910"/>
                </a:cubicBezTo>
                <a:cubicBezTo>
                  <a:pt x="62458" y="2387091"/>
                  <a:pt x="64095" y="2386682"/>
                  <a:pt x="66551" y="2386682"/>
                </a:cubicBezTo>
                <a:cubicBezTo>
                  <a:pt x="78829" y="2386682"/>
                  <a:pt x="88242" y="2385863"/>
                  <a:pt x="94791" y="2384226"/>
                </a:cubicBezTo>
                <a:cubicBezTo>
                  <a:pt x="103795" y="2383407"/>
                  <a:pt x="117301" y="2381770"/>
                  <a:pt x="135310" y="2379315"/>
                </a:cubicBezTo>
                <a:cubicBezTo>
                  <a:pt x="155773" y="2376040"/>
                  <a:pt x="170098" y="2373994"/>
                  <a:pt x="178283" y="2373176"/>
                </a:cubicBezTo>
                <a:cubicBezTo>
                  <a:pt x="180739" y="2372357"/>
                  <a:pt x="184013" y="2371538"/>
                  <a:pt x="188106" y="2370720"/>
                </a:cubicBezTo>
                <a:cubicBezTo>
                  <a:pt x="191380" y="2369901"/>
                  <a:pt x="196292" y="2368673"/>
                  <a:pt x="202840" y="2367036"/>
                </a:cubicBezTo>
                <a:cubicBezTo>
                  <a:pt x="204887" y="2365809"/>
                  <a:pt x="206831" y="2365195"/>
                  <a:pt x="208672" y="2365195"/>
                </a:cubicBezTo>
                <a:close/>
                <a:moveTo>
                  <a:pt x="6699855" y="2359669"/>
                </a:moveTo>
                <a:cubicBezTo>
                  <a:pt x="6687576" y="2360488"/>
                  <a:pt x="6675298" y="2362125"/>
                  <a:pt x="6663020" y="2364581"/>
                </a:cubicBezTo>
                <a:cubicBezTo>
                  <a:pt x="6669568" y="2366218"/>
                  <a:pt x="6675298" y="2368264"/>
                  <a:pt x="6680209" y="2370720"/>
                </a:cubicBezTo>
                <a:cubicBezTo>
                  <a:pt x="6685121" y="2373994"/>
                  <a:pt x="6687167" y="2377678"/>
                  <a:pt x="6686348" y="2381770"/>
                </a:cubicBezTo>
                <a:cubicBezTo>
                  <a:pt x="6685530" y="2382589"/>
                  <a:pt x="6685121" y="2383817"/>
                  <a:pt x="6685121" y="2385454"/>
                </a:cubicBezTo>
                <a:cubicBezTo>
                  <a:pt x="6690850" y="2383817"/>
                  <a:pt x="6696171" y="2382998"/>
                  <a:pt x="6701082" y="2382998"/>
                </a:cubicBezTo>
                <a:lnTo>
                  <a:pt x="6701082" y="2378087"/>
                </a:lnTo>
                <a:cubicBezTo>
                  <a:pt x="6701082" y="2374813"/>
                  <a:pt x="6700673" y="2370311"/>
                  <a:pt x="6699855" y="2364581"/>
                </a:cubicBezTo>
                <a:cubicBezTo>
                  <a:pt x="6699855" y="2362125"/>
                  <a:pt x="6699855" y="2360488"/>
                  <a:pt x="6699855" y="2359669"/>
                </a:cubicBezTo>
                <a:close/>
                <a:moveTo>
                  <a:pt x="3444128" y="2354758"/>
                </a:moveTo>
                <a:cubicBezTo>
                  <a:pt x="3449039" y="2354758"/>
                  <a:pt x="3452723" y="2355577"/>
                  <a:pt x="3455178" y="2357214"/>
                </a:cubicBezTo>
                <a:cubicBezTo>
                  <a:pt x="3459271" y="2358032"/>
                  <a:pt x="3462955" y="2362125"/>
                  <a:pt x="3466229" y="2369492"/>
                </a:cubicBezTo>
                <a:cubicBezTo>
                  <a:pt x="3467866" y="2373585"/>
                  <a:pt x="3467457" y="2376040"/>
                  <a:pt x="3465001" y="2376859"/>
                </a:cubicBezTo>
                <a:cubicBezTo>
                  <a:pt x="3453541" y="2379315"/>
                  <a:pt x="3443309" y="2380543"/>
                  <a:pt x="3434305" y="2380543"/>
                </a:cubicBezTo>
                <a:cubicBezTo>
                  <a:pt x="3429394" y="2381361"/>
                  <a:pt x="3424892" y="2381770"/>
                  <a:pt x="3420799" y="2381770"/>
                </a:cubicBezTo>
                <a:cubicBezTo>
                  <a:pt x="3422436" y="2382589"/>
                  <a:pt x="3423664" y="2383817"/>
                  <a:pt x="3424483" y="2385454"/>
                </a:cubicBezTo>
                <a:cubicBezTo>
                  <a:pt x="3426938" y="2387910"/>
                  <a:pt x="3427757" y="2392002"/>
                  <a:pt x="3426938" y="2397732"/>
                </a:cubicBezTo>
                <a:cubicBezTo>
                  <a:pt x="3426938" y="2398551"/>
                  <a:pt x="3426938" y="2399369"/>
                  <a:pt x="3426938" y="2400188"/>
                </a:cubicBezTo>
                <a:cubicBezTo>
                  <a:pt x="3433487" y="2398551"/>
                  <a:pt x="3438398" y="2397323"/>
                  <a:pt x="3441672" y="2396504"/>
                </a:cubicBezTo>
                <a:cubicBezTo>
                  <a:pt x="3446583" y="2395686"/>
                  <a:pt x="3450267" y="2396504"/>
                  <a:pt x="3452723" y="2398960"/>
                </a:cubicBezTo>
                <a:cubicBezTo>
                  <a:pt x="3455997" y="2402234"/>
                  <a:pt x="3459271" y="2407146"/>
                  <a:pt x="3462545" y="2413694"/>
                </a:cubicBezTo>
                <a:cubicBezTo>
                  <a:pt x="3463364" y="2416150"/>
                  <a:pt x="3462545" y="2417787"/>
                  <a:pt x="3460090" y="2418605"/>
                </a:cubicBezTo>
                <a:cubicBezTo>
                  <a:pt x="3455178" y="2419424"/>
                  <a:pt x="3446174" y="2420242"/>
                  <a:pt x="3433077" y="2421061"/>
                </a:cubicBezTo>
                <a:cubicBezTo>
                  <a:pt x="3435533" y="2421061"/>
                  <a:pt x="3433077" y="2421470"/>
                  <a:pt x="3425710" y="2422289"/>
                </a:cubicBezTo>
                <a:cubicBezTo>
                  <a:pt x="3425710" y="2423107"/>
                  <a:pt x="3425710" y="2424335"/>
                  <a:pt x="3425710" y="2425972"/>
                </a:cubicBezTo>
                <a:cubicBezTo>
                  <a:pt x="3424073" y="2435795"/>
                  <a:pt x="3423255" y="2445208"/>
                  <a:pt x="3423255" y="2454212"/>
                </a:cubicBezTo>
                <a:cubicBezTo>
                  <a:pt x="3429803" y="2452575"/>
                  <a:pt x="3435533" y="2451757"/>
                  <a:pt x="3440444" y="2451757"/>
                </a:cubicBezTo>
                <a:cubicBezTo>
                  <a:pt x="3439626" y="2449301"/>
                  <a:pt x="3437170" y="2444799"/>
                  <a:pt x="3433077" y="2438251"/>
                </a:cubicBezTo>
                <a:cubicBezTo>
                  <a:pt x="3429803" y="2434158"/>
                  <a:pt x="3427757" y="2430884"/>
                  <a:pt x="3426938" y="2428428"/>
                </a:cubicBezTo>
                <a:cubicBezTo>
                  <a:pt x="3426120" y="2425972"/>
                  <a:pt x="3426938" y="2425154"/>
                  <a:pt x="3429394" y="2425972"/>
                </a:cubicBezTo>
                <a:cubicBezTo>
                  <a:pt x="3438398" y="2426791"/>
                  <a:pt x="3445356" y="2428019"/>
                  <a:pt x="3450267" y="2429656"/>
                </a:cubicBezTo>
                <a:cubicBezTo>
                  <a:pt x="3454360" y="2431293"/>
                  <a:pt x="3456815" y="2435386"/>
                  <a:pt x="3457634" y="2441934"/>
                </a:cubicBezTo>
                <a:cubicBezTo>
                  <a:pt x="3457634" y="2444390"/>
                  <a:pt x="3457225" y="2446845"/>
                  <a:pt x="3456406" y="2449301"/>
                </a:cubicBezTo>
                <a:cubicBezTo>
                  <a:pt x="3460499" y="2448483"/>
                  <a:pt x="3463773" y="2448892"/>
                  <a:pt x="3466229" y="2450529"/>
                </a:cubicBezTo>
                <a:cubicBezTo>
                  <a:pt x="3471959" y="2453803"/>
                  <a:pt x="3475642" y="2459124"/>
                  <a:pt x="3477279" y="2466491"/>
                </a:cubicBezTo>
                <a:cubicBezTo>
                  <a:pt x="3478916" y="2470584"/>
                  <a:pt x="3477689" y="2472630"/>
                  <a:pt x="3473596" y="2472630"/>
                </a:cubicBezTo>
                <a:cubicBezTo>
                  <a:pt x="3457225" y="2470993"/>
                  <a:pt x="3440854" y="2471402"/>
                  <a:pt x="3424483" y="2473858"/>
                </a:cubicBezTo>
                <a:cubicBezTo>
                  <a:pt x="3399926" y="2476313"/>
                  <a:pt x="3383145" y="2478360"/>
                  <a:pt x="3374141" y="2479997"/>
                </a:cubicBezTo>
                <a:cubicBezTo>
                  <a:pt x="3370867" y="2479997"/>
                  <a:pt x="3368412" y="2479178"/>
                  <a:pt x="3366774" y="2477541"/>
                </a:cubicBezTo>
                <a:cubicBezTo>
                  <a:pt x="3361863" y="2473448"/>
                  <a:pt x="3356952" y="2468946"/>
                  <a:pt x="3352040" y="2464035"/>
                </a:cubicBezTo>
                <a:cubicBezTo>
                  <a:pt x="3351222" y="2460761"/>
                  <a:pt x="3351631" y="2459124"/>
                  <a:pt x="3353268" y="2459124"/>
                </a:cubicBezTo>
                <a:cubicBezTo>
                  <a:pt x="3365547" y="2457487"/>
                  <a:pt x="3377416" y="2456259"/>
                  <a:pt x="3388875" y="2455440"/>
                </a:cubicBezTo>
                <a:cubicBezTo>
                  <a:pt x="3391331" y="2455440"/>
                  <a:pt x="3393787" y="2455440"/>
                  <a:pt x="3396242" y="2455440"/>
                </a:cubicBezTo>
                <a:cubicBezTo>
                  <a:pt x="3396242" y="2452166"/>
                  <a:pt x="3396652" y="2447255"/>
                  <a:pt x="3397470" y="2440706"/>
                </a:cubicBezTo>
                <a:cubicBezTo>
                  <a:pt x="3397470" y="2434158"/>
                  <a:pt x="3397470" y="2429656"/>
                  <a:pt x="3397470" y="2427200"/>
                </a:cubicBezTo>
                <a:cubicBezTo>
                  <a:pt x="3395833" y="2427200"/>
                  <a:pt x="3393787" y="2427609"/>
                  <a:pt x="3391331" y="2428428"/>
                </a:cubicBezTo>
                <a:cubicBezTo>
                  <a:pt x="3388875" y="2428428"/>
                  <a:pt x="3387238" y="2428428"/>
                  <a:pt x="3386420" y="2428428"/>
                </a:cubicBezTo>
                <a:cubicBezTo>
                  <a:pt x="3381508" y="2429247"/>
                  <a:pt x="3377416" y="2428428"/>
                  <a:pt x="3374141" y="2425972"/>
                </a:cubicBezTo>
                <a:cubicBezTo>
                  <a:pt x="3370867" y="2422698"/>
                  <a:pt x="3367184" y="2418605"/>
                  <a:pt x="3363091" y="2413694"/>
                </a:cubicBezTo>
                <a:cubicBezTo>
                  <a:pt x="3360635" y="2410420"/>
                  <a:pt x="3361045" y="2408373"/>
                  <a:pt x="3364319" y="2407555"/>
                </a:cubicBezTo>
                <a:cubicBezTo>
                  <a:pt x="3368412" y="2407555"/>
                  <a:pt x="3375369" y="2407146"/>
                  <a:pt x="3385192" y="2406327"/>
                </a:cubicBezTo>
                <a:cubicBezTo>
                  <a:pt x="3386010" y="2406327"/>
                  <a:pt x="3387648" y="2406327"/>
                  <a:pt x="3390103" y="2406327"/>
                </a:cubicBezTo>
                <a:cubicBezTo>
                  <a:pt x="3392559" y="2405508"/>
                  <a:pt x="3394605" y="2405099"/>
                  <a:pt x="3396242" y="2405099"/>
                </a:cubicBezTo>
                <a:cubicBezTo>
                  <a:pt x="3396242" y="2398551"/>
                  <a:pt x="3395424" y="2392002"/>
                  <a:pt x="3393787" y="2385454"/>
                </a:cubicBezTo>
                <a:cubicBezTo>
                  <a:pt x="3392150" y="2385454"/>
                  <a:pt x="3390512" y="2385863"/>
                  <a:pt x="3388875" y="2386682"/>
                </a:cubicBezTo>
                <a:cubicBezTo>
                  <a:pt x="3380690" y="2386682"/>
                  <a:pt x="3375369" y="2385863"/>
                  <a:pt x="3372914" y="2384226"/>
                </a:cubicBezTo>
                <a:cubicBezTo>
                  <a:pt x="3369639" y="2382589"/>
                  <a:pt x="3365956" y="2379315"/>
                  <a:pt x="3361863" y="2374403"/>
                </a:cubicBezTo>
                <a:cubicBezTo>
                  <a:pt x="3359407" y="2371948"/>
                  <a:pt x="3359407" y="2369901"/>
                  <a:pt x="3361863" y="2368264"/>
                </a:cubicBezTo>
                <a:cubicBezTo>
                  <a:pt x="3362682" y="2368264"/>
                  <a:pt x="3363909" y="2367855"/>
                  <a:pt x="3365547" y="2367036"/>
                </a:cubicBezTo>
                <a:cubicBezTo>
                  <a:pt x="3374551" y="2365399"/>
                  <a:pt x="3380690" y="2364581"/>
                  <a:pt x="3383964" y="2364581"/>
                </a:cubicBezTo>
                <a:cubicBezTo>
                  <a:pt x="3402791" y="2363762"/>
                  <a:pt x="3422845" y="2360488"/>
                  <a:pt x="3444128" y="2354758"/>
                </a:cubicBezTo>
                <a:close/>
                <a:moveTo>
                  <a:pt x="2475335" y="2353530"/>
                </a:moveTo>
                <a:cubicBezTo>
                  <a:pt x="2473697" y="2354349"/>
                  <a:pt x="2471651" y="2355986"/>
                  <a:pt x="2469196" y="2358442"/>
                </a:cubicBezTo>
                <a:cubicBezTo>
                  <a:pt x="2465922" y="2360079"/>
                  <a:pt x="2463466" y="2361716"/>
                  <a:pt x="2461828" y="2363353"/>
                </a:cubicBezTo>
                <a:cubicBezTo>
                  <a:pt x="2472469" y="2364171"/>
                  <a:pt x="2479836" y="2367036"/>
                  <a:pt x="2483929" y="2371948"/>
                </a:cubicBezTo>
                <a:cubicBezTo>
                  <a:pt x="2484748" y="2371948"/>
                  <a:pt x="2485158" y="2372357"/>
                  <a:pt x="2485158" y="2373176"/>
                </a:cubicBezTo>
                <a:cubicBezTo>
                  <a:pt x="2485976" y="2373994"/>
                  <a:pt x="2486385" y="2374813"/>
                  <a:pt x="2486385" y="2375631"/>
                </a:cubicBezTo>
                <a:cubicBezTo>
                  <a:pt x="2489660" y="2373176"/>
                  <a:pt x="2493343" y="2369083"/>
                  <a:pt x="2497436" y="2363353"/>
                </a:cubicBezTo>
                <a:cubicBezTo>
                  <a:pt x="2500710" y="2360079"/>
                  <a:pt x="2503165" y="2357623"/>
                  <a:pt x="2504803" y="2355986"/>
                </a:cubicBezTo>
                <a:cubicBezTo>
                  <a:pt x="2501528" y="2355986"/>
                  <a:pt x="2496208" y="2357214"/>
                  <a:pt x="2488840" y="2359669"/>
                </a:cubicBezTo>
                <a:cubicBezTo>
                  <a:pt x="2484748" y="2359669"/>
                  <a:pt x="2480246" y="2357623"/>
                  <a:pt x="2475335" y="2353530"/>
                </a:cubicBezTo>
                <a:close/>
                <a:moveTo>
                  <a:pt x="7282181" y="2351075"/>
                </a:moveTo>
                <a:cubicBezTo>
                  <a:pt x="7279726" y="2351075"/>
                  <a:pt x="7276043" y="2351484"/>
                  <a:pt x="7271131" y="2352302"/>
                </a:cubicBezTo>
                <a:cubicBezTo>
                  <a:pt x="7266219" y="2352302"/>
                  <a:pt x="7262536" y="2352712"/>
                  <a:pt x="7260081" y="2353530"/>
                </a:cubicBezTo>
                <a:cubicBezTo>
                  <a:pt x="7260899" y="2355986"/>
                  <a:pt x="7262127" y="2360488"/>
                  <a:pt x="7263764" y="2367036"/>
                </a:cubicBezTo>
                <a:cubicBezTo>
                  <a:pt x="7264583" y="2371129"/>
                  <a:pt x="7265401" y="2374403"/>
                  <a:pt x="7266219" y="2376859"/>
                </a:cubicBezTo>
                <a:cubicBezTo>
                  <a:pt x="7274405" y="2376040"/>
                  <a:pt x="7280545" y="2375222"/>
                  <a:pt x="7284637" y="2374403"/>
                </a:cubicBezTo>
                <a:cubicBezTo>
                  <a:pt x="7284637" y="2372766"/>
                  <a:pt x="7285047" y="2370720"/>
                  <a:pt x="7285865" y="2368264"/>
                </a:cubicBezTo>
                <a:cubicBezTo>
                  <a:pt x="7286683" y="2363353"/>
                  <a:pt x="7287502" y="2358851"/>
                  <a:pt x="7288321" y="2354758"/>
                </a:cubicBezTo>
                <a:cubicBezTo>
                  <a:pt x="7287502" y="2351484"/>
                  <a:pt x="7285455" y="2350256"/>
                  <a:pt x="7282181" y="2351075"/>
                </a:cubicBezTo>
                <a:close/>
                <a:moveTo>
                  <a:pt x="7094305" y="2342173"/>
                </a:moveTo>
                <a:cubicBezTo>
                  <a:pt x="7097579" y="2341968"/>
                  <a:pt x="7100239" y="2342480"/>
                  <a:pt x="7102285" y="2343708"/>
                </a:cubicBezTo>
                <a:cubicBezTo>
                  <a:pt x="7108015" y="2346163"/>
                  <a:pt x="7113336" y="2351075"/>
                  <a:pt x="7118247" y="2358442"/>
                </a:cubicBezTo>
                <a:cubicBezTo>
                  <a:pt x="7120703" y="2361716"/>
                  <a:pt x="7121521" y="2364171"/>
                  <a:pt x="7120703" y="2365809"/>
                </a:cubicBezTo>
                <a:cubicBezTo>
                  <a:pt x="7119885" y="2368264"/>
                  <a:pt x="7117838" y="2369492"/>
                  <a:pt x="7114564" y="2369492"/>
                </a:cubicBezTo>
                <a:cubicBezTo>
                  <a:pt x="7098193" y="2369492"/>
                  <a:pt x="7077319" y="2370720"/>
                  <a:pt x="7051945" y="2373176"/>
                </a:cubicBezTo>
                <a:cubicBezTo>
                  <a:pt x="7043759" y="2380543"/>
                  <a:pt x="7036392" y="2387500"/>
                  <a:pt x="7029843" y="2394049"/>
                </a:cubicBezTo>
                <a:cubicBezTo>
                  <a:pt x="7030662" y="2393230"/>
                  <a:pt x="7032299" y="2392821"/>
                  <a:pt x="7034755" y="2392821"/>
                </a:cubicBezTo>
                <a:cubicBezTo>
                  <a:pt x="7041303" y="2391184"/>
                  <a:pt x="7047851" y="2388319"/>
                  <a:pt x="7054400" y="2384226"/>
                </a:cubicBezTo>
                <a:cubicBezTo>
                  <a:pt x="7059311" y="2382589"/>
                  <a:pt x="7062995" y="2382589"/>
                  <a:pt x="7065451" y="2384226"/>
                </a:cubicBezTo>
                <a:cubicBezTo>
                  <a:pt x="7073636" y="2388319"/>
                  <a:pt x="7081413" y="2394458"/>
                  <a:pt x="7088779" y="2402643"/>
                </a:cubicBezTo>
                <a:cubicBezTo>
                  <a:pt x="7090417" y="2405918"/>
                  <a:pt x="7090825" y="2409192"/>
                  <a:pt x="7090007" y="2412466"/>
                </a:cubicBezTo>
                <a:cubicBezTo>
                  <a:pt x="7087551" y="2417377"/>
                  <a:pt x="7086323" y="2423107"/>
                  <a:pt x="7086323" y="2429656"/>
                </a:cubicBezTo>
                <a:cubicBezTo>
                  <a:pt x="7086323" y="2455031"/>
                  <a:pt x="7086323" y="2473039"/>
                  <a:pt x="7086323" y="2483680"/>
                </a:cubicBezTo>
                <a:cubicBezTo>
                  <a:pt x="7085505" y="2495959"/>
                  <a:pt x="7081413" y="2503735"/>
                  <a:pt x="7074045" y="2507009"/>
                </a:cubicBezTo>
                <a:cubicBezTo>
                  <a:pt x="7070771" y="2509465"/>
                  <a:pt x="7067087" y="2509465"/>
                  <a:pt x="7062995" y="2507009"/>
                </a:cubicBezTo>
                <a:cubicBezTo>
                  <a:pt x="7058083" y="2502916"/>
                  <a:pt x="7055219" y="2497596"/>
                  <a:pt x="7054400" y="2491047"/>
                </a:cubicBezTo>
                <a:cubicBezTo>
                  <a:pt x="7042941" y="2491047"/>
                  <a:pt x="7028207" y="2491866"/>
                  <a:pt x="7010198" y="2493503"/>
                </a:cubicBezTo>
                <a:cubicBezTo>
                  <a:pt x="7010198" y="2500051"/>
                  <a:pt x="7008971" y="2504144"/>
                  <a:pt x="7006515" y="2505781"/>
                </a:cubicBezTo>
                <a:cubicBezTo>
                  <a:pt x="7004878" y="2507418"/>
                  <a:pt x="7001194" y="2506600"/>
                  <a:pt x="6995464" y="2503326"/>
                </a:cubicBezTo>
                <a:cubicBezTo>
                  <a:pt x="6990553" y="2498414"/>
                  <a:pt x="6987688" y="2494731"/>
                  <a:pt x="6986870" y="2492275"/>
                </a:cubicBezTo>
                <a:cubicBezTo>
                  <a:pt x="6984414" y="2490638"/>
                  <a:pt x="6984005" y="2485727"/>
                  <a:pt x="6985642" y="2477541"/>
                </a:cubicBezTo>
                <a:cubicBezTo>
                  <a:pt x="6986460" y="2470993"/>
                  <a:pt x="6986460" y="2458305"/>
                  <a:pt x="6985642" y="2439478"/>
                </a:cubicBezTo>
                <a:cubicBezTo>
                  <a:pt x="6985642" y="2432930"/>
                  <a:pt x="6985642" y="2428428"/>
                  <a:pt x="6985642" y="2425972"/>
                </a:cubicBezTo>
                <a:cubicBezTo>
                  <a:pt x="6984005" y="2412875"/>
                  <a:pt x="6981549" y="2404281"/>
                  <a:pt x="6978275" y="2400188"/>
                </a:cubicBezTo>
                <a:cubicBezTo>
                  <a:pt x="6976638" y="2398551"/>
                  <a:pt x="6976228" y="2396914"/>
                  <a:pt x="6977047" y="2395276"/>
                </a:cubicBezTo>
                <a:cubicBezTo>
                  <a:pt x="6977865" y="2393639"/>
                  <a:pt x="6979503" y="2392821"/>
                  <a:pt x="6981958" y="2392821"/>
                </a:cubicBezTo>
                <a:cubicBezTo>
                  <a:pt x="6990962" y="2392821"/>
                  <a:pt x="6997511" y="2394867"/>
                  <a:pt x="7001604" y="2398960"/>
                </a:cubicBezTo>
                <a:cubicBezTo>
                  <a:pt x="7002422" y="2397323"/>
                  <a:pt x="7003650" y="2395276"/>
                  <a:pt x="7005287" y="2392821"/>
                </a:cubicBezTo>
                <a:cubicBezTo>
                  <a:pt x="7009380" y="2387091"/>
                  <a:pt x="7011835" y="2382998"/>
                  <a:pt x="7012654" y="2380543"/>
                </a:cubicBezTo>
                <a:cubicBezTo>
                  <a:pt x="7002013" y="2382998"/>
                  <a:pt x="6991781" y="2385454"/>
                  <a:pt x="6981958" y="2387910"/>
                </a:cubicBezTo>
                <a:cubicBezTo>
                  <a:pt x="6981140" y="2387910"/>
                  <a:pt x="6979912" y="2387910"/>
                  <a:pt x="6978275" y="2387910"/>
                </a:cubicBezTo>
                <a:cubicBezTo>
                  <a:pt x="6973363" y="2389547"/>
                  <a:pt x="6970498" y="2389547"/>
                  <a:pt x="6969680" y="2387910"/>
                </a:cubicBezTo>
                <a:cubicBezTo>
                  <a:pt x="6964769" y="2386272"/>
                  <a:pt x="6959857" y="2381770"/>
                  <a:pt x="6954946" y="2374403"/>
                </a:cubicBezTo>
                <a:cubicBezTo>
                  <a:pt x="6953309" y="2372766"/>
                  <a:pt x="6952900" y="2371538"/>
                  <a:pt x="6953718" y="2370720"/>
                </a:cubicBezTo>
                <a:cubicBezTo>
                  <a:pt x="6953718" y="2369901"/>
                  <a:pt x="6954946" y="2369492"/>
                  <a:pt x="6957402" y="2369492"/>
                </a:cubicBezTo>
                <a:cubicBezTo>
                  <a:pt x="6977047" y="2366218"/>
                  <a:pt x="6990553" y="2363762"/>
                  <a:pt x="6997920" y="2362125"/>
                </a:cubicBezTo>
                <a:cubicBezTo>
                  <a:pt x="7005287" y="2360488"/>
                  <a:pt x="7013473" y="2359260"/>
                  <a:pt x="7022477" y="2358442"/>
                </a:cubicBezTo>
                <a:cubicBezTo>
                  <a:pt x="7029843" y="2356804"/>
                  <a:pt x="7036801" y="2355577"/>
                  <a:pt x="7043349" y="2354758"/>
                </a:cubicBezTo>
                <a:cubicBezTo>
                  <a:pt x="7045805" y="2353939"/>
                  <a:pt x="7049489" y="2353121"/>
                  <a:pt x="7054400" y="2352302"/>
                </a:cubicBezTo>
                <a:cubicBezTo>
                  <a:pt x="7070771" y="2349028"/>
                  <a:pt x="7080185" y="2346572"/>
                  <a:pt x="7082640" y="2344935"/>
                </a:cubicBezTo>
                <a:cubicBezTo>
                  <a:pt x="7087142" y="2343298"/>
                  <a:pt x="7091031" y="2342377"/>
                  <a:pt x="7094305" y="2342173"/>
                </a:cubicBezTo>
                <a:close/>
                <a:moveTo>
                  <a:pt x="3469912" y="2341252"/>
                </a:moveTo>
                <a:cubicBezTo>
                  <a:pt x="3456815" y="2340433"/>
                  <a:pt x="3425710" y="2342480"/>
                  <a:pt x="3376597" y="2347391"/>
                </a:cubicBezTo>
                <a:cubicBezTo>
                  <a:pt x="3369230" y="2348210"/>
                  <a:pt x="3364319" y="2348619"/>
                  <a:pt x="3361863" y="2348619"/>
                </a:cubicBezTo>
                <a:cubicBezTo>
                  <a:pt x="3358589" y="2349437"/>
                  <a:pt x="3355315" y="2349847"/>
                  <a:pt x="3352040" y="2349847"/>
                </a:cubicBezTo>
                <a:cubicBezTo>
                  <a:pt x="3352040" y="2411238"/>
                  <a:pt x="3350813" y="2460352"/>
                  <a:pt x="3348357" y="2497187"/>
                </a:cubicBezTo>
                <a:cubicBezTo>
                  <a:pt x="3381918" y="2493094"/>
                  <a:pt x="3418753" y="2489820"/>
                  <a:pt x="3458862" y="2487364"/>
                </a:cubicBezTo>
                <a:cubicBezTo>
                  <a:pt x="3459680" y="2487364"/>
                  <a:pt x="3460908" y="2487364"/>
                  <a:pt x="3462545" y="2487364"/>
                </a:cubicBezTo>
                <a:cubicBezTo>
                  <a:pt x="3466638" y="2486545"/>
                  <a:pt x="3469912" y="2487364"/>
                  <a:pt x="3472368" y="2489820"/>
                </a:cubicBezTo>
                <a:cubicBezTo>
                  <a:pt x="3474824" y="2490638"/>
                  <a:pt x="3476461" y="2492275"/>
                  <a:pt x="3477279" y="2494731"/>
                </a:cubicBezTo>
                <a:cubicBezTo>
                  <a:pt x="3480554" y="2460352"/>
                  <a:pt x="3480554" y="2411648"/>
                  <a:pt x="3477279" y="2348619"/>
                </a:cubicBezTo>
                <a:cubicBezTo>
                  <a:pt x="3477279" y="2343708"/>
                  <a:pt x="3474824" y="2341252"/>
                  <a:pt x="3469912" y="2341252"/>
                </a:cubicBezTo>
                <a:close/>
                <a:moveTo>
                  <a:pt x="6894782" y="2337568"/>
                </a:moveTo>
                <a:cubicBezTo>
                  <a:pt x="6913609" y="2337568"/>
                  <a:pt x="6925069" y="2337978"/>
                  <a:pt x="6929161" y="2338796"/>
                </a:cubicBezTo>
                <a:cubicBezTo>
                  <a:pt x="6944714" y="2343708"/>
                  <a:pt x="6950035" y="2355577"/>
                  <a:pt x="6945123" y="2374403"/>
                </a:cubicBezTo>
                <a:cubicBezTo>
                  <a:pt x="6941849" y="2382589"/>
                  <a:pt x="6936119" y="2383817"/>
                  <a:pt x="6927934" y="2378087"/>
                </a:cubicBezTo>
                <a:cubicBezTo>
                  <a:pt x="6922204" y="2373176"/>
                  <a:pt x="6914018" y="2364581"/>
                  <a:pt x="6903377" y="2352302"/>
                </a:cubicBezTo>
                <a:cubicBezTo>
                  <a:pt x="6897647" y="2346572"/>
                  <a:pt x="6893964" y="2342889"/>
                  <a:pt x="6892326" y="2341252"/>
                </a:cubicBezTo>
                <a:cubicBezTo>
                  <a:pt x="6891508" y="2338796"/>
                  <a:pt x="6892326" y="2337568"/>
                  <a:pt x="6894782" y="2337568"/>
                </a:cubicBezTo>
                <a:close/>
                <a:moveTo>
                  <a:pt x="1839904" y="2333271"/>
                </a:moveTo>
                <a:cubicBezTo>
                  <a:pt x="1842155" y="2333271"/>
                  <a:pt x="1844303" y="2333885"/>
                  <a:pt x="1846350" y="2335113"/>
                </a:cubicBezTo>
                <a:cubicBezTo>
                  <a:pt x="1862721" y="2341661"/>
                  <a:pt x="1873772" y="2350256"/>
                  <a:pt x="1879502" y="2360897"/>
                </a:cubicBezTo>
                <a:cubicBezTo>
                  <a:pt x="1882776" y="2365809"/>
                  <a:pt x="1881547" y="2369492"/>
                  <a:pt x="1875817" y="2371948"/>
                </a:cubicBezTo>
                <a:cubicBezTo>
                  <a:pt x="1855353" y="2376040"/>
                  <a:pt x="1838573" y="2382180"/>
                  <a:pt x="1825477" y="2390365"/>
                </a:cubicBezTo>
                <a:cubicBezTo>
                  <a:pt x="1826295" y="2390365"/>
                  <a:pt x="1826704" y="2390774"/>
                  <a:pt x="1826704" y="2391593"/>
                </a:cubicBezTo>
                <a:cubicBezTo>
                  <a:pt x="1829979" y="2399779"/>
                  <a:pt x="1829160" y="2404281"/>
                  <a:pt x="1824249" y="2405099"/>
                </a:cubicBezTo>
                <a:cubicBezTo>
                  <a:pt x="1815244" y="2407555"/>
                  <a:pt x="1804604" y="2410010"/>
                  <a:pt x="1792326" y="2412466"/>
                </a:cubicBezTo>
                <a:cubicBezTo>
                  <a:pt x="1793962" y="2413285"/>
                  <a:pt x="1795190" y="2414922"/>
                  <a:pt x="1796009" y="2417377"/>
                </a:cubicBezTo>
                <a:cubicBezTo>
                  <a:pt x="1798464" y="2420652"/>
                  <a:pt x="1798874" y="2424335"/>
                  <a:pt x="1797236" y="2428428"/>
                </a:cubicBezTo>
                <a:cubicBezTo>
                  <a:pt x="1796418" y="2429247"/>
                  <a:pt x="1796009" y="2431293"/>
                  <a:pt x="1796009" y="2434567"/>
                </a:cubicBezTo>
                <a:cubicBezTo>
                  <a:pt x="1795190" y="2437841"/>
                  <a:pt x="1794782" y="2440297"/>
                  <a:pt x="1794782" y="2441934"/>
                </a:cubicBezTo>
                <a:cubicBezTo>
                  <a:pt x="1797236" y="2441116"/>
                  <a:pt x="1800920" y="2439888"/>
                  <a:pt x="1805831" y="2438251"/>
                </a:cubicBezTo>
                <a:cubicBezTo>
                  <a:pt x="1808287" y="2437432"/>
                  <a:pt x="1809924" y="2436614"/>
                  <a:pt x="1810742" y="2435795"/>
                </a:cubicBezTo>
                <a:cubicBezTo>
                  <a:pt x="1815654" y="2432521"/>
                  <a:pt x="1820973" y="2432930"/>
                  <a:pt x="1826704" y="2437023"/>
                </a:cubicBezTo>
                <a:cubicBezTo>
                  <a:pt x="1832434" y="2439478"/>
                  <a:pt x="1836937" y="2443980"/>
                  <a:pt x="1840211" y="2450529"/>
                </a:cubicBezTo>
                <a:cubicBezTo>
                  <a:pt x="1841029" y="2455440"/>
                  <a:pt x="1839392" y="2458714"/>
                  <a:pt x="1835299" y="2460352"/>
                </a:cubicBezTo>
                <a:cubicBezTo>
                  <a:pt x="1830388" y="2461170"/>
                  <a:pt x="1822202" y="2462398"/>
                  <a:pt x="1810742" y="2464035"/>
                </a:cubicBezTo>
                <a:cubicBezTo>
                  <a:pt x="1802557" y="2465672"/>
                  <a:pt x="1796418" y="2466900"/>
                  <a:pt x="1792326" y="2467719"/>
                </a:cubicBezTo>
                <a:cubicBezTo>
                  <a:pt x="1792326" y="2470993"/>
                  <a:pt x="1792326" y="2476313"/>
                  <a:pt x="1792326" y="2483680"/>
                </a:cubicBezTo>
                <a:cubicBezTo>
                  <a:pt x="1791506" y="2491047"/>
                  <a:pt x="1791098" y="2496777"/>
                  <a:pt x="1791098" y="2500870"/>
                </a:cubicBezTo>
                <a:cubicBezTo>
                  <a:pt x="1820565" y="2514785"/>
                  <a:pt x="1858628" y="2525427"/>
                  <a:pt x="1905285" y="2532794"/>
                </a:cubicBezTo>
                <a:cubicBezTo>
                  <a:pt x="1909378" y="2534431"/>
                  <a:pt x="1911425" y="2535659"/>
                  <a:pt x="1911425" y="2536477"/>
                </a:cubicBezTo>
                <a:cubicBezTo>
                  <a:pt x="1911425" y="2537296"/>
                  <a:pt x="1909378" y="2537705"/>
                  <a:pt x="1905285" y="2537705"/>
                </a:cubicBezTo>
                <a:cubicBezTo>
                  <a:pt x="1877454" y="2546709"/>
                  <a:pt x="1856173" y="2552439"/>
                  <a:pt x="1841439" y="2554895"/>
                </a:cubicBezTo>
                <a:cubicBezTo>
                  <a:pt x="1831616" y="2556532"/>
                  <a:pt x="1824249" y="2556122"/>
                  <a:pt x="1819338" y="2553667"/>
                </a:cubicBezTo>
                <a:cubicBezTo>
                  <a:pt x="1796418" y="2544663"/>
                  <a:pt x="1772680" y="2528701"/>
                  <a:pt x="1748123" y="2505781"/>
                </a:cubicBezTo>
                <a:cubicBezTo>
                  <a:pt x="1744849" y="2502507"/>
                  <a:pt x="1739938" y="2498005"/>
                  <a:pt x="1733389" y="2492275"/>
                </a:cubicBezTo>
                <a:cubicBezTo>
                  <a:pt x="1729297" y="2488182"/>
                  <a:pt x="1726432" y="2485318"/>
                  <a:pt x="1724795" y="2483680"/>
                </a:cubicBezTo>
                <a:cubicBezTo>
                  <a:pt x="1717428" y="2491866"/>
                  <a:pt x="1709651" y="2499642"/>
                  <a:pt x="1701466" y="2507009"/>
                </a:cubicBezTo>
                <a:cubicBezTo>
                  <a:pt x="1688369" y="2516832"/>
                  <a:pt x="1674863" y="2524608"/>
                  <a:pt x="1660947" y="2530338"/>
                </a:cubicBezTo>
                <a:cubicBezTo>
                  <a:pt x="1657674" y="2531157"/>
                  <a:pt x="1655627" y="2531566"/>
                  <a:pt x="1654808" y="2531566"/>
                </a:cubicBezTo>
                <a:cubicBezTo>
                  <a:pt x="1654808" y="2530747"/>
                  <a:pt x="1656036" y="2529110"/>
                  <a:pt x="1658491" y="2526655"/>
                </a:cubicBezTo>
                <a:cubicBezTo>
                  <a:pt x="1679774" y="2504554"/>
                  <a:pt x="1696554" y="2478360"/>
                  <a:pt x="1708833" y="2448073"/>
                </a:cubicBezTo>
                <a:cubicBezTo>
                  <a:pt x="1711288" y="2441525"/>
                  <a:pt x="1712107" y="2435386"/>
                  <a:pt x="1711288" y="2429656"/>
                </a:cubicBezTo>
                <a:cubicBezTo>
                  <a:pt x="1711288" y="2423926"/>
                  <a:pt x="1714563" y="2421880"/>
                  <a:pt x="1721111" y="2423517"/>
                </a:cubicBezTo>
                <a:cubicBezTo>
                  <a:pt x="1731753" y="2428428"/>
                  <a:pt x="1739529" y="2434567"/>
                  <a:pt x="1744440" y="2441934"/>
                </a:cubicBezTo>
                <a:cubicBezTo>
                  <a:pt x="1748532" y="2446845"/>
                  <a:pt x="1748942" y="2451347"/>
                  <a:pt x="1745668" y="2455440"/>
                </a:cubicBezTo>
                <a:cubicBezTo>
                  <a:pt x="1744849" y="2456259"/>
                  <a:pt x="1743212" y="2458305"/>
                  <a:pt x="1740756" y="2461579"/>
                </a:cubicBezTo>
                <a:cubicBezTo>
                  <a:pt x="1738301" y="2464854"/>
                  <a:pt x="1736664" y="2467309"/>
                  <a:pt x="1735845" y="2468946"/>
                </a:cubicBezTo>
                <a:cubicBezTo>
                  <a:pt x="1744849" y="2474676"/>
                  <a:pt x="1753444" y="2479997"/>
                  <a:pt x="1761630" y="2484908"/>
                </a:cubicBezTo>
                <a:lnTo>
                  <a:pt x="1761630" y="2443162"/>
                </a:lnTo>
                <a:cubicBezTo>
                  <a:pt x="1761630" y="2434158"/>
                  <a:pt x="1760811" y="2425154"/>
                  <a:pt x="1759174" y="2416150"/>
                </a:cubicBezTo>
                <a:cubicBezTo>
                  <a:pt x="1757536" y="2416150"/>
                  <a:pt x="1755082" y="2416559"/>
                  <a:pt x="1751807" y="2417377"/>
                </a:cubicBezTo>
                <a:cubicBezTo>
                  <a:pt x="1748532" y="2417377"/>
                  <a:pt x="1746078" y="2417787"/>
                  <a:pt x="1744440" y="2418605"/>
                </a:cubicBezTo>
                <a:cubicBezTo>
                  <a:pt x="1737891" y="2418605"/>
                  <a:pt x="1729706" y="2412875"/>
                  <a:pt x="1719883" y="2401416"/>
                </a:cubicBezTo>
                <a:cubicBezTo>
                  <a:pt x="1718246" y="2398960"/>
                  <a:pt x="1717837" y="2397323"/>
                  <a:pt x="1718655" y="2396504"/>
                </a:cubicBezTo>
                <a:cubicBezTo>
                  <a:pt x="1718655" y="2395686"/>
                  <a:pt x="1719883" y="2395276"/>
                  <a:pt x="1722339" y="2395276"/>
                </a:cubicBezTo>
                <a:cubicBezTo>
                  <a:pt x="1737073" y="2392821"/>
                  <a:pt x="1757946" y="2388728"/>
                  <a:pt x="1784958" y="2382998"/>
                </a:cubicBezTo>
                <a:cubicBezTo>
                  <a:pt x="1788233" y="2382180"/>
                  <a:pt x="1790689" y="2381770"/>
                  <a:pt x="1792326" y="2381770"/>
                </a:cubicBezTo>
                <a:cubicBezTo>
                  <a:pt x="1797236" y="2379315"/>
                  <a:pt x="1802966" y="2379315"/>
                  <a:pt x="1809515" y="2381770"/>
                </a:cubicBezTo>
                <a:cubicBezTo>
                  <a:pt x="1810334" y="2381770"/>
                  <a:pt x="1811971" y="2382180"/>
                  <a:pt x="1814426" y="2382998"/>
                </a:cubicBezTo>
                <a:cubicBezTo>
                  <a:pt x="1816063" y="2383817"/>
                  <a:pt x="1817291" y="2384635"/>
                  <a:pt x="1818109" y="2385454"/>
                </a:cubicBezTo>
                <a:cubicBezTo>
                  <a:pt x="1818929" y="2383817"/>
                  <a:pt x="1820565" y="2380543"/>
                  <a:pt x="1823021" y="2375631"/>
                </a:cubicBezTo>
                <a:cubicBezTo>
                  <a:pt x="1828751" y="2366627"/>
                  <a:pt x="1832025" y="2361306"/>
                  <a:pt x="1832844" y="2359669"/>
                </a:cubicBezTo>
                <a:cubicBezTo>
                  <a:pt x="1816473" y="2361306"/>
                  <a:pt x="1789870" y="2364581"/>
                  <a:pt x="1753034" y="2369492"/>
                </a:cubicBezTo>
                <a:cubicBezTo>
                  <a:pt x="1737482" y="2371948"/>
                  <a:pt x="1725614" y="2373585"/>
                  <a:pt x="1717428" y="2374403"/>
                </a:cubicBezTo>
                <a:cubicBezTo>
                  <a:pt x="1718246" y="2386682"/>
                  <a:pt x="1714973" y="2396095"/>
                  <a:pt x="1707606" y="2402643"/>
                </a:cubicBezTo>
                <a:cubicBezTo>
                  <a:pt x="1700237" y="2408373"/>
                  <a:pt x="1693280" y="2408373"/>
                  <a:pt x="1686732" y="2402643"/>
                </a:cubicBezTo>
                <a:cubicBezTo>
                  <a:pt x="1676910" y="2393639"/>
                  <a:pt x="1675273" y="2383817"/>
                  <a:pt x="1681821" y="2373176"/>
                </a:cubicBezTo>
                <a:cubicBezTo>
                  <a:pt x="1691643" y="2362534"/>
                  <a:pt x="1698191" y="2351484"/>
                  <a:pt x="1701466" y="2340024"/>
                </a:cubicBezTo>
                <a:cubicBezTo>
                  <a:pt x="1701466" y="2337568"/>
                  <a:pt x="1702285" y="2335931"/>
                  <a:pt x="1703921" y="2335113"/>
                </a:cubicBezTo>
                <a:cubicBezTo>
                  <a:pt x="1705558" y="2335113"/>
                  <a:pt x="1706786" y="2336341"/>
                  <a:pt x="1707606" y="2338796"/>
                </a:cubicBezTo>
                <a:cubicBezTo>
                  <a:pt x="1710060" y="2343708"/>
                  <a:pt x="1712107" y="2348619"/>
                  <a:pt x="1713744" y="2353530"/>
                </a:cubicBezTo>
                <a:cubicBezTo>
                  <a:pt x="1721930" y="2351893"/>
                  <a:pt x="1737891" y="2349847"/>
                  <a:pt x="1761630" y="2347391"/>
                </a:cubicBezTo>
                <a:cubicBezTo>
                  <a:pt x="1779638" y="2344935"/>
                  <a:pt x="1793553" y="2342889"/>
                  <a:pt x="1803376" y="2341252"/>
                </a:cubicBezTo>
                <a:cubicBezTo>
                  <a:pt x="1811561" y="2340433"/>
                  <a:pt x="1819338" y="2338796"/>
                  <a:pt x="1826704" y="2336341"/>
                </a:cubicBezTo>
                <a:cubicBezTo>
                  <a:pt x="1829979" y="2335522"/>
                  <a:pt x="1832025" y="2335113"/>
                  <a:pt x="1832844" y="2335113"/>
                </a:cubicBezTo>
                <a:cubicBezTo>
                  <a:pt x="1835299" y="2333885"/>
                  <a:pt x="1837652" y="2333271"/>
                  <a:pt x="1839904" y="2333271"/>
                </a:cubicBezTo>
                <a:close/>
                <a:moveTo>
                  <a:pt x="7901641" y="2331429"/>
                </a:moveTo>
                <a:cubicBezTo>
                  <a:pt x="7912283" y="2336341"/>
                  <a:pt x="7920877" y="2342480"/>
                  <a:pt x="7927426" y="2349847"/>
                </a:cubicBezTo>
                <a:cubicBezTo>
                  <a:pt x="7929881" y="2352302"/>
                  <a:pt x="7930291" y="2354758"/>
                  <a:pt x="7928653" y="2357214"/>
                </a:cubicBezTo>
                <a:cubicBezTo>
                  <a:pt x="7926198" y="2367036"/>
                  <a:pt x="7924970" y="2385863"/>
                  <a:pt x="7924970" y="2413694"/>
                </a:cubicBezTo>
                <a:cubicBezTo>
                  <a:pt x="7924970" y="2431702"/>
                  <a:pt x="7921696" y="2440297"/>
                  <a:pt x="7915147" y="2439478"/>
                </a:cubicBezTo>
                <a:cubicBezTo>
                  <a:pt x="7902051" y="2435386"/>
                  <a:pt x="7895911" y="2426382"/>
                  <a:pt x="7896730" y="2412466"/>
                </a:cubicBezTo>
                <a:cubicBezTo>
                  <a:pt x="7897549" y="2402643"/>
                  <a:pt x="7897958" y="2390774"/>
                  <a:pt x="7897958" y="2376859"/>
                </a:cubicBezTo>
                <a:cubicBezTo>
                  <a:pt x="7897958" y="2359669"/>
                  <a:pt x="7896321" y="2347391"/>
                  <a:pt x="7893047" y="2340024"/>
                </a:cubicBezTo>
                <a:cubicBezTo>
                  <a:pt x="7892228" y="2334294"/>
                  <a:pt x="7895093" y="2331429"/>
                  <a:pt x="7901641" y="2331429"/>
                </a:cubicBezTo>
                <a:close/>
                <a:moveTo>
                  <a:pt x="1357971" y="2331429"/>
                </a:moveTo>
                <a:cubicBezTo>
                  <a:pt x="1368612" y="2336341"/>
                  <a:pt x="1377207" y="2342480"/>
                  <a:pt x="1383755" y="2349847"/>
                </a:cubicBezTo>
                <a:cubicBezTo>
                  <a:pt x="1386211" y="2352302"/>
                  <a:pt x="1386620" y="2354758"/>
                  <a:pt x="1384984" y="2357214"/>
                </a:cubicBezTo>
                <a:cubicBezTo>
                  <a:pt x="1382528" y="2367036"/>
                  <a:pt x="1381300" y="2385863"/>
                  <a:pt x="1381300" y="2413694"/>
                </a:cubicBezTo>
                <a:cubicBezTo>
                  <a:pt x="1381300" y="2431702"/>
                  <a:pt x="1378026" y="2440297"/>
                  <a:pt x="1371477" y="2439478"/>
                </a:cubicBezTo>
                <a:cubicBezTo>
                  <a:pt x="1358380" y="2435386"/>
                  <a:pt x="1352241" y="2426382"/>
                  <a:pt x="1353059" y="2412466"/>
                </a:cubicBezTo>
                <a:cubicBezTo>
                  <a:pt x="1353878" y="2402643"/>
                  <a:pt x="1354288" y="2390774"/>
                  <a:pt x="1354288" y="2376859"/>
                </a:cubicBezTo>
                <a:cubicBezTo>
                  <a:pt x="1354288" y="2359669"/>
                  <a:pt x="1352650" y="2347391"/>
                  <a:pt x="1349376" y="2340024"/>
                </a:cubicBezTo>
                <a:cubicBezTo>
                  <a:pt x="1348558" y="2334294"/>
                  <a:pt x="1351422" y="2331429"/>
                  <a:pt x="1357971" y="2331429"/>
                </a:cubicBezTo>
                <a:close/>
                <a:moveTo>
                  <a:pt x="8572373" y="2328974"/>
                </a:moveTo>
                <a:cubicBezTo>
                  <a:pt x="8584651" y="2328974"/>
                  <a:pt x="8595292" y="2330611"/>
                  <a:pt x="8604296" y="2333885"/>
                </a:cubicBezTo>
                <a:cubicBezTo>
                  <a:pt x="8614937" y="2337159"/>
                  <a:pt x="8619849" y="2344526"/>
                  <a:pt x="8619030" y="2355986"/>
                </a:cubicBezTo>
                <a:cubicBezTo>
                  <a:pt x="8618212" y="2366627"/>
                  <a:pt x="8614119" y="2372766"/>
                  <a:pt x="8606752" y="2374403"/>
                </a:cubicBezTo>
                <a:cubicBezTo>
                  <a:pt x="8601022" y="2376040"/>
                  <a:pt x="8595292" y="2372357"/>
                  <a:pt x="8589562" y="2363353"/>
                </a:cubicBezTo>
                <a:cubicBezTo>
                  <a:pt x="8580558" y="2352712"/>
                  <a:pt x="8573600" y="2342480"/>
                  <a:pt x="8568689" y="2332657"/>
                </a:cubicBezTo>
                <a:cubicBezTo>
                  <a:pt x="8567870" y="2331839"/>
                  <a:pt x="8567461" y="2331020"/>
                  <a:pt x="8567461" y="2330201"/>
                </a:cubicBezTo>
                <a:cubicBezTo>
                  <a:pt x="8568280" y="2329383"/>
                  <a:pt x="8569917" y="2328974"/>
                  <a:pt x="8572373" y="2328974"/>
                </a:cubicBezTo>
                <a:close/>
                <a:moveTo>
                  <a:pt x="722847" y="2328974"/>
                </a:moveTo>
                <a:cubicBezTo>
                  <a:pt x="722847" y="2328155"/>
                  <a:pt x="724074" y="2328155"/>
                  <a:pt x="726530" y="2328974"/>
                </a:cubicBezTo>
                <a:cubicBezTo>
                  <a:pt x="750268" y="2336341"/>
                  <a:pt x="767458" y="2343708"/>
                  <a:pt x="778099" y="2351075"/>
                </a:cubicBezTo>
                <a:cubicBezTo>
                  <a:pt x="788740" y="2368264"/>
                  <a:pt x="786695" y="2382589"/>
                  <a:pt x="771960" y="2394049"/>
                </a:cubicBezTo>
                <a:cubicBezTo>
                  <a:pt x="764593" y="2396504"/>
                  <a:pt x="757635" y="2393230"/>
                  <a:pt x="751086" y="2384226"/>
                </a:cubicBezTo>
                <a:cubicBezTo>
                  <a:pt x="737171" y="2362125"/>
                  <a:pt x="727757" y="2345345"/>
                  <a:pt x="722847" y="2333885"/>
                </a:cubicBezTo>
                <a:cubicBezTo>
                  <a:pt x="722027" y="2331429"/>
                  <a:pt x="722027" y="2329792"/>
                  <a:pt x="722847" y="2328974"/>
                </a:cubicBezTo>
                <a:close/>
                <a:moveTo>
                  <a:pt x="6709677" y="2322834"/>
                </a:moveTo>
                <a:cubicBezTo>
                  <a:pt x="6692488" y="2326109"/>
                  <a:pt x="6671614" y="2330611"/>
                  <a:pt x="6647058" y="2336341"/>
                </a:cubicBezTo>
                <a:cubicBezTo>
                  <a:pt x="6647058" y="2339615"/>
                  <a:pt x="6646648" y="2343298"/>
                  <a:pt x="6645830" y="2347391"/>
                </a:cubicBezTo>
                <a:cubicBezTo>
                  <a:pt x="6651560" y="2345754"/>
                  <a:pt x="6660155" y="2344117"/>
                  <a:pt x="6671614" y="2342480"/>
                </a:cubicBezTo>
                <a:cubicBezTo>
                  <a:pt x="6677344" y="2340843"/>
                  <a:pt x="6690441" y="2337978"/>
                  <a:pt x="6710905" y="2333885"/>
                </a:cubicBezTo>
                <a:cubicBezTo>
                  <a:pt x="6712542" y="2331429"/>
                  <a:pt x="6713770" y="2328974"/>
                  <a:pt x="6714588" y="2326518"/>
                </a:cubicBezTo>
                <a:cubicBezTo>
                  <a:pt x="6715407" y="2324062"/>
                  <a:pt x="6713770" y="2322834"/>
                  <a:pt x="6709677" y="2322834"/>
                </a:cubicBezTo>
                <a:close/>
                <a:moveTo>
                  <a:pt x="9418070" y="2321607"/>
                </a:moveTo>
                <a:cubicBezTo>
                  <a:pt x="9420935" y="2321607"/>
                  <a:pt x="9423595" y="2322016"/>
                  <a:pt x="9426051" y="2322834"/>
                </a:cubicBezTo>
                <a:cubicBezTo>
                  <a:pt x="9431781" y="2325290"/>
                  <a:pt x="9437101" y="2329383"/>
                  <a:pt x="9442012" y="2335113"/>
                </a:cubicBezTo>
                <a:cubicBezTo>
                  <a:pt x="9444468" y="2341661"/>
                  <a:pt x="9442012" y="2346163"/>
                  <a:pt x="9434645" y="2348619"/>
                </a:cubicBezTo>
                <a:cubicBezTo>
                  <a:pt x="9431371" y="2348619"/>
                  <a:pt x="9424414" y="2349437"/>
                  <a:pt x="9413772" y="2351075"/>
                </a:cubicBezTo>
                <a:cubicBezTo>
                  <a:pt x="9399038" y="2353530"/>
                  <a:pt x="9387988" y="2355167"/>
                  <a:pt x="9380621" y="2355986"/>
                </a:cubicBezTo>
                <a:lnTo>
                  <a:pt x="9384304" y="2357214"/>
                </a:lnTo>
                <a:cubicBezTo>
                  <a:pt x="9389216" y="2359669"/>
                  <a:pt x="9389216" y="2363762"/>
                  <a:pt x="9384304" y="2369492"/>
                </a:cubicBezTo>
                <a:cubicBezTo>
                  <a:pt x="9383486" y="2370311"/>
                  <a:pt x="9382258" y="2371129"/>
                  <a:pt x="9380621" y="2371948"/>
                </a:cubicBezTo>
                <a:cubicBezTo>
                  <a:pt x="9376528" y="2375222"/>
                  <a:pt x="9370798" y="2379724"/>
                  <a:pt x="9363431" y="2385454"/>
                </a:cubicBezTo>
                <a:cubicBezTo>
                  <a:pt x="9373254" y="2383817"/>
                  <a:pt x="9383077" y="2381770"/>
                  <a:pt x="9392899" y="2379315"/>
                </a:cubicBezTo>
                <a:cubicBezTo>
                  <a:pt x="9398629" y="2377678"/>
                  <a:pt x="9403131" y="2377268"/>
                  <a:pt x="9406405" y="2378087"/>
                </a:cubicBezTo>
                <a:cubicBezTo>
                  <a:pt x="9407224" y="2378905"/>
                  <a:pt x="9408861" y="2380133"/>
                  <a:pt x="9411317" y="2381770"/>
                </a:cubicBezTo>
                <a:cubicBezTo>
                  <a:pt x="9414591" y="2383407"/>
                  <a:pt x="9419911" y="2387910"/>
                  <a:pt x="9427278" y="2395276"/>
                </a:cubicBezTo>
                <a:cubicBezTo>
                  <a:pt x="9431371" y="2398551"/>
                  <a:pt x="9432190" y="2402643"/>
                  <a:pt x="9429734" y="2407555"/>
                </a:cubicBezTo>
                <a:cubicBezTo>
                  <a:pt x="9425641" y="2415740"/>
                  <a:pt x="9424004" y="2423926"/>
                  <a:pt x="9424823" y="2432111"/>
                </a:cubicBezTo>
                <a:cubicBezTo>
                  <a:pt x="9424823" y="2441116"/>
                  <a:pt x="9424823" y="2452166"/>
                  <a:pt x="9424823" y="2465263"/>
                </a:cubicBezTo>
                <a:cubicBezTo>
                  <a:pt x="9424823" y="2476723"/>
                  <a:pt x="9422367" y="2486136"/>
                  <a:pt x="9417456" y="2493503"/>
                </a:cubicBezTo>
                <a:cubicBezTo>
                  <a:pt x="9414182" y="2498414"/>
                  <a:pt x="9409270" y="2498824"/>
                  <a:pt x="9402722" y="2494731"/>
                </a:cubicBezTo>
                <a:cubicBezTo>
                  <a:pt x="9392899" y="2487364"/>
                  <a:pt x="9388806" y="2480406"/>
                  <a:pt x="9390444" y="2473858"/>
                </a:cubicBezTo>
                <a:cubicBezTo>
                  <a:pt x="9392081" y="2464035"/>
                  <a:pt x="9392490" y="2446845"/>
                  <a:pt x="9391671" y="2422289"/>
                </a:cubicBezTo>
                <a:cubicBezTo>
                  <a:pt x="9391671" y="2415740"/>
                  <a:pt x="9391671" y="2411238"/>
                  <a:pt x="9391671" y="2408783"/>
                </a:cubicBezTo>
                <a:cubicBezTo>
                  <a:pt x="9390853" y="2403871"/>
                  <a:pt x="9388806" y="2401825"/>
                  <a:pt x="9385532" y="2402643"/>
                </a:cubicBezTo>
                <a:cubicBezTo>
                  <a:pt x="9382258" y="2403462"/>
                  <a:pt x="9377347" y="2404281"/>
                  <a:pt x="9370798" y="2405099"/>
                </a:cubicBezTo>
                <a:cubicBezTo>
                  <a:pt x="9356883" y="2407555"/>
                  <a:pt x="9347060" y="2409192"/>
                  <a:pt x="9341330" y="2410010"/>
                </a:cubicBezTo>
                <a:cubicBezTo>
                  <a:pt x="9341330" y="2414103"/>
                  <a:pt x="9341330" y="2423107"/>
                  <a:pt x="9341330" y="2437023"/>
                </a:cubicBezTo>
                <a:cubicBezTo>
                  <a:pt x="9340512" y="2450938"/>
                  <a:pt x="9340102" y="2460352"/>
                  <a:pt x="9340102" y="2465263"/>
                </a:cubicBezTo>
                <a:cubicBezTo>
                  <a:pt x="9340102" y="2466081"/>
                  <a:pt x="9340102" y="2467309"/>
                  <a:pt x="9340102" y="2468946"/>
                </a:cubicBezTo>
                <a:lnTo>
                  <a:pt x="9338480" y="2482466"/>
                </a:lnTo>
                <a:lnTo>
                  <a:pt x="9334272" y="2491047"/>
                </a:lnTo>
                <a:lnTo>
                  <a:pt x="9319229" y="2491047"/>
                </a:lnTo>
                <a:cubicBezTo>
                  <a:pt x="9312681" y="2486955"/>
                  <a:pt x="9310225" y="2479997"/>
                  <a:pt x="9311862" y="2470174"/>
                </a:cubicBezTo>
                <a:cubicBezTo>
                  <a:pt x="9311862" y="2469356"/>
                  <a:pt x="9311862" y="2468537"/>
                  <a:pt x="9311862" y="2467719"/>
                </a:cubicBezTo>
                <a:cubicBezTo>
                  <a:pt x="9314318" y="2455440"/>
                  <a:pt x="9315546" y="2446436"/>
                  <a:pt x="9315546" y="2440706"/>
                </a:cubicBezTo>
                <a:cubicBezTo>
                  <a:pt x="9315546" y="2417787"/>
                  <a:pt x="9313909" y="2403053"/>
                  <a:pt x="9310634" y="2396504"/>
                </a:cubicBezTo>
                <a:cubicBezTo>
                  <a:pt x="9308997" y="2393230"/>
                  <a:pt x="9308179" y="2390774"/>
                  <a:pt x="9308179" y="2389137"/>
                </a:cubicBezTo>
                <a:cubicBezTo>
                  <a:pt x="9308997" y="2387500"/>
                  <a:pt x="9311044" y="2387091"/>
                  <a:pt x="9314318" y="2387910"/>
                </a:cubicBezTo>
                <a:cubicBezTo>
                  <a:pt x="9320866" y="2387910"/>
                  <a:pt x="9326596" y="2389137"/>
                  <a:pt x="9331508" y="2391593"/>
                </a:cubicBezTo>
                <a:cubicBezTo>
                  <a:pt x="9333963" y="2390774"/>
                  <a:pt x="9336419" y="2390365"/>
                  <a:pt x="9338875" y="2390365"/>
                </a:cubicBezTo>
                <a:cubicBezTo>
                  <a:pt x="9342967" y="2378905"/>
                  <a:pt x="9346242" y="2369083"/>
                  <a:pt x="9348697" y="2360897"/>
                </a:cubicBezTo>
                <a:cubicBezTo>
                  <a:pt x="9347060" y="2360897"/>
                  <a:pt x="9344195" y="2361306"/>
                  <a:pt x="9340102" y="2362125"/>
                </a:cubicBezTo>
                <a:cubicBezTo>
                  <a:pt x="9336828" y="2362125"/>
                  <a:pt x="9334373" y="2362534"/>
                  <a:pt x="9332735" y="2363353"/>
                </a:cubicBezTo>
                <a:cubicBezTo>
                  <a:pt x="9328643" y="2363353"/>
                  <a:pt x="9324959" y="2362125"/>
                  <a:pt x="9321685" y="2359669"/>
                </a:cubicBezTo>
                <a:cubicBezTo>
                  <a:pt x="9320048" y="2358851"/>
                  <a:pt x="9318001" y="2357214"/>
                  <a:pt x="9315546" y="2354758"/>
                </a:cubicBezTo>
                <a:cubicBezTo>
                  <a:pt x="9312272" y="2351484"/>
                  <a:pt x="9309816" y="2349437"/>
                  <a:pt x="9308179" y="2348619"/>
                </a:cubicBezTo>
                <a:cubicBezTo>
                  <a:pt x="9306542" y="2346982"/>
                  <a:pt x="9305723" y="2345754"/>
                  <a:pt x="9305723" y="2344935"/>
                </a:cubicBezTo>
                <a:cubicBezTo>
                  <a:pt x="9305723" y="2344117"/>
                  <a:pt x="9306951" y="2343708"/>
                  <a:pt x="9309407" y="2343708"/>
                </a:cubicBezTo>
                <a:cubicBezTo>
                  <a:pt x="9311862" y="2342889"/>
                  <a:pt x="9316364" y="2342070"/>
                  <a:pt x="9322913" y="2341252"/>
                </a:cubicBezTo>
                <a:cubicBezTo>
                  <a:pt x="9344195" y="2338796"/>
                  <a:pt x="9362203" y="2335522"/>
                  <a:pt x="9376937" y="2331429"/>
                </a:cubicBezTo>
                <a:cubicBezTo>
                  <a:pt x="9389216" y="2328974"/>
                  <a:pt x="9399857" y="2326109"/>
                  <a:pt x="9408861" y="2322834"/>
                </a:cubicBezTo>
                <a:cubicBezTo>
                  <a:pt x="9412135" y="2322016"/>
                  <a:pt x="9415205" y="2321607"/>
                  <a:pt x="9418070" y="2321607"/>
                </a:cubicBezTo>
                <a:close/>
                <a:moveTo>
                  <a:pt x="5944403" y="2320379"/>
                </a:moveTo>
                <a:cubicBezTo>
                  <a:pt x="5959955" y="2322834"/>
                  <a:pt x="5972643" y="2326109"/>
                  <a:pt x="5982466" y="2330201"/>
                </a:cubicBezTo>
                <a:cubicBezTo>
                  <a:pt x="6000474" y="2339205"/>
                  <a:pt x="6002930" y="2353121"/>
                  <a:pt x="5989833" y="2371948"/>
                </a:cubicBezTo>
                <a:cubicBezTo>
                  <a:pt x="5983284" y="2376859"/>
                  <a:pt x="5977145" y="2376859"/>
                  <a:pt x="5971415" y="2371948"/>
                </a:cubicBezTo>
                <a:cubicBezTo>
                  <a:pt x="5961593" y="2358851"/>
                  <a:pt x="5951361" y="2343298"/>
                  <a:pt x="5940719" y="2325290"/>
                </a:cubicBezTo>
                <a:cubicBezTo>
                  <a:pt x="5939082" y="2322016"/>
                  <a:pt x="5940310" y="2320379"/>
                  <a:pt x="5944403" y="2320379"/>
                </a:cubicBezTo>
                <a:close/>
                <a:moveTo>
                  <a:pt x="6398105" y="2319151"/>
                </a:moveTo>
                <a:lnTo>
                  <a:pt x="6425118" y="2319151"/>
                </a:lnTo>
                <a:cubicBezTo>
                  <a:pt x="6435759" y="2319151"/>
                  <a:pt x="6444354" y="2324062"/>
                  <a:pt x="6450902" y="2333885"/>
                </a:cubicBezTo>
                <a:cubicBezTo>
                  <a:pt x="6454176" y="2340433"/>
                  <a:pt x="6454176" y="2347391"/>
                  <a:pt x="6450902" y="2354758"/>
                </a:cubicBezTo>
                <a:cubicBezTo>
                  <a:pt x="6448447" y="2359669"/>
                  <a:pt x="6442717" y="2361306"/>
                  <a:pt x="6433713" y="2359669"/>
                </a:cubicBezTo>
                <a:cubicBezTo>
                  <a:pt x="6428801" y="2357214"/>
                  <a:pt x="6423071" y="2352712"/>
                  <a:pt x="6416523" y="2346163"/>
                </a:cubicBezTo>
                <a:cubicBezTo>
                  <a:pt x="6414067" y="2342889"/>
                  <a:pt x="6409565" y="2338387"/>
                  <a:pt x="6403017" y="2332657"/>
                </a:cubicBezTo>
                <a:cubicBezTo>
                  <a:pt x="6399743" y="2329383"/>
                  <a:pt x="6397287" y="2326927"/>
                  <a:pt x="6395650" y="2325290"/>
                </a:cubicBezTo>
                <a:cubicBezTo>
                  <a:pt x="6394013" y="2323653"/>
                  <a:pt x="6393194" y="2322016"/>
                  <a:pt x="6393194" y="2320379"/>
                </a:cubicBezTo>
                <a:cubicBezTo>
                  <a:pt x="6394013" y="2319560"/>
                  <a:pt x="6395650" y="2319151"/>
                  <a:pt x="6398105" y="2319151"/>
                </a:cubicBezTo>
                <a:close/>
                <a:moveTo>
                  <a:pt x="828440" y="2315467"/>
                </a:moveTo>
                <a:cubicBezTo>
                  <a:pt x="844811" y="2324472"/>
                  <a:pt x="856271" y="2336341"/>
                  <a:pt x="862819" y="2351075"/>
                </a:cubicBezTo>
                <a:cubicBezTo>
                  <a:pt x="864457" y="2354349"/>
                  <a:pt x="864457" y="2357623"/>
                  <a:pt x="862819" y="2360897"/>
                </a:cubicBezTo>
                <a:cubicBezTo>
                  <a:pt x="857908" y="2365809"/>
                  <a:pt x="853406" y="2372766"/>
                  <a:pt x="849314" y="2381770"/>
                </a:cubicBezTo>
                <a:cubicBezTo>
                  <a:pt x="834580" y="2410420"/>
                  <a:pt x="815753" y="2438251"/>
                  <a:pt x="792833" y="2465263"/>
                </a:cubicBezTo>
                <a:cubicBezTo>
                  <a:pt x="789559" y="2469356"/>
                  <a:pt x="785466" y="2473858"/>
                  <a:pt x="780555" y="2478769"/>
                </a:cubicBezTo>
                <a:cubicBezTo>
                  <a:pt x="796107" y="2491047"/>
                  <a:pt x="814524" y="2496777"/>
                  <a:pt x="835807" y="2495959"/>
                </a:cubicBezTo>
                <a:cubicBezTo>
                  <a:pt x="835807" y="2495959"/>
                  <a:pt x="836217" y="2495959"/>
                  <a:pt x="837036" y="2495959"/>
                </a:cubicBezTo>
                <a:cubicBezTo>
                  <a:pt x="841127" y="2495140"/>
                  <a:pt x="842766" y="2493094"/>
                  <a:pt x="841947" y="2489820"/>
                </a:cubicBezTo>
                <a:cubicBezTo>
                  <a:pt x="841947" y="2488182"/>
                  <a:pt x="841536" y="2484908"/>
                  <a:pt x="840719" y="2479997"/>
                </a:cubicBezTo>
                <a:cubicBezTo>
                  <a:pt x="839081" y="2468537"/>
                  <a:pt x="837854" y="2459942"/>
                  <a:pt x="837036" y="2454212"/>
                </a:cubicBezTo>
                <a:cubicBezTo>
                  <a:pt x="837036" y="2452575"/>
                  <a:pt x="837854" y="2451347"/>
                  <a:pt x="839491" y="2450529"/>
                </a:cubicBezTo>
                <a:cubicBezTo>
                  <a:pt x="841127" y="2449710"/>
                  <a:pt x="842355" y="2450120"/>
                  <a:pt x="843174" y="2451757"/>
                </a:cubicBezTo>
                <a:cubicBezTo>
                  <a:pt x="854634" y="2470584"/>
                  <a:pt x="868140" y="2483271"/>
                  <a:pt x="883693" y="2489820"/>
                </a:cubicBezTo>
                <a:cubicBezTo>
                  <a:pt x="890241" y="2493094"/>
                  <a:pt x="894743" y="2496368"/>
                  <a:pt x="897199" y="2499642"/>
                </a:cubicBezTo>
                <a:cubicBezTo>
                  <a:pt x="899655" y="2505372"/>
                  <a:pt x="898836" y="2511511"/>
                  <a:pt x="894743" y="2518060"/>
                </a:cubicBezTo>
                <a:cubicBezTo>
                  <a:pt x="883283" y="2528701"/>
                  <a:pt x="864048" y="2534431"/>
                  <a:pt x="837036" y="2535249"/>
                </a:cubicBezTo>
                <a:cubicBezTo>
                  <a:pt x="804293" y="2533612"/>
                  <a:pt x="778099" y="2523790"/>
                  <a:pt x="758454" y="2505781"/>
                </a:cubicBezTo>
                <a:lnTo>
                  <a:pt x="754770" y="2502098"/>
                </a:lnTo>
                <a:cubicBezTo>
                  <a:pt x="728576" y="2521743"/>
                  <a:pt x="701973" y="2533612"/>
                  <a:pt x="674960" y="2537705"/>
                </a:cubicBezTo>
                <a:cubicBezTo>
                  <a:pt x="669230" y="2538524"/>
                  <a:pt x="666774" y="2538933"/>
                  <a:pt x="667593" y="2538933"/>
                </a:cubicBezTo>
                <a:cubicBezTo>
                  <a:pt x="666774" y="2538114"/>
                  <a:pt x="668821" y="2536477"/>
                  <a:pt x="673733" y="2534022"/>
                </a:cubicBezTo>
                <a:cubicBezTo>
                  <a:pt x="696653" y="2517650"/>
                  <a:pt x="717934" y="2499233"/>
                  <a:pt x="737581" y="2478769"/>
                </a:cubicBezTo>
                <a:cubicBezTo>
                  <a:pt x="727757" y="2459124"/>
                  <a:pt x="725302" y="2434567"/>
                  <a:pt x="730212" y="2405099"/>
                </a:cubicBezTo>
                <a:cubicBezTo>
                  <a:pt x="731032" y="2401825"/>
                  <a:pt x="732260" y="2399779"/>
                  <a:pt x="733896" y="2398960"/>
                </a:cubicBezTo>
                <a:cubicBezTo>
                  <a:pt x="735533" y="2398960"/>
                  <a:pt x="736762" y="2400188"/>
                  <a:pt x="737581" y="2402643"/>
                </a:cubicBezTo>
                <a:cubicBezTo>
                  <a:pt x="742492" y="2424744"/>
                  <a:pt x="749859" y="2442343"/>
                  <a:pt x="759682" y="2455440"/>
                </a:cubicBezTo>
                <a:cubicBezTo>
                  <a:pt x="784238" y="2426791"/>
                  <a:pt x="802246" y="2397732"/>
                  <a:pt x="813707" y="2368264"/>
                </a:cubicBezTo>
                <a:cubicBezTo>
                  <a:pt x="819437" y="2351075"/>
                  <a:pt x="820664" y="2335522"/>
                  <a:pt x="817389" y="2321607"/>
                </a:cubicBezTo>
                <a:cubicBezTo>
                  <a:pt x="817389" y="2315877"/>
                  <a:pt x="821074" y="2313830"/>
                  <a:pt x="828440" y="2315467"/>
                </a:cubicBezTo>
                <a:close/>
                <a:moveTo>
                  <a:pt x="5300684" y="2314240"/>
                </a:moveTo>
                <a:cubicBezTo>
                  <a:pt x="5320329" y="2317514"/>
                  <a:pt x="5336701" y="2322834"/>
                  <a:pt x="5349797" y="2330201"/>
                </a:cubicBezTo>
                <a:cubicBezTo>
                  <a:pt x="5356346" y="2333476"/>
                  <a:pt x="5360029" y="2338796"/>
                  <a:pt x="5360848" y="2346163"/>
                </a:cubicBezTo>
                <a:cubicBezTo>
                  <a:pt x="5361666" y="2359260"/>
                  <a:pt x="5358392" y="2369492"/>
                  <a:pt x="5351025" y="2376859"/>
                </a:cubicBezTo>
                <a:cubicBezTo>
                  <a:pt x="5346932" y="2380133"/>
                  <a:pt x="5342840" y="2380133"/>
                  <a:pt x="5338747" y="2376859"/>
                </a:cubicBezTo>
                <a:cubicBezTo>
                  <a:pt x="5324013" y="2363762"/>
                  <a:pt x="5309688" y="2344526"/>
                  <a:pt x="5295773" y="2319151"/>
                </a:cubicBezTo>
                <a:cubicBezTo>
                  <a:pt x="5294954" y="2315058"/>
                  <a:pt x="5296591" y="2313421"/>
                  <a:pt x="5300684" y="2314240"/>
                </a:cubicBezTo>
                <a:close/>
                <a:moveTo>
                  <a:pt x="6973363" y="2311784"/>
                </a:moveTo>
                <a:cubicBezTo>
                  <a:pt x="6973363" y="2310965"/>
                  <a:pt x="6974182" y="2310965"/>
                  <a:pt x="6975819" y="2311784"/>
                </a:cubicBezTo>
                <a:cubicBezTo>
                  <a:pt x="6984005" y="2311784"/>
                  <a:pt x="6994646" y="2313421"/>
                  <a:pt x="7007743" y="2316695"/>
                </a:cubicBezTo>
                <a:cubicBezTo>
                  <a:pt x="7022477" y="2322425"/>
                  <a:pt x="7026160" y="2333885"/>
                  <a:pt x="7018793" y="2351075"/>
                </a:cubicBezTo>
                <a:cubicBezTo>
                  <a:pt x="7014700" y="2354349"/>
                  <a:pt x="7009789" y="2354349"/>
                  <a:pt x="7004059" y="2351075"/>
                </a:cubicBezTo>
                <a:cubicBezTo>
                  <a:pt x="6997511" y="2345345"/>
                  <a:pt x="6987279" y="2333476"/>
                  <a:pt x="6973363" y="2315467"/>
                </a:cubicBezTo>
                <a:cubicBezTo>
                  <a:pt x="6972545" y="2313830"/>
                  <a:pt x="6972545" y="2312602"/>
                  <a:pt x="6973363" y="2311784"/>
                </a:cubicBezTo>
                <a:close/>
                <a:moveTo>
                  <a:pt x="2193845" y="2311477"/>
                </a:moveTo>
                <a:cubicBezTo>
                  <a:pt x="2197119" y="2311272"/>
                  <a:pt x="2200189" y="2311784"/>
                  <a:pt x="2203053" y="2313012"/>
                </a:cubicBezTo>
                <a:cubicBezTo>
                  <a:pt x="2214514" y="2317923"/>
                  <a:pt x="2223517" y="2325290"/>
                  <a:pt x="2230066" y="2335113"/>
                </a:cubicBezTo>
                <a:cubicBezTo>
                  <a:pt x="2232521" y="2340024"/>
                  <a:pt x="2230884" y="2342889"/>
                  <a:pt x="2225154" y="2343708"/>
                </a:cubicBezTo>
                <a:cubicBezTo>
                  <a:pt x="2215332" y="2345345"/>
                  <a:pt x="2205100" y="2346163"/>
                  <a:pt x="2194459" y="2346163"/>
                </a:cubicBezTo>
                <a:cubicBezTo>
                  <a:pt x="2177269" y="2346163"/>
                  <a:pt x="2160489" y="2346982"/>
                  <a:pt x="2144118" y="2348619"/>
                </a:cubicBezTo>
                <a:cubicBezTo>
                  <a:pt x="2144937" y="2349437"/>
                  <a:pt x="2146574" y="2350665"/>
                  <a:pt x="2149029" y="2352302"/>
                </a:cubicBezTo>
                <a:cubicBezTo>
                  <a:pt x="2152303" y="2354758"/>
                  <a:pt x="2155168" y="2357214"/>
                  <a:pt x="2157624" y="2359669"/>
                </a:cubicBezTo>
                <a:cubicBezTo>
                  <a:pt x="2160079" y="2362125"/>
                  <a:pt x="2159670" y="2365399"/>
                  <a:pt x="2156396" y="2369492"/>
                </a:cubicBezTo>
                <a:cubicBezTo>
                  <a:pt x="2153940" y="2371948"/>
                  <a:pt x="2149438" y="2376450"/>
                  <a:pt x="2142890" y="2382998"/>
                </a:cubicBezTo>
                <a:cubicBezTo>
                  <a:pt x="2140435" y="2385454"/>
                  <a:pt x="2138797" y="2387091"/>
                  <a:pt x="2137978" y="2387910"/>
                </a:cubicBezTo>
                <a:cubicBezTo>
                  <a:pt x="2135523" y="2391184"/>
                  <a:pt x="2133067" y="2394049"/>
                  <a:pt x="2130611" y="2396504"/>
                </a:cubicBezTo>
                <a:cubicBezTo>
                  <a:pt x="2131431" y="2397323"/>
                  <a:pt x="2131839" y="2398551"/>
                  <a:pt x="2131839" y="2400188"/>
                </a:cubicBezTo>
                <a:cubicBezTo>
                  <a:pt x="2130202" y="2411648"/>
                  <a:pt x="2129384" y="2423517"/>
                  <a:pt x="2129384" y="2435795"/>
                </a:cubicBezTo>
                <a:lnTo>
                  <a:pt x="2129384" y="2518060"/>
                </a:lnTo>
                <a:cubicBezTo>
                  <a:pt x="2129384" y="2532794"/>
                  <a:pt x="2124063" y="2540570"/>
                  <a:pt x="2113422" y="2541389"/>
                </a:cubicBezTo>
                <a:cubicBezTo>
                  <a:pt x="2103599" y="2539751"/>
                  <a:pt x="2095822" y="2533203"/>
                  <a:pt x="2090093" y="2521743"/>
                </a:cubicBezTo>
                <a:cubicBezTo>
                  <a:pt x="2088456" y="2516832"/>
                  <a:pt x="2088865" y="2511102"/>
                  <a:pt x="2091321" y="2504554"/>
                </a:cubicBezTo>
                <a:cubicBezTo>
                  <a:pt x="2096232" y="2484090"/>
                  <a:pt x="2098688" y="2459942"/>
                  <a:pt x="2098688" y="2432111"/>
                </a:cubicBezTo>
                <a:cubicBezTo>
                  <a:pt x="2090501" y="2439478"/>
                  <a:pt x="2081498" y="2446436"/>
                  <a:pt x="2071676" y="2452985"/>
                </a:cubicBezTo>
                <a:cubicBezTo>
                  <a:pt x="2043026" y="2474267"/>
                  <a:pt x="2017651" y="2486955"/>
                  <a:pt x="1995550" y="2491047"/>
                </a:cubicBezTo>
                <a:cubicBezTo>
                  <a:pt x="1991457" y="2491866"/>
                  <a:pt x="1990639" y="2491047"/>
                  <a:pt x="1993095" y="2488592"/>
                </a:cubicBezTo>
                <a:cubicBezTo>
                  <a:pt x="2027473" y="2464854"/>
                  <a:pt x="2059807" y="2432521"/>
                  <a:pt x="2090093" y="2391593"/>
                </a:cubicBezTo>
                <a:cubicBezTo>
                  <a:pt x="2090093" y="2389956"/>
                  <a:pt x="2089274" y="2387910"/>
                  <a:pt x="2087637" y="2385454"/>
                </a:cubicBezTo>
                <a:cubicBezTo>
                  <a:pt x="2086819" y="2384635"/>
                  <a:pt x="2086409" y="2383817"/>
                  <a:pt x="2086409" y="2382998"/>
                </a:cubicBezTo>
                <a:cubicBezTo>
                  <a:pt x="2085591" y="2378905"/>
                  <a:pt x="2087229" y="2376859"/>
                  <a:pt x="2091321" y="2376859"/>
                </a:cubicBezTo>
                <a:cubicBezTo>
                  <a:pt x="2093777" y="2376859"/>
                  <a:pt x="2096642" y="2376859"/>
                  <a:pt x="2099916" y="2376859"/>
                </a:cubicBezTo>
                <a:cubicBezTo>
                  <a:pt x="2100734" y="2374403"/>
                  <a:pt x="2102371" y="2371538"/>
                  <a:pt x="2104827" y="2368264"/>
                </a:cubicBezTo>
                <a:cubicBezTo>
                  <a:pt x="2106464" y="2365809"/>
                  <a:pt x="2108101" y="2361306"/>
                  <a:pt x="2109738" y="2354758"/>
                </a:cubicBezTo>
                <a:cubicBezTo>
                  <a:pt x="2109738" y="2353939"/>
                  <a:pt x="2109738" y="2353121"/>
                  <a:pt x="2109738" y="2352302"/>
                </a:cubicBezTo>
                <a:cubicBezTo>
                  <a:pt x="2086819" y="2355577"/>
                  <a:pt x="2064308" y="2359669"/>
                  <a:pt x="2042208" y="2364581"/>
                </a:cubicBezTo>
                <a:cubicBezTo>
                  <a:pt x="2038933" y="2366218"/>
                  <a:pt x="2035660" y="2366218"/>
                  <a:pt x="2032385" y="2364581"/>
                </a:cubicBezTo>
                <a:cubicBezTo>
                  <a:pt x="2032385" y="2364581"/>
                  <a:pt x="2031975" y="2364581"/>
                  <a:pt x="2031157" y="2364581"/>
                </a:cubicBezTo>
                <a:cubicBezTo>
                  <a:pt x="2024609" y="2360488"/>
                  <a:pt x="2017242" y="2354349"/>
                  <a:pt x="2009056" y="2346163"/>
                </a:cubicBezTo>
                <a:cubicBezTo>
                  <a:pt x="2006601" y="2342889"/>
                  <a:pt x="2007419" y="2340843"/>
                  <a:pt x="2011511" y="2340024"/>
                </a:cubicBezTo>
                <a:cubicBezTo>
                  <a:pt x="2027064" y="2339205"/>
                  <a:pt x="2042208" y="2337568"/>
                  <a:pt x="2056942" y="2335113"/>
                </a:cubicBezTo>
                <a:cubicBezTo>
                  <a:pt x="2059397" y="2335113"/>
                  <a:pt x="2063081" y="2334703"/>
                  <a:pt x="2067992" y="2333885"/>
                </a:cubicBezTo>
                <a:cubicBezTo>
                  <a:pt x="2090911" y="2329792"/>
                  <a:pt x="2117514" y="2325699"/>
                  <a:pt x="2147801" y="2321607"/>
                </a:cubicBezTo>
                <a:cubicBezTo>
                  <a:pt x="2159261" y="2320788"/>
                  <a:pt x="2171131" y="2318332"/>
                  <a:pt x="2183409" y="2314240"/>
                </a:cubicBezTo>
                <a:cubicBezTo>
                  <a:pt x="2187091" y="2312602"/>
                  <a:pt x="2190570" y="2311682"/>
                  <a:pt x="2193845" y="2311477"/>
                </a:cubicBezTo>
                <a:close/>
                <a:moveTo>
                  <a:pt x="3484953" y="2310249"/>
                </a:moveTo>
                <a:cubicBezTo>
                  <a:pt x="3486795" y="2310454"/>
                  <a:pt x="3489148" y="2310965"/>
                  <a:pt x="3492013" y="2311784"/>
                </a:cubicBezTo>
                <a:cubicBezTo>
                  <a:pt x="3505110" y="2319151"/>
                  <a:pt x="3513705" y="2325699"/>
                  <a:pt x="3517798" y="2331429"/>
                </a:cubicBezTo>
                <a:cubicBezTo>
                  <a:pt x="3521891" y="2336341"/>
                  <a:pt x="3522300" y="2341252"/>
                  <a:pt x="3519026" y="2346163"/>
                </a:cubicBezTo>
                <a:cubicBezTo>
                  <a:pt x="3515751" y="2356804"/>
                  <a:pt x="3513705" y="2375222"/>
                  <a:pt x="3512886" y="2401416"/>
                </a:cubicBezTo>
                <a:cubicBezTo>
                  <a:pt x="3512886" y="2462807"/>
                  <a:pt x="3513296" y="2498414"/>
                  <a:pt x="3514114" y="2508237"/>
                </a:cubicBezTo>
                <a:cubicBezTo>
                  <a:pt x="3513296" y="2520515"/>
                  <a:pt x="3509203" y="2531157"/>
                  <a:pt x="3501836" y="2540161"/>
                </a:cubicBezTo>
                <a:cubicBezTo>
                  <a:pt x="3497743" y="2544253"/>
                  <a:pt x="3492832" y="2544663"/>
                  <a:pt x="3487102" y="2541389"/>
                </a:cubicBezTo>
                <a:cubicBezTo>
                  <a:pt x="3482191" y="2537296"/>
                  <a:pt x="3478507" y="2531566"/>
                  <a:pt x="3476051" y="2524199"/>
                </a:cubicBezTo>
                <a:cubicBezTo>
                  <a:pt x="3476051" y="2523380"/>
                  <a:pt x="3476051" y="2522152"/>
                  <a:pt x="3476051" y="2520515"/>
                </a:cubicBezTo>
                <a:cubicBezTo>
                  <a:pt x="3475233" y="2518060"/>
                  <a:pt x="3474824" y="2516013"/>
                  <a:pt x="3474824" y="2514376"/>
                </a:cubicBezTo>
                <a:cubicBezTo>
                  <a:pt x="3441263" y="2511921"/>
                  <a:pt x="3405246" y="2513558"/>
                  <a:pt x="3366774" y="2519288"/>
                </a:cubicBezTo>
                <a:cubicBezTo>
                  <a:pt x="3361863" y="2519288"/>
                  <a:pt x="3358180" y="2518469"/>
                  <a:pt x="3355724" y="2516832"/>
                </a:cubicBezTo>
                <a:cubicBezTo>
                  <a:pt x="3355724" y="2516832"/>
                  <a:pt x="3354905" y="2516423"/>
                  <a:pt x="3353268" y="2515604"/>
                </a:cubicBezTo>
                <a:cubicBezTo>
                  <a:pt x="3350813" y="2513967"/>
                  <a:pt x="3349175" y="2512739"/>
                  <a:pt x="3348357" y="2511921"/>
                </a:cubicBezTo>
                <a:cubicBezTo>
                  <a:pt x="3347538" y="2524199"/>
                  <a:pt x="3345083" y="2531566"/>
                  <a:pt x="3340990" y="2534022"/>
                </a:cubicBezTo>
                <a:cubicBezTo>
                  <a:pt x="3337716" y="2536477"/>
                  <a:pt x="3333623" y="2536886"/>
                  <a:pt x="3328712" y="2535249"/>
                </a:cubicBezTo>
                <a:cubicBezTo>
                  <a:pt x="3328712" y="2535249"/>
                  <a:pt x="3328302" y="2534840"/>
                  <a:pt x="3327484" y="2534022"/>
                </a:cubicBezTo>
                <a:cubicBezTo>
                  <a:pt x="3321754" y="2531566"/>
                  <a:pt x="3318070" y="2527882"/>
                  <a:pt x="3316433" y="2522971"/>
                </a:cubicBezTo>
                <a:cubicBezTo>
                  <a:pt x="3313159" y="2512330"/>
                  <a:pt x="3312341" y="2503326"/>
                  <a:pt x="3313978" y="2495959"/>
                </a:cubicBezTo>
                <a:cubicBezTo>
                  <a:pt x="3318070" y="2478769"/>
                  <a:pt x="3320526" y="2437023"/>
                  <a:pt x="3321345" y="2370720"/>
                </a:cubicBezTo>
                <a:cubicBezTo>
                  <a:pt x="3321345" y="2352712"/>
                  <a:pt x="3318070" y="2338796"/>
                  <a:pt x="3311522" y="2328974"/>
                </a:cubicBezTo>
                <a:cubicBezTo>
                  <a:pt x="3309885" y="2324062"/>
                  <a:pt x="3312341" y="2321197"/>
                  <a:pt x="3318889" y="2320379"/>
                </a:cubicBezTo>
                <a:cubicBezTo>
                  <a:pt x="3326256" y="2322016"/>
                  <a:pt x="3333623" y="2324062"/>
                  <a:pt x="3340990" y="2326518"/>
                </a:cubicBezTo>
                <a:cubicBezTo>
                  <a:pt x="3357361" y="2324881"/>
                  <a:pt x="3383145" y="2322425"/>
                  <a:pt x="3418343" y="2319151"/>
                </a:cubicBezTo>
                <a:cubicBezTo>
                  <a:pt x="3427347" y="2317514"/>
                  <a:pt x="3433896" y="2316695"/>
                  <a:pt x="3437989" y="2316695"/>
                </a:cubicBezTo>
                <a:cubicBezTo>
                  <a:pt x="3450267" y="2315877"/>
                  <a:pt x="3464592" y="2313830"/>
                  <a:pt x="3480963" y="2310556"/>
                </a:cubicBezTo>
                <a:cubicBezTo>
                  <a:pt x="3481781" y="2310147"/>
                  <a:pt x="3483111" y="2310044"/>
                  <a:pt x="3484953" y="2310249"/>
                </a:cubicBezTo>
                <a:close/>
                <a:moveTo>
                  <a:pt x="5013669" y="2309328"/>
                </a:moveTo>
                <a:cubicBezTo>
                  <a:pt x="5037407" y="2310965"/>
                  <a:pt x="5054597" y="2315058"/>
                  <a:pt x="5065238" y="2321607"/>
                </a:cubicBezTo>
                <a:cubicBezTo>
                  <a:pt x="5077516" y="2330611"/>
                  <a:pt x="5079972" y="2343298"/>
                  <a:pt x="5072605" y="2359669"/>
                </a:cubicBezTo>
                <a:cubicBezTo>
                  <a:pt x="5066875" y="2365399"/>
                  <a:pt x="5059508" y="2365809"/>
                  <a:pt x="5050504" y="2360897"/>
                </a:cubicBezTo>
                <a:cubicBezTo>
                  <a:pt x="5030859" y="2341252"/>
                  <a:pt x="5017762" y="2325699"/>
                  <a:pt x="5011213" y="2314240"/>
                </a:cubicBezTo>
                <a:cubicBezTo>
                  <a:pt x="5010395" y="2313421"/>
                  <a:pt x="5009986" y="2312193"/>
                  <a:pt x="5009986" y="2310556"/>
                </a:cubicBezTo>
                <a:cubicBezTo>
                  <a:pt x="5010804" y="2309738"/>
                  <a:pt x="5012032" y="2309328"/>
                  <a:pt x="5013669" y="2309328"/>
                </a:cubicBezTo>
                <a:close/>
                <a:moveTo>
                  <a:pt x="1228732" y="2309328"/>
                </a:moveTo>
                <a:cubicBezTo>
                  <a:pt x="1232007" y="2309328"/>
                  <a:pt x="1235076" y="2309738"/>
                  <a:pt x="1237940" y="2310556"/>
                </a:cubicBezTo>
                <a:cubicBezTo>
                  <a:pt x="1246126" y="2313830"/>
                  <a:pt x="1252675" y="2318332"/>
                  <a:pt x="1257587" y="2324062"/>
                </a:cubicBezTo>
                <a:cubicBezTo>
                  <a:pt x="1261679" y="2329792"/>
                  <a:pt x="1260042" y="2333885"/>
                  <a:pt x="1252675" y="2336341"/>
                </a:cubicBezTo>
                <a:cubicBezTo>
                  <a:pt x="1233848" y="2339615"/>
                  <a:pt x="1215022" y="2342070"/>
                  <a:pt x="1196194" y="2343708"/>
                </a:cubicBezTo>
                <a:cubicBezTo>
                  <a:pt x="1200288" y="2346163"/>
                  <a:pt x="1200288" y="2350256"/>
                  <a:pt x="1196194" y="2355986"/>
                </a:cubicBezTo>
                <a:cubicBezTo>
                  <a:pt x="1193740" y="2357623"/>
                  <a:pt x="1189237" y="2360897"/>
                  <a:pt x="1182689" y="2365809"/>
                </a:cubicBezTo>
                <a:cubicBezTo>
                  <a:pt x="1180233" y="2368264"/>
                  <a:pt x="1178187" y="2370311"/>
                  <a:pt x="1176549" y="2371948"/>
                </a:cubicBezTo>
                <a:cubicBezTo>
                  <a:pt x="1179005" y="2371129"/>
                  <a:pt x="1182279" y="2370311"/>
                  <a:pt x="1186372" y="2369492"/>
                </a:cubicBezTo>
                <a:cubicBezTo>
                  <a:pt x="1196194" y="2367855"/>
                  <a:pt x="1203561" y="2366218"/>
                  <a:pt x="1208473" y="2364581"/>
                </a:cubicBezTo>
                <a:cubicBezTo>
                  <a:pt x="1211747" y="2362944"/>
                  <a:pt x="1216249" y="2362944"/>
                  <a:pt x="1221979" y="2364581"/>
                </a:cubicBezTo>
                <a:cubicBezTo>
                  <a:pt x="1231801" y="2369492"/>
                  <a:pt x="1239988" y="2376040"/>
                  <a:pt x="1246535" y="2384226"/>
                </a:cubicBezTo>
                <a:cubicBezTo>
                  <a:pt x="1250629" y="2389956"/>
                  <a:pt x="1250629" y="2395276"/>
                  <a:pt x="1246535" y="2400188"/>
                </a:cubicBezTo>
                <a:cubicBezTo>
                  <a:pt x="1244899" y="2401825"/>
                  <a:pt x="1243262" y="2413285"/>
                  <a:pt x="1241624" y="2434567"/>
                </a:cubicBezTo>
                <a:cubicBezTo>
                  <a:pt x="1241624" y="2444390"/>
                  <a:pt x="1242034" y="2455031"/>
                  <a:pt x="1242853" y="2466491"/>
                </a:cubicBezTo>
                <a:cubicBezTo>
                  <a:pt x="1243670" y="2479588"/>
                  <a:pt x="1240396" y="2488182"/>
                  <a:pt x="1233030" y="2492275"/>
                </a:cubicBezTo>
                <a:cubicBezTo>
                  <a:pt x="1227300" y="2497187"/>
                  <a:pt x="1221979" y="2497187"/>
                  <a:pt x="1217068" y="2492275"/>
                </a:cubicBezTo>
                <a:cubicBezTo>
                  <a:pt x="1209701" y="2486545"/>
                  <a:pt x="1206017" y="2477132"/>
                  <a:pt x="1206017" y="2464035"/>
                </a:cubicBezTo>
                <a:cubicBezTo>
                  <a:pt x="1206017" y="2444390"/>
                  <a:pt x="1205608" y="2421470"/>
                  <a:pt x="1204789" y="2395276"/>
                </a:cubicBezTo>
                <a:cubicBezTo>
                  <a:pt x="1204789" y="2390365"/>
                  <a:pt x="1203153" y="2388319"/>
                  <a:pt x="1199878" y="2389137"/>
                </a:cubicBezTo>
                <a:cubicBezTo>
                  <a:pt x="1194967" y="2389956"/>
                  <a:pt x="1186781" y="2391184"/>
                  <a:pt x="1175321" y="2392821"/>
                </a:cubicBezTo>
                <a:cubicBezTo>
                  <a:pt x="1163861" y="2394458"/>
                  <a:pt x="1155676" y="2395686"/>
                  <a:pt x="1150765" y="2396504"/>
                </a:cubicBezTo>
                <a:cubicBezTo>
                  <a:pt x="1149946" y="2404690"/>
                  <a:pt x="1149537" y="2422289"/>
                  <a:pt x="1149537" y="2449301"/>
                </a:cubicBezTo>
                <a:lnTo>
                  <a:pt x="1141671" y="2484136"/>
                </a:lnTo>
                <a:lnTo>
                  <a:pt x="1138780" y="2489271"/>
                </a:lnTo>
                <a:lnTo>
                  <a:pt x="1135724" y="2491968"/>
                </a:lnTo>
                <a:cubicBezTo>
                  <a:pt x="1133473" y="2492173"/>
                  <a:pt x="1130710" y="2491047"/>
                  <a:pt x="1127436" y="2488592"/>
                </a:cubicBezTo>
                <a:cubicBezTo>
                  <a:pt x="1120069" y="2481225"/>
                  <a:pt x="1116386" y="2473039"/>
                  <a:pt x="1116386" y="2464035"/>
                </a:cubicBezTo>
                <a:cubicBezTo>
                  <a:pt x="1120477" y="2455031"/>
                  <a:pt x="1122525" y="2441116"/>
                  <a:pt x="1122525" y="2422289"/>
                </a:cubicBezTo>
                <a:cubicBezTo>
                  <a:pt x="1122525" y="2400188"/>
                  <a:pt x="1120887" y="2387091"/>
                  <a:pt x="1117613" y="2382998"/>
                </a:cubicBezTo>
                <a:cubicBezTo>
                  <a:pt x="1115976" y="2379724"/>
                  <a:pt x="1115568" y="2377268"/>
                  <a:pt x="1116386" y="2375631"/>
                </a:cubicBezTo>
                <a:cubicBezTo>
                  <a:pt x="1118023" y="2373176"/>
                  <a:pt x="1120477" y="2372357"/>
                  <a:pt x="1123753" y="2373176"/>
                </a:cubicBezTo>
                <a:cubicBezTo>
                  <a:pt x="1128665" y="2373176"/>
                  <a:pt x="1134394" y="2374403"/>
                  <a:pt x="1140942" y="2376859"/>
                </a:cubicBezTo>
                <a:cubicBezTo>
                  <a:pt x="1144217" y="2376040"/>
                  <a:pt x="1147491" y="2375631"/>
                  <a:pt x="1150765" y="2375631"/>
                </a:cubicBezTo>
                <a:cubicBezTo>
                  <a:pt x="1154858" y="2364990"/>
                  <a:pt x="1157723" y="2355986"/>
                  <a:pt x="1159360" y="2348619"/>
                </a:cubicBezTo>
                <a:cubicBezTo>
                  <a:pt x="1150356" y="2349437"/>
                  <a:pt x="1143398" y="2350665"/>
                  <a:pt x="1138487" y="2352302"/>
                </a:cubicBezTo>
                <a:cubicBezTo>
                  <a:pt x="1133576" y="2352302"/>
                  <a:pt x="1128665" y="2351075"/>
                  <a:pt x="1123753" y="2348619"/>
                </a:cubicBezTo>
                <a:cubicBezTo>
                  <a:pt x="1118841" y="2346163"/>
                  <a:pt x="1114747" y="2341661"/>
                  <a:pt x="1111475" y="2335113"/>
                </a:cubicBezTo>
                <a:cubicBezTo>
                  <a:pt x="1110655" y="2333476"/>
                  <a:pt x="1110246" y="2331839"/>
                  <a:pt x="1110246" y="2330201"/>
                </a:cubicBezTo>
                <a:cubicBezTo>
                  <a:pt x="1111065" y="2329383"/>
                  <a:pt x="1112293" y="2328974"/>
                  <a:pt x="1113931" y="2328974"/>
                </a:cubicBezTo>
                <a:cubicBezTo>
                  <a:pt x="1127026" y="2328974"/>
                  <a:pt x="1153629" y="2324881"/>
                  <a:pt x="1193740" y="2316695"/>
                </a:cubicBezTo>
                <a:cubicBezTo>
                  <a:pt x="1201107" y="2315058"/>
                  <a:pt x="1208063" y="2313421"/>
                  <a:pt x="1214612" y="2311784"/>
                </a:cubicBezTo>
                <a:cubicBezTo>
                  <a:pt x="1213793" y="2311784"/>
                  <a:pt x="1215022" y="2311375"/>
                  <a:pt x="1218295" y="2310556"/>
                </a:cubicBezTo>
                <a:cubicBezTo>
                  <a:pt x="1221979" y="2309738"/>
                  <a:pt x="1225458" y="2309328"/>
                  <a:pt x="1228732" y="2309328"/>
                </a:cubicBezTo>
                <a:close/>
                <a:moveTo>
                  <a:pt x="108297" y="2309328"/>
                </a:moveTo>
                <a:cubicBezTo>
                  <a:pt x="132035" y="2310965"/>
                  <a:pt x="149225" y="2315058"/>
                  <a:pt x="159866" y="2321607"/>
                </a:cubicBezTo>
                <a:cubicBezTo>
                  <a:pt x="172144" y="2330611"/>
                  <a:pt x="174600" y="2343298"/>
                  <a:pt x="167233" y="2359669"/>
                </a:cubicBezTo>
                <a:cubicBezTo>
                  <a:pt x="161503" y="2365399"/>
                  <a:pt x="154136" y="2365809"/>
                  <a:pt x="145132" y="2360897"/>
                </a:cubicBezTo>
                <a:cubicBezTo>
                  <a:pt x="125487" y="2341252"/>
                  <a:pt x="112389" y="2325699"/>
                  <a:pt x="105841" y="2314240"/>
                </a:cubicBezTo>
                <a:cubicBezTo>
                  <a:pt x="105023" y="2313421"/>
                  <a:pt x="104614" y="2312193"/>
                  <a:pt x="104614" y="2310556"/>
                </a:cubicBezTo>
                <a:cubicBezTo>
                  <a:pt x="105433" y="2309738"/>
                  <a:pt x="106660" y="2309328"/>
                  <a:pt x="108297" y="2309328"/>
                </a:cubicBezTo>
                <a:close/>
                <a:moveTo>
                  <a:pt x="4419064" y="2308100"/>
                </a:moveTo>
                <a:cubicBezTo>
                  <a:pt x="4420292" y="2307691"/>
                  <a:pt x="4421929" y="2307691"/>
                  <a:pt x="4423975" y="2308100"/>
                </a:cubicBezTo>
                <a:cubicBezTo>
                  <a:pt x="4440346" y="2309738"/>
                  <a:pt x="4454671" y="2317514"/>
                  <a:pt x="4466949" y="2331429"/>
                </a:cubicBezTo>
                <a:cubicBezTo>
                  <a:pt x="4469405" y="2335522"/>
                  <a:pt x="4470223" y="2340433"/>
                  <a:pt x="4469405" y="2346163"/>
                </a:cubicBezTo>
                <a:cubicBezTo>
                  <a:pt x="4466949" y="2351893"/>
                  <a:pt x="4464903" y="2364990"/>
                  <a:pt x="4463266" y="2385454"/>
                </a:cubicBezTo>
                <a:cubicBezTo>
                  <a:pt x="4463266" y="2386272"/>
                  <a:pt x="4463266" y="2388319"/>
                  <a:pt x="4463266" y="2391593"/>
                </a:cubicBezTo>
                <a:cubicBezTo>
                  <a:pt x="4462447" y="2394867"/>
                  <a:pt x="4462038" y="2397323"/>
                  <a:pt x="4462038" y="2398960"/>
                </a:cubicBezTo>
                <a:cubicBezTo>
                  <a:pt x="4469405" y="2397323"/>
                  <a:pt x="4475135" y="2396095"/>
                  <a:pt x="4479228" y="2395276"/>
                </a:cubicBezTo>
                <a:cubicBezTo>
                  <a:pt x="4479228" y="2395276"/>
                  <a:pt x="4479637" y="2395276"/>
                  <a:pt x="4480455" y="2395276"/>
                </a:cubicBezTo>
                <a:cubicBezTo>
                  <a:pt x="4487004" y="2393639"/>
                  <a:pt x="4491915" y="2393639"/>
                  <a:pt x="4495189" y="2395276"/>
                </a:cubicBezTo>
                <a:cubicBezTo>
                  <a:pt x="4500919" y="2396914"/>
                  <a:pt x="4506240" y="2400597"/>
                  <a:pt x="4511151" y="2406327"/>
                </a:cubicBezTo>
                <a:cubicBezTo>
                  <a:pt x="4515244" y="2416150"/>
                  <a:pt x="4513198" y="2421061"/>
                  <a:pt x="4505012" y="2421061"/>
                </a:cubicBezTo>
                <a:cubicBezTo>
                  <a:pt x="4502556" y="2421061"/>
                  <a:pt x="4498054" y="2421470"/>
                  <a:pt x="4491506" y="2422289"/>
                </a:cubicBezTo>
                <a:cubicBezTo>
                  <a:pt x="4478409" y="2423926"/>
                  <a:pt x="4468177" y="2425154"/>
                  <a:pt x="4460810" y="2425972"/>
                </a:cubicBezTo>
                <a:cubicBezTo>
                  <a:pt x="4460810" y="2447255"/>
                  <a:pt x="4460810" y="2466491"/>
                  <a:pt x="4460810" y="2483680"/>
                </a:cubicBezTo>
                <a:cubicBezTo>
                  <a:pt x="4461629" y="2482862"/>
                  <a:pt x="4462038" y="2482453"/>
                  <a:pt x="4462038" y="2482453"/>
                </a:cubicBezTo>
                <a:cubicBezTo>
                  <a:pt x="4471861" y="2482453"/>
                  <a:pt x="4484548" y="2481225"/>
                  <a:pt x="4500101" y="2478769"/>
                </a:cubicBezTo>
                <a:cubicBezTo>
                  <a:pt x="4508286" y="2477132"/>
                  <a:pt x="4515244" y="2478360"/>
                  <a:pt x="4520974" y="2482453"/>
                </a:cubicBezTo>
                <a:cubicBezTo>
                  <a:pt x="4526704" y="2484908"/>
                  <a:pt x="4532024" y="2489410"/>
                  <a:pt x="4536936" y="2495959"/>
                </a:cubicBezTo>
                <a:cubicBezTo>
                  <a:pt x="4540210" y="2504963"/>
                  <a:pt x="4536936" y="2509874"/>
                  <a:pt x="4527113" y="2510693"/>
                </a:cubicBezTo>
                <a:cubicBezTo>
                  <a:pt x="4504193" y="2507418"/>
                  <a:pt x="4478409" y="2507009"/>
                  <a:pt x="4449760" y="2509465"/>
                </a:cubicBezTo>
                <a:cubicBezTo>
                  <a:pt x="4426021" y="2509465"/>
                  <a:pt x="4405967" y="2511511"/>
                  <a:pt x="4389596" y="2515604"/>
                </a:cubicBezTo>
                <a:cubicBezTo>
                  <a:pt x="4385503" y="2517241"/>
                  <a:pt x="4381410" y="2516423"/>
                  <a:pt x="4377317" y="2513148"/>
                </a:cubicBezTo>
                <a:cubicBezTo>
                  <a:pt x="4370769" y="2506600"/>
                  <a:pt x="4365858" y="2502098"/>
                  <a:pt x="4362584" y="2499642"/>
                </a:cubicBezTo>
                <a:cubicBezTo>
                  <a:pt x="4360128" y="2495549"/>
                  <a:pt x="4360946" y="2493094"/>
                  <a:pt x="4365039" y="2492275"/>
                </a:cubicBezTo>
                <a:cubicBezTo>
                  <a:pt x="4374043" y="2492275"/>
                  <a:pt x="4389596" y="2491047"/>
                  <a:pt x="4411697" y="2488592"/>
                </a:cubicBezTo>
                <a:cubicBezTo>
                  <a:pt x="4413334" y="2488592"/>
                  <a:pt x="4415790" y="2488592"/>
                  <a:pt x="4419064" y="2488592"/>
                </a:cubicBezTo>
                <a:cubicBezTo>
                  <a:pt x="4422338" y="2487773"/>
                  <a:pt x="4425203" y="2487364"/>
                  <a:pt x="4427659" y="2487364"/>
                </a:cubicBezTo>
                <a:lnTo>
                  <a:pt x="4427659" y="2429656"/>
                </a:lnTo>
                <a:cubicBezTo>
                  <a:pt x="4420292" y="2431293"/>
                  <a:pt x="4413743" y="2432111"/>
                  <a:pt x="4408013" y="2432111"/>
                </a:cubicBezTo>
                <a:cubicBezTo>
                  <a:pt x="4403921" y="2432930"/>
                  <a:pt x="4400646" y="2432930"/>
                  <a:pt x="4398191" y="2432111"/>
                </a:cubicBezTo>
                <a:cubicBezTo>
                  <a:pt x="4391642" y="2428019"/>
                  <a:pt x="4386322" y="2423107"/>
                  <a:pt x="4382229" y="2417377"/>
                </a:cubicBezTo>
                <a:cubicBezTo>
                  <a:pt x="4379773" y="2414103"/>
                  <a:pt x="4378955" y="2411648"/>
                  <a:pt x="4379773" y="2410010"/>
                </a:cubicBezTo>
                <a:cubicBezTo>
                  <a:pt x="4380592" y="2409192"/>
                  <a:pt x="4383047" y="2408373"/>
                  <a:pt x="4387140" y="2407555"/>
                </a:cubicBezTo>
                <a:cubicBezTo>
                  <a:pt x="4390414" y="2407555"/>
                  <a:pt x="4397781" y="2406736"/>
                  <a:pt x="4409241" y="2405099"/>
                </a:cubicBezTo>
                <a:cubicBezTo>
                  <a:pt x="4417427" y="2404281"/>
                  <a:pt x="4423566" y="2403871"/>
                  <a:pt x="4427659" y="2403871"/>
                </a:cubicBezTo>
                <a:cubicBezTo>
                  <a:pt x="4427659" y="2394867"/>
                  <a:pt x="4427659" y="2386272"/>
                  <a:pt x="4427659" y="2378087"/>
                </a:cubicBezTo>
                <a:cubicBezTo>
                  <a:pt x="4430114" y="2347800"/>
                  <a:pt x="4427659" y="2328564"/>
                  <a:pt x="4420292" y="2320379"/>
                </a:cubicBezTo>
                <a:cubicBezTo>
                  <a:pt x="4417836" y="2316286"/>
                  <a:pt x="4416608" y="2313012"/>
                  <a:pt x="4416608" y="2310556"/>
                </a:cubicBezTo>
                <a:cubicBezTo>
                  <a:pt x="4417017" y="2309328"/>
                  <a:pt x="4417836" y="2308510"/>
                  <a:pt x="4419064" y="2308100"/>
                </a:cubicBezTo>
                <a:close/>
                <a:moveTo>
                  <a:pt x="9250471" y="2306873"/>
                </a:moveTo>
                <a:cubicBezTo>
                  <a:pt x="9262749" y="2310965"/>
                  <a:pt x="9271753" y="2317514"/>
                  <a:pt x="9277483" y="2326518"/>
                </a:cubicBezTo>
                <a:cubicBezTo>
                  <a:pt x="9280757" y="2332248"/>
                  <a:pt x="9280757" y="2337568"/>
                  <a:pt x="9277483" y="2342480"/>
                </a:cubicBezTo>
                <a:cubicBezTo>
                  <a:pt x="9275846" y="2343298"/>
                  <a:pt x="9273799" y="2346982"/>
                  <a:pt x="9271344" y="2353530"/>
                </a:cubicBezTo>
                <a:cubicBezTo>
                  <a:pt x="9277892" y="2353530"/>
                  <a:pt x="9285259" y="2354349"/>
                  <a:pt x="9293445" y="2355986"/>
                </a:cubicBezTo>
                <a:cubicBezTo>
                  <a:pt x="9304086" y="2358442"/>
                  <a:pt x="9308997" y="2365809"/>
                  <a:pt x="9308179" y="2378087"/>
                </a:cubicBezTo>
                <a:cubicBezTo>
                  <a:pt x="9307360" y="2390365"/>
                  <a:pt x="9301630" y="2394458"/>
                  <a:pt x="9290989" y="2390365"/>
                </a:cubicBezTo>
                <a:cubicBezTo>
                  <a:pt x="9281985" y="2384635"/>
                  <a:pt x="9272981" y="2376859"/>
                  <a:pt x="9263977" y="2367036"/>
                </a:cubicBezTo>
                <a:cubicBezTo>
                  <a:pt x="9260703" y="2373585"/>
                  <a:pt x="9258247" y="2378905"/>
                  <a:pt x="9256610" y="2382998"/>
                </a:cubicBezTo>
                <a:cubicBezTo>
                  <a:pt x="9254154" y="2385454"/>
                  <a:pt x="9252517" y="2388319"/>
                  <a:pt x="9251698" y="2391593"/>
                </a:cubicBezTo>
                <a:cubicBezTo>
                  <a:pt x="9259884" y="2391593"/>
                  <a:pt x="9266432" y="2392002"/>
                  <a:pt x="9271344" y="2392821"/>
                </a:cubicBezTo>
                <a:cubicBezTo>
                  <a:pt x="9285259" y="2396914"/>
                  <a:pt x="9290171" y="2405508"/>
                  <a:pt x="9286078" y="2418605"/>
                </a:cubicBezTo>
                <a:cubicBezTo>
                  <a:pt x="9281166" y="2428428"/>
                  <a:pt x="9274209" y="2430065"/>
                  <a:pt x="9265205" y="2423517"/>
                </a:cubicBezTo>
                <a:cubicBezTo>
                  <a:pt x="9256201" y="2414513"/>
                  <a:pt x="9249652" y="2407146"/>
                  <a:pt x="9245559" y="2401416"/>
                </a:cubicBezTo>
                <a:cubicBezTo>
                  <a:pt x="9239829" y="2411238"/>
                  <a:pt x="9232462" y="2420242"/>
                  <a:pt x="9223458" y="2428428"/>
                </a:cubicBezTo>
                <a:cubicBezTo>
                  <a:pt x="9207087" y="2446436"/>
                  <a:pt x="9191125" y="2459533"/>
                  <a:pt x="9175573" y="2467719"/>
                </a:cubicBezTo>
                <a:cubicBezTo>
                  <a:pt x="9172299" y="2469356"/>
                  <a:pt x="9170252" y="2469765"/>
                  <a:pt x="9169434" y="2468946"/>
                </a:cubicBezTo>
                <a:cubicBezTo>
                  <a:pt x="9168615" y="2468128"/>
                  <a:pt x="9169434" y="2466491"/>
                  <a:pt x="9171889" y="2464035"/>
                </a:cubicBezTo>
                <a:cubicBezTo>
                  <a:pt x="9190716" y="2445208"/>
                  <a:pt x="9209543" y="2414103"/>
                  <a:pt x="9228370" y="2370720"/>
                </a:cubicBezTo>
                <a:cubicBezTo>
                  <a:pt x="9239829" y="2346163"/>
                  <a:pt x="9244332" y="2327336"/>
                  <a:pt x="9241876" y="2314240"/>
                </a:cubicBezTo>
                <a:cubicBezTo>
                  <a:pt x="9240239" y="2308510"/>
                  <a:pt x="9243104" y="2306054"/>
                  <a:pt x="9250471" y="2306873"/>
                </a:cubicBezTo>
                <a:close/>
                <a:moveTo>
                  <a:pt x="4317154" y="2306873"/>
                </a:moveTo>
                <a:cubicBezTo>
                  <a:pt x="4317154" y="2306873"/>
                  <a:pt x="4317563" y="2306873"/>
                  <a:pt x="4318382" y="2306873"/>
                </a:cubicBezTo>
                <a:cubicBezTo>
                  <a:pt x="4331478" y="2306873"/>
                  <a:pt x="4343757" y="2307691"/>
                  <a:pt x="4355217" y="2309328"/>
                </a:cubicBezTo>
                <a:cubicBezTo>
                  <a:pt x="4369951" y="2311784"/>
                  <a:pt x="4376908" y="2322016"/>
                  <a:pt x="4376090" y="2340024"/>
                </a:cubicBezTo>
                <a:cubicBezTo>
                  <a:pt x="4373634" y="2353121"/>
                  <a:pt x="4366267" y="2356804"/>
                  <a:pt x="4353989" y="2351075"/>
                </a:cubicBezTo>
                <a:cubicBezTo>
                  <a:pt x="4348259" y="2346982"/>
                  <a:pt x="4335980" y="2333885"/>
                  <a:pt x="4317154" y="2311784"/>
                </a:cubicBezTo>
                <a:cubicBezTo>
                  <a:pt x="4314698" y="2309328"/>
                  <a:pt x="4314698" y="2307691"/>
                  <a:pt x="4317154" y="2306873"/>
                </a:cubicBezTo>
                <a:close/>
                <a:moveTo>
                  <a:pt x="1070956" y="2306873"/>
                </a:moveTo>
                <a:cubicBezTo>
                  <a:pt x="1072593" y="2306054"/>
                  <a:pt x="1075049" y="2306054"/>
                  <a:pt x="1078322" y="2306873"/>
                </a:cubicBezTo>
                <a:cubicBezTo>
                  <a:pt x="1093056" y="2312602"/>
                  <a:pt x="1102470" y="2318742"/>
                  <a:pt x="1106564" y="2325290"/>
                </a:cubicBezTo>
                <a:cubicBezTo>
                  <a:pt x="1109018" y="2329383"/>
                  <a:pt x="1108609" y="2333476"/>
                  <a:pt x="1105335" y="2337568"/>
                </a:cubicBezTo>
                <a:cubicBezTo>
                  <a:pt x="1102061" y="2340843"/>
                  <a:pt x="1098378" y="2344935"/>
                  <a:pt x="1094285" y="2349847"/>
                </a:cubicBezTo>
                <a:cubicBezTo>
                  <a:pt x="1091011" y="2353121"/>
                  <a:pt x="1088554" y="2355986"/>
                  <a:pt x="1086918" y="2358442"/>
                </a:cubicBezTo>
                <a:cubicBezTo>
                  <a:pt x="1071365" y="2373176"/>
                  <a:pt x="1047627" y="2387910"/>
                  <a:pt x="1015703" y="2402643"/>
                </a:cubicBezTo>
                <a:cubicBezTo>
                  <a:pt x="1011610" y="2405099"/>
                  <a:pt x="1009155" y="2405918"/>
                  <a:pt x="1008336" y="2405099"/>
                </a:cubicBezTo>
                <a:cubicBezTo>
                  <a:pt x="1007518" y="2403462"/>
                  <a:pt x="1009155" y="2401006"/>
                  <a:pt x="1013247" y="2397732"/>
                </a:cubicBezTo>
                <a:cubicBezTo>
                  <a:pt x="1036167" y="2373994"/>
                  <a:pt x="1051720" y="2354758"/>
                  <a:pt x="1059906" y="2340024"/>
                </a:cubicBezTo>
                <a:cubicBezTo>
                  <a:pt x="1067272" y="2327746"/>
                  <a:pt x="1070137" y="2318332"/>
                  <a:pt x="1068501" y="2311784"/>
                </a:cubicBezTo>
                <a:cubicBezTo>
                  <a:pt x="1068501" y="2309328"/>
                  <a:pt x="1069319" y="2307691"/>
                  <a:pt x="1070956" y="2306873"/>
                </a:cubicBezTo>
                <a:close/>
                <a:moveTo>
                  <a:pt x="5385098" y="2306719"/>
                </a:moveTo>
                <a:cubicBezTo>
                  <a:pt x="5386530" y="2306412"/>
                  <a:pt x="5388269" y="2306463"/>
                  <a:pt x="5390316" y="2306873"/>
                </a:cubicBezTo>
                <a:cubicBezTo>
                  <a:pt x="5407505" y="2314240"/>
                  <a:pt x="5420193" y="2325290"/>
                  <a:pt x="5428379" y="2340024"/>
                </a:cubicBezTo>
                <a:cubicBezTo>
                  <a:pt x="5430834" y="2344935"/>
                  <a:pt x="5430425" y="2349028"/>
                  <a:pt x="5427151" y="2352302"/>
                </a:cubicBezTo>
                <a:cubicBezTo>
                  <a:pt x="5422239" y="2358851"/>
                  <a:pt x="5417737" y="2370311"/>
                  <a:pt x="5413645" y="2386682"/>
                </a:cubicBezTo>
                <a:cubicBezTo>
                  <a:pt x="5407915" y="2409601"/>
                  <a:pt x="5398092" y="2432521"/>
                  <a:pt x="5384177" y="2455440"/>
                </a:cubicBezTo>
                <a:cubicBezTo>
                  <a:pt x="5400548" y="2471811"/>
                  <a:pt x="5416510" y="2484090"/>
                  <a:pt x="5432062" y="2492275"/>
                </a:cubicBezTo>
                <a:cubicBezTo>
                  <a:pt x="5457437" y="2507009"/>
                  <a:pt x="5485268" y="2517650"/>
                  <a:pt x="5515555" y="2524199"/>
                </a:cubicBezTo>
                <a:cubicBezTo>
                  <a:pt x="5519647" y="2525017"/>
                  <a:pt x="5521694" y="2526655"/>
                  <a:pt x="5521694" y="2529110"/>
                </a:cubicBezTo>
                <a:cubicBezTo>
                  <a:pt x="5522512" y="2530747"/>
                  <a:pt x="5520875" y="2531975"/>
                  <a:pt x="5516783" y="2532794"/>
                </a:cubicBezTo>
                <a:cubicBezTo>
                  <a:pt x="5478310" y="2540979"/>
                  <a:pt x="5452526" y="2545481"/>
                  <a:pt x="5439429" y="2546300"/>
                </a:cubicBezTo>
                <a:cubicBezTo>
                  <a:pt x="5430425" y="2546300"/>
                  <a:pt x="5423877" y="2545072"/>
                  <a:pt x="5419784" y="2542616"/>
                </a:cubicBezTo>
                <a:cubicBezTo>
                  <a:pt x="5400138" y="2531157"/>
                  <a:pt x="5379675" y="2512739"/>
                  <a:pt x="5358392" y="2487364"/>
                </a:cubicBezTo>
                <a:cubicBezTo>
                  <a:pt x="5357574" y="2488182"/>
                  <a:pt x="5356346" y="2489410"/>
                  <a:pt x="5354709" y="2491047"/>
                </a:cubicBezTo>
                <a:cubicBezTo>
                  <a:pt x="5352253" y="2492685"/>
                  <a:pt x="5350616" y="2493912"/>
                  <a:pt x="5349797" y="2494731"/>
                </a:cubicBezTo>
                <a:cubicBezTo>
                  <a:pt x="5317874" y="2519288"/>
                  <a:pt x="5281448" y="2532384"/>
                  <a:pt x="5240520" y="2534022"/>
                </a:cubicBezTo>
                <a:cubicBezTo>
                  <a:pt x="5237246" y="2534022"/>
                  <a:pt x="5235200" y="2533203"/>
                  <a:pt x="5234381" y="2531566"/>
                </a:cubicBezTo>
                <a:cubicBezTo>
                  <a:pt x="5234381" y="2530747"/>
                  <a:pt x="5236018" y="2529519"/>
                  <a:pt x="5239292" y="2527882"/>
                </a:cubicBezTo>
                <a:cubicBezTo>
                  <a:pt x="5277765" y="2513148"/>
                  <a:pt x="5310097" y="2489820"/>
                  <a:pt x="5336291" y="2457896"/>
                </a:cubicBezTo>
                <a:cubicBezTo>
                  <a:pt x="5322376" y="2439069"/>
                  <a:pt x="5311735" y="2422698"/>
                  <a:pt x="5304368" y="2408783"/>
                </a:cubicBezTo>
                <a:cubicBezTo>
                  <a:pt x="5297001" y="2396504"/>
                  <a:pt x="5288406" y="2390365"/>
                  <a:pt x="5278583" y="2390365"/>
                </a:cubicBezTo>
                <a:cubicBezTo>
                  <a:pt x="5273672" y="2389547"/>
                  <a:pt x="5270807" y="2387091"/>
                  <a:pt x="5269988" y="2382998"/>
                </a:cubicBezTo>
                <a:cubicBezTo>
                  <a:pt x="5270807" y="2377268"/>
                  <a:pt x="5277765" y="2373585"/>
                  <a:pt x="5290861" y="2371948"/>
                </a:cubicBezTo>
                <a:cubicBezTo>
                  <a:pt x="5305595" y="2371948"/>
                  <a:pt x="5317055" y="2376859"/>
                  <a:pt x="5325241" y="2386682"/>
                </a:cubicBezTo>
                <a:cubicBezTo>
                  <a:pt x="5335063" y="2399779"/>
                  <a:pt x="5345705" y="2413285"/>
                  <a:pt x="5357164" y="2427200"/>
                </a:cubicBezTo>
                <a:cubicBezTo>
                  <a:pt x="5366168" y="2413285"/>
                  <a:pt x="5373535" y="2394458"/>
                  <a:pt x="5379265" y="2370720"/>
                </a:cubicBezTo>
                <a:cubicBezTo>
                  <a:pt x="5384177" y="2346982"/>
                  <a:pt x="5384586" y="2329792"/>
                  <a:pt x="5380493" y="2319151"/>
                </a:cubicBezTo>
                <a:cubicBezTo>
                  <a:pt x="5379265" y="2311784"/>
                  <a:pt x="5380800" y="2307640"/>
                  <a:pt x="5385098" y="2306719"/>
                </a:cubicBezTo>
                <a:close/>
                <a:moveTo>
                  <a:pt x="6056136" y="2306259"/>
                </a:moveTo>
                <a:cubicBezTo>
                  <a:pt x="6057773" y="2305440"/>
                  <a:pt x="6060228" y="2305645"/>
                  <a:pt x="6063503" y="2306873"/>
                </a:cubicBezTo>
                <a:cubicBezTo>
                  <a:pt x="6077418" y="2310965"/>
                  <a:pt x="6088469" y="2318742"/>
                  <a:pt x="6096654" y="2330201"/>
                </a:cubicBezTo>
                <a:cubicBezTo>
                  <a:pt x="6099110" y="2333476"/>
                  <a:pt x="6098701" y="2337159"/>
                  <a:pt x="6095426" y="2341252"/>
                </a:cubicBezTo>
                <a:cubicBezTo>
                  <a:pt x="6093789" y="2342889"/>
                  <a:pt x="6090106" y="2346163"/>
                  <a:pt x="6084376" y="2351075"/>
                </a:cubicBezTo>
                <a:cubicBezTo>
                  <a:pt x="6078646" y="2356804"/>
                  <a:pt x="6074144" y="2361306"/>
                  <a:pt x="6070870" y="2364581"/>
                </a:cubicBezTo>
                <a:cubicBezTo>
                  <a:pt x="6052861" y="2383407"/>
                  <a:pt x="6037309" y="2398141"/>
                  <a:pt x="6024212" y="2408783"/>
                </a:cubicBezTo>
                <a:cubicBezTo>
                  <a:pt x="6029123" y="2407964"/>
                  <a:pt x="6041811" y="2406736"/>
                  <a:pt x="6062275" y="2405099"/>
                </a:cubicBezTo>
                <a:cubicBezTo>
                  <a:pt x="6083557" y="2402643"/>
                  <a:pt x="6098291" y="2401006"/>
                  <a:pt x="6106477" y="2400188"/>
                </a:cubicBezTo>
                <a:cubicBezTo>
                  <a:pt x="6103203" y="2394458"/>
                  <a:pt x="6098701" y="2387091"/>
                  <a:pt x="6092971" y="2378087"/>
                </a:cubicBezTo>
                <a:cubicBezTo>
                  <a:pt x="6092152" y="2375631"/>
                  <a:pt x="6091334" y="2373994"/>
                  <a:pt x="6090515" y="2373176"/>
                </a:cubicBezTo>
                <a:cubicBezTo>
                  <a:pt x="6088878" y="2370720"/>
                  <a:pt x="6088059" y="2369083"/>
                  <a:pt x="6088059" y="2368264"/>
                </a:cubicBezTo>
                <a:cubicBezTo>
                  <a:pt x="6088878" y="2367446"/>
                  <a:pt x="6090924" y="2367446"/>
                  <a:pt x="6094198" y="2368264"/>
                </a:cubicBezTo>
                <a:cubicBezTo>
                  <a:pt x="6116299" y="2373176"/>
                  <a:pt x="6133489" y="2380952"/>
                  <a:pt x="6145767" y="2391593"/>
                </a:cubicBezTo>
                <a:cubicBezTo>
                  <a:pt x="6157227" y="2401416"/>
                  <a:pt x="6158455" y="2414922"/>
                  <a:pt x="6149451" y="2432111"/>
                </a:cubicBezTo>
                <a:cubicBezTo>
                  <a:pt x="6143721" y="2438660"/>
                  <a:pt x="6137582" y="2439478"/>
                  <a:pt x="6131033" y="2434567"/>
                </a:cubicBezTo>
                <a:cubicBezTo>
                  <a:pt x="6125304" y="2427200"/>
                  <a:pt x="6119164" y="2419015"/>
                  <a:pt x="6112616" y="2410010"/>
                </a:cubicBezTo>
                <a:cubicBezTo>
                  <a:pt x="6067595" y="2425563"/>
                  <a:pt x="6037309" y="2437023"/>
                  <a:pt x="6021756" y="2444390"/>
                </a:cubicBezTo>
                <a:cubicBezTo>
                  <a:pt x="6016026" y="2446845"/>
                  <a:pt x="6010706" y="2446436"/>
                  <a:pt x="6005795" y="2443162"/>
                </a:cubicBezTo>
                <a:cubicBezTo>
                  <a:pt x="5999246" y="2438251"/>
                  <a:pt x="5993926" y="2430065"/>
                  <a:pt x="5989833" y="2418605"/>
                </a:cubicBezTo>
                <a:cubicBezTo>
                  <a:pt x="5987377" y="2412875"/>
                  <a:pt x="5988605" y="2409192"/>
                  <a:pt x="5993516" y="2407555"/>
                </a:cubicBezTo>
                <a:cubicBezTo>
                  <a:pt x="6004157" y="2406736"/>
                  <a:pt x="6011934" y="2402234"/>
                  <a:pt x="6016845" y="2394049"/>
                </a:cubicBezTo>
                <a:cubicBezTo>
                  <a:pt x="6026668" y="2380133"/>
                  <a:pt x="6036490" y="2363762"/>
                  <a:pt x="6046313" y="2344935"/>
                </a:cubicBezTo>
                <a:cubicBezTo>
                  <a:pt x="6054499" y="2329383"/>
                  <a:pt x="6056954" y="2318332"/>
                  <a:pt x="6053680" y="2311784"/>
                </a:cubicBezTo>
                <a:cubicBezTo>
                  <a:pt x="6053680" y="2308919"/>
                  <a:pt x="6054499" y="2307077"/>
                  <a:pt x="6056136" y="2306259"/>
                </a:cubicBezTo>
                <a:close/>
                <a:moveTo>
                  <a:pt x="5725840" y="2304110"/>
                </a:moveTo>
                <a:cubicBezTo>
                  <a:pt x="5727272" y="2303905"/>
                  <a:pt x="5729011" y="2304008"/>
                  <a:pt x="5731058" y="2304417"/>
                </a:cubicBezTo>
                <a:cubicBezTo>
                  <a:pt x="5743336" y="2307691"/>
                  <a:pt x="5753977" y="2313830"/>
                  <a:pt x="5762981" y="2322834"/>
                </a:cubicBezTo>
                <a:cubicBezTo>
                  <a:pt x="5767075" y="2327746"/>
                  <a:pt x="5767484" y="2333066"/>
                  <a:pt x="5764209" y="2338796"/>
                </a:cubicBezTo>
                <a:cubicBezTo>
                  <a:pt x="5758480" y="2348619"/>
                  <a:pt x="5753159" y="2360079"/>
                  <a:pt x="5748247" y="2373176"/>
                </a:cubicBezTo>
                <a:cubicBezTo>
                  <a:pt x="5747430" y="2374813"/>
                  <a:pt x="5745792" y="2378087"/>
                  <a:pt x="5743336" y="2382998"/>
                </a:cubicBezTo>
                <a:cubicBezTo>
                  <a:pt x="5742518" y="2385454"/>
                  <a:pt x="5741699" y="2387091"/>
                  <a:pt x="5740880" y="2387910"/>
                </a:cubicBezTo>
                <a:cubicBezTo>
                  <a:pt x="5745792" y="2386272"/>
                  <a:pt x="5752750" y="2383817"/>
                  <a:pt x="5761754" y="2380543"/>
                </a:cubicBezTo>
                <a:cubicBezTo>
                  <a:pt x="5773214" y="2376450"/>
                  <a:pt x="5782217" y="2373176"/>
                  <a:pt x="5788766" y="2370720"/>
                </a:cubicBezTo>
                <a:cubicBezTo>
                  <a:pt x="5798589" y="2365809"/>
                  <a:pt x="5809230" y="2370720"/>
                  <a:pt x="5820690" y="2385454"/>
                </a:cubicBezTo>
                <a:cubicBezTo>
                  <a:pt x="5823964" y="2391184"/>
                  <a:pt x="5822327" y="2395276"/>
                  <a:pt x="5815778" y="2397732"/>
                </a:cubicBezTo>
                <a:cubicBezTo>
                  <a:pt x="5795315" y="2401006"/>
                  <a:pt x="5774441" y="2404690"/>
                  <a:pt x="5753159" y="2408783"/>
                </a:cubicBezTo>
                <a:cubicBezTo>
                  <a:pt x="5753977" y="2408783"/>
                  <a:pt x="5754796" y="2409192"/>
                  <a:pt x="5755614" y="2410010"/>
                </a:cubicBezTo>
                <a:cubicBezTo>
                  <a:pt x="5766256" y="2411648"/>
                  <a:pt x="5775260" y="2417787"/>
                  <a:pt x="5782627" y="2428428"/>
                </a:cubicBezTo>
                <a:cubicBezTo>
                  <a:pt x="5785082" y="2432521"/>
                  <a:pt x="5785082" y="2437023"/>
                  <a:pt x="5782627" y="2441934"/>
                </a:cubicBezTo>
                <a:cubicBezTo>
                  <a:pt x="5781809" y="2444390"/>
                  <a:pt x="5779762" y="2449710"/>
                  <a:pt x="5776488" y="2457896"/>
                </a:cubicBezTo>
                <a:cubicBezTo>
                  <a:pt x="5775670" y="2461989"/>
                  <a:pt x="5774851" y="2464854"/>
                  <a:pt x="5774032" y="2466491"/>
                </a:cubicBezTo>
                <a:cubicBezTo>
                  <a:pt x="5771576" y="2473858"/>
                  <a:pt x="5768711" y="2480815"/>
                  <a:pt x="5765437" y="2487364"/>
                </a:cubicBezTo>
                <a:cubicBezTo>
                  <a:pt x="5776897" y="2497187"/>
                  <a:pt x="5793268" y="2508646"/>
                  <a:pt x="5814550" y="2521743"/>
                </a:cubicBezTo>
                <a:cubicBezTo>
                  <a:pt x="5824373" y="2526655"/>
                  <a:pt x="5837061" y="2532794"/>
                  <a:pt x="5852613" y="2540161"/>
                </a:cubicBezTo>
                <a:cubicBezTo>
                  <a:pt x="5855887" y="2541798"/>
                  <a:pt x="5857525" y="2543435"/>
                  <a:pt x="5857525" y="2545072"/>
                </a:cubicBezTo>
                <a:cubicBezTo>
                  <a:pt x="5857525" y="2546709"/>
                  <a:pt x="5855887" y="2547528"/>
                  <a:pt x="5852613" y="2547528"/>
                </a:cubicBezTo>
                <a:cubicBezTo>
                  <a:pt x="5850158" y="2547528"/>
                  <a:pt x="5846474" y="2547528"/>
                  <a:pt x="5841563" y="2547528"/>
                </a:cubicBezTo>
                <a:cubicBezTo>
                  <a:pt x="5821099" y="2549165"/>
                  <a:pt x="5803500" y="2549983"/>
                  <a:pt x="5788766" y="2549983"/>
                </a:cubicBezTo>
                <a:cubicBezTo>
                  <a:pt x="5785492" y="2549983"/>
                  <a:pt x="5781808" y="2548755"/>
                  <a:pt x="5777715" y="2546300"/>
                </a:cubicBezTo>
                <a:cubicBezTo>
                  <a:pt x="5765437" y="2535659"/>
                  <a:pt x="5754796" y="2525017"/>
                  <a:pt x="5745792" y="2514376"/>
                </a:cubicBezTo>
                <a:cubicBezTo>
                  <a:pt x="5726965" y="2530747"/>
                  <a:pt x="5694632" y="2541389"/>
                  <a:pt x="5648793" y="2546300"/>
                </a:cubicBezTo>
                <a:cubicBezTo>
                  <a:pt x="5645519" y="2547118"/>
                  <a:pt x="5643882" y="2546709"/>
                  <a:pt x="5643882" y="2545072"/>
                </a:cubicBezTo>
                <a:cubicBezTo>
                  <a:pt x="5643882" y="2543435"/>
                  <a:pt x="5645110" y="2542207"/>
                  <a:pt x="5647565" y="2541389"/>
                </a:cubicBezTo>
                <a:cubicBezTo>
                  <a:pt x="5689312" y="2525017"/>
                  <a:pt x="5715915" y="2507828"/>
                  <a:pt x="5727374" y="2489820"/>
                </a:cubicBezTo>
                <a:cubicBezTo>
                  <a:pt x="5723282" y="2483271"/>
                  <a:pt x="5720007" y="2477132"/>
                  <a:pt x="5717552" y="2471402"/>
                </a:cubicBezTo>
                <a:cubicBezTo>
                  <a:pt x="5716734" y="2469765"/>
                  <a:pt x="5715505" y="2467719"/>
                  <a:pt x="5713868" y="2465263"/>
                </a:cubicBezTo>
                <a:cubicBezTo>
                  <a:pt x="5708139" y="2454622"/>
                  <a:pt x="5704455" y="2448483"/>
                  <a:pt x="5702818" y="2446845"/>
                </a:cubicBezTo>
                <a:cubicBezTo>
                  <a:pt x="5700362" y="2445208"/>
                  <a:pt x="5699134" y="2443980"/>
                  <a:pt x="5699134" y="2443162"/>
                </a:cubicBezTo>
                <a:cubicBezTo>
                  <a:pt x="5694223" y="2443980"/>
                  <a:pt x="5688902" y="2445208"/>
                  <a:pt x="5683172" y="2446845"/>
                </a:cubicBezTo>
                <a:cubicBezTo>
                  <a:pt x="5679080" y="2446845"/>
                  <a:pt x="5675805" y="2446845"/>
                  <a:pt x="5673350" y="2446845"/>
                </a:cubicBezTo>
                <a:cubicBezTo>
                  <a:pt x="5673350" y="2450120"/>
                  <a:pt x="5673350" y="2455440"/>
                  <a:pt x="5673350" y="2462807"/>
                </a:cubicBezTo>
                <a:cubicBezTo>
                  <a:pt x="5672532" y="2470174"/>
                  <a:pt x="5672122" y="2475495"/>
                  <a:pt x="5672122" y="2478769"/>
                </a:cubicBezTo>
                <a:cubicBezTo>
                  <a:pt x="5672122" y="2480406"/>
                  <a:pt x="5671713" y="2481225"/>
                  <a:pt x="5670894" y="2481225"/>
                </a:cubicBezTo>
                <a:cubicBezTo>
                  <a:pt x="5674168" y="2480406"/>
                  <a:pt x="5679080" y="2479178"/>
                  <a:pt x="5685628" y="2477541"/>
                </a:cubicBezTo>
                <a:cubicBezTo>
                  <a:pt x="5690539" y="2476723"/>
                  <a:pt x="5698725" y="2474676"/>
                  <a:pt x="5710185" y="2471402"/>
                </a:cubicBezTo>
                <a:cubicBezTo>
                  <a:pt x="5712640" y="2472221"/>
                  <a:pt x="5713459" y="2473858"/>
                  <a:pt x="5712640" y="2476313"/>
                </a:cubicBezTo>
                <a:cubicBezTo>
                  <a:pt x="5705273" y="2481225"/>
                  <a:pt x="5693404" y="2488182"/>
                  <a:pt x="5677033" y="2497187"/>
                </a:cubicBezTo>
                <a:cubicBezTo>
                  <a:pt x="5646747" y="2515195"/>
                  <a:pt x="5623418" y="2528701"/>
                  <a:pt x="5607047" y="2537705"/>
                </a:cubicBezTo>
                <a:cubicBezTo>
                  <a:pt x="5600498" y="2540979"/>
                  <a:pt x="5594768" y="2540979"/>
                  <a:pt x="5589857" y="2537705"/>
                </a:cubicBezTo>
                <a:cubicBezTo>
                  <a:pt x="5580034" y="2531157"/>
                  <a:pt x="5573077" y="2522971"/>
                  <a:pt x="5568984" y="2513148"/>
                </a:cubicBezTo>
                <a:cubicBezTo>
                  <a:pt x="5567347" y="2508237"/>
                  <a:pt x="5568984" y="2505781"/>
                  <a:pt x="5573895" y="2505781"/>
                </a:cubicBezTo>
                <a:cubicBezTo>
                  <a:pt x="5576351" y="2504963"/>
                  <a:pt x="5581262" y="2504144"/>
                  <a:pt x="5588629" y="2503326"/>
                </a:cubicBezTo>
                <a:cubicBezTo>
                  <a:pt x="5595178" y="2501689"/>
                  <a:pt x="5599680" y="2500870"/>
                  <a:pt x="5602135" y="2500870"/>
                </a:cubicBezTo>
                <a:cubicBezTo>
                  <a:pt x="5602135" y="2482043"/>
                  <a:pt x="5601726" y="2467309"/>
                  <a:pt x="5600908" y="2456668"/>
                </a:cubicBezTo>
                <a:cubicBezTo>
                  <a:pt x="5600089" y="2442753"/>
                  <a:pt x="5597633" y="2432930"/>
                  <a:pt x="5593541" y="2427200"/>
                </a:cubicBezTo>
                <a:cubicBezTo>
                  <a:pt x="5590266" y="2420652"/>
                  <a:pt x="5591494" y="2416559"/>
                  <a:pt x="5597224" y="2414922"/>
                </a:cubicBezTo>
                <a:cubicBezTo>
                  <a:pt x="5609502" y="2416559"/>
                  <a:pt x="5620144" y="2421061"/>
                  <a:pt x="5629148" y="2428428"/>
                </a:cubicBezTo>
                <a:cubicBezTo>
                  <a:pt x="5634059" y="2431702"/>
                  <a:pt x="5634878" y="2436614"/>
                  <a:pt x="5631603" y="2443162"/>
                </a:cubicBezTo>
                <a:cubicBezTo>
                  <a:pt x="5629966" y="2448892"/>
                  <a:pt x="5629148" y="2456259"/>
                  <a:pt x="5629148" y="2465263"/>
                </a:cubicBezTo>
                <a:cubicBezTo>
                  <a:pt x="5630785" y="2473448"/>
                  <a:pt x="5630785" y="2482453"/>
                  <a:pt x="5629148" y="2492275"/>
                </a:cubicBezTo>
                <a:cubicBezTo>
                  <a:pt x="5630785" y="2491457"/>
                  <a:pt x="5633650" y="2490638"/>
                  <a:pt x="5637743" y="2489820"/>
                </a:cubicBezTo>
                <a:cubicBezTo>
                  <a:pt x="5641017" y="2489001"/>
                  <a:pt x="5643472" y="2488592"/>
                  <a:pt x="5645110" y="2488592"/>
                </a:cubicBezTo>
                <a:cubicBezTo>
                  <a:pt x="5643472" y="2482862"/>
                  <a:pt x="5643063" y="2477951"/>
                  <a:pt x="5643882" y="2473858"/>
                </a:cubicBezTo>
                <a:cubicBezTo>
                  <a:pt x="5643882" y="2450120"/>
                  <a:pt x="5643472" y="2431702"/>
                  <a:pt x="5642654" y="2418605"/>
                </a:cubicBezTo>
                <a:cubicBezTo>
                  <a:pt x="5642654" y="2406327"/>
                  <a:pt x="5641426" y="2397323"/>
                  <a:pt x="5638970" y="2391593"/>
                </a:cubicBezTo>
                <a:cubicBezTo>
                  <a:pt x="5634059" y="2392412"/>
                  <a:pt x="5629557" y="2393639"/>
                  <a:pt x="5625464" y="2395276"/>
                </a:cubicBezTo>
                <a:cubicBezTo>
                  <a:pt x="5616460" y="2396095"/>
                  <a:pt x="5606638" y="2392002"/>
                  <a:pt x="5595996" y="2382998"/>
                </a:cubicBezTo>
                <a:cubicBezTo>
                  <a:pt x="5592722" y="2378087"/>
                  <a:pt x="5593950" y="2374403"/>
                  <a:pt x="5599680" y="2371948"/>
                </a:cubicBezTo>
                <a:cubicBezTo>
                  <a:pt x="5611958" y="2369492"/>
                  <a:pt x="5626692" y="2366218"/>
                  <a:pt x="5643882" y="2362125"/>
                </a:cubicBezTo>
                <a:cubicBezTo>
                  <a:pt x="5654523" y="2358851"/>
                  <a:pt x="5664755" y="2354758"/>
                  <a:pt x="5674578" y="2349847"/>
                </a:cubicBezTo>
                <a:cubicBezTo>
                  <a:pt x="5685219" y="2347391"/>
                  <a:pt x="5695451" y="2351484"/>
                  <a:pt x="5705273" y="2362125"/>
                </a:cubicBezTo>
                <a:cubicBezTo>
                  <a:pt x="5706911" y="2366218"/>
                  <a:pt x="5706092" y="2369901"/>
                  <a:pt x="5702818" y="2373176"/>
                </a:cubicBezTo>
                <a:cubicBezTo>
                  <a:pt x="5698725" y="2374813"/>
                  <a:pt x="5692176" y="2376859"/>
                  <a:pt x="5683172" y="2379315"/>
                </a:cubicBezTo>
                <a:cubicBezTo>
                  <a:pt x="5676624" y="2380952"/>
                  <a:pt x="5671713" y="2382180"/>
                  <a:pt x="5668438" y="2382998"/>
                </a:cubicBezTo>
                <a:cubicBezTo>
                  <a:pt x="5669257" y="2382998"/>
                  <a:pt x="5670076" y="2383407"/>
                  <a:pt x="5670894" y="2384226"/>
                </a:cubicBezTo>
                <a:cubicBezTo>
                  <a:pt x="5672532" y="2385045"/>
                  <a:pt x="5673350" y="2385863"/>
                  <a:pt x="5673350" y="2386682"/>
                </a:cubicBezTo>
                <a:cubicBezTo>
                  <a:pt x="5680717" y="2391593"/>
                  <a:pt x="5682354" y="2397323"/>
                  <a:pt x="5678261" y="2403871"/>
                </a:cubicBezTo>
                <a:cubicBezTo>
                  <a:pt x="5675805" y="2408783"/>
                  <a:pt x="5674578" y="2414922"/>
                  <a:pt x="5674578" y="2422289"/>
                </a:cubicBezTo>
                <a:cubicBezTo>
                  <a:pt x="5681127" y="2420652"/>
                  <a:pt x="5686856" y="2418605"/>
                  <a:pt x="5691767" y="2416150"/>
                </a:cubicBezTo>
                <a:cubicBezTo>
                  <a:pt x="5693405" y="2416150"/>
                  <a:pt x="5696679" y="2416559"/>
                  <a:pt x="5701590" y="2417377"/>
                </a:cubicBezTo>
                <a:cubicBezTo>
                  <a:pt x="5713050" y="2387091"/>
                  <a:pt x="5720007" y="2363762"/>
                  <a:pt x="5722463" y="2347391"/>
                </a:cubicBezTo>
                <a:cubicBezTo>
                  <a:pt x="5724919" y="2331839"/>
                  <a:pt x="5724509" y="2320788"/>
                  <a:pt x="5721235" y="2314240"/>
                </a:cubicBezTo>
                <a:cubicBezTo>
                  <a:pt x="5720007" y="2308100"/>
                  <a:pt x="5721542" y="2304724"/>
                  <a:pt x="5725840" y="2304110"/>
                </a:cubicBezTo>
                <a:close/>
                <a:moveTo>
                  <a:pt x="7940932" y="2303189"/>
                </a:moveTo>
                <a:cubicBezTo>
                  <a:pt x="7956485" y="2308100"/>
                  <a:pt x="7967125" y="2315058"/>
                  <a:pt x="7972855" y="2324062"/>
                </a:cubicBezTo>
                <a:cubicBezTo>
                  <a:pt x="7975311" y="2328155"/>
                  <a:pt x="7975721" y="2331839"/>
                  <a:pt x="7974083" y="2335113"/>
                </a:cubicBezTo>
                <a:cubicBezTo>
                  <a:pt x="7969991" y="2343298"/>
                  <a:pt x="7968763" y="2363762"/>
                  <a:pt x="7970400" y="2396504"/>
                </a:cubicBezTo>
                <a:cubicBezTo>
                  <a:pt x="7970400" y="2407146"/>
                  <a:pt x="7969991" y="2416150"/>
                  <a:pt x="7969172" y="2423517"/>
                </a:cubicBezTo>
                <a:cubicBezTo>
                  <a:pt x="7986362" y="2416968"/>
                  <a:pt x="8001096" y="2407555"/>
                  <a:pt x="8013374" y="2395276"/>
                </a:cubicBezTo>
                <a:cubicBezTo>
                  <a:pt x="8003551" y="2386272"/>
                  <a:pt x="7995775" y="2378087"/>
                  <a:pt x="7990045" y="2370720"/>
                </a:cubicBezTo>
                <a:cubicBezTo>
                  <a:pt x="7989227" y="2370720"/>
                  <a:pt x="7987589" y="2369492"/>
                  <a:pt x="7985134" y="2367036"/>
                </a:cubicBezTo>
                <a:cubicBezTo>
                  <a:pt x="7982679" y="2364581"/>
                  <a:pt x="7981041" y="2363353"/>
                  <a:pt x="7980223" y="2363353"/>
                </a:cubicBezTo>
                <a:cubicBezTo>
                  <a:pt x="7976949" y="2362534"/>
                  <a:pt x="7975311" y="2360897"/>
                  <a:pt x="7975311" y="2358442"/>
                </a:cubicBezTo>
                <a:cubicBezTo>
                  <a:pt x="7975311" y="2356804"/>
                  <a:pt x="7976539" y="2355167"/>
                  <a:pt x="7978995" y="2353530"/>
                </a:cubicBezTo>
                <a:cubicBezTo>
                  <a:pt x="7980632" y="2352712"/>
                  <a:pt x="7984315" y="2352302"/>
                  <a:pt x="7990045" y="2352302"/>
                </a:cubicBezTo>
                <a:cubicBezTo>
                  <a:pt x="7995775" y="2352302"/>
                  <a:pt x="8004779" y="2357623"/>
                  <a:pt x="8017057" y="2368264"/>
                </a:cubicBezTo>
                <a:cubicBezTo>
                  <a:pt x="8021151" y="2372357"/>
                  <a:pt x="8025243" y="2375631"/>
                  <a:pt x="8029336" y="2378087"/>
                </a:cubicBezTo>
                <a:cubicBezTo>
                  <a:pt x="8037521" y="2367446"/>
                  <a:pt x="8043251" y="2355986"/>
                  <a:pt x="8046525" y="2343708"/>
                </a:cubicBezTo>
                <a:cubicBezTo>
                  <a:pt x="8048163" y="2340433"/>
                  <a:pt x="8046935" y="2338796"/>
                  <a:pt x="8042842" y="2338796"/>
                </a:cubicBezTo>
                <a:cubicBezTo>
                  <a:pt x="8041205" y="2339615"/>
                  <a:pt x="8038340" y="2340433"/>
                  <a:pt x="8034247" y="2341252"/>
                </a:cubicBezTo>
                <a:cubicBezTo>
                  <a:pt x="8026061" y="2344526"/>
                  <a:pt x="8019513" y="2347391"/>
                  <a:pt x="8014602" y="2349847"/>
                </a:cubicBezTo>
                <a:cubicBezTo>
                  <a:pt x="8011327" y="2350665"/>
                  <a:pt x="8007644" y="2350665"/>
                  <a:pt x="8003551" y="2349847"/>
                </a:cubicBezTo>
                <a:cubicBezTo>
                  <a:pt x="7997821" y="2347391"/>
                  <a:pt x="7992910" y="2343298"/>
                  <a:pt x="7988817" y="2337568"/>
                </a:cubicBezTo>
                <a:cubicBezTo>
                  <a:pt x="7987181" y="2333476"/>
                  <a:pt x="7988408" y="2331020"/>
                  <a:pt x="7992501" y="2330201"/>
                </a:cubicBezTo>
                <a:cubicBezTo>
                  <a:pt x="7996593" y="2329383"/>
                  <a:pt x="8003961" y="2327746"/>
                  <a:pt x="8014602" y="2325290"/>
                </a:cubicBezTo>
                <a:cubicBezTo>
                  <a:pt x="8018695" y="2324472"/>
                  <a:pt x="8021559" y="2323653"/>
                  <a:pt x="8023197" y="2322834"/>
                </a:cubicBezTo>
                <a:cubicBezTo>
                  <a:pt x="8028927" y="2321197"/>
                  <a:pt x="8035475" y="2319151"/>
                  <a:pt x="8042842" y="2316695"/>
                </a:cubicBezTo>
                <a:cubicBezTo>
                  <a:pt x="8044479" y="2315877"/>
                  <a:pt x="8045707" y="2315467"/>
                  <a:pt x="8046525" y="2315467"/>
                </a:cubicBezTo>
                <a:cubicBezTo>
                  <a:pt x="8051437" y="2312193"/>
                  <a:pt x="8056348" y="2311784"/>
                  <a:pt x="8061259" y="2314240"/>
                </a:cubicBezTo>
                <a:cubicBezTo>
                  <a:pt x="8073538" y="2321607"/>
                  <a:pt x="8081314" y="2328974"/>
                  <a:pt x="8084589" y="2336341"/>
                </a:cubicBezTo>
                <a:cubicBezTo>
                  <a:pt x="8087863" y="2340433"/>
                  <a:pt x="8087863" y="2344117"/>
                  <a:pt x="8084589" y="2347391"/>
                </a:cubicBezTo>
                <a:cubicBezTo>
                  <a:pt x="8079677" y="2353121"/>
                  <a:pt x="8074765" y="2360079"/>
                  <a:pt x="8069855" y="2368264"/>
                </a:cubicBezTo>
                <a:cubicBezTo>
                  <a:pt x="8064943" y="2378087"/>
                  <a:pt x="8059213" y="2386682"/>
                  <a:pt x="8052665" y="2394049"/>
                </a:cubicBezTo>
                <a:cubicBezTo>
                  <a:pt x="8077221" y="2407146"/>
                  <a:pt x="8104233" y="2415740"/>
                  <a:pt x="8133701" y="2419833"/>
                </a:cubicBezTo>
                <a:cubicBezTo>
                  <a:pt x="8136157" y="2420652"/>
                  <a:pt x="8137385" y="2421470"/>
                  <a:pt x="8137385" y="2422289"/>
                </a:cubicBezTo>
                <a:cubicBezTo>
                  <a:pt x="8137385" y="2423107"/>
                  <a:pt x="8136157" y="2423926"/>
                  <a:pt x="8133701" y="2424744"/>
                </a:cubicBezTo>
                <a:cubicBezTo>
                  <a:pt x="8111601" y="2431293"/>
                  <a:pt x="8092774" y="2434976"/>
                  <a:pt x="8077221" y="2435795"/>
                </a:cubicBezTo>
                <a:cubicBezTo>
                  <a:pt x="8071491" y="2437432"/>
                  <a:pt x="8066989" y="2437023"/>
                  <a:pt x="8063715" y="2434567"/>
                </a:cubicBezTo>
                <a:cubicBezTo>
                  <a:pt x="8062897" y="2434567"/>
                  <a:pt x="8062078" y="2434158"/>
                  <a:pt x="8061259" y="2433339"/>
                </a:cubicBezTo>
                <a:cubicBezTo>
                  <a:pt x="8053074" y="2430065"/>
                  <a:pt x="8046117" y="2425563"/>
                  <a:pt x="8040387" y="2419833"/>
                </a:cubicBezTo>
                <a:cubicBezTo>
                  <a:pt x="8039568" y="2419015"/>
                  <a:pt x="8038340" y="2417787"/>
                  <a:pt x="8036703" y="2416150"/>
                </a:cubicBezTo>
                <a:cubicBezTo>
                  <a:pt x="8034247" y="2414513"/>
                  <a:pt x="8032610" y="2413285"/>
                  <a:pt x="8031791" y="2412466"/>
                </a:cubicBezTo>
                <a:cubicBezTo>
                  <a:pt x="8031791" y="2412466"/>
                  <a:pt x="8031383" y="2412875"/>
                  <a:pt x="8030563" y="2413694"/>
                </a:cubicBezTo>
                <a:cubicBezTo>
                  <a:pt x="8016649" y="2421880"/>
                  <a:pt x="7996185" y="2427200"/>
                  <a:pt x="7969172" y="2429656"/>
                </a:cubicBezTo>
                <a:cubicBezTo>
                  <a:pt x="7968353" y="2437841"/>
                  <a:pt x="7965898" y="2443980"/>
                  <a:pt x="7961805" y="2448073"/>
                </a:cubicBezTo>
                <a:cubicBezTo>
                  <a:pt x="7957713" y="2451347"/>
                  <a:pt x="7953211" y="2451347"/>
                  <a:pt x="7948299" y="2448073"/>
                </a:cubicBezTo>
                <a:cubicBezTo>
                  <a:pt x="7940932" y="2439888"/>
                  <a:pt x="7937658" y="2432111"/>
                  <a:pt x="7938477" y="2424744"/>
                </a:cubicBezTo>
                <a:cubicBezTo>
                  <a:pt x="7940932" y="2410010"/>
                  <a:pt x="7941341" y="2388319"/>
                  <a:pt x="7939704" y="2359669"/>
                </a:cubicBezTo>
                <a:cubicBezTo>
                  <a:pt x="7939704" y="2357214"/>
                  <a:pt x="7939704" y="2353530"/>
                  <a:pt x="7939704" y="2348619"/>
                </a:cubicBezTo>
                <a:cubicBezTo>
                  <a:pt x="7938885" y="2328974"/>
                  <a:pt x="7936021" y="2316286"/>
                  <a:pt x="7931109" y="2310556"/>
                </a:cubicBezTo>
                <a:cubicBezTo>
                  <a:pt x="7929472" y="2304008"/>
                  <a:pt x="7932747" y="2301552"/>
                  <a:pt x="7940932" y="2303189"/>
                </a:cubicBezTo>
                <a:close/>
                <a:moveTo>
                  <a:pt x="1397262" y="2303189"/>
                </a:moveTo>
                <a:cubicBezTo>
                  <a:pt x="1412815" y="2308100"/>
                  <a:pt x="1423455" y="2315058"/>
                  <a:pt x="1429186" y="2324062"/>
                </a:cubicBezTo>
                <a:cubicBezTo>
                  <a:pt x="1431640" y="2328155"/>
                  <a:pt x="1432050" y="2331839"/>
                  <a:pt x="1430412" y="2335113"/>
                </a:cubicBezTo>
                <a:cubicBezTo>
                  <a:pt x="1426320" y="2343298"/>
                  <a:pt x="1425092" y="2363762"/>
                  <a:pt x="1426730" y="2396504"/>
                </a:cubicBezTo>
                <a:cubicBezTo>
                  <a:pt x="1426730" y="2407146"/>
                  <a:pt x="1426320" y="2416150"/>
                  <a:pt x="1425501" y="2423517"/>
                </a:cubicBezTo>
                <a:cubicBezTo>
                  <a:pt x="1442691" y="2416968"/>
                  <a:pt x="1457426" y="2407555"/>
                  <a:pt x="1469704" y="2395276"/>
                </a:cubicBezTo>
                <a:cubicBezTo>
                  <a:pt x="1459881" y="2386272"/>
                  <a:pt x="1452105" y="2378087"/>
                  <a:pt x="1446375" y="2370720"/>
                </a:cubicBezTo>
                <a:cubicBezTo>
                  <a:pt x="1445556" y="2370720"/>
                  <a:pt x="1443919" y="2369492"/>
                  <a:pt x="1441463" y="2367036"/>
                </a:cubicBezTo>
                <a:cubicBezTo>
                  <a:pt x="1439008" y="2364581"/>
                  <a:pt x="1437370" y="2363353"/>
                  <a:pt x="1436552" y="2363353"/>
                </a:cubicBezTo>
                <a:cubicBezTo>
                  <a:pt x="1433279" y="2362534"/>
                  <a:pt x="1431640" y="2360897"/>
                  <a:pt x="1431640" y="2358442"/>
                </a:cubicBezTo>
                <a:cubicBezTo>
                  <a:pt x="1431640" y="2356804"/>
                  <a:pt x="1432868" y="2355167"/>
                  <a:pt x="1435324" y="2353530"/>
                </a:cubicBezTo>
                <a:cubicBezTo>
                  <a:pt x="1436962" y="2352712"/>
                  <a:pt x="1440645" y="2352302"/>
                  <a:pt x="1446375" y="2352302"/>
                </a:cubicBezTo>
                <a:cubicBezTo>
                  <a:pt x="1452105" y="2352302"/>
                  <a:pt x="1461109" y="2357623"/>
                  <a:pt x="1473387" y="2368264"/>
                </a:cubicBezTo>
                <a:cubicBezTo>
                  <a:pt x="1477480" y="2372357"/>
                  <a:pt x="1481572" y="2375631"/>
                  <a:pt x="1485665" y="2378087"/>
                </a:cubicBezTo>
                <a:cubicBezTo>
                  <a:pt x="1493851" y="2367446"/>
                  <a:pt x="1499581" y="2355986"/>
                  <a:pt x="1502855" y="2343708"/>
                </a:cubicBezTo>
                <a:cubicBezTo>
                  <a:pt x="1504492" y="2340433"/>
                  <a:pt x="1503264" y="2338796"/>
                  <a:pt x="1499171" y="2338796"/>
                </a:cubicBezTo>
                <a:cubicBezTo>
                  <a:pt x="1497535" y="2339615"/>
                  <a:pt x="1494669" y="2340433"/>
                  <a:pt x="1490576" y="2341252"/>
                </a:cubicBezTo>
                <a:cubicBezTo>
                  <a:pt x="1482391" y="2344526"/>
                  <a:pt x="1475842" y="2347391"/>
                  <a:pt x="1470931" y="2349847"/>
                </a:cubicBezTo>
                <a:cubicBezTo>
                  <a:pt x="1467656" y="2350665"/>
                  <a:pt x="1463974" y="2350665"/>
                  <a:pt x="1459881" y="2349847"/>
                </a:cubicBezTo>
                <a:cubicBezTo>
                  <a:pt x="1454151" y="2347391"/>
                  <a:pt x="1449240" y="2343298"/>
                  <a:pt x="1445147" y="2337568"/>
                </a:cubicBezTo>
                <a:cubicBezTo>
                  <a:pt x="1443510" y="2333476"/>
                  <a:pt x="1444738" y="2331020"/>
                  <a:pt x="1448830" y="2330201"/>
                </a:cubicBezTo>
                <a:cubicBezTo>
                  <a:pt x="1452922" y="2329383"/>
                  <a:pt x="1460290" y="2327746"/>
                  <a:pt x="1470931" y="2325290"/>
                </a:cubicBezTo>
                <a:cubicBezTo>
                  <a:pt x="1475024" y="2324472"/>
                  <a:pt x="1477890" y="2323653"/>
                  <a:pt x="1479526" y="2322834"/>
                </a:cubicBezTo>
                <a:cubicBezTo>
                  <a:pt x="1485256" y="2321197"/>
                  <a:pt x="1491805" y="2319151"/>
                  <a:pt x="1499171" y="2316695"/>
                </a:cubicBezTo>
                <a:cubicBezTo>
                  <a:pt x="1500808" y="2315877"/>
                  <a:pt x="1502036" y="2315467"/>
                  <a:pt x="1502855" y="2315467"/>
                </a:cubicBezTo>
                <a:cubicBezTo>
                  <a:pt x="1507766" y="2312193"/>
                  <a:pt x="1512677" y="2311784"/>
                  <a:pt x="1517589" y="2314240"/>
                </a:cubicBezTo>
                <a:cubicBezTo>
                  <a:pt x="1529867" y="2321607"/>
                  <a:pt x="1537644" y="2328974"/>
                  <a:pt x="1540917" y="2336341"/>
                </a:cubicBezTo>
                <a:cubicBezTo>
                  <a:pt x="1544192" y="2340433"/>
                  <a:pt x="1544192" y="2344117"/>
                  <a:pt x="1540917" y="2347391"/>
                </a:cubicBezTo>
                <a:cubicBezTo>
                  <a:pt x="1536006" y="2353121"/>
                  <a:pt x="1531095" y="2360079"/>
                  <a:pt x="1526184" y="2368264"/>
                </a:cubicBezTo>
                <a:cubicBezTo>
                  <a:pt x="1521272" y="2378087"/>
                  <a:pt x="1515543" y="2386682"/>
                  <a:pt x="1508995" y="2394049"/>
                </a:cubicBezTo>
                <a:cubicBezTo>
                  <a:pt x="1533550" y="2407146"/>
                  <a:pt x="1560562" y="2415740"/>
                  <a:pt x="1590031" y="2419833"/>
                </a:cubicBezTo>
                <a:cubicBezTo>
                  <a:pt x="1592486" y="2420652"/>
                  <a:pt x="1593714" y="2421470"/>
                  <a:pt x="1593714" y="2422289"/>
                </a:cubicBezTo>
                <a:cubicBezTo>
                  <a:pt x="1593714" y="2423107"/>
                  <a:pt x="1592486" y="2423926"/>
                  <a:pt x="1590031" y="2424744"/>
                </a:cubicBezTo>
                <a:cubicBezTo>
                  <a:pt x="1567930" y="2431293"/>
                  <a:pt x="1549103" y="2434976"/>
                  <a:pt x="1533550" y="2435795"/>
                </a:cubicBezTo>
                <a:cubicBezTo>
                  <a:pt x="1527821" y="2437432"/>
                  <a:pt x="1523319" y="2437023"/>
                  <a:pt x="1520045" y="2434567"/>
                </a:cubicBezTo>
                <a:cubicBezTo>
                  <a:pt x="1519226" y="2434567"/>
                  <a:pt x="1518407" y="2434158"/>
                  <a:pt x="1517589" y="2433339"/>
                </a:cubicBezTo>
                <a:cubicBezTo>
                  <a:pt x="1509403" y="2430065"/>
                  <a:pt x="1502445" y="2425563"/>
                  <a:pt x="1496716" y="2419833"/>
                </a:cubicBezTo>
                <a:cubicBezTo>
                  <a:pt x="1495897" y="2419015"/>
                  <a:pt x="1494669" y="2417787"/>
                  <a:pt x="1493032" y="2416150"/>
                </a:cubicBezTo>
                <a:cubicBezTo>
                  <a:pt x="1490576" y="2414513"/>
                  <a:pt x="1488939" y="2413285"/>
                  <a:pt x="1488121" y="2412466"/>
                </a:cubicBezTo>
                <a:cubicBezTo>
                  <a:pt x="1488121" y="2412466"/>
                  <a:pt x="1487712" y="2412875"/>
                  <a:pt x="1486893" y="2413694"/>
                </a:cubicBezTo>
                <a:cubicBezTo>
                  <a:pt x="1472978" y="2421880"/>
                  <a:pt x="1452514" y="2427200"/>
                  <a:pt x="1425501" y="2429656"/>
                </a:cubicBezTo>
                <a:cubicBezTo>
                  <a:pt x="1424683" y="2437841"/>
                  <a:pt x="1422227" y="2443980"/>
                  <a:pt x="1418135" y="2448073"/>
                </a:cubicBezTo>
                <a:cubicBezTo>
                  <a:pt x="1414042" y="2451347"/>
                  <a:pt x="1409539" y="2451347"/>
                  <a:pt x="1404628" y="2448073"/>
                </a:cubicBezTo>
                <a:cubicBezTo>
                  <a:pt x="1397262" y="2439888"/>
                  <a:pt x="1393988" y="2432111"/>
                  <a:pt x="1394806" y="2424744"/>
                </a:cubicBezTo>
                <a:cubicBezTo>
                  <a:pt x="1397262" y="2410010"/>
                  <a:pt x="1397671" y="2388319"/>
                  <a:pt x="1396033" y="2359669"/>
                </a:cubicBezTo>
                <a:cubicBezTo>
                  <a:pt x="1396033" y="2357214"/>
                  <a:pt x="1396033" y="2353530"/>
                  <a:pt x="1396033" y="2348619"/>
                </a:cubicBezTo>
                <a:cubicBezTo>
                  <a:pt x="1395215" y="2328974"/>
                  <a:pt x="1392350" y="2316286"/>
                  <a:pt x="1387438" y="2310556"/>
                </a:cubicBezTo>
                <a:cubicBezTo>
                  <a:pt x="1385802" y="2304008"/>
                  <a:pt x="1389076" y="2301552"/>
                  <a:pt x="1397262" y="2303189"/>
                </a:cubicBezTo>
                <a:close/>
                <a:moveTo>
                  <a:pt x="9006727" y="2300733"/>
                </a:moveTo>
                <a:cubicBezTo>
                  <a:pt x="9022280" y="2305645"/>
                  <a:pt x="9033330" y="2312602"/>
                  <a:pt x="9039879" y="2321607"/>
                </a:cubicBezTo>
                <a:cubicBezTo>
                  <a:pt x="9043153" y="2325699"/>
                  <a:pt x="9042744" y="2329383"/>
                  <a:pt x="9038651" y="2332657"/>
                </a:cubicBezTo>
                <a:cubicBezTo>
                  <a:pt x="9038651" y="2334294"/>
                  <a:pt x="9036605" y="2339205"/>
                  <a:pt x="9032512" y="2347391"/>
                </a:cubicBezTo>
                <a:cubicBezTo>
                  <a:pt x="9030875" y="2349028"/>
                  <a:pt x="9030056" y="2350256"/>
                  <a:pt x="9030056" y="2351075"/>
                </a:cubicBezTo>
                <a:cubicBezTo>
                  <a:pt x="9026782" y="2358442"/>
                  <a:pt x="9022689" y="2365399"/>
                  <a:pt x="9017778" y="2371948"/>
                </a:cubicBezTo>
                <a:cubicBezTo>
                  <a:pt x="9019415" y="2371948"/>
                  <a:pt x="9021871" y="2371538"/>
                  <a:pt x="9025145" y="2370720"/>
                </a:cubicBezTo>
                <a:cubicBezTo>
                  <a:pt x="9028419" y="2370720"/>
                  <a:pt x="9030875" y="2370720"/>
                  <a:pt x="9032512" y="2370720"/>
                </a:cubicBezTo>
                <a:cubicBezTo>
                  <a:pt x="9040697" y="2369083"/>
                  <a:pt x="9050111" y="2366627"/>
                  <a:pt x="9060752" y="2363353"/>
                </a:cubicBezTo>
                <a:cubicBezTo>
                  <a:pt x="9065663" y="2360897"/>
                  <a:pt x="9070575" y="2361306"/>
                  <a:pt x="9075486" y="2364581"/>
                </a:cubicBezTo>
                <a:cubicBezTo>
                  <a:pt x="9086946" y="2371129"/>
                  <a:pt x="9094722" y="2378087"/>
                  <a:pt x="9098815" y="2385454"/>
                </a:cubicBezTo>
                <a:cubicBezTo>
                  <a:pt x="9101270" y="2388728"/>
                  <a:pt x="9100861" y="2394049"/>
                  <a:pt x="9097587" y="2401416"/>
                </a:cubicBezTo>
                <a:cubicBezTo>
                  <a:pt x="9095131" y="2407146"/>
                  <a:pt x="9093494" y="2416968"/>
                  <a:pt x="9092676" y="2430884"/>
                </a:cubicBezTo>
                <a:cubicBezTo>
                  <a:pt x="9090220" y="2464444"/>
                  <a:pt x="9085718" y="2491866"/>
                  <a:pt x="9079169" y="2513148"/>
                </a:cubicBezTo>
                <a:cubicBezTo>
                  <a:pt x="9072621" y="2532794"/>
                  <a:pt x="9063617" y="2545481"/>
                  <a:pt x="9052157" y="2551211"/>
                </a:cubicBezTo>
                <a:cubicBezTo>
                  <a:pt x="9043972" y="2553667"/>
                  <a:pt x="9037423" y="2550802"/>
                  <a:pt x="9032512" y="2542616"/>
                </a:cubicBezTo>
                <a:cubicBezTo>
                  <a:pt x="9025145" y="2527064"/>
                  <a:pt x="9014504" y="2514376"/>
                  <a:pt x="9000588" y="2504554"/>
                </a:cubicBezTo>
                <a:cubicBezTo>
                  <a:pt x="8998951" y="2502916"/>
                  <a:pt x="8998133" y="2501689"/>
                  <a:pt x="8998133" y="2500870"/>
                </a:cubicBezTo>
                <a:cubicBezTo>
                  <a:pt x="8998133" y="2500051"/>
                  <a:pt x="8999360" y="2499642"/>
                  <a:pt x="9001816" y="2499642"/>
                </a:cubicBezTo>
                <a:cubicBezTo>
                  <a:pt x="9011639" y="2502098"/>
                  <a:pt x="9022280" y="2504144"/>
                  <a:pt x="9033740" y="2505781"/>
                </a:cubicBezTo>
                <a:cubicBezTo>
                  <a:pt x="9040288" y="2506600"/>
                  <a:pt x="9043972" y="2504963"/>
                  <a:pt x="9044790" y="2500870"/>
                </a:cubicBezTo>
                <a:cubicBezTo>
                  <a:pt x="9052976" y="2482862"/>
                  <a:pt x="9056659" y="2448073"/>
                  <a:pt x="9055841" y="2396504"/>
                </a:cubicBezTo>
                <a:cubicBezTo>
                  <a:pt x="9055841" y="2393230"/>
                  <a:pt x="9053794" y="2391593"/>
                  <a:pt x="9049702" y="2391593"/>
                </a:cubicBezTo>
                <a:cubicBezTo>
                  <a:pt x="9043972" y="2391593"/>
                  <a:pt x="9034968" y="2393230"/>
                  <a:pt x="9022689" y="2396504"/>
                </a:cubicBezTo>
                <a:cubicBezTo>
                  <a:pt x="9020234" y="2397323"/>
                  <a:pt x="9018596" y="2397732"/>
                  <a:pt x="9017778" y="2397732"/>
                </a:cubicBezTo>
                <a:cubicBezTo>
                  <a:pt x="9016959" y="2397732"/>
                  <a:pt x="9016141" y="2397732"/>
                  <a:pt x="9015322" y="2397732"/>
                </a:cubicBezTo>
                <a:cubicBezTo>
                  <a:pt x="9012048" y="2398551"/>
                  <a:pt x="9009592" y="2398141"/>
                  <a:pt x="9007955" y="2396504"/>
                </a:cubicBezTo>
                <a:cubicBezTo>
                  <a:pt x="9006318" y="2396504"/>
                  <a:pt x="9004272" y="2395686"/>
                  <a:pt x="9001816" y="2394049"/>
                </a:cubicBezTo>
                <a:cubicBezTo>
                  <a:pt x="9000998" y="2394867"/>
                  <a:pt x="8999360" y="2396504"/>
                  <a:pt x="8996905" y="2398960"/>
                </a:cubicBezTo>
                <a:cubicBezTo>
                  <a:pt x="8991175" y="2407146"/>
                  <a:pt x="8986264" y="2412875"/>
                  <a:pt x="8982171" y="2416150"/>
                </a:cubicBezTo>
                <a:cubicBezTo>
                  <a:pt x="8992812" y="2417787"/>
                  <a:pt x="9004272" y="2420652"/>
                  <a:pt x="9016550" y="2424744"/>
                </a:cubicBezTo>
                <a:cubicBezTo>
                  <a:pt x="9028828" y="2427200"/>
                  <a:pt x="9035377" y="2436614"/>
                  <a:pt x="9036195" y="2452985"/>
                </a:cubicBezTo>
                <a:cubicBezTo>
                  <a:pt x="9032921" y="2470174"/>
                  <a:pt x="9024736" y="2474676"/>
                  <a:pt x="9011639" y="2466491"/>
                </a:cubicBezTo>
                <a:cubicBezTo>
                  <a:pt x="9003453" y="2459942"/>
                  <a:pt x="8992812" y="2446436"/>
                  <a:pt x="8979715" y="2425972"/>
                </a:cubicBezTo>
                <a:cubicBezTo>
                  <a:pt x="8978078" y="2423517"/>
                  <a:pt x="8976850" y="2421880"/>
                  <a:pt x="8976032" y="2421061"/>
                </a:cubicBezTo>
                <a:cubicBezTo>
                  <a:pt x="8971939" y="2425154"/>
                  <a:pt x="8967846" y="2428428"/>
                  <a:pt x="8963753" y="2430884"/>
                </a:cubicBezTo>
                <a:cubicBezTo>
                  <a:pt x="8963753" y="2430884"/>
                  <a:pt x="8963344" y="2430884"/>
                  <a:pt x="8962525" y="2430884"/>
                </a:cubicBezTo>
                <a:cubicBezTo>
                  <a:pt x="8962525" y="2440706"/>
                  <a:pt x="8962525" y="2450120"/>
                  <a:pt x="8962525" y="2459124"/>
                </a:cubicBezTo>
                <a:cubicBezTo>
                  <a:pt x="8963344" y="2468128"/>
                  <a:pt x="8963344" y="2478769"/>
                  <a:pt x="8962525" y="2491047"/>
                </a:cubicBezTo>
                <a:cubicBezTo>
                  <a:pt x="8962525" y="2496777"/>
                  <a:pt x="8962525" y="2500870"/>
                  <a:pt x="8962525" y="2503326"/>
                </a:cubicBezTo>
                <a:cubicBezTo>
                  <a:pt x="8961707" y="2514785"/>
                  <a:pt x="8956796" y="2520515"/>
                  <a:pt x="8947791" y="2520515"/>
                </a:cubicBezTo>
                <a:cubicBezTo>
                  <a:pt x="8937969" y="2519697"/>
                  <a:pt x="8932239" y="2513148"/>
                  <a:pt x="8930602" y="2500870"/>
                </a:cubicBezTo>
                <a:cubicBezTo>
                  <a:pt x="8915868" y="2502507"/>
                  <a:pt x="8905227" y="2503326"/>
                  <a:pt x="8898678" y="2503326"/>
                </a:cubicBezTo>
                <a:lnTo>
                  <a:pt x="8897450" y="2503326"/>
                </a:lnTo>
                <a:cubicBezTo>
                  <a:pt x="8897450" y="2509874"/>
                  <a:pt x="8896223" y="2514376"/>
                  <a:pt x="8893767" y="2516832"/>
                </a:cubicBezTo>
                <a:cubicBezTo>
                  <a:pt x="8888856" y="2520106"/>
                  <a:pt x="8883535" y="2520106"/>
                  <a:pt x="8877805" y="2516832"/>
                </a:cubicBezTo>
                <a:cubicBezTo>
                  <a:pt x="8871257" y="2509465"/>
                  <a:pt x="8867982" y="2502507"/>
                  <a:pt x="8867982" y="2495959"/>
                </a:cubicBezTo>
                <a:cubicBezTo>
                  <a:pt x="8868801" y="2485318"/>
                  <a:pt x="8868392" y="2463626"/>
                  <a:pt x="8866755" y="2430884"/>
                </a:cubicBezTo>
                <a:cubicBezTo>
                  <a:pt x="8866755" y="2409601"/>
                  <a:pt x="8863890" y="2395686"/>
                  <a:pt x="8858160" y="2389137"/>
                </a:cubicBezTo>
                <a:cubicBezTo>
                  <a:pt x="8855704" y="2383407"/>
                  <a:pt x="8856932" y="2380133"/>
                  <a:pt x="8861843" y="2379315"/>
                </a:cubicBezTo>
                <a:cubicBezTo>
                  <a:pt x="8864299" y="2379315"/>
                  <a:pt x="8869619" y="2380133"/>
                  <a:pt x="8877805" y="2381770"/>
                </a:cubicBezTo>
                <a:cubicBezTo>
                  <a:pt x="8881079" y="2382589"/>
                  <a:pt x="8883535" y="2382998"/>
                  <a:pt x="8885172" y="2382998"/>
                </a:cubicBezTo>
                <a:cubicBezTo>
                  <a:pt x="8886809" y="2379724"/>
                  <a:pt x="8889265" y="2375222"/>
                  <a:pt x="8892539" y="2369492"/>
                </a:cubicBezTo>
                <a:cubicBezTo>
                  <a:pt x="8895813" y="2363762"/>
                  <a:pt x="8898269" y="2359260"/>
                  <a:pt x="8899906" y="2355986"/>
                </a:cubicBezTo>
                <a:cubicBezTo>
                  <a:pt x="8906454" y="2338796"/>
                  <a:pt x="8908910" y="2328155"/>
                  <a:pt x="8907273" y="2324062"/>
                </a:cubicBezTo>
                <a:cubicBezTo>
                  <a:pt x="8905636" y="2318332"/>
                  <a:pt x="8908910" y="2315058"/>
                  <a:pt x="8917096" y="2314240"/>
                </a:cubicBezTo>
                <a:cubicBezTo>
                  <a:pt x="8926100" y="2316695"/>
                  <a:pt x="8934695" y="2322425"/>
                  <a:pt x="8942880" y="2331429"/>
                </a:cubicBezTo>
                <a:cubicBezTo>
                  <a:pt x="8947791" y="2337978"/>
                  <a:pt x="8947382" y="2344526"/>
                  <a:pt x="8941652" y="2351075"/>
                </a:cubicBezTo>
                <a:cubicBezTo>
                  <a:pt x="8939197" y="2353530"/>
                  <a:pt x="8934285" y="2358442"/>
                  <a:pt x="8926918" y="2365809"/>
                </a:cubicBezTo>
                <a:cubicBezTo>
                  <a:pt x="8918733" y="2373176"/>
                  <a:pt x="8913003" y="2378496"/>
                  <a:pt x="8909729" y="2381770"/>
                </a:cubicBezTo>
                <a:cubicBezTo>
                  <a:pt x="8913003" y="2380952"/>
                  <a:pt x="8917505" y="2379315"/>
                  <a:pt x="8923235" y="2376859"/>
                </a:cubicBezTo>
                <a:cubicBezTo>
                  <a:pt x="8927328" y="2375222"/>
                  <a:pt x="8929783" y="2374403"/>
                  <a:pt x="8930602" y="2374403"/>
                </a:cubicBezTo>
                <a:cubicBezTo>
                  <a:pt x="8937150" y="2371948"/>
                  <a:pt x="8942880" y="2372357"/>
                  <a:pt x="8947791" y="2375631"/>
                </a:cubicBezTo>
                <a:cubicBezTo>
                  <a:pt x="8950247" y="2377268"/>
                  <a:pt x="8953112" y="2378905"/>
                  <a:pt x="8956386" y="2380543"/>
                </a:cubicBezTo>
                <a:cubicBezTo>
                  <a:pt x="8959661" y="2382998"/>
                  <a:pt x="8962525" y="2384635"/>
                  <a:pt x="8964981" y="2385454"/>
                </a:cubicBezTo>
                <a:cubicBezTo>
                  <a:pt x="8969074" y="2389547"/>
                  <a:pt x="8969892" y="2394049"/>
                  <a:pt x="8967437" y="2398960"/>
                </a:cubicBezTo>
                <a:cubicBezTo>
                  <a:pt x="8966618" y="2400597"/>
                  <a:pt x="8965390" y="2407146"/>
                  <a:pt x="8963753" y="2418605"/>
                </a:cubicBezTo>
                <a:cubicBezTo>
                  <a:pt x="8978487" y="2395686"/>
                  <a:pt x="8989538" y="2369492"/>
                  <a:pt x="8996905" y="2340024"/>
                </a:cubicBezTo>
                <a:cubicBezTo>
                  <a:pt x="8999360" y="2330201"/>
                  <a:pt x="9000179" y="2319151"/>
                  <a:pt x="8999360" y="2306873"/>
                </a:cubicBezTo>
                <a:cubicBezTo>
                  <a:pt x="8998542" y="2301143"/>
                  <a:pt x="9000998" y="2299096"/>
                  <a:pt x="9006727" y="2300733"/>
                </a:cubicBezTo>
                <a:close/>
                <a:moveTo>
                  <a:pt x="4040575" y="2299199"/>
                </a:moveTo>
                <a:cubicBezTo>
                  <a:pt x="4042622" y="2298175"/>
                  <a:pt x="4045691" y="2298278"/>
                  <a:pt x="4049784" y="2299506"/>
                </a:cubicBezTo>
                <a:cubicBezTo>
                  <a:pt x="4060425" y="2305235"/>
                  <a:pt x="4067792" y="2311375"/>
                  <a:pt x="4071885" y="2317923"/>
                </a:cubicBezTo>
                <a:cubicBezTo>
                  <a:pt x="4076796" y="2323653"/>
                  <a:pt x="4076387" y="2329383"/>
                  <a:pt x="4070657" y="2335113"/>
                </a:cubicBezTo>
                <a:cubicBezTo>
                  <a:pt x="4069020" y="2335931"/>
                  <a:pt x="4066974" y="2337568"/>
                  <a:pt x="4064518" y="2340024"/>
                </a:cubicBezTo>
                <a:cubicBezTo>
                  <a:pt x="4062881" y="2341661"/>
                  <a:pt x="4061244" y="2342889"/>
                  <a:pt x="4059607" y="2343708"/>
                </a:cubicBezTo>
                <a:cubicBezTo>
                  <a:pt x="4071066" y="2342070"/>
                  <a:pt x="4080480" y="2339205"/>
                  <a:pt x="4087847" y="2335113"/>
                </a:cubicBezTo>
                <a:cubicBezTo>
                  <a:pt x="4092758" y="2333476"/>
                  <a:pt x="4097669" y="2333066"/>
                  <a:pt x="4102581" y="2333885"/>
                </a:cubicBezTo>
                <a:cubicBezTo>
                  <a:pt x="4116496" y="2338796"/>
                  <a:pt x="4125091" y="2343298"/>
                  <a:pt x="4128365" y="2347391"/>
                </a:cubicBezTo>
                <a:cubicBezTo>
                  <a:pt x="4130821" y="2353121"/>
                  <a:pt x="4130002" y="2357214"/>
                  <a:pt x="4125910" y="2359669"/>
                </a:cubicBezTo>
                <a:cubicBezTo>
                  <a:pt x="4105446" y="2367855"/>
                  <a:pt x="4084982" y="2380133"/>
                  <a:pt x="4064518" y="2396504"/>
                </a:cubicBezTo>
                <a:cubicBezTo>
                  <a:pt x="4082526" y="2393230"/>
                  <a:pt x="4096442" y="2390365"/>
                  <a:pt x="4106264" y="2387910"/>
                </a:cubicBezTo>
                <a:cubicBezTo>
                  <a:pt x="4111994" y="2385454"/>
                  <a:pt x="4117724" y="2385454"/>
                  <a:pt x="4123454" y="2387910"/>
                </a:cubicBezTo>
                <a:cubicBezTo>
                  <a:pt x="4130002" y="2392002"/>
                  <a:pt x="4136142" y="2398141"/>
                  <a:pt x="4141871" y="2406327"/>
                </a:cubicBezTo>
                <a:cubicBezTo>
                  <a:pt x="4144327" y="2411238"/>
                  <a:pt x="4143918" y="2415331"/>
                  <a:pt x="4140644" y="2418605"/>
                </a:cubicBezTo>
                <a:cubicBezTo>
                  <a:pt x="4131639" y="2425972"/>
                  <a:pt x="4123454" y="2436614"/>
                  <a:pt x="4116087" y="2450529"/>
                </a:cubicBezTo>
                <a:cubicBezTo>
                  <a:pt x="4116905" y="2451347"/>
                  <a:pt x="4117724" y="2452166"/>
                  <a:pt x="4118543" y="2452985"/>
                </a:cubicBezTo>
                <a:cubicBezTo>
                  <a:pt x="4120180" y="2454622"/>
                  <a:pt x="4120998" y="2455850"/>
                  <a:pt x="4120998" y="2456668"/>
                </a:cubicBezTo>
                <a:cubicBezTo>
                  <a:pt x="4124272" y="2464035"/>
                  <a:pt x="4122635" y="2468537"/>
                  <a:pt x="4116087" y="2470174"/>
                </a:cubicBezTo>
                <a:cubicBezTo>
                  <a:pt x="4091530" y="2470993"/>
                  <a:pt x="4062471" y="2473448"/>
                  <a:pt x="4028911" y="2477541"/>
                </a:cubicBezTo>
                <a:cubicBezTo>
                  <a:pt x="4020725" y="2477541"/>
                  <a:pt x="4013358" y="2478360"/>
                  <a:pt x="4006810" y="2479997"/>
                </a:cubicBezTo>
                <a:cubicBezTo>
                  <a:pt x="4006810" y="2482453"/>
                  <a:pt x="4006810" y="2485318"/>
                  <a:pt x="4006810" y="2488592"/>
                </a:cubicBezTo>
                <a:cubicBezTo>
                  <a:pt x="4005991" y="2504144"/>
                  <a:pt x="4010903" y="2514376"/>
                  <a:pt x="4021544" y="2519288"/>
                </a:cubicBezTo>
                <a:cubicBezTo>
                  <a:pt x="4024818" y="2524199"/>
                  <a:pt x="4037915" y="2526245"/>
                  <a:pt x="4060834" y="2525427"/>
                </a:cubicBezTo>
                <a:cubicBezTo>
                  <a:pt x="4083754" y="2526245"/>
                  <a:pt x="4106264" y="2525017"/>
                  <a:pt x="4128365" y="2521743"/>
                </a:cubicBezTo>
                <a:cubicBezTo>
                  <a:pt x="4150466" y="2518469"/>
                  <a:pt x="4162335" y="2511102"/>
                  <a:pt x="4163972" y="2499642"/>
                </a:cubicBezTo>
                <a:cubicBezTo>
                  <a:pt x="4166428" y="2489820"/>
                  <a:pt x="4169293" y="2477541"/>
                  <a:pt x="4172567" y="2462807"/>
                </a:cubicBezTo>
                <a:cubicBezTo>
                  <a:pt x="4173386" y="2460352"/>
                  <a:pt x="4174614" y="2459124"/>
                  <a:pt x="4176251" y="2459124"/>
                </a:cubicBezTo>
                <a:cubicBezTo>
                  <a:pt x="4177069" y="2459124"/>
                  <a:pt x="4177888" y="2460352"/>
                  <a:pt x="4178706" y="2462807"/>
                </a:cubicBezTo>
                <a:cubicBezTo>
                  <a:pt x="4181981" y="2479997"/>
                  <a:pt x="4187301" y="2493912"/>
                  <a:pt x="4194668" y="2504554"/>
                </a:cubicBezTo>
                <a:cubicBezTo>
                  <a:pt x="4199580" y="2509465"/>
                  <a:pt x="4201626" y="2514785"/>
                  <a:pt x="4200807" y="2520515"/>
                </a:cubicBezTo>
                <a:cubicBezTo>
                  <a:pt x="4199989" y="2527882"/>
                  <a:pt x="4197124" y="2533612"/>
                  <a:pt x="4192213" y="2537705"/>
                </a:cubicBezTo>
                <a:cubicBezTo>
                  <a:pt x="4183208" y="2545891"/>
                  <a:pt x="4166428" y="2551211"/>
                  <a:pt x="4141871" y="2553667"/>
                </a:cubicBezTo>
                <a:cubicBezTo>
                  <a:pt x="4114041" y="2556122"/>
                  <a:pt x="4084982" y="2556532"/>
                  <a:pt x="4054695" y="2554895"/>
                </a:cubicBezTo>
                <a:cubicBezTo>
                  <a:pt x="4026046" y="2554076"/>
                  <a:pt x="4005582" y="2548755"/>
                  <a:pt x="3993304" y="2538933"/>
                </a:cubicBezTo>
                <a:cubicBezTo>
                  <a:pt x="3982662" y="2534022"/>
                  <a:pt x="3976933" y="2520106"/>
                  <a:pt x="3976114" y="2497187"/>
                </a:cubicBezTo>
                <a:cubicBezTo>
                  <a:pt x="3976114" y="2473448"/>
                  <a:pt x="3975705" y="2457896"/>
                  <a:pt x="3974886" y="2450529"/>
                </a:cubicBezTo>
                <a:cubicBezTo>
                  <a:pt x="3974886" y="2434158"/>
                  <a:pt x="3972840" y="2422289"/>
                  <a:pt x="3968747" y="2414922"/>
                </a:cubicBezTo>
                <a:cubicBezTo>
                  <a:pt x="3967110" y="2411648"/>
                  <a:pt x="3966701" y="2409192"/>
                  <a:pt x="3967519" y="2407555"/>
                </a:cubicBezTo>
                <a:cubicBezTo>
                  <a:pt x="3969156" y="2405918"/>
                  <a:pt x="3971612" y="2405508"/>
                  <a:pt x="3974886" y="2406327"/>
                </a:cubicBezTo>
                <a:cubicBezTo>
                  <a:pt x="3981435" y="2407146"/>
                  <a:pt x="3986346" y="2408373"/>
                  <a:pt x="3989620" y="2410010"/>
                </a:cubicBezTo>
                <a:cubicBezTo>
                  <a:pt x="3994531" y="2408373"/>
                  <a:pt x="4006400" y="2406327"/>
                  <a:pt x="4025227" y="2403871"/>
                </a:cubicBezTo>
                <a:cubicBezTo>
                  <a:pt x="4023590" y="2403871"/>
                  <a:pt x="4025637" y="2403462"/>
                  <a:pt x="4031366" y="2402643"/>
                </a:cubicBezTo>
                <a:cubicBezTo>
                  <a:pt x="4034641" y="2398551"/>
                  <a:pt x="4038733" y="2392821"/>
                  <a:pt x="4043645" y="2385454"/>
                </a:cubicBezTo>
                <a:cubicBezTo>
                  <a:pt x="4047737" y="2379724"/>
                  <a:pt x="4051830" y="2373994"/>
                  <a:pt x="4055923" y="2368264"/>
                </a:cubicBezTo>
                <a:cubicBezTo>
                  <a:pt x="4050193" y="2370720"/>
                  <a:pt x="4043235" y="2371129"/>
                  <a:pt x="4035050" y="2369492"/>
                </a:cubicBezTo>
                <a:cubicBezTo>
                  <a:pt x="4017860" y="2383407"/>
                  <a:pt x="3997806" y="2394458"/>
                  <a:pt x="3974886" y="2402643"/>
                </a:cubicBezTo>
                <a:cubicBezTo>
                  <a:pt x="3971612" y="2404281"/>
                  <a:pt x="3969566" y="2404690"/>
                  <a:pt x="3968747" y="2403871"/>
                </a:cubicBezTo>
                <a:cubicBezTo>
                  <a:pt x="3968747" y="2402234"/>
                  <a:pt x="3969975" y="2400188"/>
                  <a:pt x="3972430" y="2397732"/>
                </a:cubicBezTo>
                <a:cubicBezTo>
                  <a:pt x="3991257" y="2380543"/>
                  <a:pt x="4006810" y="2362944"/>
                  <a:pt x="4019088" y="2344935"/>
                </a:cubicBezTo>
                <a:cubicBezTo>
                  <a:pt x="4031366" y="2326927"/>
                  <a:pt x="4037506" y="2313830"/>
                  <a:pt x="4037506" y="2305645"/>
                </a:cubicBezTo>
                <a:cubicBezTo>
                  <a:pt x="4037506" y="2302371"/>
                  <a:pt x="4038529" y="2300222"/>
                  <a:pt x="4040575" y="2299199"/>
                </a:cubicBezTo>
                <a:close/>
                <a:moveTo>
                  <a:pt x="6726253" y="2297050"/>
                </a:moveTo>
                <a:cubicBezTo>
                  <a:pt x="6728709" y="2297050"/>
                  <a:pt x="6730550" y="2297459"/>
                  <a:pt x="6731778" y="2298278"/>
                </a:cubicBezTo>
                <a:cubicBezTo>
                  <a:pt x="6739145" y="2301552"/>
                  <a:pt x="6748149" y="2307691"/>
                  <a:pt x="6758790" y="2316695"/>
                </a:cubicBezTo>
                <a:cubicBezTo>
                  <a:pt x="6761246" y="2320788"/>
                  <a:pt x="6760837" y="2324881"/>
                  <a:pt x="6757563" y="2328974"/>
                </a:cubicBezTo>
                <a:cubicBezTo>
                  <a:pt x="6753470" y="2331429"/>
                  <a:pt x="6750196" y="2334294"/>
                  <a:pt x="6747740" y="2337568"/>
                </a:cubicBezTo>
                <a:cubicBezTo>
                  <a:pt x="6748559" y="2338387"/>
                  <a:pt x="6749377" y="2339205"/>
                  <a:pt x="6750196" y="2340024"/>
                </a:cubicBezTo>
                <a:cubicBezTo>
                  <a:pt x="6751014" y="2341661"/>
                  <a:pt x="6751423" y="2342889"/>
                  <a:pt x="6751423" y="2343708"/>
                </a:cubicBezTo>
                <a:cubicBezTo>
                  <a:pt x="6753061" y="2347800"/>
                  <a:pt x="6751423" y="2350665"/>
                  <a:pt x="6746512" y="2352302"/>
                </a:cubicBezTo>
                <a:cubicBezTo>
                  <a:pt x="6740782" y="2353121"/>
                  <a:pt x="6733825" y="2354349"/>
                  <a:pt x="6725639" y="2355986"/>
                </a:cubicBezTo>
                <a:cubicBezTo>
                  <a:pt x="6728095" y="2356804"/>
                  <a:pt x="6730550" y="2358032"/>
                  <a:pt x="6733006" y="2359669"/>
                </a:cubicBezTo>
                <a:cubicBezTo>
                  <a:pt x="6738736" y="2362944"/>
                  <a:pt x="6739964" y="2367446"/>
                  <a:pt x="6736689" y="2373176"/>
                </a:cubicBezTo>
                <a:cubicBezTo>
                  <a:pt x="6736689" y="2373176"/>
                  <a:pt x="6736689" y="2373585"/>
                  <a:pt x="6736689" y="2374403"/>
                </a:cubicBezTo>
                <a:cubicBezTo>
                  <a:pt x="6735871" y="2374403"/>
                  <a:pt x="6735462" y="2374813"/>
                  <a:pt x="6735462" y="2375631"/>
                </a:cubicBezTo>
                <a:cubicBezTo>
                  <a:pt x="6736280" y="2375631"/>
                  <a:pt x="6737099" y="2375222"/>
                  <a:pt x="6737917" y="2374403"/>
                </a:cubicBezTo>
                <a:cubicBezTo>
                  <a:pt x="6742829" y="2372766"/>
                  <a:pt x="6747331" y="2373176"/>
                  <a:pt x="6751423" y="2375631"/>
                </a:cubicBezTo>
                <a:cubicBezTo>
                  <a:pt x="6757153" y="2378087"/>
                  <a:pt x="6761246" y="2381770"/>
                  <a:pt x="6763702" y="2386682"/>
                </a:cubicBezTo>
                <a:cubicBezTo>
                  <a:pt x="6765339" y="2392412"/>
                  <a:pt x="6764111" y="2395686"/>
                  <a:pt x="6760018" y="2396504"/>
                </a:cubicBezTo>
                <a:cubicBezTo>
                  <a:pt x="6750196" y="2397323"/>
                  <a:pt x="6740373" y="2398551"/>
                  <a:pt x="6730550" y="2400188"/>
                </a:cubicBezTo>
                <a:cubicBezTo>
                  <a:pt x="6730550" y="2401825"/>
                  <a:pt x="6730141" y="2404690"/>
                  <a:pt x="6729322" y="2408783"/>
                </a:cubicBezTo>
                <a:cubicBezTo>
                  <a:pt x="6729322" y="2412875"/>
                  <a:pt x="6728913" y="2415740"/>
                  <a:pt x="6728095" y="2417377"/>
                </a:cubicBezTo>
                <a:cubicBezTo>
                  <a:pt x="6729732" y="2417377"/>
                  <a:pt x="6731369" y="2417377"/>
                  <a:pt x="6733006" y="2417377"/>
                </a:cubicBezTo>
                <a:cubicBezTo>
                  <a:pt x="6742829" y="2416559"/>
                  <a:pt x="6751014" y="2414922"/>
                  <a:pt x="6757563" y="2412466"/>
                </a:cubicBezTo>
                <a:cubicBezTo>
                  <a:pt x="6761655" y="2410010"/>
                  <a:pt x="6766567" y="2410420"/>
                  <a:pt x="6772297" y="2413694"/>
                </a:cubicBezTo>
                <a:cubicBezTo>
                  <a:pt x="6780482" y="2417787"/>
                  <a:pt x="6786212" y="2423107"/>
                  <a:pt x="6789486" y="2429656"/>
                </a:cubicBezTo>
                <a:cubicBezTo>
                  <a:pt x="6790305" y="2435386"/>
                  <a:pt x="6787849" y="2438660"/>
                  <a:pt x="6782119" y="2439478"/>
                </a:cubicBezTo>
                <a:cubicBezTo>
                  <a:pt x="6774752" y="2439478"/>
                  <a:pt x="6766976" y="2439478"/>
                  <a:pt x="6758790" y="2439478"/>
                </a:cubicBezTo>
                <a:cubicBezTo>
                  <a:pt x="6767795" y="2444390"/>
                  <a:pt x="6774343" y="2450120"/>
                  <a:pt x="6778436" y="2456668"/>
                </a:cubicBezTo>
                <a:cubicBezTo>
                  <a:pt x="6780891" y="2460761"/>
                  <a:pt x="6780073" y="2464035"/>
                  <a:pt x="6775980" y="2466491"/>
                </a:cubicBezTo>
                <a:cubicBezTo>
                  <a:pt x="6763702" y="2469765"/>
                  <a:pt x="6749786" y="2473448"/>
                  <a:pt x="6734234" y="2477541"/>
                </a:cubicBezTo>
                <a:cubicBezTo>
                  <a:pt x="6740782" y="2481634"/>
                  <a:pt x="6750196" y="2486955"/>
                  <a:pt x="6762474" y="2493503"/>
                </a:cubicBezTo>
                <a:cubicBezTo>
                  <a:pt x="6769022" y="2496777"/>
                  <a:pt x="6773934" y="2499233"/>
                  <a:pt x="6777208" y="2500870"/>
                </a:cubicBezTo>
                <a:cubicBezTo>
                  <a:pt x="6778845" y="2501689"/>
                  <a:pt x="6780891" y="2502507"/>
                  <a:pt x="6783347" y="2503326"/>
                </a:cubicBezTo>
                <a:cubicBezTo>
                  <a:pt x="6804630" y="2510693"/>
                  <a:pt x="6819363" y="2515195"/>
                  <a:pt x="6827549" y="2516832"/>
                </a:cubicBezTo>
                <a:cubicBezTo>
                  <a:pt x="6829186" y="2517650"/>
                  <a:pt x="6830414" y="2518878"/>
                  <a:pt x="6831233" y="2520515"/>
                </a:cubicBezTo>
                <a:cubicBezTo>
                  <a:pt x="6831233" y="2521334"/>
                  <a:pt x="6830005" y="2522152"/>
                  <a:pt x="6827549" y="2522971"/>
                </a:cubicBezTo>
                <a:cubicBezTo>
                  <a:pt x="6811178" y="2526245"/>
                  <a:pt x="6787440" y="2529519"/>
                  <a:pt x="6756335" y="2532794"/>
                </a:cubicBezTo>
                <a:cubicBezTo>
                  <a:pt x="6752242" y="2532794"/>
                  <a:pt x="6749377" y="2532384"/>
                  <a:pt x="6747740" y="2531566"/>
                </a:cubicBezTo>
                <a:cubicBezTo>
                  <a:pt x="6716635" y="2507009"/>
                  <a:pt x="6691669" y="2479178"/>
                  <a:pt x="6672842" y="2448073"/>
                </a:cubicBezTo>
                <a:cubicBezTo>
                  <a:pt x="6671205" y="2448073"/>
                  <a:pt x="6669159" y="2448073"/>
                  <a:pt x="6666703" y="2448073"/>
                </a:cubicBezTo>
                <a:cubicBezTo>
                  <a:pt x="6663429" y="2448892"/>
                  <a:pt x="6660973" y="2449301"/>
                  <a:pt x="6659336" y="2449301"/>
                </a:cubicBezTo>
                <a:cubicBezTo>
                  <a:pt x="6660155" y="2450120"/>
                  <a:pt x="6661382" y="2450529"/>
                  <a:pt x="6663020" y="2450529"/>
                </a:cubicBezTo>
                <a:cubicBezTo>
                  <a:pt x="6665475" y="2451347"/>
                  <a:pt x="6667931" y="2452985"/>
                  <a:pt x="6670387" y="2455440"/>
                </a:cubicBezTo>
                <a:cubicBezTo>
                  <a:pt x="6674479" y="2457896"/>
                  <a:pt x="6675707" y="2461170"/>
                  <a:pt x="6674070" y="2465263"/>
                </a:cubicBezTo>
                <a:cubicBezTo>
                  <a:pt x="6671614" y="2469356"/>
                  <a:pt x="6670387" y="2473858"/>
                  <a:pt x="6670387" y="2478769"/>
                </a:cubicBezTo>
                <a:cubicBezTo>
                  <a:pt x="6668749" y="2489410"/>
                  <a:pt x="6667112" y="2499642"/>
                  <a:pt x="6665475" y="2509465"/>
                </a:cubicBezTo>
                <a:cubicBezTo>
                  <a:pt x="6676116" y="2506191"/>
                  <a:pt x="6687576" y="2502916"/>
                  <a:pt x="6699855" y="2499642"/>
                </a:cubicBezTo>
                <a:cubicBezTo>
                  <a:pt x="6701492" y="2498824"/>
                  <a:pt x="6702719" y="2499233"/>
                  <a:pt x="6703538" y="2500870"/>
                </a:cubicBezTo>
                <a:cubicBezTo>
                  <a:pt x="6704357" y="2501689"/>
                  <a:pt x="6703947" y="2502916"/>
                  <a:pt x="6702310" y="2504554"/>
                </a:cubicBezTo>
                <a:cubicBezTo>
                  <a:pt x="6682665" y="2521743"/>
                  <a:pt x="6665066" y="2537705"/>
                  <a:pt x="6649513" y="2552439"/>
                </a:cubicBezTo>
                <a:cubicBezTo>
                  <a:pt x="6645421" y="2557350"/>
                  <a:pt x="6641328" y="2558169"/>
                  <a:pt x="6637235" y="2554895"/>
                </a:cubicBezTo>
                <a:cubicBezTo>
                  <a:pt x="6632324" y="2549983"/>
                  <a:pt x="6627822" y="2542616"/>
                  <a:pt x="6623729" y="2532794"/>
                </a:cubicBezTo>
                <a:cubicBezTo>
                  <a:pt x="6622092" y="2525427"/>
                  <a:pt x="6622910" y="2521334"/>
                  <a:pt x="6626185" y="2520515"/>
                </a:cubicBezTo>
                <a:cubicBezTo>
                  <a:pt x="6632733" y="2518060"/>
                  <a:pt x="6636007" y="2513148"/>
                  <a:pt x="6636007" y="2505781"/>
                </a:cubicBezTo>
                <a:cubicBezTo>
                  <a:pt x="6636826" y="2500870"/>
                  <a:pt x="6637644" y="2492275"/>
                  <a:pt x="6638463" y="2479997"/>
                </a:cubicBezTo>
                <a:cubicBezTo>
                  <a:pt x="6638463" y="2482453"/>
                  <a:pt x="6638872" y="2479178"/>
                  <a:pt x="6639691" y="2470174"/>
                </a:cubicBezTo>
                <a:cubicBezTo>
                  <a:pt x="6639691" y="2464444"/>
                  <a:pt x="6638463" y="2459124"/>
                  <a:pt x="6636007" y="2454212"/>
                </a:cubicBezTo>
                <a:cubicBezTo>
                  <a:pt x="6636007" y="2454212"/>
                  <a:pt x="6635189" y="2453803"/>
                  <a:pt x="6633552" y="2452985"/>
                </a:cubicBezTo>
                <a:cubicBezTo>
                  <a:pt x="6632733" y="2452166"/>
                  <a:pt x="6631505" y="2450938"/>
                  <a:pt x="6629868" y="2449301"/>
                </a:cubicBezTo>
                <a:cubicBezTo>
                  <a:pt x="6627412" y="2447664"/>
                  <a:pt x="6625775" y="2446436"/>
                  <a:pt x="6624957" y="2445618"/>
                </a:cubicBezTo>
                <a:cubicBezTo>
                  <a:pt x="6611860" y="2483271"/>
                  <a:pt x="6588940" y="2509874"/>
                  <a:pt x="6556198" y="2525427"/>
                </a:cubicBezTo>
                <a:cubicBezTo>
                  <a:pt x="6554561" y="2526245"/>
                  <a:pt x="6552924" y="2526245"/>
                  <a:pt x="6551287" y="2525427"/>
                </a:cubicBezTo>
                <a:cubicBezTo>
                  <a:pt x="6550468" y="2523790"/>
                  <a:pt x="6550878" y="2522152"/>
                  <a:pt x="6552515" y="2520515"/>
                </a:cubicBezTo>
                <a:cubicBezTo>
                  <a:pt x="6587713" y="2481225"/>
                  <a:pt x="6608176" y="2426791"/>
                  <a:pt x="6613906" y="2357214"/>
                </a:cubicBezTo>
                <a:cubicBezTo>
                  <a:pt x="6616362" y="2336750"/>
                  <a:pt x="6615543" y="2322834"/>
                  <a:pt x="6611451" y="2315467"/>
                </a:cubicBezTo>
                <a:cubicBezTo>
                  <a:pt x="6609813" y="2310556"/>
                  <a:pt x="6611451" y="2308100"/>
                  <a:pt x="6616362" y="2308100"/>
                </a:cubicBezTo>
                <a:cubicBezTo>
                  <a:pt x="6617180" y="2308100"/>
                  <a:pt x="6618408" y="2308510"/>
                  <a:pt x="6620045" y="2309328"/>
                </a:cubicBezTo>
                <a:cubicBezTo>
                  <a:pt x="6630687" y="2310965"/>
                  <a:pt x="6638463" y="2313421"/>
                  <a:pt x="6643374" y="2316695"/>
                </a:cubicBezTo>
                <a:cubicBezTo>
                  <a:pt x="6663020" y="2312602"/>
                  <a:pt x="6681028" y="2308919"/>
                  <a:pt x="6697399" y="2305645"/>
                </a:cubicBezTo>
                <a:cubicBezTo>
                  <a:pt x="6703129" y="2304008"/>
                  <a:pt x="6709677" y="2301552"/>
                  <a:pt x="6717044" y="2298278"/>
                </a:cubicBezTo>
                <a:cubicBezTo>
                  <a:pt x="6720728" y="2297459"/>
                  <a:pt x="6723797" y="2297050"/>
                  <a:pt x="6726253" y="2297050"/>
                </a:cubicBezTo>
                <a:close/>
                <a:moveTo>
                  <a:pt x="2483929" y="2297050"/>
                </a:moveTo>
                <a:cubicBezTo>
                  <a:pt x="2492934" y="2298687"/>
                  <a:pt x="2501528" y="2304008"/>
                  <a:pt x="2509714" y="2313012"/>
                </a:cubicBezTo>
                <a:cubicBezTo>
                  <a:pt x="2512988" y="2317105"/>
                  <a:pt x="2513397" y="2320379"/>
                  <a:pt x="2510942" y="2322834"/>
                </a:cubicBezTo>
                <a:cubicBezTo>
                  <a:pt x="2510942" y="2322834"/>
                  <a:pt x="2509714" y="2324062"/>
                  <a:pt x="2507258" y="2326518"/>
                </a:cubicBezTo>
                <a:cubicBezTo>
                  <a:pt x="2504392" y="2328974"/>
                  <a:pt x="2501937" y="2331122"/>
                  <a:pt x="2499891" y="2332964"/>
                </a:cubicBezTo>
                <a:lnTo>
                  <a:pt x="2496290" y="2336341"/>
                </a:lnTo>
                <a:lnTo>
                  <a:pt x="2497436" y="2336341"/>
                </a:lnTo>
                <a:cubicBezTo>
                  <a:pt x="2503165" y="2336341"/>
                  <a:pt x="2509305" y="2333885"/>
                  <a:pt x="2515853" y="2328974"/>
                </a:cubicBezTo>
                <a:cubicBezTo>
                  <a:pt x="2518309" y="2326518"/>
                  <a:pt x="2521992" y="2326927"/>
                  <a:pt x="2526904" y="2330201"/>
                </a:cubicBezTo>
                <a:cubicBezTo>
                  <a:pt x="2528540" y="2331020"/>
                  <a:pt x="2530587" y="2332248"/>
                  <a:pt x="2533043" y="2333885"/>
                </a:cubicBezTo>
                <a:cubicBezTo>
                  <a:pt x="2541228" y="2338796"/>
                  <a:pt x="2546549" y="2342889"/>
                  <a:pt x="2549004" y="2346163"/>
                </a:cubicBezTo>
                <a:cubicBezTo>
                  <a:pt x="2551460" y="2349437"/>
                  <a:pt x="2551051" y="2352302"/>
                  <a:pt x="2547777" y="2354758"/>
                </a:cubicBezTo>
                <a:cubicBezTo>
                  <a:pt x="2546139" y="2356395"/>
                  <a:pt x="2542047" y="2360079"/>
                  <a:pt x="2535499" y="2365809"/>
                </a:cubicBezTo>
                <a:cubicBezTo>
                  <a:pt x="2529769" y="2370720"/>
                  <a:pt x="2525266" y="2374813"/>
                  <a:pt x="2521992" y="2378087"/>
                </a:cubicBezTo>
                <a:cubicBezTo>
                  <a:pt x="2515444" y="2385454"/>
                  <a:pt x="2508486" y="2391593"/>
                  <a:pt x="2501119" y="2396504"/>
                </a:cubicBezTo>
                <a:cubicBezTo>
                  <a:pt x="2503575" y="2397323"/>
                  <a:pt x="2507668" y="2399369"/>
                  <a:pt x="2513397" y="2402643"/>
                </a:cubicBezTo>
                <a:cubicBezTo>
                  <a:pt x="2515853" y="2403462"/>
                  <a:pt x="2517490" y="2404281"/>
                  <a:pt x="2518309" y="2405099"/>
                </a:cubicBezTo>
                <a:cubicBezTo>
                  <a:pt x="2521583" y="2408373"/>
                  <a:pt x="2521992" y="2412466"/>
                  <a:pt x="2519537" y="2417377"/>
                </a:cubicBezTo>
                <a:cubicBezTo>
                  <a:pt x="2517900" y="2419015"/>
                  <a:pt x="2515853" y="2421061"/>
                  <a:pt x="2513397" y="2423517"/>
                </a:cubicBezTo>
                <a:cubicBezTo>
                  <a:pt x="2517490" y="2421880"/>
                  <a:pt x="2521174" y="2420652"/>
                  <a:pt x="2524448" y="2419833"/>
                </a:cubicBezTo>
                <a:cubicBezTo>
                  <a:pt x="2530178" y="2417377"/>
                  <a:pt x="2535499" y="2416968"/>
                  <a:pt x="2540409" y="2418605"/>
                </a:cubicBezTo>
                <a:cubicBezTo>
                  <a:pt x="2550233" y="2422698"/>
                  <a:pt x="2557190" y="2428428"/>
                  <a:pt x="2561282" y="2435795"/>
                </a:cubicBezTo>
                <a:cubicBezTo>
                  <a:pt x="2564558" y="2439888"/>
                  <a:pt x="2564148" y="2443571"/>
                  <a:pt x="2560054" y="2446845"/>
                </a:cubicBezTo>
                <a:cubicBezTo>
                  <a:pt x="2555144" y="2450938"/>
                  <a:pt x="2549004" y="2459124"/>
                  <a:pt x="2541638" y="2471402"/>
                </a:cubicBezTo>
                <a:cubicBezTo>
                  <a:pt x="2526904" y="2492685"/>
                  <a:pt x="2509714" y="2509874"/>
                  <a:pt x="2490069" y="2522971"/>
                </a:cubicBezTo>
                <a:cubicBezTo>
                  <a:pt x="2464693" y="2538524"/>
                  <a:pt x="2435225" y="2549574"/>
                  <a:pt x="2401665" y="2556122"/>
                </a:cubicBezTo>
                <a:cubicBezTo>
                  <a:pt x="2399209" y="2556941"/>
                  <a:pt x="2397981" y="2556532"/>
                  <a:pt x="2397981" y="2554895"/>
                </a:cubicBezTo>
                <a:cubicBezTo>
                  <a:pt x="2397163" y="2554076"/>
                  <a:pt x="2397981" y="2552848"/>
                  <a:pt x="2400437" y="2551211"/>
                </a:cubicBezTo>
                <a:cubicBezTo>
                  <a:pt x="2427450" y="2537296"/>
                  <a:pt x="2453233" y="2518469"/>
                  <a:pt x="2477790" y="2494731"/>
                </a:cubicBezTo>
                <a:cubicBezTo>
                  <a:pt x="2474516" y="2491457"/>
                  <a:pt x="2470014" y="2485727"/>
                  <a:pt x="2464284" y="2477541"/>
                </a:cubicBezTo>
                <a:cubicBezTo>
                  <a:pt x="2460191" y="2472630"/>
                  <a:pt x="2457327" y="2469356"/>
                  <a:pt x="2455689" y="2467719"/>
                </a:cubicBezTo>
                <a:cubicBezTo>
                  <a:pt x="2443411" y="2473448"/>
                  <a:pt x="2431132" y="2477951"/>
                  <a:pt x="2418854" y="2481225"/>
                </a:cubicBezTo>
                <a:cubicBezTo>
                  <a:pt x="2415580" y="2482862"/>
                  <a:pt x="2413534" y="2482862"/>
                  <a:pt x="2412715" y="2481225"/>
                </a:cubicBezTo>
                <a:cubicBezTo>
                  <a:pt x="2412715" y="2480406"/>
                  <a:pt x="2414353" y="2478769"/>
                  <a:pt x="2417627" y="2476313"/>
                </a:cubicBezTo>
                <a:cubicBezTo>
                  <a:pt x="2436454" y="2464035"/>
                  <a:pt x="2456098" y="2444799"/>
                  <a:pt x="2476562" y="2418605"/>
                </a:cubicBezTo>
                <a:cubicBezTo>
                  <a:pt x="2477382" y="2416968"/>
                  <a:pt x="2478609" y="2414922"/>
                  <a:pt x="2480246" y="2412466"/>
                </a:cubicBezTo>
                <a:cubicBezTo>
                  <a:pt x="2481883" y="2410829"/>
                  <a:pt x="2482701" y="2409601"/>
                  <a:pt x="2482701" y="2408783"/>
                </a:cubicBezTo>
                <a:cubicBezTo>
                  <a:pt x="2481883" y="2408783"/>
                  <a:pt x="2481064" y="2409192"/>
                  <a:pt x="2480246" y="2410010"/>
                </a:cubicBezTo>
                <a:cubicBezTo>
                  <a:pt x="2479426" y="2410829"/>
                  <a:pt x="2476972" y="2412057"/>
                  <a:pt x="2472879" y="2413694"/>
                </a:cubicBezTo>
                <a:cubicBezTo>
                  <a:pt x="2458963" y="2421880"/>
                  <a:pt x="2445458" y="2428428"/>
                  <a:pt x="2432361" y="2433339"/>
                </a:cubicBezTo>
                <a:cubicBezTo>
                  <a:pt x="2437272" y="2437432"/>
                  <a:pt x="2438500" y="2444390"/>
                  <a:pt x="2436045" y="2454212"/>
                </a:cubicBezTo>
                <a:cubicBezTo>
                  <a:pt x="2431132" y="2464854"/>
                  <a:pt x="2425402" y="2466900"/>
                  <a:pt x="2418854" y="2460352"/>
                </a:cubicBezTo>
                <a:cubicBezTo>
                  <a:pt x="2414762" y="2456259"/>
                  <a:pt x="2409441" y="2450120"/>
                  <a:pt x="2402893" y="2441934"/>
                </a:cubicBezTo>
                <a:cubicBezTo>
                  <a:pt x="2402893" y="2455031"/>
                  <a:pt x="2402893" y="2471402"/>
                  <a:pt x="2402893" y="2491047"/>
                </a:cubicBezTo>
                <a:cubicBezTo>
                  <a:pt x="2403712" y="2518878"/>
                  <a:pt x="2401255" y="2534431"/>
                  <a:pt x="2395526" y="2537705"/>
                </a:cubicBezTo>
                <a:cubicBezTo>
                  <a:pt x="2392251" y="2541798"/>
                  <a:pt x="2387340" y="2541798"/>
                  <a:pt x="2380791" y="2537705"/>
                </a:cubicBezTo>
                <a:cubicBezTo>
                  <a:pt x="2377517" y="2536886"/>
                  <a:pt x="2373834" y="2532384"/>
                  <a:pt x="2369741" y="2524199"/>
                </a:cubicBezTo>
                <a:cubicBezTo>
                  <a:pt x="2368922" y="2520106"/>
                  <a:pt x="2368922" y="2516423"/>
                  <a:pt x="2369741" y="2513148"/>
                </a:cubicBezTo>
                <a:cubicBezTo>
                  <a:pt x="2372197" y="2504144"/>
                  <a:pt x="2373424" y="2487364"/>
                  <a:pt x="2373424" y="2462807"/>
                </a:cubicBezTo>
                <a:lnTo>
                  <a:pt x="2373424" y="2452985"/>
                </a:lnTo>
                <a:cubicBezTo>
                  <a:pt x="2355417" y="2473448"/>
                  <a:pt x="2334953" y="2489001"/>
                  <a:pt x="2312033" y="2499642"/>
                </a:cubicBezTo>
                <a:cubicBezTo>
                  <a:pt x="2309577" y="2501279"/>
                  <a:pt x="2307941" y="2501689"/>
                  <a:pt x="2307122" y="2500870"/>
                </a:cubicBezTo>
                <a:cubicBezTo>
                  <a:pt x="2306303" y="2500051"/>
                  <a:pt x="2306713" y="2498414"/>
                  <a:pt x="2308350" y="2495959"/>
                </a:cubicBezTo>
                <a:cubicBezTo>
                  <a:pt x="2327995" y="2473858"/>
                  <a:pt x="2346003" y="2447255"/>
                  <a:pt x="2362374" y="2416150"/>
                </a:cubicBezTo>
                <a:cubicBezTo>
                  <a:pt x="2359918" y="2416968"/>
                  <a:pt x="2356644" y="2417787"/>
                  <a:pt x="2352552" y="2418605"/>
                </a:cubicBezTo>
                <a:cubicBezTo>
                  <a:pt x="2347640" y="2420242"/>
                  <a:pt x="2343957" y="2421470"/>
                  <a:pt x="2341501" y="2422289"/>
                </a:cubicBezTo>
                <a:cubicBezTo>
                  <a:pt x="2336590" y="2423926"/>
                  <a:pt x="2332088" y="2423107"/>
                  <a:pt x="2327995" y="2419833"/>
                </a:cubicBezTo>
                <a:cubicBezTo>
                  <a:pt x="2322265" y="2415740"/>
                  <a:pt x="2317354" y="2411238"/>
                  <a:pt x="2313261" y="2406327"/>
                </a:cubicBezTo>
                <a:cubicBezTo>
                  <a:pt x="2310805" y="2403053"/>
                  <a:pt x="2311624" y="2400597"/>
                  <a:pt x="2315716" y="2398960"/>
                </a:cubicBezTo>
                <a:cubicBezTo>
                  <a:pt x="2326358" y="2398141"/>
                  <a:pt x="2336590" y="2396504"/>
                  <a:pt x="2346412" y="2394049"/>
                </a:cubicBezTo>
                <a:cubicBezTo>
                  <a:pt x="2348049" y="2394049"/>
                  <a:pt x="2350915" y="2393639"/>
                  <a:pt x="2355007" y="2392821"/>
                </a:cubicBezTo>
                <a:cubicBezTo>
                  <a:pt x="2364011" y="2391184"/>
                  <a:pt x="2370560" y="2389956"/>
                  <a:pt x="2374652" y="2389137"/>
                </a:cubicBezTo>
                <a:cubicBezTo>
                  <a:pt x="2374652" y="2374403"/>
                  <a:pt x="2374243" y="2364171"/>
                  <a:pt x="2373424" y="2358442"/>
                </a:cubicBezTo>
                <a:cubicBezTo>
                  <a:pt x="2358690" y="2362534"/>
                  <a:pt x="2342320" y="2365809"/>
                  <a:pt x="2324311" y="2368264"/>
                </a:cubicBezTo>
                <a:cubicBezTo>
                  <a:pt x="2321855" y="2368264"/>
                  <a:pt x="2320218" y="2367446"/>
                  <a:pt x="2319401" y="2365809"/>
                </a:cubicBezTo>
                <a:cubicBezTo>
                  <a:pt x="2319401" y="2364171"/>
                  <a:pt x="2320627" y="2362944"/>
                  <a:pt x="2323084" y="2362125"/>
                </a:cubicBezTo>
                <a:cubicBezTo>
                  <a:pt x="2340274" y="2354758"/>
                  <a:pt x="2357053" y="2345345"/>
                  <a:pt x="2373424" y="2333885"/>
                </a:cubicBezTo>
                <a:cubicBezTo>
                  <a:pt x="2376699" y="2331429"/>
                  <a:pt x="2380382" y="2328564"/>
                  <a:pt x="2384475" y="2325290"/>
                </a:cubicBezTo>
                <a:cubicBezTo>
                  <a:pt x="2390205" y="2322016"/>
                  <a:pt x="2393479" y="2319151"/>
                  <a:pt x="2394298" y="2316695"/>
                </a:cubicBezTo>
                <a:cubicBezTo>
                  <a:pt x="2398391" y="2310965"/>
                  <a:pt x="2402893" y="2309328"/>
                  <a:pt x="2407804" y="2311784"/>
                </a:cubicBezTo>
                <a:cubicBezTo>
                  <a:pt x="2420082" y="2317514"/>
                  <a:pt x="2429086" y="2322834"/>
                  <a:pt x="2434816" y="2327746"/>
                </a:cubicBezTo>
                <a:cubicBezTo>
                  <a:pt x="2439728" y="2332657"/>
                  <a:pt x="2439318" y="2335931"/>
                  <a:pt x="2433588" y="2337568"/>
                </a:cubicBezTo>
                <a:cubicBezTo>
                  <a:pt x="2426222" y="2340024"/>
                  <a:pt x="2416808" y="2343708"/>
                  <a:pt x="2405349" y="2348619"/>
                </a:cubicBezTo>
                <a:cubicBezTo>
                  <a:pt x="2405349" y="2348619"/>
                  <a:pt x="2404529" y="2349028"/>
                  <a:pt x="2402893" y="2349847"/>
                </a:cubicBezTo>
                <a:cubicBezTo>
                  <a:pt x="2404529" y="2351484"/>
                  <a:pt x="2406167" y="2352302"/>
                  <a:pt x="2407804" y="2352302"/>
                </a:cubicBezTo>
                <a:cubicBezTo>
                  <a:pt x="2409441" y="2353939"/>
                  <a:pt x="2410260" y="2357623"/>
                  <a:pt x="2410260" y="2363353"/>
                </a:cubicBezTo>
                <a:cubicBezTo>
                  <a:pt x="2410260" y="2364171"/>
                  <a:pt x="2410260" y="2364581"/>
                  <a:pt x="2410260" y="2364581"/>
                </a:cubicBezTo>
                <a:cubicBezTo>
                  <a:pt x="2407804" y="2369492"/>
                  <a:pt x="2406576" y="2375222"/>
                  <a:pt x="2406576" y="2381770"/>
                </a:cubicBezTo>
                <a:cubicBezTo>
                  <a:pt x="2409032" y="2381770"/>
                  <a:pt x="2411487" y="2380952"/>
                  <a:pt x="2413944" y="2379315"/>
                </a:cubicBezTo>
                <a:cubicBezTo>
                  <a:pt x="2414762" y="2379315"/>
                  <a:pt x="2415580" y="2379315"/>
                  <a:pt x="2416398" y="2379315"/>
                </a:cubicBezTo>
                <a:cubicBezTo>
                  <a:pt x="2419673" y="2378496"/>
                  <a:pt x="2422129" y="2378496"/>
                  <a:pt x="2423766" y="2379315"/>
                </a:cubicBezTo>
                <a:cubicBezTo>
                  <a:pt x="2436045" y="2367855"/>
                  <a:pt x="2449550" y="2351484"/>
                  <a:pt x="2464284" y="2330201"/>
                </a:cubicBezTo>
                <a:cubicBezTo>
                  <a:pt x="2473289" y="2317105"/>
                  <a:pt x="2476972" y="2308100"/>
                  <a:pt x="2475335" y="2303189"/>
                </a:cubicBezTo>
                <a:cubicBezTo>
                  <a:pt x="2475335" y="2298278"/>
                  <a:pt x="2478200" y="2296231"/>
                  <a:pt x="2483929" y="2297050"/>
                </a:cubicBezTo>
                <a:close/>
                <a:moveTo>
                  <a:pt x="7058083" y="2295822"/>
                </a:moveTo>
                <a:cubicBezTo>
                  <a:pt x="7067087" y="2299096"/>
                  <a:pt x="7076092" y="2304008"/>
                  <a:pt x="7085096" y="2310556"/>
                </a:cubicBezTo>
                <a:cubicBezTo>
                  <a:pt x="7089189" y="2314649"/>
                  <a:pt x="7088779" y="2318742"/>
                  <a:pt x="7083868" y="2322834"/>
                </a:cubicBezTo>
                <a:cubicBezTo>
                  <a:pt x="7081413" y="2323653"/>
                  <a:pt x="7074864" y="2327746"/>
                  <a:pt x="7064223" y="2335113"/>
                </a:cubicBezTo>
                <a:cubicBezTo>
                  <a:pt x="7050307" y="2343298"/>
                  <a:pt x="7041713" y="2348210"/>
                  <a:pt x="7038438" y="2349847"/>
                </a:cubicBezTo>
                <a:cubicBezTo>
                  <a:pt x="7033527" y="2353121"/>
                  <a:pt x="7030253" y="2353939"/>
                  <a:pt x="7028615" y="2352302"/>
                </a:cubicBezTo>
                <a:cubicBezTo>
                  <a:pt x="7026979" y="2351484"/>
                  <a:pt x="7027797" y="2349028"/>
                  <a:pt x="7031071" y="2344935"/>
                </a:cubicBezTo>
                <a:cubicBezTo>
                  <a:pt x="7036801" y="2337568"/>
                  <a:pt x="7041303" y="2329383"/>
                  <a:pt x="7044577" y="2320379"/>
                </a:cubicBezTo>
                <a:cubicBezTo>
                  <a:pt x="7046215" y="2317105"/>
                  <a:pt x="7047851" y="2311375"/>
                  <a:pt x="7049489" y="2303189"/>
                </a:cubicBezTo>
                <a:cubicBezTo>
                  <a:pt x="7049489" y="2302371"/>
                  <a:pt x="7049489" y="2301552"/>
                  <a:pt x="7049489" y="2300733"/>
                </a:cubicBezTo>
                <a:cubicBezTo>
                  <a:pt x="7050307" y="2296641"/>
                  <a:pt x="7053172" y="2295004"/>
                  <a:pt x="7058083" y="2295822"/>
                </a:cubicBezTo>
                <a:close/>
                <a:moveTo>
                  <a:pt x="6350220" y="2295822"/>
                </a:moveTo>
                <a:cubicBezTo>
                  <a:pt x="6367410" y="2302371"/>
                  <a:pt x="6378869" y="2312602"/>
                  <a:pt x="6384599" y="2326518"/>
                </a:cubicBezTo>
                <a:cubicBezTo>
                  <a:pt x="6386236" y="2331429"/>
                  <a:pt x="6386236" y="2335113"/>
                  <a:pt x="6384599" y="2337568"/>
                </a:cubicBezTo>
                <a:cubicBezTo>
                  <a:pt x="6381325" y="2343298"/>
                  <a:pt x="6377642" y="2351075"/>
                  <a:pt x="6373549" y="2360897"/>
                </a:cubicBezTo>
                <a:cubicBezTo>
                  <a:pt x="6372730" y="2365809"/>
                  <a:pt x="6371093" y="2370720"/>
                  <a:pt x="6368638" y="2375631"/>
                </a:cubicBezTo>
                <a:cubicBezTo>
                  <a:pt x="6382553" y="2373176"/>
                  <a:pt x="6394831" y="2370311"/>
                  <a:pt x="6405472" y="2367036"/>
                </a:cubicBezTo>
                <a:cubicBezTo>
                  <a:pt x="6414477" y="2363762"/>
                  <a:pt x="6420616" y="2363353"/>
                  <a:pt x="6423890" y="2365809"/>
                </a:cubicBezTo>
                <a:cubicBezTo>
                  <a:pt x="6436168" y="2371538"/>
                  <a:pt x="6442717" y="2378496"/>
                  <a:pt x="6443535" y="2386682"/>
                </a:cubicBezTo>
                <a:cubicBezTo>
                  <a:pt x="6443535" y="2391593"/>
                  <a:pt x="6440261" y="2394049"/>
                  <a:pt x="6433713" y="2394049"/>
                </a:cubicBezTo>
                <a:cubicBezTo>
                  <a:pt x="6413249" y="2394049"/>
                  <a:pt x="6389101" y="2396095"/>
                  <a:pt x="6361271" y="2400188"/>
                </a:cubicBezTo>
                <a:cubicBezTo>
                  <a:pt x="6360452" y="2400188"/>
                  <a:pt x="6359633" y="2400188"/>
                  <a:pt x="6358815" y="2400188"/>
                </a:cubicBezTo>
                <a:cubicBezTo>
                  <a:pt x="6357996" y="2402643"/>
                  <a:pt x="6356359" y="2406736"/>
                  <a:pt x="6353904" y="2412466"/>
                </a:cubicBezTo>
                <a:cubicBezTo>
                  <a:pt x="6351448" y="2417377"/>
                  <a:pt x="6349401" y="2421470"/>
                  <a:pt x="6347764" y="2424744"/>
                </a:cubicBezTo>
                <a:cubicBezTo>
                  <a:pt x="6355131" y="2423107"/>
                  <a:pt x="6366182" y="2419424"/>
                  <a:pt x="6380916" y="2413694"/>
                </a:cubicBezTo>
                <a:cubicBezTo>
                  <a:pt x="6383372" y="2412875"/>
                  <a:pt x="6385418" y="2412057"/>
                  <a:pt x="6387055" y="2411238"/>
                </a:cubicBezTo>
                <a:cubicBezTo>
                  <a:pt x="6392785" y="2407964"/>
                  <a:pt x="6399333" y="2407964"/>
                  <a:pt x="6406700" y="2411238"/>
                </a:cubicBezTo>
                <a:cubicBezTo>
                  <a:pt x="6411612" y="2415331"/>
                  <a:pt x="6416932" y="2421061"/>
                  <a:pt x="6422662" y="2428428"/>
                </a:cubicBezTo>
                <a:cubicBezTo>
                  <a:pt x="6425118" y="2432521"/>
                  <a:pt x="6424709" y="2436614"/>
                  <a:pt x="6421434" y="2440706"/>
                </a:cubicBezTo>
                <a:cubicBezTo>
                  <a:pt x="6414886" y="2447255"/>
                  <a:pt x="6409565" y="2455440"/>
                  <a:pt x="6405472" y="2465263"/>
                </a:cubicBezTo>
                <a:cubicBezTo>
                  <a:pt x="6402198" y="2473448"/>
                  <a:pt x="6397696" y="2482043"/>
                  <a:pt x="6391966" y="2491047"/>
                </a:cubicBezTo>
                <a:cubicBezTo>
                  <a:pt x="6426346" y="2513967"/>
                  <a:pt x="6464408" y="2529519"/>
                  <a:pt x="6506155" y="2537705"/>
                </a:cubicBezTo>
                <a:cubicBezTo>
                  <a:pt x="6508610" y="2538524"/>
                  <a:pt x="6509838" y="2539342"/>
                  <a:pt x="6509838" y="2540161"/>
                </a:cubicBezTo>
                <a:cubicBezTo>
                  <a:pt x="6509838" y="2541798"/>
                  <a:pt x="6508610" y="2543026"/>
                  <a:pt x="6506155" y="2543844"/>
                </a:cubicBezTo>
                <a:cubicBezTo>
                  <a:pt x="6482417" y="2550393"/>
                  <a:pt x="6460316" y="2554485"/>
                  <a:pt x="6439852" y="2556122"/>
                </a:cubicBezTo>
                <a:cubicBezTo>
                  <a:pt x="6434940" y="2556941"/>
                  <a:pt x="6430029" y="2556122"/>
                  <a:pt x="6425118" y="2553667"/>
                </a:cubicBezTo>
                <a:cubicBezTo>
                  <a:pt x="6410384" y="2546300"/>
                  <a:pt x="6396468" y="2537296"/>
                  <a:pt x="6383372" y="2526655"/>
                </a:cubicBezTo>
                <a:cubicBezTo>
                  <a:pt x="6378460" y="2521743"/>
                  <a:pt x="6374367" y="2517650"/>
                  <a:pt x="6371093" y="2514376"/>
                </a:cubicBezTo>
                <a:cubicBezTo>
                  <a:pt x="6371093" y="2514376"/>
                  <a:pt x="6370275" y="2514785"/>
                  <a:pt x="6368638" y="2515604"/>
                </a:cubicBezTo>
                <a:cubicBezTo>
                  <a:pt x="6367000" y="2517241"/>
                  <a:pt x="6365773" y="2518469"/>
                  <a:pt x="6364954" y="2519288"/>
                </a:cubicBezTo>
                <a:cubicBezTo>
                  <a:pt x="6341216" y="2532384"/>
                  <a:pt x="6311748" y="2539751"/>
                  <a:pt x="6276550" y="2541389"/>
                </a:cubicBezTo>
                <a:cubicBezTo>
                  <a:pt x="6272457" y="2541389"/>
                  <a:pt x="6270411" y="2540979"/>
                  <a:pt x="6270411" y="2540161"/>
                </a:cubicBezTo>
                <a:cubicBezTo>
                  <a:pt x="6269592" y="2538524"/>
                  <a:pt x="6271230" y="2537705"/>
                  <a:pt x="6275322" y="2537705"/>
                </a:cubicBezTo>
                <a:cubicBezTo>
                  <a:pt x="6312976" y="2523790"/>
                  <a:pt x="6338760" y="2508646"/>
                  <a:pt x="6352676" y="2492275"/>
                </a:cubicBezTo>
                <a:cubicBezTo>
                  <a:pt x="6350220" y="2489820"/>
                  <a:pt x="6348174" y="2487364"/>
                  <a:pt x="6346537" y="2484908"/>
                </a:cubicBezTo>
                <a:cubicBezTo>
                  <a:pt x="6339170" y="2475904"/>
                  <a:pt x="6331393" y="2469765"/>
                  <a:pt x="6323208" y="2466491"/>
                </a:cubicBezTo>
                <a:cubicBezTo>
                  <a:pt x="6300288" y="2500870"/>
                  <a:pt x="6270820" y="2523380"/>
                  <a:pt x="6234804" y="2534022"/>
                </a:cubicBezTo>
                <a:cubicBezTo>
                  <a:pt x="6229074" y="2535659"/>
                  <a:pt x="6226209" y="2536068"/>
                  <a:pt x="6226209" y="2535249"/>
                </a:cubicBezTo>
                <a:cubicBezTo>
                  <a:pt x="6225390" y="2534431"/>
                  <a:pt x="6227437" y="2532384"/>
                  <a:pt x="6232348" y="2529110"/>
                </a:cubicBezTo>
                <a:cubicBezTo>
                  <a:pt x="6271639" y="2495549"/>
                  <a:pt x="6301516" y="2455440"/>
                  <a:pt x="6321980" y="2408783"/>
                </a:cubicBezTo>
                <a:cubicBezTo>
                  <a:pt x="6310520" y="2411238"/>
                  <a:pt x="6301107" y="2414513"/>
                  <a:pt x="6293740" y="2418605"/>
                </a:cubicBezTo>
                <a:cubicBezTo>
                  <a:pt x="6288010" y="2421880"/>
                  <a:pt x="6282689" y="2422289"/>
                  <a:pt x="6277778" y="2419833"/>
                </a:cubicBezTo>
                <a:cubicBezTo>
                  <a:pt x="6272867" y="2416559"/>
                  <a:pt x="6268774" y="2412466"/>
                  <a:pt x="6265500" y="2407555"/>
                </a:cubicBezTo>
                <a:cubicBezTo>
                  <a:pt x="6260588" y="2401006"/>
                  <a:pt x="6260998" y="2396095"/>
                  <a:pt x="6266727" y="2392821"/>
                </a:cubicBezTo>
                <a:cubicBezTo>
                  <a:pt x="6272457" y="2388728"/>
                  <a:pt x="6277778" y="2378496"/>
                  <a:pt x="6282689" y="2362125"/>
                </a:cubicBezTo>
                <a:cubicBezTo>
                  <a:pt x="6285145" y="2353121"/>
                  <a:pt x="6285145" y="2344526"/>
                  <a:pt x="6282689" y="2336341"/>
                </a:cubicBezTo>
                <a:cubicBezTo>
                  <a:pt x="6281871" y="2332248"/>
                  <a:pt x="6283508" y="2330611"/>
                  <a:pt x="6287601" y="2331429"/>
                </a:cubicBezTo>
                <a:cubicBezTo>
                  <a:pt x="6296605" y="2333066"/>
                  <a:pt x="6305609" y="2338796"/>
                  <a:pt x="6314613" y="2348619"/>
                </a:cubicBezTo>
                <a:cubicBezTo>
                  <a:pt x="6319524" y="2353530"/>
                  <a:pt x="6320343" y="2358851"/>
                  <a:pt x="6317069" y="2364581"/>
                </a:cubicBezTo>
                <a:cubicBezTo>
                  <a:pt x="6314613" y="2371129"/>
                  <a:pt x="6310520" y="2378905"/>
                  <a:pt x="6304790" y="2387910"/>
                </a:cubicBezTo>
                <a:cubicBezTo>
                  <a:pt x="6308883" y="2386272"/>
                  <a:pt x="6317887" y="2384226"/>
                  <a:pt x="6331803" y="2381770"/>
                </a:cubicBezTo>
                <a:cubicBezTo>
                  <a:pt x="6335895" y="2369492"/>
                  <a:pt x="6339579" y="2355986"/>
                  <a:pt x="6342853" y="2341252"/>
                </a:cubicBezTo>
                <a:cubicBezTo>
                  <a:pt x="6346946" y="2325699"/>
                  <a:pt x="6346946" y="2313012"/>
                  <a:pt x="6342853" y="2303189"/>
                </a:cubicBezTo>
                <a:cubicBezTo>
                  <a:pt x="6342853" y="2298278"/>
                  <a:pt x="6345309" y="2295822"/>
                  <a:pt x="6350220" y="2295822"/>
                </a:cubicBezTo>
                <a:close/>
                <a:moveTo>
                  <a:pt x="1746896" y="2295822"/>
                </a:moveTo>
                <a:cubicBezTo>
                  <a:pt x="1758355" y="2296641"/>
                  <a:pt x="1768588" y="2298278"/>
                  <a:pt x="1777592" y="2300733"/>
                </a:cubicBezTo>
                <a:cubicBezTo>
                  <a:pt x="1793143" y="2304008"/>
                  <a:pt x="1799692" y="2313830"/>
                  <a:pt x="1797236" y="2330201"/>
                </a:cubicBezTo>
                <a:cubicBezTo>
                  <a:pt x="1795599" y="2339205"/>
                  <a:pt x="1790278" y="2342480"/>
                  <a:pt x="1781275" y="2340024"/>
                </a:cubicBezTo>
                <a:cubicBezTo>
                  <a:pt x="1768178" y="2335931"/>
                  <a:pt x="1755490" y="2322834"/>
                  <a:pt x="1743212" y="2300733"/>
                </a:cubicBezTo>
                <a:cubicBezTo>
                  <a:pt x="1741574" y="2298278"/>
                  <a:pt x="1741166" y="2297050"/>
                  <a:pt x="1741984" y="2297050"/>
                </a:cubicBezTo>
                <a:cubicBezTo>
                  <a:pt x="1741984" y="2296231"/>
                  <a:pt x="1743621" y="2295822"/>
                  <a:pt x="1746896" y="2295822"/>
                </a:cubicBezTo>
                <a:close/>
                <a:moveTo>
                  <a:pt x="4693503" y="2294594"/>
                </a:moveTo>
                <a:cubicBezTo>
                  <a:pt x="4695140" y="2293776"/>
                  <a:pt x="4697596" y="2293776"/>
                  <a:pt x="4700870" y="2294594"/>
                </a:cubicBezTo>
                <a:cubicBezTo>
                  <a:pt x="4713148" y="2297868"/>
                  <a:pt x="4722562" y="2303189"/>
                  <a:pt x="4729110" y="2310556"/>
                </a:cubicBezTo>
                <a:cubicBezTo>
                  <a:pt x="4734840" y="2316286"/>
                  <a:pt x="4735658" y="2321607"/>
                  <a:pt x="4731566" y="2326518"/>
                </a:cubicBezTo>
                <a:cubicBezTo>
                  <a:pt x="4730747" y="2327336"/>
                  <a:pt x="4729519" y="2328564"/>
                  <a:pt x="4727882" y="2330201"/>
                </a:cubicBezTo>
                <a:cubicBezTo>
                  <a:pt x="4770447" y="2378496"/>
                  <a:pt x="4818332" y="2407555"/>
                  <a:pt x="4871538" y="2417377"/>
                </a:cubicBezTo>
                <a:cubicBezTo>
                  <a:pt x="4875631" y="2418196"/>
                  <a:pt x="4877677" y="2419424"/>
                  <a:pt x="4877677" y="2421061"/>
                </a:cubicBezTo>
                <a:cubicBezTo>
                  <a:pt x="4877677" y="2422698"/>
                  <a:pt x="4875631" y="2423926"/>
                  <a:pt x="4871538" y="2424744"/>
                </a:cubicBezTo>
                <a:cubicBezTo>
                  <a:pt x="4851074" y="2427200"/>
                  <a:pt x="4830610" y="2429247"/>
                  <a:pt x="4810147" y="2430884"/>
                </a:cubicBezTo>
                <a:cubicBezTo>
                  <a:pt x="4800324" y="2432521"/>
                  <a:pt x="4791320" y="2430065"/>
                  <a:pt x="4783134" y="2423517"/>
                </a:cubicBezTo>
                <a:cubicBezTo>
                  <a:pt x="4759396" y="2406327"/>
                  <a:pt x="4740160" y="2385863"/>
                  <a:pt x="4725426" y="2362125"/>
                </a:cubicBezTo>
                <a:cubicBezTo>
                  <a:pt x="4724608" y="2361306"/>
                  <a:pt x="4722971" y="2358851"/>
                  <a:pt x="4720515" y="2354758"/>
                </a:cubicBezTo>
                <a:cubicBezTo>
                  <a:pt x="4718059" y="2351484"/>
                  <a:pt x="4716422" y="2349028"/>
                  <a:pt x="4715604" y="2347391"/>
                </a:cubicBezTo>
                <a:cubicBezTo>
                  <a:pt x="4714785" y="2348210"/>
                  <a:pt x="4713148" y="2350256"/>
                  <a:pt x="4710692" y="2353530"/>
                </a:cubicBezTo>
                <a:cubicBezTo>
                  <a:pt x="4709055" y="2355986"/>
                  <a:pt x="4707418" y="2358032"/>
                  <a:pt x="4705781" y="2359669"/>
                </a:cubicBezTo>
                <a:cubicBezTo>
                  <a:pt x="4672220" y="2410420"/>
                  <a:pt x="4633339" y="2441525"/>
                  <a:pt x="4589137" y="2452985"/>
                </a:cubicBezTo>
                <a:cubicBezTo>
                  <a:pt x="4585044" y="2453803"/>
                  <a:pt x="4582998" y="2453803"/>
                  <a:pt x="4582998" y="2452985"/>
                </a:cubicBezTo>
                <a:cubicBezTo>
                  <a:pt x="4582179" y="2451347"/>
                  <a:pt x="4583407" y="2449710"/>
                  <a:pt x="4586681" y="2448073"/>
                </a:cubicBezTo>
                <a:cubicBezTo>
                  <a:pt x="4626791" y="2416150"/>
                  <a:pt x="4659124" y="2378087"/>
                  <a:pt x="4683680" y="2333885"/>
                </a:cubicBezTo>
                <a:cubicBezTo>
                  <a:pt x="4691047" y="2319151"/>
                  <a:pt x="4693912" y="2308100"/>
                  <a:pt x="4692275" y="2300733"/>
                </a:cubicBezTo>
                <a:cubicBezTo>
                  <a:pt x="4691456" y="2297459"/>
                  <a:pt x="4691866" y="2295413"/>
                  <a:pt x="4693503" y="2294594"/>
                </a:cubicBezTo>
                <a:close/>
                <a:moveTo>
                  <a:pt x="8356572" y="2292139"/>
                </a:moveTo>
                <a:cubicBezTo>
                  <a:pt x="8369669" y="2295413"/>
                  <a:pt x="8380719" y="2300733"/>
                  <a:pt x="8389723" y="2308100"/>
                </a:cubicBezTo>
                <a:cubicBezTo>
                  <a:pt x="8392997" y="2312193"/>
                  <a:pt x="8393407" y="2316695"/>
                  <a:pt x="8390951" y="2321607"/>
                </a:cubicBezTo>
                <a:cubicBezTo>
                  <a:pt x="8390132" y="2324062"/>
                  <a:pt x="8388495" y="2333885"/>
                  <a:pt x="8386040" y="2351075"/>
                </a:cubicBezTo>
                <a:cubicBezTo>
                  <a:pt x="8391770" y="2350256"/>
                  <a:pt x="8396681" y="2348619"/>
                  <a:pt x="8400774" y="2346163"/>
                </a:cubicBezTo>
                <a:cubicBezTo>
                  <a:pt x="8407322" y="2344526"/>
                  <a:pt x="8412643" y="2344935"/>
                  <a:pt x="8416736" y="2347391"/>
                </a:cubicBezTo>
                <a:cubicBezTo>
                  <a:pt x="8419191" y="2348210"/>
                  <a:pt x="8421647" y="2350665"/>
                  <a:pt x="8424103" y="2354758"/>
                </a:cubicBezTo>
                <a:cubicBezTo>
                  <a:pt x="8424921" y="2355577"/>
                  <a:pt x="8425740" y="2356395"/>
                  <a:pt x="8426558" y="2357214"/>
                </a:cubicBezTo>
                <a:cubicBezTo>
                  <a:pt x="8429832" y="2364581"/>
                  <a:pt x="8428605" y="2368673"/>
                  <a:pt x="8422875" y="2369492"/>
                </a:cubicBezTo>
                <a:cubicBezTo>
                  <a:pt x="8415508" y="2371948"/>
                  <a:pt x="8404457" y="2374403"/>
                  <a:pt x="8389723" y="2376859"/>
                </a:cubicBezTo>
                <a:cubicBezTo>
                  <a:pt x="8387268" y="2377678"/>
                  <a:pt x="8385630" y="2378087"/>
                  <a:pt x="8384812" y="2378087"/>
                </a:cubicBezTo>
                <a:cubicBezTo>
                  <a:pt x="8383993" y="2385454"/>
                  <a:pt x="8383584" y="2392002"/>
                  <a:pt x="8383584" y="2397732"/>
                </a:cubicBezTo>
                <a:cubicBezTo>
                  <a:pt x="8387677" y="2396095"/>
                  <a:pt x="8391360" y="2395276"/>
                  <a:pt x="8394635" y="2395276"/>
                </a:cubicBezTo>
                <a:cubicBezTo>
                  <a:pt x="8397090" y="2394458"/>
                  <a:pt x="8400364" y="2393639"/>
                  <a:pt x="8404457" y="2392821"/>
                </a:cubicBezTo>
                <a:cubicBezTo>
                  <a:pt x="8417554" y="2391184"/>
                  <a:pt x="8425740" y="2389547"/>
                  <a:pt x="8429014" y="2387910"/>
                </a:cubicBezTo>
                <a:cubicBezTo>
                  <a:pt x="8434744" y="2386272"/>
                  <a:pt x="8440064" y="2386682"/>
                  <a:pt x="8444976" y="2389137"/>
                </a:cubicBezTo>
                <a:cubicBezTo>
                  <a:pt x="8453980" y="2393230"/>
                  <a:pt x="8461347" y="2398960"/>
                  <a:pt x="8467077" y="2406327"/>
                </a:cubicBezTo>
                <a:cubicBezTo>
                  <a:pt x="8468714" y="2414513"/>
                  <a:pt x="8466258" y="2418196"/>
                  <a:pt x="8459710" y="2417377"/>
                </a:cubicBezTo>
                <a:cubicBezTo>
                  <a:pt x="8458073" y="2417377"/>
                  <a:pt x="8455208" y="2417377"/>
                  <a:pt x="8451115" y="2417377"/>
                </a:cubicBezTo>
                <a:cubicBezTo>
                  <a:pt x="8434744" y="2416559"/>
                  <a:pt x="8416326" y="2416968"/>
                  <a:pt x="8395862" y="2418605"/>
                </a:cubicBezTo>
                <a:cubicBezTo>
                  <a:pt x="8404048" y="2424335"/>
                  <a:pt x="8407322" y="2429247"/>
                  <a:pt x="8405685" y="2433339"/>
                </a:cubicBezTo>
                <a:cubicBezTo>
                  <a:pt x="8405685" y="2434976"/>
                  <a:pt x="8405685" y="2435795"/>
                  <a:pt x="8405685" y="2435795"/>
                </a:cubicBezTo>
                <a:cubicBezTo>
                  <a:pt x="8413052" y="2434976"/>
                  <a:pt x="8419600" y="2433339"/>
                  <a:pt x="8425330" y="2430884"/>
                </a:cubicBezTo>
                <a:cubicBezTo>
                  <a:pt x="8431060" y="2429247"/>
                  <a:pt x="8435972" y="2430474"/>
                  <a:pt x="8440064" y="2434567"/>
                </a:cubicBezTo>
                <a:cubicBezTo>
                  <a:pt x="8444976" y="2437841"/>
                  <a:pt x="8449068" y="2441116"/>
                  <a:pt x="8452343" y="2444390"/>
                </a:cubicBezTo>
                <a:cubicBezTo>
                  <a:pt x="8456435" y="2451757"/>
                  <a:pt x="8454389" y="2456259"/>
                  <a:pt x="8446203" y="2457896"/>
                </a:cubicBezTo>
                <a:cubicBezTo>
                  <a:pt x="8433925" y="2457896"/>
                  <a:pt x="8420010" y="2458305"/>
                  <a:pt x="8404457" y="2459124"/>
                </a:cubicBezTo>
                <a:lnTo>
                  <a:pt x="8404457" y="2475086"/>
                </a:lnTo>
                <a:cubicBezTo>
                  <a:pt x="8404457" y="2489001"/>
                  <a:pt x="8404866" y="2502916"/>
                  <a:pt x="8405685" y="2516832"/>
                </a:cubicBezTo>
                <a:cubicBezTo>
                  <a:pt x="8406504" y="2536477"/>
                  <a:pt x="8398318" y="2550802"/>
                  <a:pt x="8381128" y="2559806"/>
                </a:cubicBezTo>
                <a:cubicBezTo>
                  <a:pt x="8373761" y="2563080"/>
                  <a:pt x="8368032" y="2561852"/>
                  <a:pt x="8363939" y="2556122"/>
                </a:cubicBezTo>
                <a:cubicBezTo>
                  <a:pt x="8358209" y="2541389"/>
                  <a:pt x="8348795" y="2529519"/>
                  <a:pt x="8335699" y="2520515"/>
                </a:cubicBezTo>
                <a:cubicBezTo>
                  <a:pt x="8334061" y="2518878"/>
                  <a:pt x="8333243" y="2517650"/>
                  <a:pt x="8333243" y="2516832"/>
                </a:cubicBezTo>
                <a:cubicBezTo>
                  <a:pt x="8333243" y="2516013"/>
                  <a:pt x="8334471" y="2516013"/>
                  <a:pt x="8336926" y="2516832"/>
                </a:cubicBezTo>
                <a:cubicBezTo>
                  <a:pt x="8339382" y="2516832"/>
                  <a:pt x="8343475" y="2517241"/>
                  <a:pt x="8349205" y="2518060"/>
                </a:cubicBezTo>
                <a:cubicBezTo>
                  <a:pt x="8358209" y="2518878"/>
                  <a:pt x="8364348" y="2519697"/>
                  <a:pt x="8367622" y="2520515"/>
                </a:cubicBezTo>
                <a:cubicBezTo>
                  <a:pt x="8370896" y="2521334"/>
                  <a:pt x="8372943" y="2520106"/>
                  <a:pt x="8373761" y="2516832"/>
                </a:cubicBezTo>
                <a:lnTo>
                  <a:pt x="8373761" y="2461579"/>
                </a:lnTo>
                <a:cubicBezTo>
                  <a:pt x="8349205" y="2464854"/>
                  <a:pt x="8332834" y="2467719"/>
                  <a:pt x="8324648" y="2470174"/>
                </a:cubicBezTo>
                <a:cubicBezTo>
                  <a:pt x="8337745" y="2471811"/>
                  <a:pt x="8345931" y="2474267"/>
                  <a:pt x="8349205" y="2477541"/>
                </a:cubicBezTo>
                <a:cubicBezTo>
                  <a:pt x="8359027" y="2485727"/>
                  <a:pt x="8360665" y="2495140"/>
                  <a:pt x="8354116" y="2505781"/>
                </a:cubicBezTo>
                <a:cubicBezTo>
                  <a:pt x="8350023" y="2509874"/>
                  <a:pt x="8345931" y="2510693"/>
                  <a:pt x="8341838" y="2508237"/>
                </a:cubicBezTo>
                <a:cubicBezTo>
                  <a:pt x="8333652" y="2502507"/>
                  <a:pt x="8325876" y="2491047"/>
                  <a:pt x="8318509" y="2473858"/>
                </a:cubicBezTo>
                <a:cubicBezTo>
                  <a:pt x="8317690" y="2473858"/>
                  <a:pt x="8317281" y="2473039"/>
                  <a:pt x="8317281" y="2471402"/>
                </a:cubicBezTo>
                <a:cubicBezTo>
                  <a:pt x="8314007" y="2471402"/>
                  <a:pt x="8310733" y="2470993"/>
                  <a:pt x="8307458" y="2470174"/>
                </a:cubicBezTo>
                <a:cubicBezTo>
                  <a:pt x="8306640" y="2469356"/>
                  <a:pt x="8305821" y="2468537"/>
                  <a:pt x="8305003" y="2467719"/>
                </a:cubicBezTo>
                <a:cubicBezTo>
                  <a:pt x="8299273" y="2463626"/>
                  <a:pt x="8295589" y="2460352"/>
                  <a:pt x="8293952" y="2457896"/>
                </a:cubicBezTo>
                <a:cubicBezTo>
                  <a:pt x="8291497" y="2455440"/>
                  <a:pt x="8290678" y="2453803"/>
                  <a:pt x="8291497" y="2452985"/>
                </a:cubicBezTo>
                <a:cubicBezTo>
                  <a:pt x="8292315" y="2451347"/>
                  <a:pt x="8293952" y="2450529"/>
                  <a:pt x="8296408" y="2450529"/>
                </a:cubicBezTo>
                <a:cubicBezTo>
                  <a:pt x="8311142" y="2448892"/>
                  <a:pt x="8324648" y="2446845"/>
                  <a:pt x="8336926" y="2444390"/>
                </a:cubicBezTo>
                <a:cubicBezTo>
                  <a:pt x="8342656" y="2443571"/>
                  <a:pt x="8350842" y="2442753"/>
                  <a:pt x="8361483" y="2441934"/>
                </a:cubicBezTo>
                <a:cubicBezTo>
                  <a:pt x="8367213" y="2441116"/>
                  <a:pt x="8371306" y="2440706"/>
                  <a:pt x="8373761" y="2440706"/>
                </a:cubicBezTo>
                <a:cubicBezTo>
                  <a:pt x="8372943" y="2432521"/>
                  <a:pt x="8371715" y="2426382"/>
                  <a:pt x="8370078" y="2422289"/>
                </a:cubicBezTo>
                <a:cubicBezTo>
                  <a:pt x="8364348" y="2422698"/>
                  <a:pt x="8357186" y="2423517"/>
                  <a:pt x="8348591" y="2424744"/>
                </a:cubicBezTo>
                <a:lnTo>
                  <a:pt x="8322422" y="2429017"/>
                </a:lnTo>
                <a:lnTo>
                  <a:pt x="8313598" y="2430884"/>
                </a:lnTo>
                <a:cubicBezTo>
                  <a:pt x="8307049" y="2432521"/>
                  <a:pt x="8301729" y="2432111"/>
                  <a:pt x="8297636" y="2429656"/>
                </a:cubicBezTo>
                <a:cubicBezTo>
                  <a:pt x="8294362" y="2427200"/>
                  <a:pt x="8290678" y="2424335"/>
                  <a:pt x="8286585" y="2421061"/>
                </a:cubicBezTo>
                <a:cubicBezTo>
                  <a:pt x="8285767" y="2421880"/>
                  <a:pt x="8284539" y="2423107"/>
                  <a:pt x="8282902" y="2424744"/>
                </a:cubicBezTo>
                <a:cubicBezTo>
                  <a:pt x="8281265" y="2427200"/>
                  <a:pt x="8280037" y="2428837"/>
                  <a:pt x="8279219" y="2429656"/>
                </a:cubicBezTo>
                <a:cubicBezTo>
                  <a:pt x="8279219" y="2461579"/>
                  <a:pt x="8279219" y="2489001"/>
                  <a:pt x="8279219" y="2511921"/>
                </a:cubicBezTo>
                <a:cubicBezTo>
                  <a:pt x="8281674" y="2529110"/>
                  <a:pt x="8275535" y="2541389"/>
                  <a:pt x="8260801" y="2548755"/>
                </a:cubicBezTo>
                <a:cubicBezTo>
                  <a:pt x="8254253" y="2552030"/>
                  <a:pt x="8248523" y="2549165"/>
                  <a:pt x="8243611" y="2540161"/>
                </a:cubicBezTo>
                <a:cubicBezTo>
                  <a:pt x="8234607" y="2526245"/>
                  <a:pt x="8225193" y="2515604"/>
                  <a:pt x="8215371" y="2508237"/>
                </a:cubicBezTo>
                <a:cubicBezTo>
                  <a:pt x="8212915" y="2507418"/>
                  <a:pt x="8212097" y="2506600"/>
                  <a:pt x="8212915" y="2505781"/>
                </a:cubicBezTo>
                <a:cubicBezTo>
                  <a:pt x="8213734" y="2504144"/>
                  <a:pt x="8215371" y="2503735"/>
                  <a:pt x="8217827" y="2504554"/>
                </a:cubicBezTo>
                <a:cubicBezTo>
                  <a:pt x="8221101" y="2504554"/>
                  <a:pt x="8228059" y="2505372"/>
                  <a:pt x="8238700" y="2507009"/>
                </a:cubicBezTo>
                <a:cubicBezTo>
                  <a:pt x="8241155" y="2507828"/>
                  <a:pt x="8242793" y="2508237"/>
                  <a:pt x="8243611" y="2508237"/>
                </a:cubicBezTo>
                <a:cubicBezTo>
                  <a:pt x="8247704" y="2507418"/>
                  <a:pt x="8249751" y="2505781"/>
                  <a:pt x="8249751" y="2503326"/>
                </a:cubicBezTo>
                <a:cubicBezTo>
                  <a:pt x="8249751" y="2488592"/>
                  <a:pt x="8249751" y="2474676"/>
                  <a:pt x="8249751" y="2461579"/>
                </a:cubicBezTo>
                <a:cubicBezTo>
                  <a:pt x="8246476" y="2465672"/>
                  <a:pt x="8241974" y="2470993"/>
                  <a:pt x="8236244" y="2477541"/>
                </a:cubicBezTo>
                <a:cubicBezTo>
                  <a:pt x="8232970" y="2481634"/>
                  <a:pt x="8230515" y="2484499"/>
                  <a:pt x="8228877" y="2486136"/>
                </a:cubicBezTo>
                <a:cubicBezTo>
                  <a:pt x="8224785" y="2488592"/>
                  <a:pt x="8221101" y="2489410"/>
                  <a:pt x="8217827" y="2488592"/>
                </a:cubicBezTo>
                <a:cubicBezTo>
                  <a:pt x="8206367" y="2483680"/>
                  <a:pt x="8198591" y="2476313"/>
                  <a:pt x="8194498" y="2466491"/>
                </a:cubicBezTo>
                <a:cubicBezTo>
                  <a:pt x="8193679" y="2460761"/>
                  <a:pt x="8195317" y="2457077"/>
                  <a:pt x="8199409" y="2455440"/>
                </a:cubicBezTo>
                <a:cubicBezTo>
                  <a:pt x="8205139" y="2453803"/>
                  <a:pt x="8212506" y="2450529"/>
                  <a:pt x="8221510" y="2445618"/>
                </a:cubicBezTo>
                <a:cubicBezTo>
                  <a:pt x="8230515" y="2440706"/>
                  <a:pt x="8239927" y="2434976"/>
                  <a:pt x="8249751" y="2428428"/>
                </a:cubicBezTo>
                <a:cubicBezTo>
                  <a:pt x="8250569" y="2420242"/>
                  <a:pt x="8250978" y="2411238"/>
                  <a:pt x="8250978" y="2401416"/>
                </a:cubicBezTo>
                <a:cubicBezTo>
                  <a:pt x="8249341" y="2401416"/>
                  <a:pt x="8246885" y="2402234"/>
                  <a:pt x="8243611" y="2403871"/>
                </a:cubicBezTo>
                <a:cubicBezTo>
                  <a:pt x="8240337" y="2404690"/>
                  <a:pt x="8237881" y="2405508"/>
                  <a:pt x="8236244" y="2406327"/>
                </a:cubicBezTo>
                <a:cubicBezTo>
                  <a:pt x="8231333" y="2407964"/>
                  <a:pt x="8226831" y="2407555"/>
                  <a:pt x="8222738" y="2405099"/>
                </a:cubicBezTo>
                <a:cubicBezTo>
                  <a:pt x="8215371" y="2401006"/>
                  <a:pt x="8210459" y="2396914"/>
                  <a:pt x="8208004" y="2392821"/>
                </a:cubicBezTo>
                <a:cubicBezTo>
                  <a:pt x="8204730" y="2386272"/>
                  <a:pt x="8205957" y="2382589"/>
                  <a:pt x="8211687" y="2381770"/>
                </a:cubicBezTo>
                <a:cubicBezTo>
                  <a:pt x="8212506" y="2381770"/>
                  <a:pt x="8215371" y="2381361"/>
                  <a:pt x="8220283" y="2380543"/>
                </a:cubicBezTo>
                <a:cubicBezTo>
                  <a:pt x="8234198" y="2378087"/>
                  <a:pt x="8244429" y="2376040"/>
                  <a:pt x="8250978" y="2374403"/>
                </a:cubicBezTo>
                <a:lnTo>
                  <a:pt x="8250978" y="2365809"/>
                </a:lnTo>
                <a:cubicBezTo>
                  <a:pt x="8250978" y="2330611"/>
                  <a:pt x="8248932" y="2311375"/>
                  <a:pt x="8244839" y="2308100"/>
                </a:cubicBezTo>
                <a:cubicBezTo>
                  <a:pt x="8243202" y="2304826"/>
                  <a:pt x="8243611" y="2301961"/>
                  <a:pt x="8246067" y="2299506"/>
                </a:cubicBezTo>
                <a:cubicBezTo>
                  <a:pt x="8248523" y="2297868"/>
                  <a:pt x="8251797" y="2297868"/>
                  <a:pt x="8255889" y="2299506"/>
                </a:cubicBezTo>
                <a:cubicBezTo>
                  <a:pt x="8265712" y="2302780"/>
                  <a:pt x="8275535" y="2309738"/>
                  <a:pt x="8285357" y="2320379"/>
                </a:cubicBezTo>
                <a:cubicBezTo>
                  <a:pt x="8287813" y="2324472"/>
                  <a:pt x="8288631" y="2328974"/>
                  <a:pt x="8287813" y="2333885"/>
                </a:cubicBezTo>
                <a:cubicBezTo>
                  <a:pt x="8283721" y="2341252"/>
                  <a:pt x="8281265" y="2352302"/>
                  <a:pt x="8280446" y="2367036"/>
                </a:cubicBezTo>
                <a:cubicBezTo>
                  <a:pt x="8282083" y="2367036"/>
                  <a:pt x="8282902" y="2366627"/>
                  <a:pt x="8282902" y="2365809"/>
                </a:cubicBezTo>
                <a:cubicBezTo>
                  <a:pt x="8290269" y="2363353"/>
                  <a:pt x="8296817" y="2363353"/>
                  <a:pt x="8302547" y="2365809"/>
                </a:cubicBezTo>
                <a:cubicBezTo>
                  <a:pt x="8306640" y="2367446"/>
                  <a:pt x="8309914" y="2371129"/>
                  <a:pt x="8312370" y="2376859"/>
                </a:cubicBezTo>
                <a:cubicBezTo>
                  <a:pt x="8314825" y="2384226"/>
                  <a:pt x="8312779" y="2388319"/>
                  <a:pt x="8306231" y="2389137"/>
                </a:cubicBezTo>
                <a:cubicBezTo>
                  <a:pt x="8305412" y="2389137"/>
                  <a:pt x="8303775" y="2389547"/>
                  <a:pt x="8301319" y="2390365"/>
                </a:cubicBezTo>
                <a:cubicBezTo>
                  <a:pt x="8298045" y="2390365"/>
                  <a:pt x="8290678" y="2392002"/>
                  <a:pt x="8279219" y="2395276"/>
                </a:cubicBezTo>
                <a:lnTo>
                  <a:pt x="8279219" y="2403871"/>
                </a:lnTo>
                <a:cubicBezTo>
                  <a:pt x="8279219" y="2406327"/>
                  <a:pt x="8279219" y="2409192"/>
                  <a:pt x="8279219" y="2412466"/>
                </a:cubicBezTo>
                <a:cubicBezTo>
                  <a:pt x="8285767" y="2408373"/>
                  <a:pt x="8291497" y="2404690"/>
                  <a:pt x="8296408" y="2401416"/>
                </a:cubicBezTo>
                <a:cubicBezTo>
                  <a:pt x="8300501" y="2398960"/>
                  <a:pt x="8302956" y="2398141"/>
                  <a:pt x="8303775" y="2398960"/>
                </a:cubicBezTo>
                <a:cubicBezTo>
                  <a:pt x="8304594" y="2399779"/>
                  <a:pt x="8303366" y="2402234"/>
                  <a:pt x="8300091" y="2406327"/>
                </a:cubicBezTo>
                <a:cubicBezTo>
                  <a:pt x="8299273" y="2407146"/>
                  <a:pt x="8298045" y="2408783"/>
                  <a:pt x="8296408" y="2411238"/>
                </a:cubicBezTo>
                <a:cubicBezTo>
                  <a:pt x="8303775" y="2409601"/>
                  <a:pt x="8311961" y="2408373"/>
                  <a:pt x="8320965" y="2407555"/>
                </a:cubicBezTo>
                <a:cubicBezTo>
                  <a:pt x="8324239" y="2406736"/>
                  <a:pt x="8329150" y="2405918"/>
                  <a:pt x="8335699" y="2405099"/>
                </a:cubicBezTo>
                <a:cubicBezTo>
                  <a:pt x="8343884" y="2403462"/>
                  <a:pt x="8350023" y="2402234"/>
                  <a:pt x="8354116" y="2401416"/>
                </a:cubicBezTo>
                <a:cubicBezTo>
                  <a:pt x="8354116" y="2394867"/>
                  <a:pt x="8354116" y="2389137"/>
                  <a:pt x="8354116" y="2384226"/>
                </a:cubicBezTo>
                <a:cubicBezTo>
                  <a:pt x="8352479" y="2384226"/>
                  <a:pt x="8350023" y="2384226"/>
                  <a:pt x="8346749" y="2384226"/>
                </a:cubicBezTo>
                <a:cubicBezTo>
                  <a:pt x="8342656" y="2385045"/>
                  <a:pt x="8339791" y="2385454"/>
                  <a:pt x="8338154" y="2385454"/>
                </a:cubicBezTo>
                <a:cubicBezTo>
                  <a:pt x="8332424" y="2387091"/>
                  <a:pt x="8324648" y="2382589"/>
                  <a:pt x="8314825" y="2371948"/>
                </a:cubicBezTo>
                <a:cubicBezTo>
                  <a:pt x="8311551" y="2367036"/>
                  <a:pt x="8312779" y="2364171"/>
                  <a:pt x="8318509" y="2363353"/>
                </a:cubicBezTo>
                <a:cubicBezTo>
                  <a:pt x="8327513" y="2362534"/>
                  <a:pt x="8339382" y="2360488"/>
                  <a:pt x="8354116" y="2357214"/>
                </a:cubicBezTo>
                <a:cubicBezTo>
                  <a:pt x="8354116" y="2355577"/>
                  <a:pt x="8354525" y="2353121"/>
                  <a:pt x="8355344" y="2349847"/>
                </a:cubicBezTo>
                <a:cubicBezTo>
                  <a:pt x="8355344" y="2347391"/>
                  <a:pt x="8355344" y="2345345"/>
                  <a:pt x="8355344" y="2343708"/>
                </a:cubicBezTo>
                <a:cubicBezTo>
                  <a:pt x="8355344" y="2324881"/>
                  <a:pt x="8352888" y="2310556"/>
                  <a:pt x="8347977" y="2300733"/>
                </a:cubicBezTo>
                <a:cubicBezTo>
                  <a:pt x="8345521" y="2295004"/>
                  <a:pt x="8348386" y="2292139"/>
                  <a:pt x="8356572" y="2292139"/>
                </a:cubicBezTo>
                <a:close/>
                <a:moveTo>
                  <a:pt x="7365674" y="2292139"/>
                </a:moveTo>
                <a:cubicBezTo>
                  <a:pt x="7367311" y="2292957"/>
                  <a:pt x="7369767" y="2294594"/>
                  <a:pt x="7373041" y="2297050"/>
                </a:cubicBezTo>
                <a:cubicBezTo>
                  <a:pt x="7384501" y="2303598"/>
                  <a:pt x="7391459" y="2309328"/>
                  <a:pt x="7393914" y="2314240"/>
                </a:cubicBezTo>
                <a:cubicBezTo>
                  <a:pt x="7397189" y="2319151"/>
                  <a:pt x="7396370" y="2324062"/>
                  <a:pt x="7391459" y="2328974"/>
                </a:cubicBezTo>
                <a:cubicBezTo>
                  <a:pt x="7391459" y="2329792"/>
                  <a:pt x="7390231" y="2331429"/>
                  <a:pt x="7387775" y="2333885"/>
                </a:cubicBezTo>
                <a:cubicBezTo>
                  <a:pt x="7386138" y="2337159"/>
                  <a:pt x="7384501" y="2340024"/>
                  <a:pt x="7382863" y="2342480"/>
                </a:cubicBezTo>
                <a:cubicBezTo>
                  <a:pt x="7389412" y="2340843"/>
                  <a:pt x="7395142" y="2338796"/>
                  <a:pt x="7400053" y="2336341"/>
                </a:cubicBezTo>
                <a:cubicBezTo>
                  <a:pt x="7400872" y="2336341"/>
                  <a:pt x="7401281" y="2336341"/>
                  <a:pt x="7401281" y="2336341"/>
                </a:cubicBezTo>
                <a:cubicBezTo>
                  <a:pt x="7405374" y="2334703"/>
                  <a:pt x="7409057" y="2334703"/>
                  <a:pt x="7412331" y="2336341"/>
                </a:cubicBezTo>
                <a:cubicBezTo>
                  <a:pt x="7419699" y="2339615"/>
                  <a:pt x="7427065" y="2344935"/>
                  <a:pt x="7434433" y="2352302"/>
                </a:cubicBezTo>
                <a:cubicBezTo>
                  <a:pt x="7437707" y="2356395"/>
                  <a:pt x="7437297" y="2360488"/>
                  <a:pt x="7433205" y="2364581"/>
                </a:cubicBezTo>
                <a:cubicBezTo>
                  <a:pt x="7422563" y="2378496"/>
                  <a:pt x="7412331" y="2392821"/>
                  <a:pt x="7402509" y="2407555"/>
                </a:cubicBezTo>
                <a:cubicBezTo>
                  <a:pt x="7400872" y="2409192"/>
                  <a:pt x="7399235" y="2410829"/>
                  <a:pt x="7397597" y="2412466"/>
                </a:cubicBezTo>
                <a:cubicBezTo>
                  <a:pt x="7437707" y="2436204"/>
                  <a:pt x="7472495" y="2451347"/>
                  <a:pt x="7501963" y="2457896"/>
                </a:cubicBezTo>
                <a:cubicBezTo>
                  <a:pt x="7503601" y="2457896"/>
                  <a:pt x="7504419" y="2458714"/>
                  <a:pt x="7504419" y="2460352"/>
                </a:cubicBezTo>
                <a:cubicBezTo>
                  <a:pt x="7504419" y="2461989"/>
                  <a:pt x="7503191" y="2462807"/>
                  <a:pt x="7500735" y="2462807"/>
                </a:cubicBezTo>
                <a:cubicBezTo>
                  <a:pt x="7489276" y="2466081"/>
                  <a:pt x="7468812" y="2469356"/>
                  <a:pt x="7439344" y="2472630"/>
                </a:cubicBezTo>
                <a:cubicBezTo>
                  <a:pt x="7431977" y="2474267"/>
                  <a:pt x="7425019" y="2473448"/>
                  <a:pt x="7418471" y="2470174"/>
                </a:cubicBezTo>
                <a:cubicBezTo>
                  <a:pt x="7419289" y="2470174"/>
                  <a:pt x="7420108" y="2470584"/>
                  <a:pt x="7420927" y="2471402"/>
                </a:cubicBezTo>
                <a:cubicBezTo>
                  <a:pt x="7425838" y="2475495"/>
                  <a:pt x="7429521" y="2479178"/>
                  <a:pt x="7431977" y="2482453"/>
                </a:cubicBezTo>
                <a:cubicBezTo>
                  <a:pt x="7435251" y="2486545"/>
                  <a:pt x="7435661" y="2491047"/>
                  <a:pt x="7433205" y="2495959"/>
                </a:cubicBezTo>
                <a:cubicBezTo>
                  <a:pt x="7427475" y="2503326"/>
                  <a:pt x="7423791" y="2510283"/>
                  <a:pt x="7422155" y="2516832"/>
                </a:cubicBezTo>
                <a:cubicBezTo>
                  <a:pt x="7423791" y="2518469"/>
                  <a:pt x="7425838" y="2521334"/>
                  <a:pt x="7428293" y="2525427"/>
                </a:cubicBezTo>
                <a:cubicBezTo>
                  <a:pt x="7429112" y="2526245"/>
                  <a:pt x="7429521" y="2527064"/>
                  <a:pt x="7429521" y="2527882"/>
                </a:cubicBezTo>
                <a:cubicBezTo>
                  <a:pt x="7431159" y="2534431"/>
                  <a:pt x="7428293" y="2538114"/>
                  <a:pt x="7420927" y="2538933"/>
                </a:cubicBezTo>
                <a:cubicBezTo>
                  <a:pt x="7413559" y="2539751"/>
                  <a:pt x="7402509" y="2540570"/>
                  <a:pt x="7387775" y="2541389"/>
                </a:cubicBezTo>
                <a:cubicBezTo>
                  <a:pt x="7373859" y="2543026"/>
                  <a:pt x="7363627" y="2543844"/>
                  <a:pt x="7357079" y="2543844"/>
                </a:cubicBezTo>
                <a:cubicBezTo>
                  <a:pt x="7357079" y="2548755"/>
                  <a:pt x="7356261" y="2553258"/>
                  <a:pt x="7354623" y="2557350"/>
                </a:cubicBezTo>
                <a:cubicBezTo>
                  <a:pt x="7350531" y="2561443"/>
                  <a:pt x="7346029" y="2561852"/>
                  <a:pt x="7341117" y="2558578"/>
                </a:cubicBezTo>
                <a:cubicBezTo>
                  <a:pt x="7334569" y="2556941"/>
                  <a:pt x="7330476" y="2549983"/>
                  <a:pt x="7328839" y="2537705"/>
                </a:cubicBezTo>
                <a:cubicBezTo>
                  <a:pt x="7325565" y="2507418"/>
                  <a:pt x="7320653" y="2487364"/>
                  <a:pt x="7314105" y="2477541"/>
                </a:cubicBezTo>
                <a:cubicBezTo>
                  <a:pt x="7296097" y="2489001"/>
                  <a:pt x="7277679" y="2500870"/>
                  <a:pt x="7258853" y="2513148"/>
                </a:cubicBezTo>
                <a:cubicBezTo>
                  <a:pt x="7256397" y="2514785"/>
                  <a:pt x="7252713" y="2517241"/>
                  <a:pt x="7247802" y="2520515"/>
                </a:cubicBezTo>
                <a:cubicBezTo>
                  <a:pt x="7245347" y="2522152"/>
                  <a:pt x="7241254" y="2525427"/>
                  <a:pt x="7235524" y="2530338"/>
                </a:cubicBezTo>
                <a:cubicBezTo>
                  <a:pt x="7231431" y="2532794"/>
                  <a:pt x="7227339" y="2532794"/>
                  <a:pt x="7223245" y="2530338"/>
                </a:cubicBezTo>
                <a:cubicBezTo>
                  <a:pt x="7210967" y="2522971"/>
                  <a:pt x="7203191" y="2514785"/>
                  <a:pt x="7199917" y="2505781"/>
                </a:cubicBezTo>
                <a:cubicBezTo>
                  <a:pt x="7199098" y="2499233"/>
                  <a:pt x="7200735" y="2495959"/>
                  <a:pt x="7204828" y="2495959"/>
                </a:cubicBezTo>
                <a:cubicBezTo>
                  <a:pt x="7206465" y="2496777"/>
                  <a:pt x="7211786" y="2496368"/>
                  <a:pt x="7220790" y="2494731"/>
                </a:cubicBezTo>
                <a:cubicBezTo>
                  <a:pt x="7224883" y="2493912"/>
                  <a:pt x="7227747" y="2493503"/>
                  <a:pt x="7229385" y="2493503"/>
                </a:cubicBezTo>
                <a:cubicBezTo>
                  <a:pt x="7229385" y="2490229"/>
                  <a:pt x="7228975" y="2482862"/>
                  <a:pt x="7228157" y="2471402"/>
                </a:cubicBezTo>
                <a:cubicBezTo>
                  <a:pt x="7227339" y="2464035"/>
                  <a:pt x="7226929" y="2459533"/>
                  <a:pt x="7226929" y="2457896"/>
                </a:cubicBezTo>
                <a:cubicBezTo>
                  <a:pt x="7224473" y="2439069"/>
                  <a:pt x="7220790" y="2426382"/>
                  <a:pt x="7215879" y="2419833"/>
                </a:cubicBezTo>
                <a:cubicBezTo>
                  <a:pt x="7215060" y="2414922"/>
                  <a:pt x="7217515" y="2412466"/>
                  <a:pt x="7223245" y="2412466"/>
                </a:cubicBezTo>
                <a:cubicBezTo>
                  <a:pt x="7234705" y="2412466"/>
                  <a:pt x="7244119" y="2416150"/>
                  <a:pt x="7251485" y="2423517"/>
                </a:cubicBezTo>
                <a:cubicBezTo>
                  <a:pt x="7255579" y="2426791"/>
                  <a:pt x="7256807" y="2430884"/>
                  <a:pt x="7255169" y="2435795"/>
                </a:cubicBezTo>
                <a:cubicBezTo>
                  <a:pt x="7253532" y="2438251"/>
                  <a:pt x="7253123" y="2446845"/>
                  <a:pt x="7253941" y="2461579"/>
                </a:cubicBezTo>
                <a:cubicBezTo>
                  <a:pt x="7253941" y="2464035"/>
                  <a:pt x="7253941" y="2465672"/>
                  <a:pt x="7253941" y="2466491"/>
                </a:cubicBezTo>
                <a:cubicBezTo>
                  <a:pt x="7253941" y="2474676"/>
                  <a:pt x="7253941" y="2481634"/>
                  <a:pt x="7253941" y="2487364"/>
                </a:cubicBezTo>
                <a:lnTo>
                  <a:pt x="7261309" y="2486136"/>
                </a:lnTo>
                <a:lnTo>
                  <a:pt x="7263764" y="2484908"/>
                </a:lnTo>
                <a:cubicBezTo>
                  <a:pt x="7263764" y="2467719"/>
                  <a:pt x="7263764" y="2452166"/>
                  <a:pt x="7263764" y="2438251"/>
                </a:cubicBezTo>
                <a:cubicBezTo>
                  <a:pt x="7263764" y="2434158"/>
                  <a:pt x="7263355" y="2428428"/>
                  <a:pt x="7262536" y="2421061"/>
                </a:cubicBezTo>
                <a:cubicBezTo>
                  <a:pt x="7262536" y="2412875"/>
                  <a:pt x="7262127" y="2407146"/>
                  <a:pt x="7261309" y="2403871"/>
                </a:cubicBezTo>
                <a:cubicBezTo>
                  <a:pt x="7261309" y="2403871"/>
                  <a:pt x="7260899" y="2403871"/>
                  <a:pt x="7260081" y="2403871"/>
                </a:cubicBezTo>
                <a:cubicBezTo>
                  <a:pt x="7259262" y="2404690"/>
                  <a:pt x="7258443" y="2405099"/>
                  <a:pt x="7257625" y="2405099"/>
                </a:cubicBezTo>
                <a:cubicBezTo>
                  <a:pt x="7248621" y="2405918"/>
                  <a:pt x="7243300" y="2400597"/>
                  <a:pt x="7241663" y="2389137"/>
                </a:cubicBezTo>
                <a:cubicBezTo>
                  <a:pt x="7234296" y="2361306"/>
                  <a:pt x="7228566" y="2346163"/>
                  <a:pt x="7224473" y="2343708"/>
                </a:cubicBezTo>
                <a:cubicBezTo>
                  <a:pt x="7220381" y="2337159"/>
                  <a:pt x="7221609" y="2333066"/>
                  <a:pt x="7228157" y="2331429"/>
                </a:cubicBezTo>
                <a:cubicBezTo>
                  <a:pt x="7234705" y="2331429"/>
                  <a:pt x="7241254" y="2333066"/>
                  <a:pt x="7247802" y="2336341"/>
                </a:cubicBezTo>
                <a:cubicBezTo>
                  <a:pt x="7255169" y="2334703"/>
                  <a:pt x="7262536" y="2333476"/>
                  <a:pt x="7269903" y="2332657"/>
                </a:cubicBezTo>
                <a:cubicBezTo>
                  <a:pt x="7273177" y="2331839"/>
                  <a:pt x="7278089" y="2330201"/>
                  <a:pt x="7284637" y="2327746"/>
                </a:cubicBezTo>
                <a:cubicBezTo>
                  <a:pt x="7291185" y="2326109"/>
                  <a:pt x="7295279" y="2324881"/>
                  <a:pt x="7296915" y="2324062"/>
                </a:cubicBezTo>
                <a:cubicBezTo>
                  <a:pt x="7300189" y="2322425"/>
                  <a:pt x="7303055" y="2322425"/>
                  <a:pt x="7305511" y="2324062"/>
                </a:cubicBezTo>
                <a:cubicBezTo>
                  <a:pt x="7312877" y="2328974"/>
                  <a:pt x="7319017" y="2334703"/>
                  <a:pt x="7323928" y="2341252"/>
                </a:cubicBezTo>
                <a:cubicBezTo>
                  <a:pt x="7327202" y="2346163"/>
                  <a:pt x="7327611" y="2350665"/>
                  <a:pt x="7325155" y="2354758"/>
                </a:cubicBezTo>
                <a:cubicBezTo>
                  <a:pt x="7318607" y="2362125"/>
                  <a:pt x="7313696" y="2369083"/>
                  <a:pt x="7310421" y="2375631"/>
                </a:cubicBezTo>
                <a:cubicBezTo>
                  <a:pt x="7312059" y="2378087"/>
                  <a:pt x="7313287" y="2380133"/>
                  <a:pt x="7314105" y="2381770"/>
                </a:cubicBezTo>
                <a:cubicBezTo>
                  <a:pt x="7316561" y="2385045"/>
                  <a:pt x="7314515" y="2387910"/>
                  <a:pt x="7307966" y="2390365"/>
                </a:cubicBezTo>
                <a:cubicBezTo>
                  <a:pt x="7305511" y="2390365"/>
                  <a:pt x="7298553" y="2391184"/>
                  <a:pt x="7287093" y="2392821"/>
                </a:cubicBezTo>
                <a:cubicBezTo>
                  <a:pt x="7289549" y="2394458"/>
                  <a:pt x="7292004" y="2396504"/>
                  <a:pt x="7294460" y="2398960"/>
                </a:cubicBezTo>
                <a:cubicBezTo>
                  <a:pt x="7298553" y="2401416"/>
                  <a:pt x="7299371" y="2405508"/>
                  <a:pt x="7296915" y="2411238"/>
                </a:cubicBezTo>
                <a:cubicBezTo>
                  <a:pt x="7296097" y="2413694"/>
                  <a:pt x="7294869" y="2417377"/>
                  <a:pt x="7293232" y="2422289"/>
                </a:cubicBezTo>
                <a:cubicBezTo>
                  <a:pt x="7298962" y="2420652"/>
                  <a:pt x="7303055" y="2419015"/>
                  <a:pt x="7305511" y="2417377"/>
                </a:cubicBezTo>
                <a:cubicBezTo>
                  <a:pt x="7309603" y="2415740"/>
                  <a:pt x="7312877" y="2415740"/>
                  <a:pt x="7315333" y="2417377"/>
                </a:cubicBezTo>
                <a:cubicBezTo>
                  <a:pt x="7317789" y="2418196"/>
                  <a:pt x="7320245" y="2419833"/>
                  <a:pt x="7322700" y="2422289"/>
                </a:cubicBezTo>
                <a:cubicBezTo>
                  <a:pt x="7324337" y="2423926"/>
                  <a:pt x="7325565" y="2425154"/>
                  <a:pt x="7326383" y="2425972"/>
                </a:cubicBezTo>
                <a:cubicBezTo>
                  <a:pt x="7328839" y="2433339"/>
                  <a:pt x="7326383" y="2437841"/>
                  <a:pt x="7319017" y="2439478"/>
                </a:cubicBezTo>
                <a:cubicBezTo>
                  <a:pt x="7318198" y="2439478"/>
                  <a:pt x="7316970" y="2439888"/>
                  <a:pt x="7315333" y="2440706"/>
                </a:cubicBezTo>
                <a:cubicBezTo>
                  <a:pt x="7305511" y="2442343"/>
                  <a:pt x="7297325" y="2443571"/>
                  <a:pt x="7290777" y="2444390"/>
                </a:cubicBezTo>
                <a:cubicBezTo>
                  <a:pt x="7290777" y="2449301"/>
                  <a:pt x="7290777" y="2457077"/>
                  <a:pt x="7290777" y="2467719"/>
                </a:cubicBezTo>
                <a:cubicBezTo>
                  <a:pt x="7313696" y="2457077"/>
                  <a:pt x="7336206" y="2439069"/>
                  <a:pt x="7358307" y="2413694"/>
                </a:cubicBezTo>
                <a:cubicBezTo>
                  <a:pt x="7357489" y="2412875"/>
                  <a:pt x="7356261" y="2411238"/>
                  <a:pt x="7354623" y="2408783"/>
                </a:cubicBezTo>
                <a:cubicBezTo>
                  <a:pt x="7350531" y="2404690"/>
                  <a:pt x="7346438" y="2399369"/>
                  <a:pt x="7342345" y="2392821"/>
                </a:cubicBezTo>
                <a:cubicBezTo>
                  <a:pt x="7331704" y="2401006"/>
                  <a:pt x="7319835" y="2408373"/>
                  <a:pt x="7306738" y="2414922"/>
                </a:cubicBezTo>
                <a:cubicBezTo>
                  <a:pt x="7304283" y="2416559"/>
                  <a:pt x="7302645" y="2416968"/>
                  <a:pt x="7301827" y="2416150"/>
                </a:cubicBezTo>
                <a:cubicBezTo>
                  <a:pt x="7301009" y="2415331"/>
                  <a:pt x="7301417" y="2413694"/>
                  <a:pt x="7303055" y="2411238"/>
                </a:cubicBezTo>
                <a:cubicBezTo>
                  <a:pt x="7316151" y="2397323"/>
                  <a:pt x="7330885" y="2373585"/>
                  <a:pt x="7347257" y="2340024"/>
                </a:cubicBezTo>
                <a:cubicBezTo>
                  <a:pt x="7354623" y="2323653"/>
                  <a:pt x="7357489" y="2309738"/>
                  <a:pt x="7355851" y="2298278"/>
                </a:cubicBezTo>
                <a:cubicBezTo>
                  <a:pt x="7355033" y="2293366"/>
                  <a:pt x="7358307" y="2291320"/>
                  <a:pt x="7365674" y="2292139"/>
                </a:cubicBezTo>
                <a:close/>
                <a:moveTo>
                  <a:pt x="2741477" y="2290911"/>
                </a:moveTo>
                <a:cubicBezTo>
                  <a:pt x="2753755" y="2294185"/>
                  <a:pt x="2765215" y="2300324"/>
                  <a:pt x="2775855" y="2309328"/>
                </a:cubicBezTo>
                <a:cubicBezTo>
                  <a:pt x="2779130" y="2315058"/>
                  <a:pt x="2779948" y="2319969"/>
                  <a:pt x="2778311" y="2324062"/>
                </a:cubicBezTo>
                <a:cubicBezTo>
                  <a:pt x="2776675" y="2328974"/>
                  <a:pt x="2775038" y="2337159"/>
                  <a:pt x="2773400" y="2348619"/>
                </a:cubicBezTo>
                <a:cubicBezTo>
                  <a:pt x="2775038" y="2347800"/>
                  <a:pt x="2777493" y="2346982"/>
                  <a:pt x="2780767" y="2346163"/>
                </a:cubicBezTo>
                <a:cubicBezTo>
                  <a:pt x="2783223" y="2345345"/>
                  <a:pt x="2785270" y="2344935"/>
                  <a:pt x="2786906" y="2344935"/>
                </a:cubicBezTo>
                <a:cubicBezTo>
                  <a:pt x="2795092" y="2341661"/>
                  <a:pt x="2804096" y="2346163"/>
                  <a:pt x="2813919" y="2358442"/>
                </a:cubicBezTo>
                <a:cubicBezTo>
                  <a:pt x="2818012" y="2365809"/>
                  <a:pt x="2815965" y="2369901"/>
                  <a:pt x="2807779" y="2370720"/>
                </a:cubicBezTo>
                <a:cubicBezTo>
                  <a:pt x="2803687" y="2371538"/>
                  <a:pt x="2797957" y="2372357"/>
                  <a:pt x="2790590" y="2373176"/>
                </a:cubicBezTo>
                <a:cubicBezTo>
                  <a:pt x="2782404" y="2374813"/>
                  <a:pt x="2776265" y="2376040"/>
                  <a:pt x="2772172" y="2376859"/>
                </a:cubicBezTo>
                <a:cubicBezTo>
                  <a:pt x="2772172" y="2384226"/>
                  <a:pt x="2771763" y="2391184"/>
                  <a:pt x="2770945" y="2397732"/>
                </a:cubicBezTo>
                <a:cubicBezTo>
                  <a:pt x="2790590" y="2394458"/>
                  <a:pt x="2806552" y="2391593"/>
                  <a:pt x="2818830" y="2389137"/>
                </a:cubicBezTo>
                <a:cubicBezTo>
                  <a:pt x="2825378" y="2386682"/>
                  <a:pt x="2832336" y="2387091"/>
                  <a:pt x="2839700" y="2390365"/>
                </a:cubicBezTo>
                <a:cubicBezTo>
                  <a:pt x="2847067" y="2393639"/>
                  <a:pt x="2852387" y="2399779"/>
                  <a:pt x="2855661" y="2408783"/>
                </a:cubicBezTo>
                <a:cubicBezTo>
                  <a:pt x="2858936" y="2416150"/>
                  <a:pt x="2856480" y="2419833"/>
                  <a:pt x="2848294" y="2419833"/>
                </a:cubicBezTo>
                <a:cubicBezTo>
                  <a:pt x="2824560" y="2419015"/>
                  <a:pt x="2797138" y="2420242"/>
                  <a:pt x="2766033" y="2423517"/>
                </a:cubicBezTo>
                <a:cubicBezTo>
                  <a:pt x="2770125" y="2425972"/>
                  <a:pt x="2773400" y="2428837"/>
                  <a:pt x="2775855" y="2432111"/>
                </a:cubicBezTo>
                <a:cubicBezTo>
                  <a:pt x="2778311" y="2435386"/>
                  <a:pt x="2778721" y="2439069"/>
                  <a:pt x="2777083" y="2443162"/>
                </a:cubicBezTo>
                <a:cubicBezTo>
                  <a:pt x="2776265" y="2443980"/>
                  <a:pt x="2775855" y="2445618"/>
                  <a:pt x="2775855" y="2448073"/>
                </a:cubicBezTo>
                <a:cubicBezTo>
                  <a:pt x="2775038" y="2450529"/>
                  <a:pt x="2774628" y="2452166"/>
                  <a:pt x="2774628" y="2452985"/>
                </a:cubicBezTo>
                <a:cubicBezTo>
                  <a:pt x="2781176" y="2451347"/>
                  <a:pt x="2787725" y="2448892"/>
                  <a:pt x="2794274" y="2445618"/>
                </a:cubicBezTo>
                <a:cubicBezTo>
                  <a:pt x="2799185" y="2443162"/>
                  <a:pt x="2804914" y="2443571"/>
                  <a:pt x="2811463" y="2446845"/>
                </a:cubicBezTo>
                <a:cubicBezTo>
                  <a:pt x="2817193" y="2449301"/>
                  <a:pt x="2821695" y="2453803"/>
                  <a:pt x="2824969" y="2460352"/>
                </a:cubicBezTo>
                <a:cubicBezTo>
                  <a:pt x="2827425" y="2465263"/>
                  <a:pt x="2825788" y="2468537"/>
                  <a:pt x="2820058" y="2470174"/>
                </a:cubicBezTo>
                <a:cubicBezTo>
                  <a:pt x="2808598" y="2473448"/>
                  <a:pt x="2792636" y="2475904"/>
                  <a:pt x="2772172" y="2477541"/>
                </a:cubicBezTo>
                <a:cubicBezTo>
                  <a:pt x="2772172" y="2479997"/>
                  <a:pt x="2772172" y="2483680"/>
                  <a:pt x="2772172" y="2488592"/>
                </a:cubicBezTo>
                <a:cubicBezTo>
                  <a:pt x="2771354" y="2494322"/>
                  <a:pt x="2770945" y="2498824"/>
                  <a:pt x="2770945" y="2502098"/>
                </a:cubicBezTo>
                <a:cubicBezTo>
                  <a:pt x="2803687" y="2520106"/>
                  <a:pt x="2843792" y="2533203"/>
                  <a:pt x="2891269" y="2541389"/>
                </a:cubicBezTo>
                <a:cubicBezTo>
                  <a:pt x="2896180" y="2543026"/>
                  <a:pt x="2898226" y="2544253"/>
                  <a:pt x="2897408" y="2545072"/>
                </a:cubicBezTo>
                <a:cubicBezTo>
                  <a:pt x="2897408" y="2545891"/>
                  <a:pt x="2895361" y="2546709"/>
                  <a:pt x="2891269" y="2547528"/>
                </a:cubicBezTo>
                <a:cubicBezTo>
                  <a:pt x="2867530" y="2554076"/>
                  <a:pt x="2843792" y="2558987"/>
                  <a:pt x="2820058" y="2562262"/>
                </a:cubicBezTo>
                <a:cubicBezTo>
                  <a:pt x="2819239" y="2562262"/>
                  <a:pt x="2818012" y="2562262"/>
                  <a:pt x="2816374" y="2562262"/>
                </a:cubicBezTo>
                <a:cubicBezTo>
                  <a:pt x="2810644" y="2563080"/>
                  <a:pt x="2805733" y="2561852"/>
                  <a:pt x="2801640" y="2558578"/>
                </a:cubicBezTo>
                <a:cubicBezTo>
                  <a:pt x="2774628" y="2544663"/>
                  <a:pt x="2752527" y="2527882"/>
                  <a:pt x="2735337" y="2508237"/>
                </a:cubicBezTo>
                <a:cubicBezTo>
                  <a:pt x="2732063" y="2504963"/>
                  <a:pt x="2727152" y="2499233"/>
                  <a:pt x="2720604" y="2491047"/>
                </a:cubicBezTo>
                <a:cubicBezTo>
                  <a:pt x="2717330" y="2486955"/>
                  <a:pt x="2714873" y="2484090"/>
                  <a:pt x="2713237" y="2482453"/>
                </a:cubicBezTo>
                <a:cubicBezTo>
                  <a:pt x="2703414" y="2493912"/>
                  <a:pt x="2690317" y="2505372"/>
                  <a:pt x="2673946" y="2516832"/>
                </a:cubicBezTo>
                <a:cubicBezTo>
                  <a:pt x="2661667" y="2525017"/>
                  <a:pt x="2645705" y="2533203"/>
                  <a:pt x="2626060" y="2541389"/>
                </a:cubicBezTo>
                <a:cubicBezTo>
                  <a:pt x="2621967" y="2543026"/>
                  <a:pt x="2619512" y="2543435"/>
                  <a:pt x="2618693" y="2542616"/>
                </a:cubicBezTo>
                <a:cubicBezTo>
                  <a:pt x="2617875" y="2540979"/>
                  <a:pt x="2619102" y="2539342"/>
                  <a:pt x="2622377" y="2537705"/>
                </a:cubicBezTo>
                <a:cubicBezTo>
                  <a:pt x="2648571" y="2513148"/>
                  <a:pt x="2668216" y="2490638"/>
                  <a:pt x="2681312" y="2470174"/>
                </a:cubicBezTo>
                <a:cubicBezTo>
                  <a:pt x="2689499" y="2459533"/>
                  <a:pt x="2693182" y="2449710"/>
                  <a:pt x="2692363" y="2440706"/>
                </a:cubicBezTo>
                <a:cubicBezTo>
                  <a:pt x="2692363" y="2438251"/>
                  <a:pt x="2692773" y="2436614"/>
                  <a:pt x="2693591" y="2435795"/>
                </a:cubicBezTo>
                <a:cubicBezTo>
                  <a:pt x="2687862" y="2436614"/>
                  <a:pt x="2682950" y="2437841"/>
                  <a:pt x="2678857" y="2439478"/>
                </a:cubicBezTo>
                <a:cubicBezTo>
                  <a:pt x="2672309" y="2439478"/>
                  <a:pt x="2667806" y="2438660"/>
                  <a:pt x="2665351" y="2437023"/>
                </a:cubicBezTo>
                <a:cubicBezTo>
                  <a:pt x="2661258" y="2434567"/>
                  <a:pt x="2655528" y="2429656"/>
                  <a:pt x="2648161" y="2422289"/>
                </a:cubicBezTo>
                <a:cubicBezTo>
                  <a:pt x="2646524" y="2419015"/>
                  <a:pt x="2647753" y="2416968"/>
                  <a:pt x="2651845" y="2416150"/>
                </a:cubicBezTo>
                <a:cubicBezTo>
                  <a:pt x="2654300" y="2416150"/>
                  <a:pt x="2670671" y="2414103"/>
                  <a:pt x="2700958" y="2410010"/>
                </a:cubicBezTo>
                <a:cubicBezTo>
                  <a:pt x="2706688" y="2409192"/>
                  <a:pt x="2710372" y="2408783"/>
                  <a:pt x="2712009" y="2408783"/>
                </a:cubicBezTo>
                <a:cubicBezTo>
                  <a:pt x="2715283" y="2407964"/>
                  <a:pt x="2719376" y="2407146"/>
                  <a:pt x="2724287" y="2406327"/>
                </a:cubicBezTo>
                <a:cubicBezTo>
                  <a:pt x="2732473" y="2404690"/>
                  <a:pt x="2738612" y="2403462"/>
                  <a:pt x="2742704" y="2402643"/>
                </a:cubicBezTo>
                <a:lnTo>
                  <a:pt x="2742704" y="2381770"/>
                </a:lnTo>
                <a:cubicBezTo>
                  <a:pt x="2741068" y="2381770"/>
                  <a:pt x="2738202" y="2382180"/>
                  <a:pt x="2734109" y="2382998"/>
                </a:cubicBezTo>
                <a:cubicBezTo>
                  <a:pt x="2730835" y="2383817"/>
                  <a:pt x="2727970" y="2384635"/>
                  <a:pt x="2725515" y="2385454"/>
                </a:cubicBezTo>
                <a:cubicBezTo>
                  <a:pt x="2720604" y="2386272"/>
                  <a:pt x="2715692" y="2385045"/>
                  <a:pt x="2710780" y="2381770"/>
                </a:cubicBezTo>
                <a:cubicBezTo>
                  <a:pt x="2707506" y="2379315"/>
                  <a:pt x="2702595" y="2375222"/>
                  <a:pt x="2696047" y="2369492"/>
                </a:cubicBezTo>
                <a:cubicBezTo>
                  <a:pt x="2693591" y="2366218"/>
                  <a:pt x="2692773" y="2364171"/>
                  <a:pt x="2693591" y="2363353"/>
                </a:cubicBezTo>
                <a:cubicBezTo>
                  <a:pt x="2693591" y="2361716"/>
                  <a:pt x="2695228" y="2360897"/>
                  <a:pt x="2698502" y="2360897"/>
                </a:cubicBezTo>
                <a:cubicBezTo>
                  <a:pt x="2713237" y="2359260"/>
                  <a:pt x="2727561" y="2357214"/>
                  <a:pt x="2741477" y="2354758"/>
                </a:cubicBezTo>
                <a:cubicBezTo>
                  <a:pt x="2739839" y="2331020"/>
                  <a:pt x="2736565" y="2313012"/>
                  <a:pt x="2731654" y="2300733"/>
                </a:cubicBezTo>
                <a:cubicBezTo>
                  <a:pt x="2729198" y="2293366"/>
                  <a:pt x="2732473" y="2290092"/>
                  <a:pt x="2741477" y="2290911"/>
                </a:cubicBezTo>
                <a:close/>
                <a:moveTo>
                  <a:pt x="8618416" y="2288455"/>
                </a:moveTo>
                <a:cubicBezTo>
                  <a:pt x="8619644" y="2288046"/>
                  <a:pt x="8621077" y="2288046"/>
                  <a:pt x="8622714" y="2288455"/>
                </a:cubicBezTo>
                <a:cubicBezTo>
                  <a:pt x="8639085" y="2290092"/>
                  <a:pt x="8652182" y="2295822"/>
                  <a:pt x="8662004" y="2305645"/>
                </a:cubicBezTo>
                <a:cubicBezTo>
                  <a:pt x="8664460" y="2308100"/>
                  <a:pt x="8664869" y="2311784"/>
                  <a:pt x="8663232" y="2316695"/>
                </a:cubicBezTo>
                <a:cubicBezTo>
                  <a:pt x="8661595" y="2319151"/>
                  <a:pt x="8660367" y="2325290"/>
                  <a:pt x="8659549" y="2335113"/>
                </a:cubicBezTo>
                <a:cubicBezTo>
                  <a:pt x="8658730" y="2337568"/>
                  <a:pt x="8658321" y="2339205"/>
                  <a:pt x="8658321" y="2340024"/>
                </a:cubicBezTo>
                <a:cubicBezTo>
                  <a:pt x="8658321" y="2350665"/>
                  <a:pt x="8657911" y="2358442"/>
                  <a:pt x="8657093" y="2363353"/>
                </a:cubicBezTo>
                <a:cubicBezTo>
                  <a:pt x="8665278" y="2353530"/>
                  <a:pt x="8671827" y="2342480"/>
                  <a:pt x="8676738" y="2330201"/>
                </a:cubicBezTo>
                <a:cubicBezTo>
                  <a:pt x="8680831" y="2323653"/>
                  <a:pt x="8682877" y="2316695"/>
                  <a:pt x="8682877" y="2309328"/>
                </a:cubicBezTo>
                <a:cubicBezTo>
                  <a:pt x="8682877" y="2304417"/>
                  <a:pt x="8685742" y="2302371"/>
                  <a:pt x="8691472" y="2303189"/>
                </a:cubicBezTo>
                <a:cubicBezTo>
                  <a:pt x="8702932" y="2306463"/>
                  <a:pt x="8713573" y="2312193"/>
                  <a:pt x="8723396" y="2320379"/>
                </a:cubicBezTo>
                <a:cubicBezTo>
                  <a:pt x="8726670" y="2323653"/>
                  <a:pt x="8726670" y="2327336"/>
                  <a:pt x="8723396" y="2331429"/>
                </a:cubicBezTo>
                <a:cubicBezTo>
                  <a:pt x="8708662" y="2342889"/>
                  <a:pt x="8691882" y="2354758"/>
                  <a:pt x="8673055" y="2367036"/>
                </a:cubicBezTo>
                <a:cubicBezTo>
                  <a:pt x="8675510" y="2366218"/>
                  <a:pt x="8679194" y="2365399"/>
                  <a:pt x="8684105" y="2364581"/>
                </a:cubicBezTo>
                <a:cubicBezTo>
                  <a:pt x="8688198" y="2363762"/>
                  <a:pt x="8691472" y="2363353"/>
                  <a:pt x="8693928" y="2363353"/>
                </a:cubicBezTo>
                <a:cubicBezTo>
                  <a:pt x="8703751" y="2361716"/>
                  <a:pt x="8713573" y="2359260"/>
                  <a:pt x="8723396" y="2355986"/>
                </a:cubicBezTo>
                <a:cubicBezTo>
                  <a:pt x="8729944" y="2354349"/>
                  <a:pt x="8735674" y="2355577"/>
                  <a:pt x="8740586" y="2359669"/>
                </a:cubicBezTo>
                <a:cubicBezTo>
                  <a:pt x="8750408" y="2365399"/>
                  <a:pt x="8759003" y="2372766"/>
                  <a:pt x="8766370" y="2381770"/>
                </a:cubicBezTo>
                <a:cubicBezTo>
                  <a:pt x="8770463" y="2388319"/>
                  <a:pt x="8769235" y="2392412"/>
                  <a:pt x="8762686" y="2394049"/>
                </a:cubicBezTo>
                <a:cubicBezTo>
                  <a:pt x="8741404" y="2397323"/>
                  <a:pt x="8722987" y="2405508"/>
                  <a:pt x="8707434" y="2418605"/>
                </a:cubicBezTo>
                <a:cubicBezTo>
                  <a:pt x="8707434" y="2419424"/>
                  <a:pt x="8707434" y="2419833"/>
                  <a:pt x="8707434" y="2419833"/>
                </a:cubicBezTo>
                <a:cubicBezTo>
                  <a:pt x="8710708" y="2423107"/>
                  <a:pt x="8709890" y="2427609"/>
                  <a:pt x="8704978" y="2433339"/>
                </a:cubicBezTo>
                <a:cubicBezTo>
                  <a:pt x="8700067" y="2439069"/>
                  <a:pt x="8695974" y="2445208"/>
                  <a:pt x="8692700" y="2451757"/>
                </a:cubicBezTo>
                <a:cubicBezTo>
                  <a:pt x="8695156" y="2453394"/>
                  <a:pt x="8697611" y="2456668"/>
                  <a:pt x="8700067" y="2461579"/>
                </a:cubicBezTo>
                <a:cubicBezTo>
                  <a:pt x="8701704" y="2465672"/>
                  <a:pt x="8700067" y="2468128"/>
                  <a:pt x="8695156" y="2468946"/>
                </a:cubicBezTo>
                <a:cubicBezTo>
                  <a:pt x="8693519" y="2469765"/>
                  <a:pt x="8690654" y="2470174"/>
                  <a:pt x="8686561" y="2470174"/>
                </a:cubicBezTo>
                <a:cubicBezTo>
                  <a:pt x="8683287" y="2470993"/>
                  <a:pt x="8680831" y="2471402"/>
                  <a:pt x="8679194" y="2471402"/>
                </a:cubicBezTo>
                <a:cubicBezTo>
                  <a:pt x="8684105" y="2474676"/>
                  <a:pt x="8687379" y="2477541"/>
                  <a:pt x="8689017" y="2479997"/>
                </a:cubicBezTo>
                <a:cubicBezTo>
                  <a:pt x="8691472" y="2483271"/>
                  <a:pt x="8691472" y="2486955"/>
                  <a:pt x="8689017" y="2491047"/>
                </a:cubicBezTo>
                <a:cubicBezTo>
                  <a:pt x="8684105" y="2498414"/>
                  <a:pt x="8681650" y="2507009"/>
                  <a:pt x="8681650" y="2516832"/>
                </a:cubicBezTo>
                <a:cubicBezTo>
                  <a:pt x="8681650" y="2526655"/>
                  <a:pt x="8686152" y="2531975"/>
                  <a:pt x="8695156" y="2532794"/>
                </a:cubicBezTo>
                <a:cubicBezTo>
                  <a:pt x="8712345" y="2532794"/>
                  <a:pt x="8723396" y="2531975"/>
                  <a:pt x="8728307" y="2530338"/>
                </a:cubicBezTo>
                <a:cubicBezTo>
                  <a:pt x="8734037" y="2527882"/>
                  <a:pt x="8738948" y="2519697"/>
                  <a:pt x="8743041" y="2505781"/>
                </a:cubicBezTo>
                <a:cubicBezTo>
                  <a:pt x="8745497" y="2498414"/>
                  <a:pt x="8747543" y="2491047"/>
                  <a:pt x="8749180" y="2483680"/>
                </a:cubicBezTo>
                <a:cubicBezTo>
                  <a:pt x="8750817" y="2479588"/>
                  <a:pt x="8752045" y="2477541"/>
                  <a:pt x="8752864" y="2477541"/>
                </a:cubicBezTo>
                <a:cubicBezTo>
                  <a:pt x="8753682" y="2477541"/>
                  <a:pt x="8754501" y="2479178"/>
                  <a:pt x="8755319" y="2482453"/>
                </a:cubicBezTo>
                <a:cubicBezTo>
                  <a:pt x="8758594" y="2495549"/>
                  <a:pt x="8764733" y="2508646"/>
                  <a:pt x="8773737" y="2521743"/>
                </a:cubicBezTo>
                <a:cubicBezTo>
                  <a:pt x="8776193" y="2525017"/>
                  <a:pt x="8777830" y="2528701"/>
                  <a:pt x="8778648" y="2532794"/>
                </a:cubicBezTo>
                <a:cubicBezTo>
                  <a:pt x="8778648" y="2536068"/>
                  <a:pt x="8777420" y="2538933"/>
                  <a:pt x="8774965" y="2541389"/>
                </a:cubicBezTo>
                <a:cubicBezTo>
                  <a:pt x="8765142" y="2555304"/>
                  <a:pt x="8745497" y="2563080"/>
                  <a:pt x="8716029" y="2564717"/>
                </a:cubicBezTo>
                <a:cubicBezTo>
                  <a:pt x="8689017" y="2567173"/>
                  <a:pt x="8671418" y="2563080"/>
                  <a:pt x="8663232" y="2552439"/>
                </a:cubicBezTo>
                <a:cubicBezTo>
                  <a:pt x="8654228" y="2542616"/>
                  <a:pt x="8650135" y="2530338"/>
                  <a:pt x="8650954" y="2515604"/>
                </a:cubicBezTo>
                <a:cubicBezTo>
                  <a:pt x="8650954" y="2509056"/>
                  <a:pt x="8650954" y="2502916"/>
                  <a:pt x="8650954" y="2497187"/>
                </a:cubicBezTo>
                <a:cubicBezTo>
                  <a:pt x="8650954" y="2499642"/>
                  <a:pt x="8650135" y="2501279"/>
                  <a:pt x="8648498" y="2502098"/>
                </a:cubicBezTo>
                <a:cubicBezTo>
                  <a:pt x="8646861" y="2502916"/>
                  <a:pt x="8643996" y="2505781"/>
                  <a:pt x="8639903" y="2510693"/>
                </a:cubicBezTo>
                <a:cubicBezTo>
                  <a:pt x="8637448" y="2513967"/>
                  <a:pt x="8635401" y="2516423"/>
                  <a:pt x="8633764" y="2518060"/>
                </a:cubicBezTo>
                <a:cubicBezTo>
                  <a:pt x="8623941" y="2528701"/>
                  <a:pt x="8610845" y="2538114"/>
                  <a:pt x="8594473" y="2546300"/>
                </a:cubicBezTo>
                <a:cubicBezTo>
                  <a:pt x="8577284" y="2557760"/>
                  <a:pt x="8558866" y="2563899"/>
                  <a:pt x="8539221" y="2564717"/>
                </a:cubicBezTo>
                <a:cubicBezTo>
                  <a:pt x="8534310" y="2565536"/>
                  <a:pt x="8531854" y="2565536"/>
                  <a:pt x="8531854" y="2564717"/>
                </a:cubicBezTo>
                <a:cubicBezTo>
                  <a:pt x="8531854" y="2563899"/>
                  <a:pt x="8533900" y="2562262"/>
                  <a:pt x="8537993" y="2559806"/>
                </a:cubicBezTo>
                <a:cubicBezTo>
                  <a:pt x="8566643" y="2545072"/>
                  <a:pt x="8588334" y="2526245"/>
                  <a:pt x="8603068" y="2503326"/>
                </a:cubicBezTo>
                <a:cubicBezTo>
                  <a:pt x="8607161" y="2498414"/>
                  <a:pt x="8610435" y="2493094"/>
                  <a:pt x="8612891" y="2487364"/>
                </a:cubicBezTo>
                <a:cubicBezTo>
                  <a:pt x="8612891" y="2487364"/>
                  <a:pt x="8612482" y="2487364"/>
                  <a:pt x="8611663" y="2487364"/>
                </a:cubicBezTo>
                <a:cubicBezTo>
                  <a:pt x="8603478" y="2482453"/>
                  <a:pt x="8598566" y="2477132"/>
                  <a:pt x="8596929" y="2471402"/>
                </a:cubicBezTo>
                <a:cubicBezTo>
                  <a:pt x="8596111" y="2455850"/>
                  <a:pt x="8592018" y="2439069"/>
                  <a:pt x="8584651" y="2421061"/>
                </a:cubicBezTo>
                <a:cubicBezTo>
                  <a:pt x="8583014" y="2417787"/>
                  <a:pt x="8582604" y="2415740"/>
                  <a:pt x="8583423" y="2414922"/>
                </a:cubicBezTo>
                <a:cubicBezTo>
                  <a:pt x="8584242" y="2414103"/>
                  <a:pt x="8586697" y="2413694"/>
                  <a:pt x="8590790" y="2413694"/>
                </a:cubicBezTo>
                <a:cubicBezTo>
                  <a:pt x="8591609" y="2413694"/>
                  <a:pt x="8593246" y="2414103"/>
                  <a:pt x="8595701" y="2414922"/>
                </a:cubicBezTo>
                <a:cubicBezTo>
                  <a:pt x="8599794" y="2415740"/>
                  <a:pt x="8602659" y="2416559"/>
                  <a:pt x="8604296" y="2417377"/>
                </a:cubicBezTo>
                <a:cubicBezTo>
                  <a:pt x="8608389" y="2416559"/>
                  <a:pt x="8614937" y="2414922"/>
                  <a:pt x="8623941" y="2412466"/>
                </a:cubicBezTo>
                <a:cubicBezTo>
                  <a:pt x="8632127" y="2410829"/>
                  <a:pt x="8638266" y="2409601"/>
                  <a:pt x="8642359" y="2408783"/>
                </a:cubicBezTo>
                <a:cubicBezTo>
                  <a:pt x="8643996" y="2407964"/>
                  <a:pt x="8646452" y="2407146"/>
                  <a:pt x="8649726" y="2406327"/>
                </a:cubicBezTo>
                <a:cubicBezTo>
                  <a:pt x="8659549" y="2403871"/>
                  <a:pt x="8666506" y="2401825"/>
                  <a:pt x="8670599" y="2400188"/>
                </a:cubicBezTo>
                <a:cubicBezTo>
                  <a:pt x="8674692" y="2398551"/>
                  <a:pt x="8679194" y="2398551"/>
                  <a:pt x="8684105" y="2400188"/>
                </a:cubicBezTo>
                <a:cubicBezTo>
                  <a:pt x="8692291" y="2404281"/>
                  <a:pt x="8698021" y="2407964"/>
                  <a:pt x="8701295" y="2411238"/>
                </a:cubicBezTo>
                <a:cubicBezTo>
                  <a:pt x="8701295" y="2410420"/>
                  <a:pt x="8701704" y="2409192"/>
                  <a:pt x="8702523" y="2407555"/>
                </a:cubicBezTo>
                <a:cubicBezTo>
                  <a:pt x="8705797" y="2399369"/>
                  <a:pt x="8707843" y="2394049"/>
                  <a:pt x="8708662" y="2391593"/>
                </a:cubicBezTo>
                <a:cubicBezTo>
                  <a:pt x="8709480" y="2389137"/>
                  <a:pt x="8709480" y="2387910"/>
                  <a:pt x="8708662" y="2387910"/>
                </a:cubicBezTo>
                <a:cubicBezTo>
                  <a:pt x="8708662" y="2387091"/>
                  <a:pt x="8707434" y="2386682"/>
                  <a:pt x="8704978" y="2386682"/>
                </a:cubicBezTo>
                <a:cubicBezTo>
                  <a:pt x="8647680" y="2394049"/>
                  <a:pt x="8605524" y="2401006"/>
                  <a:pt x="8578512" y="2407555"/>
                </a:cubicBezTo>
                <a:cubicBezTo>
                  <a:pt x="8579330" y="2416559"/>
                  <a:pt x="8579740" y="2424744"/>
                  <a:pt x="8579740" y="2432111"/>
                </a:cubicBezTo>
                <a:cubicBezTo>
                  <a:pt x="8576465" y="2446845"/>
                  <a:pt x="8569508" y="2455031"/>
                  <a:pt x="8558866" y="2456668"/>
                </a:cubicBezTo>
                <a:cubicBezTo>
                  <a:pt x="8539221" y="2448483"/>
                  <a:pt x="8533900" y="2433749"/>
                  <a:pt x="8542905" y="2412466"/>
                </a:cubicBezTo>
                <a:cubicBezTo>
                  <a:pt x="8553546" y="2399369"/>
                  <a:pt x="8559685" y="2386682"/>
                  <a:pt x="8561322" y="2374403"/>
                </a:cubicBezTo>
                <a:cubicBezTo>
                  <a:pt x="8561322" y="2371129"/>
                  <a:pt x="8562141" y="2369492"/>
                  <a:pt x="8563778" y="2369492"/>
                </a:cubicBezTo>
                <a:cubicBezTo>
                  <a:pt x="8565415" y="2369492"/>
                  <a:pt x="8567052" y="2370720"/>
                  <a:pt x="8568689" y="2373176"/>
                </a:cubicBezTo>
                <a:cubicBezTo>
                  <a:pt x="8568689" y="2373176"/>
                  <a:pt x="8569098" y="2373585"/>
                  <a:pt x="8569917" y="2374403"/>
                </a:cubicBezTo>
                <a:cubicBezTo>
                  <a:pt x="8570735" y="2376040"/>
                  <a:pt x="8571963" y="2379315"/>
                  <a:pt x="8573600" y="2384226"/>
                </a:cubicBezTo>
                <a:cubicBezTo>
                  <a:pt x="8592427" y="2381770"/>
                  <a:pt x="8610435" y="2378496"/>
                  <a:pt x="8627625" y="2374403"/>
                </a:cubicBezTo>
                <a:cubicBezTo>
                  <a:pt x="8627625" y="2353939"/>
                  <a:pt x="8627216" y="2340024"/>
                  <a:pt x="8626397" y="2332657"/>
                </a:cubicBezTo>
                <a:cubicBezTo>
                  <a:pt x="8625579" y="2321197"/>
                  <a:pt x="8622304" y="2309738"/>
                  <a:pt x="8616574" y="2298278"/>
                </a:cubicBezTo>
                <a:cubicBezTo>
                  <a:pt x="8614937" y="2295004"/>
                  <a:pt x="8614528" y="2292548"/>
                  <a:pt x="8615347" y="2290911"/>
                </a:cubicBezTo>
                <a:cubicBezTo>
                  <a:pt x="8616165" y="2289683"/>
                  <a:pt x="8617188" y="2288864"/>
                  <a:pt x="8618416" y="2288455"/>
                </a:cubicBezTo>
                <a:close/>
                <a:moveTo>
                  <a:pt x="3771364" y="2285999"/>
                </a:moveTo>
                <a:cubicBezTo>
                  <a:pt x="3788553" y="2289274"/>
                  <a:pt x="3801241" y="2295004"/>
                  <a:pt x="3809426" y="2303189"/>
                </a:cubicBezTo>
                <a:cubicBezTo>
                  <a:pt x="3813519" y="2307282"/>
                  <a:pt x="3814747" y="2311784"/>
                  <a:pt x="3813110" y="2316695"/>
                </a:cubicBezTo>
                <a:cubicBezTo>
                  <a:pt x="3813110" y="2317514"/>
                  <a:pt x="3812291" y="2321197"/>
                  <a:pt x="3810654" y="2327746"/>
                </a:cubicBezTo>
                <a:cubicBezTo>
                  <a:pt x="3809836" y="2335931"/>
                  <a:pt x="3809017" y="2342070"/>
                  <a:pt x="3808199" y="2346163"/>
                </a:cubicBezTo>
                <a:cubicBezTo>
                  <a:pt x="3809017" y="2346163"/>
                  <a:pt x="3810245" y="2345754"/>
                  <a:pt x="3811882" y="2344935"/>
                </a:cubicBezTo>
                <a:cubicBezTo>
                  <a:pt x="3813519" y="2344935"/>
                  <a:pt x="3814747" y="2344935"/>
                  <a:pt x="3815566" y="2344935"/>
                </a:cubicBezTo>
                <a:cubicBezTo>
                  <a:pt x="3821295" y="2343298"/>
                  <a:pt x="3825798" y="2343298"/>
                  <a:pt x="3829072" y="2344935"/>
                </a:cubicBezTo>
                <a:cubicBezTo>
                  <a:pt x="3834802" y="2348210"/>
                  <a:pt x="3839713" y="2351893"/>
                  <a:pt x="3843806" y="2355986"/>
                </a:cubicBezTo>
                <a:cubicBezTo>
                  <a:pt x="3847899" y="2362534"/>
                  <a:pt x="3845443" y="2367036"/>
                  <a:pt x="3836439" y="2369492"/>
                </a:cubicBezTo>
                <a:cubicBezTo>
                  <a:pt x="3832346" y="2370311"/>
                  <a:pt x="3827025" y="2371129"/>
                  <a:pt x="3820477" y="2371948"/>
                </a:cubicBezTo>
                <a:cubicBezTo>
                  <a:pt x="3814747" y="2373585"/>
                  <a:pt x="3810245" y="2374403"/>
                  <a:pt x="3806971" y="2374403"/>
                </a:cubicBezTo>
                <a:cubicBezTo>
                  <a:pt x="3806152" y="2381770"/>
                  <a:pt x="3805743" y="2387910"/>
                  <a:pt x="3805743" y="2392821"/>
                </a:cubicBezTo>
                <a:cubicBezTo>
                  <a:pt x="3808199" y="2392821"/>
                  <a:pt x="3811064" y="2392412"/>
                  <a:pt x="3814338" y="2391593"/>
                </a:cubicBezTo>
                <a:cubicBezTo>
                  <a:pt x="3833983" y="2388319"/>
                  <a:pt x="3846261" y="2385863"/>
                  <a:pt x="3851173" y="2384226"/>
                </a:cubicBezTo>
                <a:cubicBezTo>
                  <a:pt x="3857721" y="2384226"/>
                  <a:pt x="3862633" y="2384635"/>
                  <a:pt x="3865907" y="2385454"/>
                </a:cubicBezTo>
                <a:cubicBezTo>
                  <a:pt x="3878185" y="2390365"/>
                  <a:pt x="3885961" y="2396504"/>
                  <a:pt x="3889236" y="2403871"/>
                </a:cubicBezTo>
                <a:cubicBezTo>
                  <a:pt x="3892510" y="2411238"/>
                  <a:pt x="3890463" y="2415331"/>
                  <a:pt x="3883096" y="2416150"/>
                </a:cubicBezTo>
                <a:cubicBezTo>
                  <a:pt x="3868362" y="2414513"/>
                  <a:pt x="3848717" y="2414513"/>
                  <a:pt x="3824160" y="2416150"/>
                </a:cubicBezTo>
                <a:cubicBezTo>
                  <a:pt x="3829072" y="2421061"/>
                  <a:pt x="3831118" y="2425563"/>
                  <a:pt x="3830300" y="2429656"/>
                </a:cubicBezTo>
                <a:cubicBezTo>
                  <a:pt x="3831937" y="2429656"/>
                  <a:pt x="3833574" y="2429247"/>
                  <a:pt x="3835211" y="2428428"/>
                </a:cubicBezTo>
                <a:cubicBezTo>
                  <a:pt x="3836848" y="2428428"/>
                  <a:pt x="3838076" y="2428428"/>
                  <a:pt x="3838894" y="2428428"/>
                </a:cubicBezTo>
                <a:cubicBezTo>
                  <a:pt x="3848717" y="2425972"/>
                  <a:pt x="3856084" y="2426791"/>
                  <a:pt x="3860995" y="2430884"/>
                </a:cubicBezTo>
                <a:cubicBezTo>
                  <a:pt x="3865088" y="2433339"/>
                  <a:pt x="3869590" y="2437023"/>
                  <a:pt x="3874502" y="2441934"/>
                </a:cubicBezTo>
                <a:cubicBezTo>
                  <a:pt x="3879413" y="2450938"/>
                  <a:pt x="3877366" y="2455850"/>
                  <a:pt x="3868362" y="2456668"/>
                </a:cubicBezTo>
                <a:cubicBezTo>
                  <a:pt x="3856084" y="2456668"/>
                  <a:pt x="3842169" y="2456668"/>
                  <a:pt x="3826616" y="2456668"/>
                </a:cubicBezTo>
                <a:cubicBezTo>
                  <a:pt x="3826616" y="2458305"/>
                  <a:pt x="3826616" y="2460761"/>
                  <a:pt x="3826616" y="2464035"/>
                </a:cubicBezTo>
                <a:cubicBezTo>
                  <a:pt x="3825798" y="2470584"/>
                  <a:pt x="3825798" y="2475086"/>
                  <a:pt x="3826616" y="2477541"/>
                </a:cubicBezTo>
                <a:cubicBezTo>
                  <a:pt x="3826616" y="2494731"/>
                  <a:pt x="3826616" y="2511921"/>
                  <a:pt x="3826616" y="2529110"/>
                </a:cubicBezTo>
                <a:cubicBezTo>
                  <a:pt x="3828253" y="2543844"/>
                  <a:pt x="3821295" y="2555304"/>
                  <a:pt x="3805743" y="2563489"/>
                </a:cubicBezTo>
                <a:cubicBezTo>
                  <a:pt x="3798376" y="2566764"/>
                  <a:pt x="3793465" y="2565945"/>
                  <a:pt x="3791009" y="2561034"/>
                </a:cubicBezTo>
                <a:cubicBezTo>
                  <a:pt x="3785279" y="2544663"/>
                  <a:pt x="3774229" y="2532384"/>
                  <a:pt x="3757858" y="2524199"/>
                </a:cubicBezTo>
                <a:cubicBezTo>
                  <a:pt x="3756220" y="2523380"/>
                  <a:pt x="3755402" y="2522562"/>
                  <a:pt x="3755402" y="2521743"/>
                </a:cubicBezTo>
                <a:cubicBezTo>
                  <a:pt x="3756220" y="2520106"/>
                  <a:pt x="3757858" y="2519288"/>
                  <a:pt x="3760313" y="2519288"/>
                </a:cubicBezTo>
                <a:cubicBezTo>
                  <a:pt x="3773410" y="2520925"/>
                  <a:pt x="3783233" y="2521743"/>
                  <a:pt x="3789781" y="2521743"/>
                </a:cubicBezTo>
                <a:cubicBezTo>
                  <a:pt x="3793874" y="2522562"/>
                  <a:pt x="3795920" y="2521334"/>
                  <a:pt x="3795920" y="2518060"/>
                </a:cubicBezTo>
                <a:cubicBezTo>
                  <a:pt x="3795920" y="2501689"/>
                  <a:pt x="3795920" y="2482043"/>
                  <a:pt x="3795920" y="2459124"/>
                </a:cubicBezTo>
                <a:cubicBezTo>
                  <a:pt x="3769727" y="2461579"/>
                  <a:pt x="3752537" y="2464444"/>
                  <a:pt x="3744351" y="2467719"/>
                </a:cubicBezTo>
                <a:cubicBezTo>
                  <a:pt x="3740259" y="2469356"/>
                  <a:pt x="3736166" y="2468946"/>
                  <a:pt x="3732073" y="2466491"/>
                </a:cubicBezTo>
                <a:cubicBezTo>
                  <a:pt x="3731255" y="2465672"/>
                  <a:pt x="3730027" y="2464854"/>
                  <a:pt x="3728390" y="2464035"/>
                </a:cubicBezTo>
                <a:cubicBezTo>
                  <a:pt x="3723478" y="2460761"/>
                  <a:pt x="3720204" y="2457487"/>
                  <a:pt x="3718567" y="2454212"/>
                </a:cubicBezTo>
                <a:cubicBezTo>
                  <a:pt x="3714474" y="2449301"/>
                  <a:pt x="3714884" y="2446436"/>
                  <a:pt x="3719795" y="2445618"/>
                </a:cubicBezTo>
                <a:cubicBezTo>
                  <a:pt x="3732073" y="2443980"/>
                  <a:pt x="3745170" y="2442753"/>
                  <a:pt x="3759085" y="2441934"/>
                </a:cubicBezTo>
                <a:cubicBezTo>
                  <a:pt x="3764815" y="2441116"/>
                  <a:pt x="3771364" y="2440297"/>
                  <a:pt x="3778731" y="2439478"/>
                </a:cubicBezTo>
                <a:cubicBezTo>
                  <a:pt x="3784461" y="2438660"/>
                  <a:pt x="3789781" y="2437841"/>
                  <a:pt x="3794692" y="2437023"/>
                </a:cubicBezTo>
                <a:cubicBezTo>
                  <a:pt x="3793874" y="2430474"/>
                  <a:pt x="3792646" y="2424744"/>
                  <a:pt x="3791009" y="2419833"/>
                </a:cubicBezTo>
                <a:cubicBezTo>
                  <a:pt x="3784461" y="2420652"/>
                  <a:pt x="3774638" y="2422289"/>
                  <a:pt x="3761541" y="2424744"/>
                </a:cubicBezTo>
                <a:cubicBezTo>
                  <a:pt x="3751718" y="2426382"/>
                  <a:pt x="3744351" y="2427609"/>
                  <a:pt x="3739440" y="2428428"/>
                </a:cubicBezTo>
                <a:cubicBezTo>
                  <a:pt x="3733710" y="2429247"/>
                  <a:pt x="3729617" y="2428837"/>
                  <a:pt x="3727162" y="2427200"/>
                </a:cubicBezTo>
                <a:cubicBezTo>
                  <a:pt x="3727162" y="2427200"/>
                  <a:pt x="3726753" y="2427609"/>
                  <a:pt x="3725934" y="2428428"/>
                </a:cubicBezTo>
                <a:cubicBezTo>
                  <a:pt x="3716930" y="2437432"/>
                  <a:pt x="3709563" y="2444390"/>
                  <a:pt x="3703833" y="2449301"/>
                </a:cubicBezTo>
                <a:cubicBezTo>
                  <a:pt x="3703833" y="2484499"/>
                  <a:pt x="3704242" y="2508646"/>
                  <a:pt x="3705061" y="2521743"/>
                </a:cubicBezTo>
                <a:cubicBezTo>
                  <a:pt x="3706698" y="2535659"/>
                  <a:pt x="3704242" y="2545481"/>
                  <a:pt x="3697694" y="2551211"/>
                </a:cubicBezTo>
                <a:cubicBezTo>
                  <a:pt x="3693601" y="2555304"/>
                  <a:pt x="3688690" y="2554895"/>
                  <a:pt x="3682960" y="2549983"/>
                </a:cubicBezTo>
                <a:cubicBezTo>
                  <a:pt x="3678867" y="2545891"/>
                  <a:pt x="3676002" y="2541798"/>
                  <a:pt x="3674365" y="2537705"/>
                </a:cubicBezTo>
                <a:cubicBezTo>
                  <a:pt x="3671909" y="2530338"/>
                  <a:pt x="3671091" y="2524608"/>
                  <a:pt x="3671909" y="2520515"/>
                </a:cubicBezTo>
                <a:cubicBezTo>
                  <a:pt x="3674365" y="2510693"/>
                  <a:pt x="3675593" y="2495959"/>
                  <a:pt x="3675593" y="2476313"/>
                </a:cubicBezTo>
                <a:lnTo>
                  <a:pt x="3675593" y="2472630"/>
                </a:lnTo>
                <a:cubicBezTo>
                  <a:pt x="3661678" y="2482453"/>
                  <a:pt x="3651445" y="2491866"/>
                  <a:pt x="3644897" y="2500870"/>
                </a:cubicBezTo>
                <a:cubicBezTo>
                  <a:pt x="3641623" y="2504963"/>
                  <a:pt x="3636711" y="2504963"/>
                  <a:pt x="3630163" y="2500870"/>
                </a:cubicBezTo>
                <a:cubicBezTo>
                  <a:pt x="3621977" y="2494322"/>
                  <a:pt x="3616657" y="2486955"/>
                  <a:pt x="3614201" y="2478769"/>
                </a:cubicBezTo>
                <a:cubicBezTo>
                  <a:pt x="3611745" y="2471402"/>
                  <a:pt x="3612564" y="2468128"/>
                  <a:pt x="3616657" y="2468946"/>
                </a:cubicBezTo>
                <a:cubicBezTo>
                  <a:pt x="3621568" y="2469765"/>
                  <a:pt x="3629344" y="2467719"/>
                  <a:pt x="3639986" y="2462807"/>
                </a:cubicBezTo>
                <a:cubicBezTo>
                  <a:pt x="3639167" y="2462807"/>
                  <a:pt x="3639986" y="2462398"/>
                  <a:pt x="3642442" y="2461579"/>
                </a:cubicBezTo>
                <a:cubicBezTo>
                  <a:pt x="3645716" y="2459942"/>
                  <a:pt x="3650627" y="2457487"/>
                  <a:pt x="3657176" y="2454212"/>
                </a:cubicBezTo>
                <a:cubicBezTo>
                  <a:pt x="3665361" y="2450120"/>
                  <a:pt x="3671500" y="2446845"/>
                  <a:pt x="3675593" y="2444390"/>
                </a:cubicBezTo>
                <a:cubicBezTo>
                  <a:pt x="3676412" y="2432111"/>
                  <a:pt x="3676821" y="2420652"/>
                  <a:pt x="3676821" y="2410010"/>
                </a:cubicBezTo>
                <a:cubicBezTo>
                  <a:pt x="3676002" y="2410010"/>
                  <a:pt x="3674774" y="2410010"/>
                  <a:pt x="3673137" y="2410010"/>
                </a:cubicBezTo>
                <a:cubicBezTo>
                  <a:pt x="3670681" y="2410829"/>
                  <a:pt x="3668635" y="2411238"/>
                  <a:pt x="3666998" y="2411238"/>
                </a:cubicBezTo>
                <a:cubicBezTo>
                  <a:pt x="3664543" y="2411238"/>
                  <a:pt x="3660449" y="2411238"/>
                  <a:pt x="3654720" y="2411238"/>
                </a:cubicBezTo>
                <a:cubicBezTo>
                  <a:pt x="3648171" y="2422698"/>
                  <a:pt x="3636711" y="2435386"/>
                  <a:pt x="3620340" y="2449301"/>
                </a:cubicBezTo>
                <a:cubicBezTo>
                  <a:pt x="3617066" y="2451757"/>
                  <a:pt x="3615020" y="2452985"/>
                  <a:pt x="3614201" y="2452985"/>
                </a:cubicBezTo>
                <a:cubicBezTo>
                  <a:pt x="3613383" y="2452166"/>
                  <a:pt x="3613792" y="2450120"/>
                  <a:pt x="3615429" y="2446845"/>
                </a:cubicBezTo>
                <a:cubicBezTo>
                  <a:pt x="3616248" y="2445208"/>
                  <a:pt x="3617475" y="2442753"/>
                  <a:pt x="3619112" y="2439478"/>
                </a:cubicBezTo>
                <a:cubicBezTo>
                  <a:pt x="3627298" y="2423107"/>
                  <a:pt x="3633437" y="2407146"/>
                  <a:pt x="3637530" y="2391593"/>
                </a:cubicBezTo>
                <a:cubicBezTo>
                  <a:pt x="3642442" y="2371948"/>
                  <a:pt x="3643669" y="2360079"/>
                  <a:pt x="3641213" y="2355986"/>
                </a:cubicBezTo>
                <a:cubicBezTo>
                  <a:pt x="3639576" y="2351075"/>
                  <a:pt x="3642442" y="2349437"/>
                  <a:pt x="3649809" y="2351075"/>
                </a:cubicBezTo>
                <a:cubicBezTo>
                  <a:pt x="3655538" y="2351893"/>
                  <a:pt x="3663314" y="2357214"/>
                  <a:pt x="3673137" y="2367036"/>
                </a:cubicBezTo>
                <a:cubicBezTo>
                  <a:pt x="3676412" y="2369492"/>
                  <a:pt x="3676412" y="2373176"/>
                  <a:pt x="3673137" y="2378087"/>
                </a:cubicBezTo>
                <a:cubicBezTo>
                  <a:pt x="3669863" y="2381361"/>
                  <a:pt x="3667816" y="2384635"/>
                  <a:pt x="3666998" y="2387910"/>
                </a:cubicBezTo>
                <a:cubicBezTo>
                  <a:pt x="3669454" y="2387910"/>
                  <a:pt x="3673137" y="2387091"/>
                  <a:pt x="3678048" y="2385454"/>
                </a:cubicBezTo>
                <a:cubicBezTo>
                  <a:pt x="3677230" y="2344526"/>
                  <a:pt x="3674365" y="2320788"/>
                  <a:pt x="3669454" y="2314240"/>
                </a:cubicBezTo>
                <a:cubicBezTo>
                  <a:pt x="3666998" y="2309328"/>
                  <a:pt x="3666179" y="2305645"/>
                  <a:pt x="3666998" y="2303189"/>
                </a:cubicBezTo>
                <a:cubicBezTo>
                  <a:pt x="3668635" y="2300733"/>
                  <a:pt x="3671909" y="2299506"/>
                  <a:pt x="3676821" y="2299506"/>
                </a:cubicBezTo>
                <a:cubicBezTo>
                  <a:pt x="3687462" y="2300324"/>
                  <a:pt x="3698512" y="2306463"/>
                  <a:pt x="3709972" y="2317923"/>
                </a:cubicBezTo>
                <a:cubicBezTo>
                  <a:pt x="3713246" y="2322016"/>
                  <a:pt x="3713656" y="2326518"/>
                  <a:pt x="3711200" y="2331429"/>
                </a:cubicBezTo>
                <a:cubicBezTo>
                  <a:pt x="3708744" y="2339615"/>
                  <a:pt x="3706698" y="2354758"/>
                  <a:pt x="3705061" y="2376859"/>
                </a:cubicBezTo>
                <a:cubicBezTo>
                  <a:pt x="3705879" y="2376859"/>
                  <a:pt x="3707107" y="2376450"/>
                  <a:pt x="3708744" y="2375631"/>
                </a:cubicBezTo>
                <a:cubicBezTo>
                  <a:pt x="3710381" y="2375631"/>
                  <a:pt x="3711200" y="2375631"/>
                  <a:pt x="3711200" y="2375631"/>
                </a:cubicBezTo>
                <a:cubicBezTo>
                  <a:pt x="3717748" y="2373176"/>
                  <a:pt x="3722250" y="2373585"/>
                  <a:pt x="3724706" y="2376859"/>
                </a:cubicBezTo>
                <a:cubicBezTo>
                  <a:pt x="3727980" y="2378496"/>
                  <a:pt x="3731664" y="2381361"/>
                  <a:pt x="3735757" y="2385454"/>
                </a:cubicBezTo>
                <a:cubicBezTo>
                  <a:pt x="3739849" y="2390365"/>
                  <a:pt x="3738212" y="2394458"/>
                  <a:pt x="3730845" y="2397732"/>
                </a:cubicBezTo>
                <a:cubicBezTo>
                  <a:pt x="3723478" y="2400188"/>
                  <a:pt x="3714474" y="2402234"/>
                  <a:pt x="3703833" y="2403871"/>
                </a:cubicBezTo>
                <a:cubicBezTo>
                  <a:pt x="3703833" y="2412057"/>
                  <a:pt x="3703833" y="2421061"/>
                  <a:pt x="3703833" y="2430884"/>
                </a:cubicBezTo>
                <a:cubicBezTo>
                  <a:pt x="3706289" y="2429247"/>
                  <a:pt x="3709972" y="2427609"/>
                  <a:pt x="3714884" y="2425972"/>
                </a:cubicBezTo>
                <a:cubicBezTo>
                  <a:pt x="3718158" y="2424335"/>
                  <a:pt x="3720613" y="2423107"/>
                  <a:pt x="3722250" y="2422289"/>
                </a:cubicBezTo>
                <a:cubicBezTo>
                  <a:pt x="3718976" y="2419833"/>
                  <a:pt x="3715293" y="2416559"/>
                  <a:pt x="3711200" y="2412466"/>
                </a:cubicBezTo>
                <a:cubicBezTo>
                  <a:pt x="3707926" y="2408373"/>
                  <a:pt x="3708744" y="2405508"/>
                  <a:pt x="3713656" y="2403871"/>
                </a:cubicBezTo>
                <a:cubicBezTo>
                  <a:pt x="3725934" y="2403871"/>
                  <a:pt x="3739849" y="2403053"/>
                  <a:pt x="3755402" y="2401416"/>
                </a:cubicBezTo>
                <a:cubicBezTo>
                  <a:pt x="3763587" y="2399779"/>
                  <a:pt x="3770545" y="2398551"/>
                  <a:pt x="3776275" y="2397732"/>
                </a:cubicBezTo>
                <a:cubicBezTo>
                  <a:pt x="3776275" y="2392002"/>
                  <a:pt x="3776275" y="2386272"/>
                  <a:pt x="3776275" y="2380543"/>
                </a:cubicBezTo>
                <a:cubicBezTo>
                  <a:pt x="3775456" y="2380543"/>
                  <a:pt x="3773410" y="2380543"/>
                  <a:pt x="3770136" y="2380543"/>
                </a:cubicBezTo>
                <a:cubicBezTo>
                  <a:pt x="3767680" y="2381361"/>
                  <a:pt x="3765634" y="2381770"/>
                  <a:pt x="3763997" y="2381770"/>
                </a:cubicBezTo>
                <a:cubicBezTo>
                  <a:pt x="3755811" y="2382589"/>
                  <a:pt x="3746807" y="2378087"/>
                  <a:pt x="3736984" y="2368264"/>
                </a:cubicBezTo>
                <a:cubicBezTo>
                  <a:pt x="3734529" y="2365809"/>
                  <a:pt x="3733710" y="2363762"/>
                  <a:pt x="3734529" y="2362125"/>
                </a:cubicBezTo>
                <a:cubicBezTo>
                  <a:pt x="3734529" y="2360488"/>
                  <a:pt x="3736166" y="2359669"/>
                  <a:pt x="3739440" y="2359669"/>
                </a:cubicBezTo>
                <a:cubicBezTo>
                  <a:pt x="3744351" y="2358851"/>
                  <a:pt x="3751718" y="2358032"/>
                  <a:pt x="3761541" y="2357214"/>
                </a:cubicBezTo>
                <a:cubicBezTo>
                  <a:pt x="3768089" y="2355577"/>
                  <a:pt x="3773001" y="2354758"/>
                  <a:pt x="3776275" y="2354758"/>
                </a:cubicBezTo>
                <a:cubicBezTo>
                  <a:pt x="3776275" y="2352302"/>
                  <a:pt x="3776275" y="2349437"/>
                  <a:pt x="3776275" y="2346163"/>
                </a:cubicBezTo>
                <a:cubicBezTo>
                  <a:pt x="3775456" y="2342070"/>
                  <a:pt x="3775047" y="2339205"/>
                  <a:pt x="3775047" y="2337568"/>
                </a:cubicBezTo>
                <a:cubicBezTo>
                  <a:pt x="3774229" y="2317105"/>
                  <a:pt x="3770954" y="2303189"/>
                  <a:pt x="3765225" y="2295822"/>
                </a:cubicBezTo>
                <a:cubicBezTo>
                  <a:pt x="3762769" y="2290092"/>
                  <a:pt x="3764815" y="2286818"/>
                  <a:pt x="3771364" y="2285999"/>
                </a:cubicBezTo>
                <a:close/>
                <a:moveTo>
                  <a:pt x="3063798" y="2284772"/>
                </a:moveTo>
                <a:cubicBezTo>
                  <a:pt x="3083443" y="2286409"/>
                  <a:pt x="3098995" y="2294594"/>
                  <a:pt x="3110455" y="2309328"/>
                </a:cubicBezTo>
                <a:cubicBezTo>
                  <a:pt x="3112911" y="2315058"/>
                  <a:pt x="3112911" y="2320379"/>
                  <a:pt x="3110455" y="2325290"/>
                </a:cubicBezTo>
                <a:cubicBezTo>
                  <a:pt x="3107999" y="2334294"/>
                  <a:pt x="3106772" y="2344117"/>
                  <a:pt x="3106772" y="2354758"/>
                </a:cubicBezTo>
                <a:lnTo>
                  <a:pt x="3106772" y="2357214"/>
                </a:lnTo>
                <a:cubicBezTo>
                  <a:pt x="3120687" y="2355577"/>
                  <a:pt x="3132965" y="2354349"/>
                  <a:pt x="3143607" y="2353530"/>
                </a:cubicBezTo>
                <a:cubicBezTo>
                  <a:pt x="3150155" y="2352712"/>
                  <a:pt x="3155885" y="2351075"/>
                  <a:pt x="3160796" y="2348619"/>
                </a:cubicBezTo>
                <a:cubicBezTo>
                  <a:pt x="3167345" y="2345345"/>
                  <a:pt x="3173484" y="2346163"/>
                  <a:pt x="3179214" y="2351075"/>
                </a:cubicBezTo>
                <a:cubicBezTo>
                  <a:pt x="3186581" y="2356804"/>
                  <a:pt x="3193538" y="2364581"/>
                  <a:pt x="3200087" y="2374403"/>
                </a:cubicBezTo>
                <a:cubicBezTo>
                  <a:pt x="3203361" y="2379315"/>
                  <a:pt x="3202543" y="2384635"/>
                  <a:pt x="3197631" y="2390365"/>
                </a:cubicBezTo>
                <a:cubicBezTo>
                  <a:pt x="3187809" y="2400188"/>
                  <a:pt x="3180442" y="2411648"/>
                  <a:pt x="3175531" y="2424744"/>
                </a:cubicBezTo>
                <a:cubicBezTo>
                  <a:pt x="3177986" y="2426382"/>
                  <a:pt x="3179623" y="2428428"/>
                  <a:pt x="3180442" y="2430884"/>
                </a:cubicBezTo>
                <a:cubicBezTo>
                  <a:pt x="3182898" y="2434158"/>
                  <a:pt x="3183307" y="2437023"/>
                  <a:pt x="3181669" y="2439478"/>
                </a:cubicBezTo>
                <a:cubicBezTo>
                  <a:pt x="3180032" y="2441934"/>
                  <a:pt x="3176758" y="2443162"/>
                  <a:pt x="3171847" y="2443162"/>
                </a:cubicBezTo>
                <a:cubicBezTo>
                  <a:pt x="3154657" y="2441525"/>
                  <a:pt x="3132556" y="2441525"/>
                  <a:pt x="3105544" y="2443162"/>
                </a:cubicBezTo>
                <a:lnTo>
                  <a:pt x="3105544" y="2466491"/>
                </a:lnTo>
                <a:cubicBezTo>
                  <a:pt x="3105544" y="2507418"/>
                  <a:pt x="3100223" y="2539342"/>
                  <a:pt x="3089582" y="2562262"/>
                </a:cubicBezTo>
                <a:cubicBezTo>
                  <a:pt x="3087945" y="2565536"/>
                  <a:pt x="3086717" y="2567173"/>
                  <a:pt x="3085899" y="2567173"/>
                </a:cubicBezTo>
                <a:cubicBezTo>
                  <a:pt x="3085080" y="2567173"/>
                  <a:pt x="3083852" y="2565945"/>
                  <a:pt x="3082215" y="2563489"/>
                </a:cubicBezTo>
                <a:cubicBezTo>
                  <a:pt x="3074029" y="2548755"/>
                  <a:pt x="3069937" y="2524199"/>
                  <a:pt x="3069937" y="2489820"/>
                </a:cubicBezTo>
                <a:cubicBezTo>
                  <a:pt x="3069937" y="2484908"/>
                  <a:pt x="3069937" y="2477541"/>
                  <a:pt x="3069937" y="2467719"/>
                </a:cubicBezTo>
                <a:cubicBezTo>
                  <a:pt x="3069118" y="2457896"/>
                  <a:pt x="3068709" y="2450529"/>
                  <a:pt x="3068709" y="2445618"/>
                </a:cubicBezTo>
                <a:cubicBezTo>
                  <a:pt x="3053975" y="2446436"/>
                  <a:pt x="3041287" y="2447664"/>
                  <a:pt x="3030646" y="2449301"/>
                </a:cubicBezTo>
                <a:cubicBezTo>
                  <a:pt x="3029828" y="2459942"/>
                  <a:pt x="3026144" y="2465263"/>
                  <a:pt x="3019596" y="2465263"/>
                </a:cubicBezTo>
                <a:cubicBezTo>
                  <a:pt x="3009773" y="2466081"/>
                  <a:pt x="3003634" y="2458714"/>
                  <a:pt x="3001178" y="2443162"/>
                </a:cubicBezTo>
                <a:cubicBezTo>
                  <a:pt x="2998722" y="2407146"/>
                  <a:pt x="2994220" y="2383817"/>
                  <a:pt x="2987672" y="2373176"/>
                </a:cubicBezTo>
                <a:cubicBezTo>
                  <a:pt x="2985216" y="2369901"/>
                  <a:pt x="2984807" y="2367036"/>
                  <a:pt x="2986444" y="2364581"/>
                </a:cubicBezTo>
                <a:cubicBezTo>
                  <a:pt x="2988081" y="2362125"/>
                  <a:pt x="2990946" y="2361306"/>
                  <a:pt x="2995039" y="2362125"/>
                </a:cubicBezTo>
                <a:cubicBezTo>
                  <a:pt x="2999132" y="2362125"/>
                  <a:pt x="3007317" y="2364171"/>
                  <a:pt x="3019596" y="2368264"/>
                </a:cubicBezTo>
                <a:cubicBezTo>
                  <a:pt x="3036785" y="2365809"/>
                  <a:pt x="3038832" y="2365399"/>
                  <a:pt x="3025735" y="2367036"/>
                </a:cubicBezTo>
                <a:cubicBezTo>
                  <a:pt x="3038832" y="2365399"/>
                  <a:pt x="3053156" y="2363762"/>
                  <a:pt x="3068709" y="2362125"/>
                </a:cubicBezTo>
                <a:lnTo>
                  <a:pt x="3068709" y="2338796"/>
                </a:lnTo>
                <a:cubicBezTo>
                  <a:pt x="3069527" y="2321607"/>
                  <a:pt x="3065844" y="2306463"/>
                  <a:pt x="3057658" y="2293366"/>
                </a:cubicBezTo>
                <a:cubicBezTo>
                  <a:pt x="3055203" y="2287637"/>
                  <a:pt x="3057249" y="2284772"/>
                  <a:pt x="3063798" y="2284772"/>
                </a:cubicBezTo>
                <a:close/>
                <a:moveTo>
                  <a:pt x="7564285" y="1935509"/>
                </a:moveTo>
                <a:cubicBezTo>
                  <a:pt x="7565923" y="1934691"/>
                  <a:pt x="7568787" y="1934691"/>
                  <a:pt x="7572880" y="1935509"/>
                </a:cubicBezTo>
                <a:cubicBezTo>
                  <a:pt x="7608078" y="1942876"/>
                  <a:pt x="7626495" y="1953108"/>
                  <a:pt x="7628133" y="1966205"/>
                </a:cubicBezTo>
                <a:cubicBezTo>
                  <a:pt x="7627314" y="1974391"/>
                  <a:pt x="7621584" y="1978893"/>
                  <a:pt x="7610943" y="1979711"/>
                </a:cubicBezTo>
                <a:cubicBezTo>
                  <a:pt x="7603576" y="1980530"/>
                  <a:pt x="7598255" y="1977256"/>
                  <a:pt x="7594981" y="1969889"/>
                </a:cubicBezTo>
                <a:cubicBezTo>
                  <a:pt x="7590069" y="1961703"/>
                  <a:pt x="7580657" y="1952290"/>
                  <a:pt x="7566741" y="1941649"/>
                </a:cubicBezTo>
                <a:cubicBezTo>
                  <a:pt x="7564285" y="1939193"/>
                  <a:pt x="7563467" y="1937146"/>
                  <a:pt x="7564285" y="1935509"/>
                </a:cubicBezTo>
                <a:close/>
                <a:moveTo>
                  <a:pt x="6259360" y="1935509"/>
                </a:moveTo>
                <a:cubicBezTo>
                  <a:pt x="6260998" y="1934691"/>
                  <a:pt x="6263863" y="1934691"/>
                  <a:pt x="6267955" y="1935509"/>
                </a:cubicBezTo>
                <a:cubicBezTo>
                  <a:pt x="6303153" y="1942876"/>
                  <a:pt x="6321571" y="1953108"/>
                  <a:pt x="6323208" y="1966205"/>
                </a:cubicBezTo>
                <a:cubicBezTo>
                  <a:pt x="6322389" y="1974391"/>
                  <a:pt x="6316659" y="1978893"/>
                  <a:pt x="6306018" y="1979711"/>
                </a:cubicBezTo>
                <a:cubicBezTo>
                  <a:pt x="6298651" y="1980530"/>
                  <a:pt x="6293330" y="1977256"/>
                  <a:pt x="6290056" y="1969889"/>
                </a:cubicBezTo>
                <a:cubicBezTo>
                  <a:pt x="6285145" y="1961703"/>
                  <a:pt x="6275732" y="1952290"/>
                  <a:pt x="6261816" y="1941649"/>
                </a:cubicBezTo>
                <a:cubicBezTo>
                  <a:pt x="6259360" y="1939193"/>
                  <a:pt x="6258542" y="1937146"/>
                  <a:pt x="6259360" y="1935509"/>
                </a:cubicBezTo>
                <a:close/>
                <a:moveTo>
                  <a:pt x="7029843" y="1933054"/>
                </a:moveTo>
                <a:cubicBezTo>
                  <a:pt x="7029843" y="1932235"/>
                  <a:pt x="7031071" y="1932235"/>
                  <a:pt x="7033527" y="1933054"/>
                </a:cubicBezTo>
                <a:cubicBezTo>
                  <a:pt x="7052353" y="1933872"/>
                  <a:pt x="7069543" y="1939193"/>
                  <a:pt x="7085096" y="1949016"/>
                </a:cubicBezTo>
                <a:cubicBezTo>
                  <a:pt x="7091645" y="1957201"/>
                  <a:pt x="7093281" y="1967842"/>
                  <a:pt x="7090007" y="1980939"/>
                </a:cubicBezTo>
                <a:cubicBezTo>
                  <a:pt x="7083459" y="1989943"/>
                  <a:pt x="7076911" y="1991990"/>
                  <a:pt x="7070362" y="1987078"/>
                </a:cubicBezTo>
                <a:cubicBezTo>
                  <a:pt x="7062177" y="1978893"/>
                  <a:pt x="7049079" y="1962112"/>
                  <a:pt x="7031071" y="1936737"/>
                </a:cubicBezTo>
                <a:cubicBezTo>
                  <a:pt x="7029434" y="1935100"/>
                  <a:pt x="7029025" y="1933872"/>
                  <a:pt x="7029843" y="1933054"/>
                </a:cubicBezTo>
                <a:close/>
                <a:moveTo>
                  <a:pt x="8346749" y="1929370"/>
                </a:moveTo>
                <a:cubicBezTo>
                  <a:pt x="8342656" y="1930189"/>
                  <a:pt x="8335289" y="1931417"/>
                  <a:pt x="8324648" y="1933054"/>
                </a:cubicBezTo>
                <a:cubicBezTo>
                  <a:pt x="8314007" y="1934691"/>
                  <a:pt x="8306231" y="1935919"/>
                  <a:pt x="8301319" y="1936737"/>
                </a:cubicBezTo>
                <a:lnTo>
                  <a:pt x="8301319" y="1950243"/>
                </a:lnTo>
                <a:cubicBezTo>
                  <a:pt x="8303775" y="1950243"/>
                  <a:pt x="8307458" y="1949834"/>
                  <a:pt x="8312370" y="1949016"/>
                </a:cubicBezTo>
                <a:cubicBezTo>
                  <a:pt x="8323011" y="1948197"/>
                  <a:pt x="8330378" y="1947378"/>
                  <a:pt x="8334471" y="1946560"/>
                </a:cubicBezTo>
                <a:cubicBezTo>
                  <a:pt x="8336108" y="1945741"/>
                  <a:pt x="8338154" y="1945332"/>
                  <a:pt x="8340610" y="1945332"/>
                </a:cubicBezTo>
                <a:cubicBezTo>
                  <a:pt x="8343884" y="1944513"/>
                  <a:pt x="8346340" y="1944104"/>
                  <a:pt x="8347977" y="1944104"/>
                </a:cubicBezTo>
                <a:cubicBezTo>
                  <a:pt x="8347977" y="1941649"/>
                  <a:pt x="8348795" y="1938374"/>
                  <a:pt x="8350433" y="1934282"/>
                </a:cubicBezTo>
                <a:cubicBezTo>
                  <a:pt x="8350433" y="1931007"/>
                  <a:pt x="8349205" y="1929370"/>
                  <a:pt x="8346749" y="1929370"/>
                </a:cubicBezTo>
                <a:close/>
                <a:moveTo>
                  <a:pt x="7366902" y="1919548"/>
                </a:moveTo>
                <a:cubicBezTo>
                  <a:pt x="7366902" y="1918729"/>
                  <a:pt x="7368129" y="1918729"/>
                  <a:pt x="7370585" y="1919548"/>
                </a:cubicBezTo>
                <a:cubicBezTo>
                  <a:pt x="7390231" y="1923640"/>
                  <a:pt x="7409876" y="1930598"/>
                  <a:pt x="7429521" y="1940421"/>
                </a:cubicBezTo>
                <a:cubicBezTo>
                  <a:pt x="7440981" y="1946969"/>
                  <a:pt x="7445074" y="1958429"/>
                  <a:pt x="7441799" y="1974800"/>
                </a:cubicBezTo>
                <a:cubicBezTo>
                  <a:pt x="7437707" y="1984623"/>
                  <a:pt x="7430749" y="1987897"/>
                  <a:pt x="7420927" y="1984623"/>
                </a:cubicBezTo>
                <a:cubicBezTo>
                  <a:pt x="7402100" y="1972344"/>
                  <a:pt x="7384501" y="1951880"/>
                  <a:pt x="7368129" y="1923231"/>
                </a:cubicBezTo>
                <a:cubicBezTo>
                  <a:pt x="7366493" y="1921594"/>
                  <a:pt x="7366083" y="1920366"/>
                  <a:pt x="7366902" y="1919548"/>
                </a:cubicBezTo>
                <a:close/>
                <a:moveTo>
                  <a:pt x="4650529" y="1917092"/>
                </a:moveTo>
                <a:cubicBezTo>
                  <a:pt x="4675085" y="1916273"/>
                  <a:pt x="4687773" y="1924459"/>
                  <a:pt x="4688592" y="1941649"/>
                </a:cubicBezTo>
                <a:cubicBezTo>
                  <a:pt x="4688592" y="1954745"/>
                  <a:pt x="4669355" y="1966614"/>
                  <a:pt x="4630883" y="1977256"/>
                </a:cubicBezTo>
                <a:cubicBezTo>
                  <a:pt x="4625154" y="1978074"/>
                  <a:pt x="4621470" y="1977256"/>
                  <a:pt x="4619833" y="1974800"/>
                </a:cubicBezTo>
                <a:cubicBezTo>
                  <a:pt x="4618196" y="1972344"/>
                  <a:pt x="4619424" y="1969479"/>
                  <a:pt x="4623516" y="1966205"/>
                </a:cubicBezTo>
                <a:cubicBezTo>
                  <a:pt x="4632521" y="1962112"/>
                  <a:pt x="4639069" y="1957610"/>
                  <a:pt x="4643162" y="1952699"/>
                </a:cubicBezTo>
                <a:cubicBezTo>
                  <a:pt x="4644799" y="1951062"/>
                  <a:pt x="4645208" y="1949834"/>
                  <a:pt x="4644390" y="1949016"/>
                </a:cubicBezTo>
                <a:cubicBezTo>
                  <a:pt x="4643571" y="1948197"/>
                  <a:pt x="4641934" y="1947378"/>
                  <a:pt x="4639478" y="1946560"/>
                </a:cubicBezTo>
                <a:cubicBezTo>
                  <a:pt x="4628837" y="1944923"/>
                  <a:pt x="4623516" y="1940011"/>
                  <a:pt x="4623516" y="1931826"/>
                </a:cubicBezTo>
                <a:cubicBezTo>
                  <a:pt x="4624335" y="1922003"/>
                  <a:pt x="4633339" y="1917092"/>
                  <a:pt x="4650529" y="1917092"/>
                </a:cubicBezTo>
                <a:close/>
                <a:moveTo>
                  <a:pt x="4103809" y="1906041"/>
                </a:moveTo>
                <a:cubicBezTo>
                  <a:pt x="4103809" y="1907678"/>
                  <a:pt x="4103809" y="1909316"/>
                  <a:pt x="4103809" y="1910953"/>
                </a:cubicBezTo>
                <a:cubicBezTo>
                  <a:pt x="4103809" y="1911771"/>
                  <a:pt x="4103809" y="1912999"/>
                  <a:pt x="4103809" y="1914636"/>
                </a:cubicBezTo>
                <a:cubicBezTo>
                  <a:pt x="4102990" y="1916273"/>
                  <a:pt x="4102581" y="1917501"/>
                  <a:pt x="4102581" y="1918320"/>
                </a:cubicBezTo>
                <a:cubicBezTo>
                  <a:pt x="4104218" y="1918320"/>
                  <a:pt x="4106264" y="1917910"/>
                  <a:pt x="4108720" y="1917092"/>
                </a:cubicBezTo>
                <a:cubicBezTo>
                  <a:pt x="4111176" y="1917092"/>
                  <a:pt x="4112813" y="1917092"/>
                  <a:pt x="4113631" y="1917092"/>
                </a:cubicBezTo>
                <a:cubicBezTo>
                  <a:pt x="4113631" y="1916273"/>
                  <a:pt x="4112813" y="1914636"/>
                  <a:pt x="4111176" y="1912181"/>
                </a:cubicBezTo>
                <a:cubicBezTo>
                  <a:pt x="4110357" y="1910543"/>
                  <a:pt x="4109538" y="1909316"/>
                  <a:pt x="4108720" y="1908497"/>
                </a:cubicBezTo>
                <a:cubicBezTo>
                  <a:pt x="4108720" y="1906860"/>
                  <a:pt x="4109129" y="1906041"/>
                  <a:pt x="4109948" y="1906041"/>
                </a:cubicBezTo>
                <a:cubicBezTo>
                  <a:pt x="4108311" y="1906041"/>
                  <a:pt x="4106264" y="1906041"/>
                  <a:pt x="4103809" y="1906041"/>
                </a:cubicBezTo>
                <a:close/>
                <a:moveTo>
                  <a:pt x="7945843" y="1904814"/>
                </a:moveTo>
                <a:cubicBezTo>
                  <a:pt x="7943387" y="1904814"/>
                  <a:pt x="7939295" y="1905632"/>
                  <a:pt x="7933565" y="1907269"/>
                </a:cubicBezTo>
                <a:cubicBezTo>
                  <a:pt x="7927835" y="1908088"/>
                  <a:pt x="7923743" y="1908906"/>
                  <a:pt x="7921287" y="1909725"/>
                </a:cubicBezTo>
                <a:cubicBezTo>
                  <a:pt x="7921287" y="1913818"/>
                  <a:pt x="7921287" y="1917092"/>
                  <a:pt x="7921287" y="1919548"/>
                </a:cubicBezTo>
                <a:cubicBezTo>
                  <a:pt x="7923743" y="1919548"/>
                  <a:pt x="7927017" y="1918729"/>
                  <a:pt x="7931109" y="1917092"/>
                </a:cubicBezTo>
                <a:cubicBezTo>
                  <a:pt x="7937658" y="1916273"/>
                  <a:pt x="7942569" y="1915455"/>
                  <a:pt x="7945843" y="1914636"/>
                </a:cubicBezTo>
                <a:cubicBezTo>
                  <a:pt x="7945843" y="1910543"/>
                  <a:pt x="7945843" y="1907269"/>
                  <a:pt x="7945843" y="1904814"/>
                </a:cubicBezTo>
                <a:close/>
                <a:moveTo>
                  <a:pt x="6640919" y="1904814"/>
                </a:moveTo>
                <a:cubicBezTo>
                  <a:pt x="6638463" y="1904814"/>
                  <a:pt x="6634370" y="1905632"/>
                  <a:pt x="6628640" y="1907269"/>
                </a:cubicBezTo>
                <a:cubicBezTo>
                  <a:pt x="6622910" y="1908088"/>
                  <a:pt x="6618818" y="1908906"/>
                  <a:pt x="6616362" y="1909725"/>
                </a:cubicBezTo>
                <a:cubicBezTo>
                  <a:pt x="6616362" y="1913818"/>
                  <a:pt x="6616362" y="1917092"/>
                  <a:pt x="6616362" y="1919548"/>
                </a:cubicBezTo>
                <a:cubicBezTo>
                  <a:pt x="6618818" y="1919548"/>
                  <a:pt x="6622092" y="1918729"/>
                  <a:pt x="6626185" y="1917092"/>
                </a:cubicBezTo>
                <a:cubicBezTo>
                  <a:pt x="6632733" y="1916273"/>
                  <a:pt x="6637644" y="1915455"/>
                  <a:pt x="6640919" y="1914636"/>
                </a:cubicBezTo>
                <a:cubicBezTo>
                  <a:pt x="6640919" y="1910543"/>
                  <a:pt x="6640919" y="1907269"/>
                  <a:pt x="6640919" y="1904814"/>
                </a:cubicBezTo>
                <a:close/>
                <a:moveTo>
                  <a:pt x="5326469" y="1904814"/>
                </a:moveTo>
                <a:cubicBezTo>
                  <a:pt x="5324013" y="1904814"/>
                  <a:pt x="5319920" y="1905632"/>
                  <a:pt x="5314190" y="1907269"/>
                </a:cubicBezTo>
                <a:cubicBezTo>
                  <a:pt x="5308460" y="1908088"/>
                  <a:pt x="5304368" y="1908906"/>
                  <a:pt x="5301912" y="1909725"/>
                </a:cubicBezTo>
                <a:cubicBezTo>
                  <a:pt x="5301912" y="1913818"/>
                  <a:pt x="5301912" y="1917092"/>
                  <a:pt x="5301912" y="1919548"/>
                </a:cubicBezTo>
                <a:cubicBezTo>
                  <a:pt x="5304368" y="1919548"/>
                  <a:pt x="5307642" y="1918729"/>
                  <a:pt x="5311735" y="1917092"/>
                </a:cubicBezTo>
                <a:cubicBezTo>
                  <a:pt x="5318283" y="1916273"/>
                  <a:pt x="5323194" y="1915455"/>
                  <a:pt x="5326469" y="1914636"/>
                </a:cubicBezTo>
                <a:cubicBezTo>
                  <a:pt x="5326469" y="1910543"/>
                  <a:pt x="5326469" y="1907269"/>
                  <a:pt x="5326469" y="1904814"/>
                </a:cubicBezTo>
                <a:close/>
                <a:moveTo>
                  <a:pt x="2815148" y="1899902"/>
                </a:moveTo>
                <a:cubicBezTo>
                  <a:pt x="2808600" y="1900721"/>
                  <a:pt x="2797140" y="1902358"/>
                  <a:pt x="2780769" y="1904814"/>
                </a:cubicBezTo>
                <a:cubicBezTo>
                  <a:pt x="2773402" y="1905632"/>
                  <a:pt x="2767672" y="1906451"/>
                  <a:pt x="2763579" y="1907269"/>
                </a:cubicBezTo>
                <a:cubicBezTo>
                  <a:pt x="2764398" y="1910543"/>
                  <a:pt x="2764807" y="1916683"/>
                  <a:pt x="2764807" y="1925687"/>
                </a:cubicBezTo>
                <a:cubicBezTo>
                  <a:pt x="2765626" y="1933872"/>
                  <a:pt x="2766035" y="1940011"/>
                  <a:pt x="2766035" y="1944104"/>
                </a:cubicBezTo>
                <a:cubicBezTo>
                  <a:pt x="2770128" y="1943286"/>
                  <a:pt x="2777495" y="1942467"/>
                  <a:pt x="2788136" y="1941649"/>
                </a:cubicBezTo>
                <a:cubicBezTo>
                  <a:pt x="2803689" y="1939193"/>
                  <a:pt x="2813920" y="1937556"/>
                  <a:pt x="2818831" y="1936737"/>
                </a:cubicBezTo>
                <a:cubicBezTo>
                  <a:pt x="2819650" y="1933463"/>
                  <a:pt x="2820468" y="1928552"/>
                  <a:pt x="2821288" y="1922003"/>
                </a:cubicBezTo>
                <a:cubicBezTo>
                  <a:pt x="2822106" y="1915455"/>
                  <a:pt x="2822515" y="1910953"/>
                  <a:pt x="2822515" y="1908497"/>
                </a:cubicBezTo>
                <a:cubicBezTo>
                  <a:pt x="2821697" y="1904404"/>
                  <a:pt x="2819241" y="1901539"/>
                  <a:pt x="2815148" y="1899902"/>
                </a:cubicBezTo>
                <a:close/>
                <a:moveTo>
                  <a:pt x="6669962" y="1883954"/>
                </a:moveTo>
                <a:lnTo>
                  <a:pt x="6669159" y="1894991"/>
                </a:lnTo>
                <a:cubicBezTo>
                  <a:pt x="6668340" y="1901539"/>
                  <a:pt x="6667931" y="1906451"/>
                  <a:pt x="6667931" y="1909725"/>
                </a:cubicBezTo>
                <a:cubicBezTo>
                  <a:pt x="6677754" y="1908088"/>
                  <a:pt x="6685939" y="1906860"/>
                  <a:pt x="6692488" y="1906041"/>
                </a:cubicBezTo>
                <a:cubicBezTo>
                  <a:pt x="6694125" y="1906041"/>
                  <a:pt x="6695352" y="1906860"/>
                  <a:pt x="6696171" y="1908497"/>
                </a:cubicBezTo>
                <a:cubicBezTo>
                  <a:pt x="6696171" y="1909316"/>
                  <a:pt x="6695352" y="1910134"/>
                  <a:pt x="6693715" y="1910953"/>
                </a:cubicBezTo>
                <a:cubicBezTo>
                  <a:pt x="6692078" y="1911771"/>
                  <a:pt x="6689623" y="1912999"/>
                  <a:pt x="6686348" y="1914636"/>
                </a:cubicBezTo>
                <a:cubicBezTo>
                  <a:pt x="6683893" y="1916273"/>
                  <a:pt x="6677344" y="1919548"/>
                  <a:pt x="6666703" y="1924459"/>
                </a:cubicBezTo>
                <a:lnTo>
                  <a:pt x="6666703" y="1934282"/>
                </a:lnTo>
                <a:cubicBezTo>
                  <a:pt x="6666703" y="1939193"/>
                  <a:pt x="6666703" y="1943695"/>
                  <a:pt x="6666703" y="1947788"/>
                </a:cubicBezTo>
                <a:cubicBezTo>
                  <a:pt x="6679800" y="1936328"/>
                  <a:pt x="6691260" y="1924459"/>
                  <a:pt x="6701082" y="1912181"/>
                </a:cubicBezTo>
                <a:cubicBezTo>
                  <a:pt x="6688804" y="1899902"/>
                  <a:pt x="6679391" y="1892126"/>
                  <a:pt x="6672842" y="1888852"/>
                </a:cubicBezTo>
                <a:close/>
                <a:moveTo>
                  <a:pt x="8931830" y="1877801"/>
                </a:moveTo>
                <a:cubicBezTo>
                  <a:pt x="8923644" y="1880257"/>
                  <a:pt x="8913412" y="1881894"/>
                  <a:pt x="8901134" y="1882713"/>
                </a:cubicBezTo>
                <a:cubicBezTo>
                  <a:pt x="8900315" y="1882713"/>
                  <a:pt x="8899087" y="1882713"/>
                  <a:pt x="8897450" y="1882713"/>
                </a:cubicBezTo>
                <a:cubicBezTo>
                  <a:pt x="8897450" y="1885168"/>
                  <a:pt x="8897450" y="1888852"/>
                  <a:pt x="8897450" y="1893763"/>
                </a:cubicBezTo>
                <a:cubicBezTo>
                  <a:pt x="8898269" y="1901130"/>
                  <a:pt x="8898678" y="1906860"/>
                  <a:pt x="8898678" y="1910953"/>
                </a:cubicBezTo>
                <a:cubicBezTo>
                  <a:pt x="8903590" y="1910134"/>
                  <a:pt x="8907682" y="1908497"/>
                  <a:pt x="8910957" y="1906041"/>
                </a:cubicBezTo>
                <a:cubicBezTo>
                  <a:pt x="8917505" y="1903586"/>
                  <a:pt x="8924463" y="1903586"/>
                  <a:pt x="8931830" y="1906041"/>
                </a:cubicBezTo>
                <a:cubicBezTo>
                  <a:pt x="8931830" y="1897856"/>
                  <a:pt x="8931830" y="1888442"/>
                  <a:pt x="8931830" y="1877801"/>
                </a:cubicBezTo>
                <a:close/>
                <a:moveTo>
                  <a:pt x="3045380" y="1877801"/>
                </a:moveTo>
                <a:cubicBezTo>
                  <a:pt x="3037195" y="1880257"/>
                  <a:pt x="3026963" y="1881894"/>
                  <a:pt x="3014684" y="1882713"/>
                </a:cubicBezTo>
                <a:cubicBezTo>
                  <a:pt x="3013866" y="1882713"/>
                  <a:pt x="3012638" y="1882713"/>
                  <a:pt x="3011001" y="1882713"/>
                </a:cubicBezTo>
                <a:cubicBezTo>
                  <a:pt x="3011001" y="1885168"/>
                  <a:pt x="3011001" y="1888852"/>
                  <a:pt x="3011001" y="1893763"/>
                </a:cubicBezTo>
                <a:cubicBezTo>
                  <a:pt x="3011819" y="1901130"/>
                  <a:pt x="3012229" y="1906860"/>
                  <a:pt x="3012229" y="1910953"/>
                </a:cubicBezTo>
                <a:cubicBezTo>
                  <a:pt x="3017140" y="1910134"/>
                  <a:pt x="3021233" y="1908497"/>
                  <a:pt x="3024507" y="1906041"/>
                </a:cubicBezTo>
                <a:cubicBezTo>
                  <a:pt x="3031055" y="1903586"/>
                  <a:pt x="3038013" y="1903586"/>
                  <a:pt x="3045380" y="1906041"/>
                </a:cubicBezTo>
                <a:cubicBezTo>
                  <a:pt x="3045380" y="1897856"/>
                  <a:pt x="3045380" y="1888442"/>
                  <a:pt x="3045380" y="1877801"/>
                </a:cubicBezTo>
                <a:close/>
                <a:moveTo>
                  <a:pt x="7947071" y="1871662"/>
                </a:moveTo>
                <a:cubicBezTo>
                  <a:pt x="7942979" y="1873299"/>
                  <a:pt x="7936430" y="1874527"/>
                  <a:pt x="7927426" y="1875346"/>
                </a:cubicBezTo>
                <a:cubicBezTo>
                  <a:pt x="7924970" y="1876164"/>
                  <a:pt x="7923333" y="1876573"/>
                  <a:pt x="7922515" y="1876573"/>
                </a:cubicBezTo>
                <a:cubicBezTo>
                  <a:pt x="7922515" y="1879848"/>
                  <a:pt x="7922515" y="1883531"/>
                  <a:pt x="7922515" y="1887624"/>
                </a:cubicBezTo>
                <a:cubicBezTo>
                  <a:pt x="7924151" y="1886805"/>
                  <a:pt x="7927426" y="1885987"/>
                  <a:pt x="7932337" y="1885168"/>
                </a:cubicBezTo>
                <a:cubicBezTo>
                  <a:pt x="7934793" y="1884350"/>
                  <a:pt x="7936430" y="1883940"/>
                  <a:pt x="7937249" y="1883940"/>
                </a:cubicBezTo>
                <a:cubicBezTo>
                  <a:pt x="7938067" y="1883122"/>
                  <a:pt x="7940113" y="1883122"/>
                  <a:pt x="7943387" y="1883940"/>
                </a:cubicBezTo>
                <a:cubicBezTo>
                  <a:pt x="7945025" y="1883940"/>
                  <a:pt x="7946253" y="1883940"/>
                  <a:pt x="7947071" y="1883940"/>
                </a:cubicBezTo>
                <a:cubicBezTo>
                  <a:pt x="7947071" y="1879848"/>
                  <a:pt x="7947071" y="1875755"/>
                  <a:pt x="7947071" y="1871662"/>
                </a:cubicBezTo>
                <a:close/>
                <a:moveTo>
                  <a:pt x="6642146" y="1871662"/>
                </a:moveTo>
                <a:cubicBezTo>
                  <a:pt x="6638054" y="1873299"/>
                  <a:pt x="6631505" y="1874527"/>
                  <a:pt x="6622501" y="1875346"/>
                </a:cubicBezTo>
                <a:cubicBezTo>
                  <a:pt x="6620045" y="1876164"/>
                  <a:pt x="6618408" y="1876573"/>
                  <a:pt x="6617590" y="1876573"/>
                </a:cubicBezTo>
                <a:cubicBezTo>
                  <a:pt x="6617590" y="1879848"/>
                  <a:pt x="6617590" y="1883531"/>
                  <a:pt x="6617590" y="1887624"/>
                </a:cubicBezTo>
                <a:cubicBezTo>
                  <a:pt x="6619227" y="1886805"/>
                  <a:pt x="6622501" y="1885987"/>
                  <a:pt x="6627412" y="1885168"/>
                </a:cubicBezTo>
                <a:cubicBezTo>
                  <a:pt x="6629868" y="1884350"/>
                  <a:pt x="6631505" y="1883940"/>
                  <a:pt x="6632324" y="1883940"/>
                </a:cubicBezTo>
                <a:cubicBezTo>
                  <a:pt x="6633142" y="1883122"/>
                  <a:pt x="6635189" y="1883122"/>
                  <a:pt x="6638463" y="1883940"/>
                </a:cubicBezTo>
                <a:cubicBezTo>
                  <a:pt x="6640100" y="1883940"/>
                  <a:pt x="6641328" y="1883940"/>
                  <a:pt x="6642146" y="1883940"/>
                </a:cubicBezTo>
                <a:cubicBezTo>
                  <a:pt x="6642146" y="1879848"/>
                  <a:pt x="6642146" y="1875755"/>
                  <a:pt x="6642146" y="1871662"/>
                </a:cubicBezTo>
                <a:close/>
                <a:moveTo>
                  <a:pt x="5327696" y="1871662"/>
                </a:moveTo>
                <a:cubicBezTo>
                  <a:pt x="5323604" y="1873299"/>
                  <a:pt x="5317055" y="1874527"/>
                  <a:pt x="5308051" y="1875346"/>
                </a:cubicBezTo>
                <a:cubicBezTo>
                  <a:pt x="5305595" y="1876164"/>
                  <a:pt x="5303958" y="1876573"/>
                  <a:pt x="5303140" y="1876573"/>
                </a:cubicBezTo>
                <a:cubicBezTo>
                  <a:pt x="5303140" y="1879848"/>
                  <a:pt x="5303140" y="1883531"/>
                  <a:pt x="5303140" y="1887624"/>
                </a:cubicBezTo>
                <a:cubicBezTo>
                  <a:pt x="5304777" y="1886805"/>
                  <a:pt x="5308051" y="1885987"/>
                  <a:pt x="5312962" y="1885168"/>
                </a:cubicBezTo>
                <a:cubicBezTo>
                  <a:pt x="5315418" y="1884350"/>
                  <a:pt x="5317055" y="1883940"/>
                  <a:pt x="5317874" y="1883940"/>
                </a:cubicBezTo>
                <a:cubicBezTo>
                  <a:pt x="5318692" y="1883122"/>
                  <a:pt x="5320739" y="1883122"/>
                  <a:pt x="5324013" y="1883940"/>
                </a:cubicBezTo>
                <a:cubicBezTo>
                  <a:pt x="5325650" y="1883940"/>
                  <a:pt x="5326878" y="1883940"/>
                  <a:pt x="5327696" y="1883940"/>
                </a:cubicBezTo>
                <a:cubicBezTo>
                  <a:pt x="5327696" y="1879848"/>
                  <a:pt x="5327696" y="1875755"/>
                  <a:pt x="5327696" y="1871662"/>
                </a:cubicBezTo>
                <a:close/>
                <a:moveTo>
                  <a:pt x="2836937" y="1871355"/>
                </a:moveTo>
                <a:cubicBezTo>
                  <a:pt x="2840416" y="1871560"/>
                  <a:pt x="2843792" y="1872481"/>
                  <a:pt x="2847067" y="1874118"/>
                </a:cubicBezTo>
                <a:cubicBezTo>
                  <a:pt x="2856071" y="1880666"/>
                  <a:pt x="2863438" y="1888852"/>
                  <a:pt x="2869168" y="1898674"/>
                </a:cubicBezTo>
                <a:cubicBezTo>
                  <a:pt x="2870805" y="1904404"/>
                  <a:pt x="2870395" y="1908497"/>
                  <a:pt x="2867940" y="1910953"/>
                </a:cubicBezTo>
                <a:cubicBezTo>
                  <a:pt x="2861391" y="1915045"/>
                  <a:pt x="2855252" y="1925277"/>
                  <a:pt x="2849522" y="1941649"/>
                </a:cubicBezTo>
                <a:cubicBezTo>
                  <a:pt x="2851978" y="1942467"/>
                  <a:pt x="2853615" y="1944104"/>
                  <a:pt x="2854434" y="1946560"/>
                </a:cubicBezTo>
                <a:cubicBezTo>
                  <a:pt x="2857708" y="1954745"/>
                  <a:pt x="2855661" y="1959247"/>
                  <a:pt x="2848294" y="1960066"/>
                </a:cubicBezTo>
                <a:cubicBezTo>
                  <a:pt x="2842565" y="1960066"/>
                  <a:pt x="2831929" y="1960885"/>
                  <a:pt x="2816376" y="1962522"/>
                </a:cubicBezTo>
                <a:cubicBezTo>
                  <a:pt x="2791819" y="1963340"/>
                  <a:pt x="2774630" y="1964159"/>
                  <a:pt x="2764807" y="1964977"/>
                </a:cubicBezTo>
                <a:cubicBezTo>
                  <a:pt x="2764807" y="1965796"/>
                  <a:pt x="2764398" y="1966614"/>
                  <a:pt x="2763579" y="1967433"/>
                </a:cubicBezTo>
                <a:cubicBezTo>
                  <a:pt x="2763579" y="1969070"/>
                  <a:pt x="2763579" y="1969889"/>
                  <a:pt x="2763579" y="1969889"/>
                </a:cubicBezTo>
                <a:cubicBezTo>
                  <a:pt x="2761123" y="1973981"/>
                  <a:pt x="2757031" y="1975209"/>
                  <a:pt x="2751301" y="1973572"/>
                </a:cubicBezTo>
                <a:cubicBezTo>
                  <a:pt x="2741479" y="1969479"/>
                  <a:pt x="2736976" y="1960885"/>
                  <a:pt x="2737795" y="1947788"/>
                </a:cubicBezTo>
                <a:cubicBezTo>
                  <a:pt x="2737795" y="1941239"/>
                  <a:pt x="2736976" y="1933463"/>
                  <a:pt x="2735339" y="1924459"/>
                </a:cubicBezTo>
                <a:cubicBezTo>
                  <a:pt x="2735339" y="1922003"/>
                  <a:pt x="2735339" y="1920366"/>
                  <a:pt x="2735339" y="1919548"/>
                </a:cubicBezTo>
                <a:cubicBezTo>
                  <a:pt x="2732065" y="1906451"/>
                  <a:pt x="2728382" y="1896628"/>
                  <a:pt x="2724288" y="1890080"/>
                </a:cubicBezTo>
                <a:cubicBezTo>
                  <a:pt x="2721832" y="1884350"/>
                  <a:pt x="2724288" y="1881485"/>
                  <a:pt x="2731656" y="1881485"/>
                </a:cubicBezTo>
                <a:cubicBezTo>
                  <a:pt x="2733293" y="1881485"/>
                  <a:pt x="2735748" y="1881894"/>
                  <a:pt x="2739022" y="1882713"/>
                </a:cubicBezTo>
                <a:cubicBezTo>
                  <a:pt x="2745571" y="1883531"/>
                  <a:pt x="2750482" y="1884350"/>
                  <a:pt x="2753757" y="1885168"/>
                </a:cubicBezTo>
                <a:cubicBezTo>
                  <a:pt x="2761943" y="1884350"/>
                  <a:pt x="2775448" y="1883122"/>
                  <a:pt x="2794275" y="1881485"/>
                </a:cubicBezTo>
                <a:cubicBezTo>
                  <a:pt x="2813920" y="1878211"/>
                  <a:pt x="2824561" y="1875346"/>
                  <a:pt x="2826198" y="1872890"/>
                </a:cubicBezTo>
                <a:cubicBezTo>
                  <a:pt x="2829882" y="1871662"/>
                  <a:pt x="2833458" y="1871151"/>
                  <a:pt x="2836937" y="1871355"/>
                </a:cubicBezTo>
                <a:close/>
                <a:moveTo>
                  <a:pt x="842256" y="1870741"/>
                </a:moveTo>
                <a:cubicBezTo>
                  <a:pt x="844915" y="1870946"/>
                  <a:pt x="847269" y="1871662"/>
                  <a:pt x="849316" y="1872890"/>
                </a:cubicBezTo>
                <a:cubicBezTo>
                  <a:pt x="856683" y="1876983"/>
                  <a:pt x="862004" y="1881075"/>
                  <a:pt x="865277" y="1885168"/>
                </a:cubicBezTo>
                <a:cubicBezTo>
                  <a:pt x="870190" y="1894172"/>
                  <a:pt x="867733" y="1899084"/>
                  <a:pt x="857910" y="1899902"/>
                </a:cubicBezTo>
                <a:cubicBezTo>
                  <a:pt x="845633" y="1899902"/>
                  <a:pt x="826396" y="1901539"/>
                  <a:pt x="800202" y="1904814"/>
                </a:cubicBezTo>
                <a:cubicBezTo>
                  <a:pt x="793654" y="1905632"/>
                  <a:pt x="789152" y="1906041"/>
                  <a:pt x="786697" y="1906041"/>
                </a:cubicBezTo>
                <a:cubicBezTo>
                  <a:pt x="790789" y="1908497"/>
                  <a:pt x="793245" y="1910543"/>
                  <a:pt x="794064" y="1912181"/>
                </a:cubicBezTo>
                <a:cubicBezTo>
                  <a:pt x="797338" y="1917092"/>
                  <a:pt x="796518" y="1920366"/>
                  <a:pt x="791608" y="1922003"/>
                </a:cubicBezTo>
                <a:cubicBezTo>
                  <a:pt x="789970" y="1922822"/>
                  <a:pt x="786697" y="1924459"/>
                  <a:pt x="781785" y="1926915"/>
                </a:cubicBezTo>
                <a:cubicBezTo>
                  <a:pt x="760502" y="1937556"/>
                  <a:pt x="745359" y="1944923"/>
                  <a:pt x="736355" y="1949016"/>
                </a:cubicBezTo>
                <a:cubicBezTo>
                  <a:pt x="752727" y="1946560"/>
                  <a:pt x="776874" y="1943695"/>
                  <a:pt x="808798" y="1940421"/>
                </a:cubicBezTo>
                <a:cubicBezTo>
                  <a:pt x="805524" y="1935509"/>
                  <a:pt x="802658" y="1930189"/>
                  <a:pt x="800202" y="1924459"/>
                </a:cubicBezTo>
                <a:cubicBezTo>
                  <a:pt x="799383" y="1922822"/>
                  <a:pt x="799383" y="1921594"/>
                  <a:pt x="800202" y="1920775"/>
                </a:cubicBezTo>
                <a:cubicBezTo>
                  <a:pt x="801021" y="1919957"/>
                  <a:pt x="802658" y="1919957"/>
                  <a:pt x="805113" y="1920775"/>
                </a:cubicBezTo>
                <a:cubicBezTo>
                  <a:pt x="821485" y="1924050"/>
                  <a:pt x="836628" y="1929370"/>
                  <a:pt x="850543" y="1936737"/>
                </a:cubicBezTo>
                <a:cubicBezTo>
                  <a:pt x="866096" y="1948197"/>
                  <a:pt x="868142" y="1964159"/>
                  <a:pt x="856683" y="1984623"/>
                </a:cubicBezTo>
                <a:cubicBezTo>
                  <a:pt x="850953" y="1991171"/>
                  <a:pt x="843586" y="1989125"/>
                  <a:pt x="834582" y="1978483"/>
                </a:cubicBezTo>
                <a:cubicBezTo>
                  <a:pt x="827215" y="1970298"/>
                  <a:pt x="821076" y="1962112"/>
                  <a:pt x="816164" y="1953927"/>
                </a:cubicBezTo>
                <a:cubicBezTo>
                  <a:pt x="788332" y="1959657"/>
                  <a:pt x="764595" y="1966205"/>
                  <a:pt x="744950" y="1973572"/>
                </a:cubicBezTo>
                <a:cubicBezTo>
                  <a:pt x="741676" y="1974391"/>
                  <a:pt x="736355" y="1977256"/>
                  <a:pt x="728987" y="1982167"/>
                </a:cubicBezTo>
                <a:cubicBezTo>
                  <a:pt x="724075" y="1986260"/>
                  <a:pt x="719984" y="1986260"/>
                  <a:pt x="716708" y="1982167"/>
                </a:cubicBezTo>
                <a:cubicBezTo>
                  <a:pt x="709342" y="1974800"/>
                  <a:pt x="702793" y="1967842"/>
                  <a:pt x="697063" y="1961294"/>
                </a:cubicBezTo>
                <a:cubicBezTo>
                  <a:pt x="694608" y="1954745"/>
                  <a:pt x="695835" y="1950653"/>
                  <a:pt x="700748" y="1949016"/>
                </a:cubicBezTo>
                <a:cubicBezTo>
                  <a:pt x="713843" y="1944923"/>
                  <a:pt x="725303" y="1937556"/>
                  <a:pt x="735127" y="1926915"/>
                </a:cubicBezTo>
                <a:cubicBezTo>
                  <a:pt x="736765" y="1924459"/>
                  <a:pt x="738811" y="1921594"/>
                  <a:pt x="741266" y="1918320"/>
                </a:cubicBezTo>
                <a:cubicBezTo>
                  <a:pt x="744541" y="1914227"/>
                  <a:pt x="746587" y="1911362"/>
                  <a:pt x="747406" y="1909725"/>
                </a:cubicBezTo>
                <a:cubicBezTo>
                  <a:pt x="744131" y="1910543"/>
                  <a:pt x="738811" y="1911362"/>
                  <a:pt x="731443" y="1912181"/>
                </a:cubicBezTo>
                <a:cubicBezTo>
                  <a:pt x="725713" y="1913818"/>
                  <a:pt x="721620" y="1914636"/>
                  <a:pt x="719165" y="1914636"/>
                </a:cubicBezTo>
                <a:cubicBezTo>
                  <a:pt x="712615" y="1916273"/>
                  <a:pt x="706887" y="1915455"/>
                  <a:pt x="701975" y="1912181"/>
                </a:cubicBezTo>
                <a:cubicBezTo>
                  <a:pt x="696244" y="1907269"/>
                  <a:pt x="690925" y="1902358"/>
                  <a:pt x="686012" y="1897447"/>
                </a:cubicBezTo>
                <a:cubicBezTo>
                  <a:pt x="684375" y="1895809"/>
                  <a:pt x="683557" y="1894172"/>
                  <a:pt x="683557" y="1892535"/>
                </a:cubicBezTo>
                <a:cubicBezTo>
                  <a:pt x="684375" y="1891717"/>
                  <a:pt x="686421" y="1891307"/>
                  <a:pt x="689696" y="1891307"/>
                </a:cubicBezTo>
                <a:cubicBezTo>
                  <a:pt x="703612" y="1889670"/>
                  <a:pt x="716708" y="1888442"/>
                  <a:pt x="728987" y="1887624"/>
                </a:cubicBezTo>
                <a:cubicBezTo>
                  <a:pt x="733080" y="1886805"/>
                  <a:pt x="739629" y="1885987"/>
                  <a:pt x="748634" y="1885168"/>
                </a:cubicBezTo>
                <a:cubicBezTo>
                  <a:pt x="772371" y="1881075"/>
                  <a:pt x="792426" y="1878211"/>
                  <a:pt x="808798" y="1876573"/>
                </a:cubicBezTo>
                <a:cubicBezTo>
                  <a:pt x="812071" y="1876573"/>
                  <a:pt x="820257" y="1874936"/>
                  <a:pt x="833355" y="1871662"/>
                </a:cubicBezTo>
                <a:cubicBezTo>
                  <a:pt x="836628" y="1870844"/>
                  <a:pt x="839596" y="1870537"/>
                  <a:pt x="842256" y="1870741"/>
                </a:cubicBezTo>
                <a:close/>
                <a:moveTo>
                  <a:pt x="3761541" y="1867979"/>
                </a:moveTo>
                <a:cubicBezTo>
                  <a:pt x="3774638" y="1869616"/>
                  <a:pt x="3784870" y="1875346"/>
                  <a:pt x="3792237" y="1885168"/>
                </a:cubicBezTo>
                <a:cubicBezTo>
                  <a:pt x="3795511" y="1887624"/>
                  <a:pt x="3795920" y="1891307"/>
                  <a:pt x="3793465" y="1896219"/>
                </a:cubicBezTo>
                <a:cubicBezTo>
                  <a:pt x="3792646" y="1897856"/>
                  <a:pt x="3791009" y="1903176"/>
                  <a:pt x="3788553" y="1912181"/>
                </a:cubicBezTo>
                <a:cubicBezTo>
                  <a:pt x="3787735" y="1916273"/>
                  <a:pt x="3786916" y="1919138"/>
                  <a:pt x="3786098" y="1920775"/>
                </a:cubicBezTo>
                <a:cubicBezTo>
                  <a:pt x="3785279" y="1925687"/>
                  <a:pt x="3783642" y="1929779"/>
                  <a:pt x="3781186" y="1933054"/>
                </a:cubicBezTo>
                <a:cubicBezTo>
                  <a:pt x="3782005" y="1933054"/>
                  <a:pt x="3782823" y="1933054"/>
                  <a:pt x="3783642" y="1933054"/>
                </a:cubicBezTo>
                <a:cubicBezTo>
                  <a:pt x="3809836" y="1937146"/>
                  <a:pt x="3827844" y="1941239"/>
                  <a:pt x="3837667" y="1945332"/>
                </a:cubicBezTo>
                <a:cubicBezTo>
                  <a:pt x="3847489" y="1948606"/>
                  <a:pt x="3852401" y="1958020"/>
                  <a:pt x="3852401" y="1973572"/>
                </a:cubicBezTo>
                <a:cubicBezTo>
                  <a:pt x="3849945" y="1985850"/>
                  <a:pt x="3842578" y="1989534"/>
                  <a:pt x="3830300" y="1984623"/>
                </a:cubicBezTo>
                <a:cubicBezTo>
                  <a:pt x="3813929" y="1973981"/>
                  <a:pt x="3796330" y="1959657"/>
                  <a:pt x="3777503" y="1941649"/>
                </a:cubicBezTo>
                <a:cubicBezTo>
                  <a:pt x="3770954" y="1953108"/>
                  <a:pt x="3762769" y="1961294"/>
                  <a:pt x="3752946" y="1966205"/>
                </a:cubicBezTo>
                <a:cubicBezTo>
                  <a:pt x="3734938" y="1977665"/>
                  <a:pt x="3714883" y="1983804"/>
                  <a:pt x="3692782" y="1984623"/>
                </a:cubicBezTo>
                <a:cubicBezTo>
                  <a:pt x="3690327" y="1985441"/>
                  <a:pt x="3688690" y="1985032"/>
                  <a:pt x="3687871" y="1983395"/>
                </a:cubicBezTo>
                <a:cubicBezTo>
                  <a:pt x="3687053" y="1982576"/>
                  <a:pt x="3687871" y="1981758"/>
                  <a:pt x="3690327" y="1980939"/>
                </a:cubicBezTo>
                <a:cubicBezTo>
                  <a:pt x="3735347" y="1965387"/>
                  <a:pt x="3758676" y="1936737"/>
                  <a:pt x="3760313" y="1894991"/>
                </a:cubicBezTo>
                <a:cubicBezTo>
                  <a:pt x="3759495" y="1886805"/>
                  <a:pt x="3758267" y="1881075"/>
                  <a:pt x="3756630" y="1877801"/>
                </a:cubicBezTo>
                <a:cubicBezTo>
                  <a:pt x="3754993" y="1871253"/>
                  <a:pt x="3756630" y="1867979"/>
                  <a:pt x="3761541" y="1867979"/>
                </a:cubicBezTo>
                <a:close/>
                <a:moveTo>
                  <a:pt x="7976539" y="1866751"/>
                </a:moveTo>
                <a:cubicBezTo>
                  <a:pt x="7975721" y="1872481"/>
                  <a:pt x="7974902" y="1881894"/>
                  <a:pt x="7974083" y="1894991"/>
                </a:cubicBezTo>
                <a:cubicBezTo>
                  <a:pt x="7973265" y="1901539"/>
                  <a:pt x="7972855" y="1906451"/>
                  <a:pt x="7972855" y="1909725"/>
                </a:cubicBezTo>
                <a:cubicBezTo>
                  <a:pt x="7982679" y="1908088"/>
                  <a:pt x="7990864" y="1906860"/>
                  <a:pt x="7997413" y="1906041"/>
                </a:cubicBezTo>
                <a:cubicBezTo>
                  <a:pt x="7999049" y="1906041"/>
                  <a:pt x="8000277" y="1906860"/>
                  <a:pt x="8001096" y="1908497"/>
                </a:cubicBezTo>
                <a:cubicBezTo>
                  <a:pt x="8001096" y="1909316"/>
                  <a:pt x="8000277" y="1910134"/>
                  <a:pt x="7998640" y="1910953"/>
                </a:cubicBezTo>
                <a:cubicBezTo>
                  <a:pt x="7997003" y="1911771"/>
                  <a:pt x="7994547" y="1912999"/>
                  <a:pt x="7991273" y="1914636"/>
                </a:cubicBezTo>
                <a:cubicBezTo>
                  <a:pt x="7988817" y="1916273"/>
                  <a:pt x="7982269" y="1919548"/>
                  <a:pt x="7971628" y="1924459"/>
                </a:cubicBezTo>
                <a:lnTo>
                  <a:pt x="7971628" y="1934282"/>
                </a:lnTo>
                <a:cubicBezTo>
                  <a:pt x="7971628" y="1939193"/>
                  <a:pt x="7971628" y="1943695"/>
                  <a:pt x="7971628" y="1947788"/>
                </a:cubicBezTo>
                <a:cubicBezTo>
                  <a:pt x="7984725" y="1936328"/>
                  <a:pt x="7996185" y="1924459"/>
                  <a:pt x="8006007" y="1912181"/>
                </a:cubicBezTo>
                <a:cubicBezTo>
                  <a:pt x="7993729" y="1899902"/>
                  <a:pt x="7984315" y="1892126"/>
                  <a:pt x="7977767" y="1888852"/>
                </a:cubicBezTo>
                <a:cubicBezTo>
                  <a:pt x="7973674" y="1885578"/>
                  <a:pt x="7973674" y="1881894"/>
                  <a:pt x="7977767" y="1877801"/>
                </a:cubicBezTo>
                <a:cubicBezTo>
                  <a:pt x="7990045" y="1875346"/>
                  <a:pt x="8000277" y="1877392"/>
                  <a:pt x="8008463" y="1883940"/>
                </a:cubicBezTo>
                <a:cubicBezTo>
                  <a:pt x="8010100" y="1884759"/>
                  <a:pt x="8012147" y="1886805"/>
                  <a:pt x="8014602" y="1890080"/>
                </a:cubicBezTo>
                <a:cubicBezTo>
                  <a:pt x="8016239" y="1891717"/>
                  <a:pt x="8017467" y="1892945"/>
                  <a:pt x="8018285" y="1893763"/>
                </a:cubicBezTo>
                <a:cubicBezTo>
                  <a:pt x="8019104" y="1892126"/>
                  <a:pt x="8019923" y="1889261"/>
                  <a:pt x="8020741" y="1885168"/>
                </a:cubicBezTo>
                <a:cubicBezTo>
                  <a:pt x="8023197" y="1881075"/>
                  <a:pt x="8025653" y="1874936"/>
                  <a:pt x="8028108" y="1866751"/>
                </a:cubicBezTo>
                <a:cubicBezTo>
                  <a:pt x="8027289" y="1866751"/>
                  <a:pt x="8024425" y="1867569"/>
                  <a:pt x="8019513" y="1869206"/>
                </a:cubicBezTo>
                <a:cubicBezTo>
                  <a:pt x="8007235" y="1872481"/>
                  <a:pt x="7999868" y="1874527"/>
                  <a:pt x="7997413" y="1875346"/>
                </a:cubicBezTo>
                <a:cubicBezTo>
                  <a:pt x="7994957" y="1876164"/>
                  <a:pt x="7992091" y="1876164"/>
                  <a:pt x="7988817" y="1875346"/>
                </a:cubicBezTo>
                <a:cubicBezTo>
                  <a:pt x="7983087" y="1872890"/>
                  <a:pt x="7978995" y="1870025"/>
                  <a:pt x="7976539" y="1866751"/>
                </a:cubicBezTo>
                <a:close/>
                <a:moveTo>
                  <a:pt x="6671614" y="1866751"/>
                </a:moveTo>
                <a:cubicBezTo>
                  <a:pt x="6671205" y="1869616"/>
                  <a:pt x="6670796" y="1873402"/>
                  <a:pt x="6670387" y="1878108"/>
                </a:cubicBezTo>
                <a:lnTo>
                  <a:pt x="6670019" y="1883166"/>
                </a:lnTo>
                <a:lnTo>
                  <a:pt x="6672842" y="1877801"/>
                </a:lnTo>
                <a:cubicBezTo>
                  <a:pt x="6685121" y="1875346"/>
                  <a:pt x="6695352" y="1877392"/>
                  <a:pt x="6703538" y="1883940"/>
                </a:cubicBezTo>
                <a:cubicBezTo>
                  <a:pt x="6705175" y="1884759"/>
                  <a:pt x="6707222" y="1886805"/>
                  <a:pt x="6709677" y="1890080"/>
                </a:cubicBezTo>
                <a:cubicBezTo>
                  <a:pt x="6711314" y="1891717"/>
                  <a:pt x="6712542" y="1892945"/>
                  <a:pt x="6713361" y="1893763"/>
                </a:cubicBezTo>
                <a:cubicBezTo>
                  <a:pt x="6714179" y="1892126"/>
                  <a:pt x="6714998" y="1889261"/>
                  <a:pt x="6715816" y="1885168"/>
                </a:cubicBezTo>
                <a:cubicBezTo>
                  <a:pt x="6718272" y="1881075"/>
                  <a:pt x="6720728" y="1874936"/>
                  <a:pt x="6723183" y="1866751"/>
                </a:cubicBezTo>
                <a:cubicBezTo>
                  <a:pt x="6722365" y="1866751"/>
                  <a:pt x="6719500" y="1867569"/>
                  <a:pt x="6714588" y="1869206"/>
                </a:cubicBezTo>
                <a:cubicBezTo>
                  <a:pt x="6702310" y="1872481"/>
                  <a:pt x="6694943" y="1874527"/>
                  <a:pt x="6692488" y="1875346"/>
                </a:cubicBezTo>
                <a:cubicBezTo>
                  <a:pt x="6690032" y="1876164"/>
                  <a:pt x="6687167" y="1876164"/>
                  <a:pt x="6683893" y="1875346"/>
                </a:cubicBezTo>
                <a:cubicBezTo>
                  <a:pt x="6678163" y="1872890"/>
                  <a:pt x="6674070" y="1870025"/>
                  <a:pt x="6671614" y="1866751"/>
                </a:cubicBezTo>
                <a:close/>
                <a:moveTo>
                  <a:pt x="5357164" y="1866751"/>
                </a:moveTo>
                <a:cubicBezTo>
                  <a:pt x="5356346" y="1872481"/>
                  <a:pt x="5355527" y="1881894"/>
                  <a:pt x="5354709" y="1894991"/>
                </a:cubicBezTo>
                <a:cubicBezTo>
                  <a:pt x="5353890" y="1901539"/>
                  <a:pt x="5353481" y="1906451"/>
                  <a:pt x="5353481" y="1909725"/>
                </a:cubicBezTo>
                <a:cubicBezTo>
                  <a:pt x="5363304" y="1908088"/>
                  <a:pt x="5371489" y="1906860"/>
                  <a:pt x="5378038" y="1906041"/>
                </a:cubicBezTo>
                <a:cubicBezTo>
                  <a:pt x="5379675" y="1906041"/>
                  <a:pt x="5380902" y="1906860"/>
                  <a:pt x="5381721" y="1908497"/>
                </a:cubicBezTo>
                <a:cubicBezTo>
                  <a:pt x="5381721" y="1909316"/>
                  <a:pt x="5380902" y="1910134"/>
                  <a:pt x="5379265" y="1910953"/>
                </a:cubicBezTo>
                <a:cubicBezTo>
                  <a:pt x="5377628" y="1911771"/>
                  <a:pt x="5375173" y="1912999"/>
                  <a:pt x="5371898" y="1914636"/>
                </a:cubicBezTo>
                <a:cubicBezTo>
                  <a:pt x="5369443" y="1916273"/>
                  <a:pt x="5362894" y="1919548"/>
                  <a:pt x="5352253" y="1924459"/>
                </a:cubicBezTo>
                <a:lnTo>
                  <a:pt x="5352253" y="1934282"/>
                </a:lnTo>
                <a:cubicBezTo>
                  <a:pt x="5352253" y="1939193"/>
                  <a:pt x="5352253" y="1943695"/>
                  <a:pt x="5352253" y="1947788"/>
                </a:cubicBezTo>
                <a:cubicBezTo>
                  <a:pt x="5365350" y="1936328"/>
                  <a:pt x="5376810" y="1924459"/>
                  <a:pt x="5386632" y="1912181"/>
                </a:cubicBezTo>
                <a:cubicBezTo>
                  <a:pt x="5374354" y="1899902"/>
                  <a:pt x="5364941" y="1892126"/>
                  <a:pt x="5358392" y="1888852"/>
                </a:cubicBezTo>
                <a:cubicBezTo>
                  <a:pt x="5354299" y="1885578"/>
                  <a:pt x="5354299" y="1881894"/>
                  <a:pt x="5358392" y="1877801"/>
                </a:cubicBezTo>
                <a:cubicBezTo>
                  <a:pt x="5370671" y="1875346"/>
                  <a:pt x="5380902" y="1877392"/>
                  <a:pt x="5389088" y="1883940"/>
                </a:cubicBezTo>
                <a:cubicBezTo>
                  <a:pt x="5390725" y="1884759"/>
                  <a:pt x="5392772" y="1886805"/>
                  <a:pt x="5395227" y="1890080"/>
                </a:cubicBezTo>
                <a:cubicBezTo>
                  <a:pt x="5396864" y="1891717"/>
                  <a:pt x="5398092" y="1892945"/>
                  <a:pt x="5398911" y="1893763"/>
                </a:cubicBezTo>
                <a:cubicBezTo>
                  <a:pt x="5399729" y="1892126"/>
                  <a:pt x="5400548" y="1889261"/>
                  <a:pt x="5401366" y="1885168"/>
                </a:cubicBezTo>
                <a:cubicBezTo>
                  <a:pt x="5403822" y="1881075"/>
                  <a:pt x="5406278" y="1874936"/>
                  <a:pt x="5408733" y="1866751"/>
                </a:cubicBezTo>
                <a:cubicBezTo>
                  <a:pt x="5407915" y="1866751"/>
                  <a:pt x="5405050" y="1867569"/>
                  <a:pt x="5400138" y="1869206"/>
                </a:cubicBezTo>
                <a:cubicBezTo>
                  <a:pt x="5387860" y="1872481"/>
                  <a:pt x="5380493" y="1874527"/>
                  <a:pt x="5378038" y="1875346"/>
                </a:cubicBezTo>
                <a:cubicBezTo>
                  <a:pt x="5375582" y="1876164"/>
                  <a:pt x="5372717" y="1876164"/>
                  <a:pt x="5369443" y="1875346"/>
                </a:cubicBezTo>
                <a:cubicBezTo>
                  <a:pt x="5363713" y="1872890"/>
                  <a:pt x="5359620" y="1870025"/>
                  <a:pt x="5357164" y="1866751"/>
                </a:cubicBezTo>
                <a:close/>
                <a:moveTo>
                  <a:pt x="3379053" y="1866751"/>
                </a:moveTo>
                <a:cubicBezTo>
                  <a:pt x="3367593" y="1881485"/>
                  <a:pt x="3356133" y="1893763"/>
                  <a:pt x="3344673" y="1903586"/>
                </a:cubicBezTo>
                <a:cubicBezTo>
                  <a:pt x="3346311" y="1903586"/>
                  <a:pt x="3349175" y="1903176"/>
                  <a:pt x="3353268" y="1902358"/>
                </a:cubicBezTo>
                <a:cubicBezTo>
                  <a:pt x="3356542" y="1902358"/>
                  <a:pt x="3365137" y="1901130"/>
                  <a:pt x="3379053" y="1898674"/>
                </a:cubicBezTo>
                <a:cubicBezTo>
                  <a:pt x="3379053" y="1889670"/>
                  <a:pt x="3379053" y="1879029"/>
                  <a:pt x="3379053" y="1866751"/>
                </a:cubicBezTo>
                <a:close/>
                <a:moveTo>
                  <a:pt x="8338154" y="1865523"/>
                </a:moveTo>
                <a:cubicBezTo>
                  <a:pt x="8334061" y="1866342"/>
                  <a:pt x="8327513" y="1867160"/>
                  <a:pt x="8318509" y="1867979"/>
                </a:cubicBezTo>
                <a:cubicBezTo>
                  <a:pt x="8311142" y="1869616"/>
                  <a:pt x="8305821" y="1870434"/>
                  <a:pt x="8302547" y="1870434"/>
                </a:cubicBezTo>
                <a:cubicBezTo>
                  <a:pt x="8302547" y="1874527"/>
                  <a:pt x="8302547" y="1879029"/>
                  <a:pt x="8302547" y="1883940"/>
                </a:cubicBezTo>
                <a:cubicBezTo>
                  <a:pt x="8305003" y="1883940"/>
                  <a:pt x="8308686" y="1883531"/>
                  <a:pt x="8313598" y="1882713"/>
                </a:cubicBezTo>
                <a:cubicBezTo>
                  <a:pt x="8320146" y="1881894"/>
                  <a:pt x="8324648" y="1881075"/>
                  <a:pt x="8327104" y="1880257"/>
                </a:cubicBezTo>
                <a:cubicBezTo>
                  <a:pt x="8331197" y="1880257"/>
                  <a:pt x="8335699" y="1879438"/>
                  <a:pt x="8340610" y="1877801"/>
                </a:cubicBezTo>
                <a:cubicBezTo>
                  <a:pt x="8340610" y="1874527"/>
                  <a:pt x="8341019" y="1872071"/>
                  <a:pt x="8341838" y="1870434"/>
                </a:cubicBezTo>
                <a:cubicBezTo>
                  <a:pt x="8341838" y="1866342"/>
                  <a:pt x="8340610" y="1864704"/>
                  <a:pt x="8338154" y="1865523"/>
                </a:cubicBezTo>
                <a:close/>
                <a:moveTo>
                  <a:pt x="2710783" y="1865523"/>
                </a:moveTo>
                <a:cubicBezTo>
                  <a:pt x="2711601" y="1865523"/>
                  <a:pt x="2711601" y="1866751"/>
                  <a:pt x="2710783" y="1869206"/>
                </a:cubicBezTo>
                <a:cubicBezTo>
                  <a:pt x="2709964" y="1873299"/>
                  <a:pt x="2706281" y="1883940"/>
                  <a:pt x="2699732" y="1901130"/>
                </a:cubicBezTo>
                <a:cubicBezTo>
                  <a:pt x="2698095" y="1906041"/>
                  <a:pt x="2696867" y="1909725"/>
                  <a:pt x="2696048" y="1912181"/>
                </a:cubicBezTo>
                <a:cubicBezTo>
                  <a:pt x="2691955" y="1922822"/>
                  <a:pt x="2687045" y="1935919"/>
                  <a:pt x="2681314" y="1951471"/>
                </a:cubicBezTo>
                <a:cubicBezTo>
                  <a:pt x="2679677" y="1956382"/>
                  <a:pt x="2678450" y="1959657"/>
                  <a:pt x="2677631" y="1961294"/>
                </a:cubicBezTo>
                <a:cubicBezTo>
                  <a:pt x="2675175" y="1965387"/>
                  <a:pt x="2670673" y="1966614"/>
                  <a:pt x="2664124" y="1964977"/>
                </a:cubicBezTo>
                <a:cubicBezTo>
                  <a:pt x="2652665" y="1956792"/>
                  <a:pt x="2646525" y="1942467"/>
                  <a:pt x="2645707" y="1922003"/>
                </a:cubicBezTo>
                <a:cubicBezTo>
                  <a:pt x="2645707" y="1917092"/>
                  <a:pt x="2647344" y="1915045"/>
                  <a:pt x="2650618" y="1915864"/>
                </a:cubicBezTo>
                <a:cubicBezTo>
                  <a:pt x="2653074" y="1917501"/>
                  <a:pt x="2658395" y="1914227"/>
                  <a:pt x="2666581" y="1906041"/>
                </a:cubicBezTo>
                <a:cubicBezTo>
                  <a:pt x="2685407" y="1889670"/>
                  <a:pt x="2698913" y="1876983"/>
                  <a:pt x="2707099" y="1867979"/>
                </a:cubicBezTo>
                <a:cubicBezTo>
                  <a:pt x="2708736" y="1866342"/>
                  <a:pt x="2709964" y="1865523"/>
                  <a:pt x="2710783" y="1865523"/>
                </a:cubicBezTo>
                <a:close/>
                <a:moveTo>
                  <a:pt x="5029631" y="1861839"/>
                </a:moveTo>
                <a:cubicBezTo>
                  <a:pt x="5026357" y="1861839"/>
                  <a:pt x="5021445" y="1862249"/>
                  <a:pt x="5014897" y="1863067"/>
                </a:cubicBezTo>
                <a:cubicBezTo>
                  <a:pt x="5007530" y="1863067"/>
                  <a:pt x="5002209" y="1863477"/>
                  <a:pt x="4998935" y="1864295"/>
                </a:cubicBezTo>
                <a:cubicBezTo>
                  <a:pt x="5006302" y="1867569"/>
                  <a:pt x="5013260" y="1873299"/>
                  <a:pt x="5019808" y="1881485"/>
                </a:cubicBezTo>
                <a:cubicBezTo>
                  <a:pt x="5023901" y="1888852"/>
                  <a:pt x="5023492" y="1894172"/>
                  <a:pt x="5018580" y="1897447"/>
                </a:cubicBezTo>
                <a:cubicBezTo>
                  <a:pt x="5021036" y="1898265"/>
                  <a:pt x="5024310" y="1900312"/>
                  <a:pt x="5028403" y="1903586"/>
                </a:cubicBezTo>
                <a:cubicBezTo>
                  <a:pt x="5030040" y="1905223"/>
                  <a:pt x="5031268" y="1906451"/>
                  <a:pt x="5032087" y="1907269"/>
                </a:cubicBezTo>
                <a:cubicBezTo>
                  <a:pt x="5032087" y="1903176"/>
                  <a:pt x="5032087" y="1898674"/>
                  <a:pt x="5032087" y="1893763"/>
                </a:cubicBezTo>
                <a:cubicBezTo>
                  <a:pt x="5033724" y="1878211"/>
                  <a:pt x="5033314" y="1867979"/>
                  <a:pt x="5030859" y="1863067"/>
                </a:cubicBezTo>
                <a:cubicBezTo>
                  <a:pt x="5030040" y="1862249"/>
                  <a:pt x="5029631" y="1861839"/>
                  <a:pt x="5029631" y="1861839"/>
                </a:cubicBezTo>
                <a:close/>
                <a:moveTo>
                  <a:pt x="124260" y="1861839"/>
                </a:moveTo>
                <a:cubicBezTo>
                  <a:pt x="120985" y="1861839"/>
                  <a:pt x="116075" y="1862249"/>
                  <a:pt x="109526" y="1863067"/>
                </a:cubicBezTo>
                <a:cubicBezTo>
                  <a:pt x="102159" y="1863067"/>
                  <a:pt x="96838" y="1863477"/>
                  <a:pt x="93565" y="1864295"/>
                </a:cubicBezTo>
                <a:cubicBezTo>
                  <a:pt x="100931" y="1867569"/>
                  <a:pt x="107889" y="1873299"/>
                  <a:pt x="114438" y="1881485"/>
                </a:cubicBezTo>
                <a:cubicBezTo>
                  <a:pt x="118531" y="1888852"/>
                  <a:pt x="118121" y="1894172"/>
                  <a:pt x="113209" y="1897447"/>
                </a:cubicBezTo>
                <a:cubicBezTo>
                  <a:pt x="115666" y="1898265"/>
                  <a:pt x="118939" y="1900312"/>
                  <a:pt x="123032" y="1903586"/>
                </a:cubicBezTo>
                <a:cubicBezTo>
                  <a:pt x="124669" y="1905223"/>
                  <a:pt x="125897" y="1906451"/>
                  <a:pt x="126716" y="1907269"/>
                </a:cubicBezTo>
                <a:cubicBezTo>
                  <a:pt x="126716" y="1903176"/>
                  <a:pt x="126716" y="1898674"/>
                  <a:pt x="126716" y="1893763"/>
                </a:cubicBezTo>
                <a:cubicBezTo>
                  <a:pt x="128353" y="1878211"/>
                  <a:pt x="127944" y="1867979"/>
                  <a:pt x="125488" y="1863067"/>
                </a:cubicBezTo>
                <a:cubicBezTo>
                  <a:pt x="124669" y="1862249"/>
                  <a:pt x="124260" y="1861839"/>
                  <a:pt x="124260" y="1861839"/>
                </a:cubicBezTo>
                <a:close/>
                <a:moveTo>
                  <a:pt x="5971415" y="1852017"/>
                </a:moveTo>
                <a:cubicBezTo>
                  <a:pt x="5972234" y="1852835"/>
                  <a:pt x="5972234" y="1854473"/>
                  <a:pt x="5971415" y="1856928"/>
                </a:cubicBezTo>
                <a:cubicBezTo>
                  <a:pt x="5969778" y="1867569"/>
                  <a:pt x="5964458" y="1882713"/>
                  <a:pt x="5955453" y="1902358"/>
                </a:cubicBezTo>
                <a:cubicBezTo>
                  <a:pt x="5944812" y="1926915"/>
                  <a:pt x="5936217" y="1946969"/>
                  <a:pt x="5929669" y="1962522"/>
                </a:cubicBezTo>
                <a:cubicBezTo>
                  <a:pt x="5928032" y="1964977"/>
                  <a:pt x="5922711" y="1965796"/>
                  <a:pt x="5913707" y="1964977"/>
                </a:cubicBezTo>
                <a:cubicBezTo>
                  <a:pt x="5906340" y="1958429"/>
                  <a:pt x="5900610" y="1946151"/>
                  <a:pt x="5896517" y="1928142"/>
                </a:cubicBezTo>
                <a:cubicBezTo>
                  <a:pt x="5896517" y="1922412"/>
                  <a:pt x="5898155" y="1919957"/>
                  <a:pt x="5901429" y="1920775"/>
                </a:cubicBezTo>
                <a:cubicBezTo>
                  <a:pt x="5905522" y="1921594"/>
                  <a:pt x="5909614" y="1919548"/>
                  <a:pt x="5913707" y="1914636"/>
                </a:cubicBezTo>
                <a:cubicBezTo>
                  <a:pt x="5918618" y="1908906"/>
                  <a:pt x="5928441" y="1897856"/>
                  <a:pt x="5943175" y="1881485"/>
                </a:cubicBezTo>
                <a:cubicBezTo>
                  <a:pt x="5955453" y="1868388"/>
                  <a:pt x="5963639" y="1859384"/>
                  <a:pt x="5967732" y="1854473"/>
                </a:cubicBezTo>
                <a:cubicBezTo>
                  <a:pt x="5969369" y="1852835"/>
                  <a:pt x="5970597" y="1852017"/>
                  <a:pt x="5971415" y="1852017"/>
                </a:cubicBezTo>
                <a:close/>
                <a:moveTo>
                  <a:pt x="4079252" y="1850789"/>
                </a:moveTo>
                <a:cubicBezTo>
                  <a:pt x="4074341" y="1850789"/>
                  <a:pt x="4069020" y="1851608"/>
                  <a:pt x="4063290" y="1853245"/>
                </a:cubicBezTo>
                <a:cubicBezTo>
                  <a:pt x="4064109" y="1855700"/>
                  <a:pt x="4064518" y="1858975"/>
                  <a:pt x="4064518" y="1863067"/>
                </a:cubicBezTo>
                <a:cubicBezTo>
                  <a:pt x="4066155" y="1862249"/>
                  <a:pt x="4068611" y="1861839"/>
                  <a:pt x="4071885" y="1861839"/>
                </a:cubicBezTo>
                <a:cubicBezTo>
                  <a:pt x="4075159" y="1861021"/>
                  <a:pt x="4077615" y="1860612"/>
                  <a:pt x="4079252" y="1860612"/>
                </a:cubicBezTo>
                <a:close/>
                <a:moveTo>
                  <a:pt x="7269903" y="1847106"/>
                </a:moveTo>
                <a:cubicBezTo>
                  <a:pt x="7288730" y="1847106"/>
                  <a:pt x="7301417" y="1848333"/>
                  <a:pt x="7307966" y="1850789"/>
                </a:cubicBezTo>
                <a:cubicBezTo>
                  <a:pt x="7316151" y="1852426"/>
                  <a:pt x="7320653" y="1858975"/>
                  <a:pt x="7321472" y="1870434"/>
                </a:cubicBezTo>
                <a:cubicBezTo>
                  <a:pt x="7321472" y="1881075"/>
                  <a:pt x="7317379" y="1886396"/>
                  <a:pt x="7309194" y="1886396"/>
                </a:cubicBezTo>
                <a:cubicBezTo>
                  <a:pt x="7305919" y="1887215"/>
                  <a:pt x="7301009" y="1885168"/>
                  <a:pt x="7294460" y="1880257"/>
                </a:cubicBezTo>
                <a:cubicBezTo>
                  <a:pt x="7281363" y="1867160"/>
                  <a:pt x="7272359" y="1857747"/>
                  <a:pt x="7267447" y="1852017"/>
                </a:cubicBezTo>
                <a:cubicBezTo>
                  <a:pt x="7265811" y="1850380"/>
                  <a:pt x="7264992" y="1849152"/>
                  <a:pt x="7264992" y="1848333"/>
                </a:cubicBezTo>
                <a:cubicBezTo>
                  <a:pt x="7265811" y="1847515"/>
                  <a:pt x="7267447" y="1847106"/>
                  <a:pt x="7269903" y="1847106"/>
                </a:cubicBezTo>
                <a:close/>
                <a:moveTo>
                  <a:pt x="4035050" y="1845878"/>
                </a:moveTo>
                <a:cubicBezTo>
                  <a:pt x="4032594" y="1849152"/>
                  <a:pt x="4030957" y="1852426"/>
                  <a:pt x="4030139" y="1855700"/>
                </a:cubicBezTo>
                <a:cubicBezTo>
                  <a:pt x="4026046" y="1867979"/>
                  <a:pt x="4020316" y="1879029"/>
                  <a:pt x="4012949" y="1888852"/>
                </a:cubicBezTo>
                <a:cubicBezTo>
                  <a:pt x="4014586" y="1888852"/>
                  <a:pt x="4015814" y="1888852"/>
                  <a:pt x="4016632" y="1888852"/>
                </a:cubicBezTo>
                <a:cubicBezTo>
                  <a:pt x="4023999" y="1890489"/>
                  <a:pt x="4030957" y="1892535"/>
                  <a:pt x="4037506" y="1894991"/>
                </a:cubicBezTo>
                <a:lnTo>
                  <a:pt x="4079252" y="1888852"/>
                </a:lnTo>
                <a:cubicBezTo>
                  <a:pt x="4079252" y="1885578"/>
                  <a:pt x="4079252" y="1882303"/>
                  <a:pt x="4079252" y="1879029"/>
                </a:cubicBezTo>
                <a:cubicBezTo>
                  <a:pt x="4076796" y="1879029"/>
                  <a:pt x="4075159" y="1879029"/>
                  <a:pt x="4074341" y="1879029"/>
                </a:cubicBezTo>
                <a:cubicBezTo>
                  <a:pt x="4071066" y="1880666"/>
                  <a:pt x="4068201" y="1880257"/>
                  <a:pt x="4065746" y="1877801"/>
                </a:cubicBezTo>
                <a:cubicBezTo>
                  <a:pt x="4065746" y="1878620"/>
                  <a:pt x="4065746" y="1879438"/>
                  <a:pt x="4065746" y="1880257"/>
                </a:cubicBezTo>
                <a:cubicBezTo>
                  <a:pt x="4066564" y="1886805"/>
                  <a:pt x="4064518" y="1890489"/>
                  <a:pt x="4059607" y="1891307"/>
                </a:cubicBezTo>
                <a:cubicBezTo>
                  <a:pt x="4057969" y="1891307"/>
                  <a:pt x="4054695" y="1889670"/>
                  <a:pt x="4049784" y="1886396"/>
                </a:cubicBezTo>
                <a:cubicBezTo>
                  <a:pt x="4046510" y="1883940"/>
                  <a:pt x="4044463" y="1880666"/>
                  <a:pt x="4043645" y="1876573"/>
                </a:cubicBezTo>
                <a:cubicBezTo>
                  <a:pt x="4042008" y="1868388"/>
                  <a:pt x="4039961" y="1860612"/>
                  <a:pt x="4037506" y="1853245"/>
                </a:cubicBezTo>
                <a:cubicBezTo>
                  <a:pt x="4037506" y="1852426"/>
                  <a:pt x="4037096" y="1851198"/>
                  <a:pt x="4036278" y="1849561"/>
                </a:cubicBezTo>
                <a:cubicBezTo>
                  <a:pt x="4035459" y="1847924"/>
                  <a:pt x="4035050" y="1846696"/>
                  <a:pt x="4035050" y="1845878"/>
                </a:cubicBezTo>
                <a:close/>
                <a:moveTo>
                  <a:pt x="4114859" y="1844650"/>
                </a:moveTo>
                <a:cubicBezTo>
                  <a:pt x="4111585" y="1845468"/>
                  <a:pt x="4109129" y="1845878"/>
                  <a:pt x="4107492" y="1845878"/>
                </a:cubicBezTo>
                <a:cubicBezTo>
                  <a:pt x="4107492" y="1849152"/>
                  <a:pt x="4107492" y="1852835"/>
                  <a:pt x="4107492" y="1856928"/>
                </a:cubicBezTo>
                <a:cubicBezTo>
                  <a:pt x="4109948" y="1856928"/>
                  <a:pt x="4113222" y="1856519"/>
                  <a:pt x="4117315" y="1855700"/>
                </a:cubicBezTo>
                <a:cubicBezTo>
                  <a:pt x="4117315" y="1855700"/>
                  <a:pt x="4118133" y="1855700"/>
                  <a:pt x="4119770" y="1855700"/>
                </a:cubicBezTo>
                <a:cubicBezTo>
                  <a:pt x="4121408" y="1853245"/>
                  <a:pt x="4122635" y="1849970"/>
                  <a:pt x="4123454" y="1845878"/>
                </a:cubicBezTo>
                <a:cubicBezTo>
                  <a:pt x="4124272" y="1845059"/>
                  <a:pt x="4123454" y="1844650"/>
                  <a:pt x="4120998" y="1844650"/>
                </a:cubicBezTo>
                <a:cubicBezTo>
                  <a:pt x="4120180" y="1844650"/>
                  <a:pt x="4118133" y="1844650"/>
                  <a:pt x="4114859" y="1844650"/>
                </a:cubicBezTo>
                <a:close/>
                <a:moveTo>
                  <a:pt x="7942160" y="1843422"/>
                </a:moveTo>
                <a:cubicBezTo>
                  <a:pt x="7935611" y="1843422"/>
                  <a:pt x="7929881" y="1844241"/>
                  <a:pt x="7924970" y="1845878"/>
                </a:cubicBezTo>
                <a:cubicBezTo>
                  <a:pt x="7924970" y="1847515"/>
                  <a:pt x="7924970" y="1849561"/>
                  <a:pt x="7924970" y="1852017"/>
                </a:cubicBezTo>
                <a:cubicBezTo>
                  <a:pt x="7924970" y="1853654"/>
                  <a:pt x="7924561" y="1855291"/>
                  <a:pt x="7923743" y="1856928"/>
                </a:cubicBezTo>
                <a:cubicBezTo>
                  <a:pt x="7924561" y="1856928"/>
                  <a:pt x="7925379" y="1856519"/>
                  <a:pt x="7926198" y="1855700"/>
                </a:cubicBezTo>
                <a:cubicBezTo>
                  <a:pt x="7928653" y="1855700"/>
                  <a:pt x="7931928" y="1854473"/>
                  <a:pt x="7936021" y="1852017"/>
                </a:cubicBezTo>
                <a:cubicBezTo>
                  <a:pt x="7938477" y="1852017"/>
                  <a:pt x="7941751" y="1853245"/>
                  <a:pt x="7945843" y="1855700"/>
                </a:cubicBezTo>
                <a:cubicBezTo>
                  <a:pt x="7945025" y="1849970"/>
                  <a:pt x="7943797" y="1845878"/>
                  <a:pt x="7942160" y="1843422"/>
                </a:cubicBezTo>
                <a:close/>
                <a:moveTo>
                  <a:pt x="6637235" y="1843422"/>
                </a:moveTo>
                <a:cubicBezTo>
                  <a:pt x="6630687" y="1843422"/>
                  <a:pt x="6624957" y="1844241"/>
                  <a:pt x="6620045" y="1845878"/>
                </a:cubicBezTo>
                <a:cubicBezTo>
                  <a:pt x="6620045" y="1847515"/>
                  <a:pt x="6620045" y="1849561"/>
                  <a:pt x="6620045" y="1852017"/>
                </a:cubicBezTo>
                <a:cubicBezTo>
                  <a:pt x="6620045" y="1853654"/>
                  <a:pt x="6619636" y="1855291"/>
                  <a:pt x="6618818" y="1856928"/>
                </a:cubicBezTo>
                <a:cubicBezTo>
                  <a:pt x="6619636" y="1856928"/>
                  <a:pt x="6620455" y="1856519"/>
                  <a:pt x="6621273" y="1855700"/>
                </a:cubicBezTo>
                <a:cubicBezTo>
                  <a:pt x="6623729" y="1855700"/>
                  <a:pt x="6627003" y="1854473"/>
                  <a:pt x="6631096" y="1852017"/>
                </a:cubicBezTo>
                <a:cubicBezTo>
                  <a:pt x="6633552" y="1852017"/>
                  <a:pt x="6636826" y="1853245"/>
                  <a:pt x="6640919" y="1855700"/>
                </a:cubicBezTo>
                <a:cubicBezTo>
                  <a:pt x="6640100" y="1849970"/>
                  <a:pt x="6638872" y="1845878"/>
                  <a:pt x="6637235" y="1843422"/>
                </a:cubicBezTo>
                <a:close/>
                <a:moveTo>
                  <a:pt x="5322785" y="1843422"/>
                </a:moveTo>
                <a:cubicBezTo>
                  <a:pt x="5316237" y="1843422"/>
                  <a:pt x="5310507" y="1844241"/>
                  <a:pt x="5305595" y="1845878"/>
                </a:cubicBezTo>
                <a:cubicBezTo>
                  <a:pt x="5305595" y="1847515"/>
                  <a:pt x="5305595" y="1849561"/>
                  <a:pt x="5305595" y="1852017"/>
                </a:cubicBezTo>
                <a:cubicBezTo>
                  <a:pt x="5305595" y="1853654"/>
                  <a:pt x="5305186" y="1855291"/>
                  <a:pt x="5304368" y="1856928"/>
                </a:cubicBezTo>
                <a:cubicBezTo>
                  <a:pt x="5305186" y="1856928"/>
                  <a:pt x="5306005" y="1856519"/>
                  <a:pt x="5306823" y="1855700"/>
                </a:cubicBezTo>
                <a:cubicBezTo>
                  <a:pt x="5309279" y="1855700"/>
                  <a:pt x="5312553" y="1854473"/>
                  <a:pt x="5316646" y="1852017"/>
                </a:cubicBezTo>
                <a:cubicBezTo>
                  <a:pt x="5319102" y="1852017"/>
                  <a:pt x="5322376" y="1853245"/>
                  <a:pt x="5326469" y="1855700"/>
                </a:cubicBezTo>
                <a:cubicBezTo>
                  <a:pt x="5325650" y="1849970"/>
                  <a:pt x="5324422" y="1845878"/>
                  <a:pt x="5322785" y="1843422"/>
                </a:cubicBezTo>
                <a:close/>
                <a:moveTo>
                  <a:pt x="8357493" y="1837283"/>
                </a:moveTo>
                <a:cubicBezTo>
                  <a:pt x="8360153" y="1837283"/>
                  <a:pt x="8362302" y="1837692"/>
                  <a:pt x="8363939" y="1838511"/>
                </a:cubicBezTo>
                <a:cubicBezTo>
                  <a:pt x="8371306" y="1842603"/>
                  <a:pt x="8377445" y="1847515"/>
                  <a:pt x="8382356" y="1853245"/>
                </a:cubicBezTo>
                <a:cubicBezTo>
                  <a:pt x="8385630" y="1856519"/>
                  <a:pt x="8384812" y="1860612"/>
                  <a:pt x="8379901" y="1865523"/>
                </a:cubicBezTo>
                <a:cubicBezTo>
                  <a:pt x="8379901" y="1865523"/>
                  <a:pt x="8379491" y="1865932"/>
                  <a:pt x="8378673" y="1866751"/>
                </a:cubicBezTo>
                <a:cubicBezTo>
                  <a:pt x="8377036" y="1869206"/>
                  <a:pt x="8374580" y="1873709"/>
                  <a:pt x="8371306" y="1880257"/>
                </a:cubicBezTo>
                <a:cubicBezTo>
                  <a:pt x="8372943" y="1881075"/>
                  <a:pt x="8374580" y="1882303"/>
                  <a:pt x="8376217" y="1883940"/>
                </a:cubicBezTo>
                <a:cubicBezTo>
                  <a:pt x="8381128" y="1891307"/>
                  <a:pt x="8380310" y="1895400"/>
                  <a:pt x="8373761" y="1896219"/>
                </a:cubicBezTo>
                <a:cubicBezTo>
                  <a:pt x="8370487" y="1896219"/>
                  <a:pt x="8364757" y="1897037"/>
                  <a:pt x="8356572" y="1898674"/>
                </a:cubicBezTo>
                <a:cubicBezTo>
                  <a:pt x="8332015" y="1901130"/>
                  <a:pt x="8313598" y="1902767"/>
                  <a:pt x="8301319" y="1903586"/>
                </a:cubicBezTo>
                <a:lnTo>
                  <a:pt x="8301319" y="1915864"/>
                </a:lnTo>
                <a:cubicBezTo>
                  <a:pt x="8305412" y="1915045"/>
                  <a:pt x="8311551" y="1914227"/>
                  <a:pt x="8319737" y="1913408"/>
                </a:cubicBezTo>
                <a:cubicBezTo>
                  <a:pt x="8325467" y="1911771"/>
                  <a:pt x="8329969" y="1910953"/>
                  <a:pt x="8333243" y="1910953"/>
                </a:cubicBezTo>
                <a:cubicBezTo>
                  <a:pt x="8345521" y="1908497"/>
                  <a:pt x="8354525" y="1906041"/>
                  <a:pt x="8360255" y="1903586"/>
                </a:cubicBezTo>
                <a:cubicBezTo>
                  <a:pt x="8364348" y="1901949"/>
                  <a:pt x="8368850" y="1901949"/>
                  <a:pt x="8373761" y="1903586"/>
                </a:cubicBezTo>
                <a:cubicBezTo>
                  <a:pt x="8383584" y="1910134"/>
                  <a:pt x="8390542" y="1915455"/>
                  <a:pt x="8394635" y="1919548"/>
                </a:cubicBezTo>
                <a:cubicBezTo>
                  <a:pt x="8398727" y="1924459"/>
                  <a:pt x="8398318" y="1928552"/>
                  <a:pt x="8393407" y="1931826"/>
                </a:cubicBezTo>
                <a:cubicBezTo>
                  <a:pt x="8392588" y="1933463"/>
                  <a:pt x="8390542" y="1935919"/>
                  <a:pt x="8387268" y="1939193"/>
                </a:cubicBezTo>
                <a:cubicBezTo>
                  <a:pt x="8384812" y="1941649"/>
                  <a:pt x="8383175" y="1943695"/>
                  <a:pt x="8382356" y="1945332"/>
                </a:cubicBezTo>
                <a:cubicBezTo>
                  <a:pt x="8386449" y="1949425"/>
                  <a:pt x="8388905" y="1952699"/>
                  <a:pt x="8389723" y="1955155"/>
                </a:cubicBezTo>
                <a:cubicBezTo>
                  <a:pt x="8392997" y="1962522"/>
                  <a:pt x="8390542" y="1966205"/>
                  <a:pt x="8382356" y="1966205"/>
                </a:cubicBezTo>
                <a:cubicBezTo>
                  <a:pt x="8370078" y="1966205"/>
                  <a:pt x="8349205" y="1966614"/>
                  <a:pt x="8319737" y="1967433"/>
                </a:cubicBezTo>
                <a:cubicBezTo>
                  <a:pt x="8311551" y="1968252"/>
                  <a:pt x="8305412" y="1968661"/>
                  <a:pt x="8301319" y="1968661"/>
                </a:cubicBezTo>
                <a:cubicBezTo>
                  <a:pt x="8300501" y="1975209"/>
                  <a:pt x="8298864" y="1980939"/>
                  <a:pt x="8296408" y="1985850"/>
                </a:cubicBezTo>
                <a:cubicBezTo>
                  <a:pt x="8294771" y="1989943"/>
                  <a:pt x="8290678" y="1989943"/>
                  <a:pt x="8284129" y="1985850"/>
                </a:cubicBezTo>
                <a:cubicBezTo>
                  <a:pt x="8277581" y="1980121"/>
                  <a:pt x="8273079" y="1974391"/>
                  <a:pt x="8270623" y="1968661"/>
                </a:cubicBezTo>
                <a:cubicBezTo>
                  <a:pt x="8268987" y="1965387"/>
                  <a:pt x="8268987" y="1961294"/>
                  <a:pt x="8270623" y="1956382"/>
                </a:cubicBezTo>
                <a:cubicBezTo>
                  <a:pt x="8273079" y="1948197"/>
                  <a:pt x="8275125" y="1933463"/>
                  <a:pt x="8276763" y="1912181"/>
                </a:cubicBezTo>
                <a:cubicBezTo>
                  <a:pt x="8276763" y="1894991"/>
                  <a:pt x="8275535" y="1879848"/>
                  <a:pt x="8273079" y="1866751"/>
                </a:cubicBezTo>
                <a:cubicBezTo>
                  <a:pt x="8273079" y="1863477"/>
                  <a:pt x="8271442" y="1858565"/>
                  <a:pt x="8268168" y="1852017"/>
                </a:cubicBezTo>
                <a:cubicBezTo>
                  <a:pt x="8266531" y="1847924"/>
                  <a:pt x="8268577" y="1845878"/>
                  <a:pt x="8274307" y="1845878"/>
                </a:cubicBezTo>
                <a:cubicBezTo>
                  <a:pt x="8283311" y="1846696"/>
                  <a:pt x="8291087" y="1848333"/>
                  <a:pt x="8297636" y="1850789"/>
                </a:cubicBezTo>
                <a:cubicBezTo>
                  <a:pt x="8298454" y="1850789"/>
                  <a:pt x="8299273" y="1850789"/>
                  <a:pt x="8300091" y="1850789"/>
                </a:cubicBezTo>
                <a:cubicBezTo>
                  <a:pt x="8306640" y="1849970"/>
                  <a:pt x="8313598" y="1848333"/>
                  <a:pt x="8320965" y="1845878"/>
                </a:cubicBezTo>
                <a:cubicBezTo>
                  <a:pt x="8332424" y="1843422"/>
                  <a:pt x="8341428" y="1840966"/>
                  <a:pt x="8347977" y="1838511"/>
                </a:cubicBezTo>
                <a:cubicBezTo>
                  <a:pt x="8351660" y="1837692"/>
                  <a:pt x="8354832" y="1837283"/>
                  <a:pt x="8357493" y="1837283"/>
                </a:cubicBezTo>
                <a:close/>
                <a:moveTo>
                  <a:pt x="2450780" y="1837283"/>
                </a:moveTo>
                <a:cubicBezTo>
                  <a:pt x="2445869" y="1843013"/>
                  <a:pt x="2440956" y="1849152"/>
                  <a:pt x="2436046" y="1855700"/>
                </a:cubicBezTo>
                <a:cubicBezTo>
                  <a:pt x="2436865" y="1856519"/>
                  <a:pt x="2437683" y="1857337"/>
                  <a:pt x="2438501" y="1858156"/>
                </a:cubicBezTo>
                <a:cubicBezTo>
                  <a:pt x="2440956" y="1861430"/>
                  <a:pt x="2440956" y="1863886"/>
                  <a:pt x="2438501" y="1865523"/>
                </a:cubicBezTo>
                <a:cubicBezTo>
                  <a:pt x="2439320" y="1865523"/>
                  <a:pt x="2440138" y="1865932"/>
                  <a:pt x="2440956" y="1866751"/>
                </a:cubicBezTo>
                <a:cubicBezTo>
                  <a:pt x="2441775" y="1866751"/>
                  <a:pt x="2442595" y="1867160"/>
                  <a:pt x="2443413" y="1867979"/>
                </a:cubicBezTo>
                <a:cubicBezTo>
                  <a:pt x="2447506" y="1868797"/>
                  <a:pt x="2451189" y="1872071"/>
                  <a:pt x="2454463" y="1877801"/>
                </a:cubicBezTo>
                <a:cubicBezTo>
                  <a:pt x="2456100" y="1879438"/>
                  <a:pt x="2458556" y="1882713"/>
                  <a:pt x="2461830" y="1887624"/>
                </a:cubicBezTo>
                <a:cubicBezTo>
                  <a:pt x="2460193" y="1884350"/>
                  <a:pt x="2461011" y="1885168"/>
                  <a:pt x="2464286" y="1890080"/>
                </a:cubicBezTo>
                <a:cubicBezTo>
                  <a:pt x="2467560" y="1872071"/>
                  <a:pt x="2468788" y="1857337"/>
                  <a:pt x="2467969" y="1845878"/>
                </a:cubicBezTo>
                <a:cubicBezTo>
                  <a:pt x="2467969" y="1841785"/>
                  <a:pt x="2468378" y="1839329"/>
                  <a:pt x="2469197" y="1838511"/>
                </a:cubicBezTo>
                <a:lnTo>
                  <a:pt x="2463059" y="1839739"/>
                </a:lnTo>
                <a:cubicBezTo>
                  <a:pt x="2458146" y="1839739"/>
                  <a:pt x="2454054" y="1838920"/>
                  <a:pt x="2450780" y="1837283"/>
                </a:cubicBezTo>
                <a:close/>
                <a:moveTo>
                  <a:pt x="804807" y="1829916"/>
                </a:moveTo>
                <a:cubicBezTo>
                  <a:pt x="808694" y="1829916"/>
                  <a:pt x="812071" y="1830734"/>
                  <a:pt x="814936" y="1832372"/>
                </a:cubicBezTo>
                <a:cubicBezTo>
                  <a:pt x="823122" y="1836464"/>
                  <a:pt x="828033" y="1840966"/>
                  <a:pt x="829671" y="1845878"/>
                </a:cubicBezTo>
                <a:cubicBezTo>
                  <a:pt x="833763" y="1853245"/>
                  <a:pt x="831308" y="1857747"/>
                  <a:pt x="822304" y="1859384"/>
                </a:cubicBezTo>
                <a:cubicBezTo>
                  <a:pt x="803477" y="1863477"/>
                  <a:pt x="779739" y="1866342"/>
                  <a:pt x="751088" y="1867979"/>
                </a:cubicBezTo>
                <a:cubicBezTo>
                  <a:pt x="741266" y="1868797"/>
                  <a:pt x="733080" y="1863886"/>
                  <a:pt x="726530" y="1853245"/>
                </a:cubicBezTo>
                <a:cubicBezTo>
                  <a:pt x="723257" y="1848333"/>
                  <a:pt x="724075" y="1845059"/>
                  <a:pt x="728987" y="1843422"/>
                </a:cubicBezTo>
                <a:cubicBezTo>
                  <a:pt x="756000" y="1840966"/>
                  <a:pt x="776874" y="1837283"/>
                  <a:pt x="791608" y="1832372"/>
                </a:cubicBezTo>
                <a:cubicBezTo>
                  <a:pt x="796518" y="1830734"/>
                  <a:pt x="800918" y="1829916"/>
                  <a:pt x="804807" y="1829916"/>
                </a:cubicBezTo>
                <a:close/>
                <a:moveTo>
                  <a:pt x="8924463" y="1828688"/>
                </a:moveTo>
                <a:cubicBezTo>
                  <a:pt x="8914640" y="1829507"/>
                  <a:pt x="8904817" y="1830734"/>
                  <a:pt x="8894995" y="1832372"/>
                </a:cubicBezTo>
                <a:cubicBezTo>
                  <a:pt x="8894995" y="1834009"/>
                  <a:pt x="8895404" y="1836464"/>
                  <a:pt x="8896223" y="1839739"/>
                </a:cubicBezTo>
                <a:cubicBezTo>
                  <a:pt x="8896223" y="1843013"/>
                  <a:pt x="8896223" y="1845468"/>
                  <a:pt x="8896223" y="1847106"/>
                </a:cubicBezTo>
                <a:cubicBezTo>
                  <a:pt x="8896223" y="1852017"/>
                  <a:pt x="8896223" y="1856519"/>
                  <a:pt x="8896223" y="1860612"/>
                </a:cubicBezTo>
                <a:cubicBezTo>
                  <a:pt x="8901134" y="1859793"/>
                  <a:pt x="8904817" y="1858156"/>
                  <a:pt x="8907273" y="1855700"/>
                </a:cubicBezTo>
                <a:cubicBezTo>
                  <a:pt x="8911366" y="1853245"/>
                  <a:pt x="8917505" y="1853654"/>
                  <a:pt x="8925690" y="1856928"/>
                </a:cubicBezTo>
                <a:cubicBezTo>
                  <a:pt x="8927328" y="1856928"/>
                  <a:pt x="8928965" y="1857747"/>
                  <a:pt x="8930602" y="1859384"/>
                </a:cubicBezTo>
                <a:cubicBezTo>
                  <a:pt x="8930602" y="1849561"/>
                  <a:pt x="8930193" y="1841376"/>
                  <a:pt x="8929374" y="1834827"/>
                </a:cubicBezTo>
                <a:cubicBezTo>
                  <a:pt x="8929374" y="1830734"/>
                  <a:pt x="8927737" y="1828688"/>
                  <a:pt x="8924463" y="1828688"/>
                </a:cubicBezTo>
                <a:close/>
                <a:moveTo>
                  <a:pt x="3038013" y="1828688"/>
                </a:moveTo>
                <a:cubicBezTo>
                  <a:pt x="3028190" y="1829507"/>
                  <a:pt x="3018368" y="1830734"/>
                  <a:pt x="3008545" y="1832372"/>
                </a:cubicBezTo>
                <a:cubicBezTo>
                  <a:pt x="3008545" y="1834009"/>
                  <a:pt x="3008954" y="1836464"/>
                  <a:pt x="3009773" y="1839739"/>
                </a:cubicBezTo>
                <a:cubicBezTo>
                  <a:pt x="3009773" y="1843013"/>
                  <a:pt x="3009773" y="1845468"/>
                  <a:pt x="3009773" y="1847106"/>
                </a:cubicBezTo>
                <a:cubicBezTo>
                  <a:pt x="3009773" y="1852017"/>
                  <a:pt x="3009773" y="1856519"/>
                  <a:pt x="3009773" y="1860612"/>
                </a:cubicBezTo>
                <a:cubicBezTo>
                  <a:pt x="3014684" y="1859793"/>
                  <a:pt x="3018368" y="1858156"/>
                  <a:pt x="3020823" y="1855700"/>
                </a:cubicBezTo>
                <a:cubicBezTo>
                  <a:pt x="3024916" y="1853245"/>
                  <a:pt x="3031055" y="1853654"/>
                  <a:pt x="3039241" y="1856928"/>
                </a:cubicBezTo>
                <a:cubicBezTo>
                  <a:pt x="3040878" y="1856928"/>
                  <a:pt x="3042515" y="1857747"/>
                  <a:pt x="3044152" y="1859384"/>
                </a:cubicBezTo>
                <a:cubicBezTo>
                  <a:pt x="3044152" y="1849561"/>
                  <a:pt x="3043743" y="1841376"/>
                  <a:pt x="3042924" y="1834827"/>
                </a:cubicBezTo>
                <a:cubicBezTo>
                  <a:pt x="3042924" y="1830734"/>
                  <a:pt x="3041287" y="1828688"/>
                  <a:pt x="3038013" y="1828688"/>
                </a:cubicBezTo>
                <a:close/>
                <a:moveTo>
                  <a:pt x="5125172" y="1827000"/>
                </a:moveTo>
                <a:cubicBezTo>
                  <a:pt x="5133306" y="1827921"/>
                  <a:pt x="5140750" y="1832985"/>
                  <a:pt x="5147503" y="1842194"/>
                </a:cubicBezTo>
                <a:cubicBezTo>
                  <a:pt x="5154051" y="1852835"/>
                  <a:pt x="5151596" y="1858565"/>
                  <a:pt x="5140136" y="1859384"/>
                </a:cubicBezTo>
                <a:cubicBezTo>
                  <a:pt x="5135224" y="1859384"/>
                  <a:pt x="5127448" y="1859384"/>
                  <a:pt x="5116807" y="1859384"/>
                </a:cubicBezTo>
                <a:cubicBezTo>
                  <a:pt x="5093887" y="1858565"/>
                  <a:pt x="5077107" y="1858565"/>
                  <a:pt x="5066466" y="1859384"/>
                </a:cubicBezTo>
                <a:cubicBezTo>
                  <a:pt x="5069740" y="1864295"/>
                  <a:pt x="5069740" y="1870434"/>
                  <a:pt x="5066466" y="1877801"/>
                </a:cubicBezTo>
                <a:cubicBezTo>
                  <a:pt x="5066466" y="1879438"/>
                  <a:pt x="5066057" y="1881485"/>
                  <a:pt x="5065238" y="1883940"/>
                </a:cubicBezTo>
                <a:cubicBezTo>
                  <a:pt x="5066875" y="1883122"/>
                  <a:pt x="5069740" y="1882303"/>
                  <a:pt x="5073833" y="1881485"/>
                </a:cubicBezTo>
                <a:cubicBezTo>
                  <a:pt x="5082837" y="1878211"/>
                  <a:pt x="5087748" y="1876573"/>
                  <a:pt x="5088567" y="1876573"/>
                </a:cubicBezTo>
                <a:cubicBezTo>
                  <a:pt x="5093478" y="1875755"/>
                  <a:pt x="5098389" y="1876573"/>
                  <a:pt x="5103301" y="1879029"/>
                </a:cubicBezTo>
                <a:cubicBezTo>
                  <a:pt x="5109031" y="1883122"/>
                  <a:pt x="5113123" y="1888442"/>
                  <a:pt x="5115579" y="1894991"/>
                </a:cubicBezTo>
                <a:cubicBezTo>
                  <a:pt x="5117216" y="1897447"/>
                  <a:pt x="5116807" y="1899902"/>
                  <a:pt x="5114351" y="1902358"/>
                </a:cubicBezTo>
                <a:cubicBezTo>
                  <a:pt x="5111896" y="1905632"/>
                  <a:pt x="5106166" y="1907269"/>
                  <a:pt x="5097162" y="1907269"/>
                </a:cubicBezTo>
                <a:cubicBezTo>
                  <a:pt x="5084065" y="1908088"/>
                  <a:pt x="5072196" y="1908497"/>
                  <a:pt x="5061555" y="1908497"/>
                </a:cubicBezTo>
                <a:cubicBezTo>
                  <a:pt x="5061555" y="1913408"/>
                  <a:pt x="5061145" y="1918729"/>
                  <a:pt x="5060327" y="1924459"/>
                </a:cubicBezTo>
                <a:cubicBezTo>
                  <a:pt x="5070149" y="1929370"/>
                  <a:pt x="5079563" y="1933463"/>
                  <a:pt x="5088567" y="1936737"/>
                </a:cubicBezTo>
                <a:cubicBezTo>
                  <a:pt x="5107394" y="1944923"/>
                  <a:pt x="5137680" y="1953108"/>
                  <a:pt x="5179426" y="1961294"/>
                </a:cubicBezTo>
                <a:cubicBezTo>
                  <a:pt x="5185156" y="1962112"/>
                  <a:pt x="5188430" y="1963340"/>
                  <a:pt x="5189249" y="1964977"/>
                </a:cubicBezTo>
                <a:cubicBezTo>
                  <a:pt x="5189249" y="1965796"/>
                  <a:pt x="5186384" y="1966614"/>
                  <a:pt x="5180654" y="1967433"/>
                </a:cubicBezTo>
                <a:cubicBezTo>
                  <a:pt x="5175743" y="1968252"/>
                  <a:pt x="5168376" y="1970707"/>
                  <a:pt x="5158553" y="1974800"/>
                </a:cubicBezTo>
                <a:cubicBezTo>
                  <a:pt x="5139726" y="1981348"/>
                  <a:pt x="5125402" y="1985441"/>
                  <a:pt x="5115579" y="1987078"/>
                </a:cubicBezTo>
                <a:cubicBezTo>
                  <a:pt x="5109849" y="1987897"/>
                  <a:pt x="5103301" y="1987078"/>
                  <a:pt x="5095934" y="1984623"/>
                </a:cubicBezTo>
                <a:cubicBezTo>
                  <a:pt x="5058280" y="1966614"/>
                  <a:pt x="5027584" y="1942058"/>
                  <a:pt x="5003846" y="1910953"/>
                </a:cubicBezTo>
                <a:cubicBezTo>
                  <a:pt x="5003028" y="1911771"/>
                  <a:pt x="5002619" y="1912590"/>
                  <a:pt x="5002619" y="1913408"/>
                </a:cubicBezTo>
                <a:cubicBezTo>
                  <a:pt x="4980518" y="1935509"/>
                  <a:pt x="4957598" y="1951062"/>
                  <a:pt x="4933860" y="1960066"/>
                </a:cubicBezTo>
                <a:cubicBezTo>
                  <a:pt x="4924856" y="1963340"/>
                  <a:pt x="4919945" y="1964159"/>
                  <a:pt x="4919126" y="1962522"/>
                </a:cubicBezTo>
                <a:cubicBezTo>
                  <a:pt x="4917489" y="1960066"/>
                  <a:pt x="4920354" y="1956382"/>
                  <a:pt x="4927721" y="1951471"/>
                </a:cubicBezTo>
                <a:cubicBezTo>
                  <a:pt x="4943273" y="1938374"/>
                  <a:pt x="4958826" y="1919957"/>
                  <a:pt x="4974378" y="1896219"/>
                </a:cubicBezTo>
                <a:cubicBezTo>
                  <a:pt x="4980927" y="1884759"/>
                  <a:pt x="4983792" y="1875346"/>
                  <a:pt x="4982973" y="1867979"/>
                </a:cubicBezTo>
                <a:cubicBezTo>
                  <a:pt x="4982973" y="1867160"/>
                  <a:pt x="4982973" y="1866342"/>
                  <a:pt x="4982973" y="1865523"/>
                </a:cubicBezTo>
                <a:cubicBezTo>
                  <a:pt x="4980518" y="1865523"/>
                  <a:pt x="4977243" y="1865932"/>
                  <a:pt x="4973151" y="1866751"/>
                </a:cubicBezTo>
                <a:cubicBezTo>
                  <a:pt x="4968239" y="1866751"/>
                  <a:pt x="4964965" y="1867160"/>
                  <a:pt x="4963328" y="1867979"/>
                </a:cubicBezTo>
                <a:cubicBezTo>
                  <a:pt x="4953505" y="1869616"/>
                  <a:pt x="4944910" y="1865114"/>
                  <a:pt x="4937543" y="1854473"/>
                </a:cubicBezTo>
                <a:cubicBezTo>
                  <a:pt x="4934269" y="1851198"/>
                  <a:pt x="4932632" y="1847924"/>
                  <a:pt x="4932632" y="1844650"/>
                </a:cubicBezTo>
                <a:cubicBezTo>
                  <a:pt x="4933451" y="1842194"/>
                  <a:pt x="4935906" y="1841376"/>
                  <a:pt x="4939999" y="1842194"/>
                </a:cubicBezTo>
                <a:cubicBezTo>
                  <a:pt x="4961282" y="1842194"/>
                  <a:pt x="4977653" y="1841376"/>
                  <a:pt x="4989112" y="1839739"/>
                </a:cubicBezTo>
                <a:cubicBezTo>
                  <a:pt x="4996479" y="1838920"/>
                  <a:pt x="5011213" y="1837692"/>
                  <a:pt x="5033314" y="1836055"/>
                </a:cubicBezTo>
                <a:cubicBezTo>
                  <a:pt x="5057052" y="1834418"/>
                  <a:pt x="5072605" y="1833190"/>
                  <a:pt x="5079972" y="1832372"/>
                </a:cubicBezTo>
                <a:cubicBezTo>
                  <a:pt x="5096343" y="1830734"/>
                  <a:pt x="5108621" y="1829097"/>
                  <a:pt x="5116807" y="1827460"/>
                </a:cubicBezTo>
                <a:cubicBezTo>
                  <a:pt x="5119672" y="1826846"/>
                  <a:pt x="5122460" y="1826693"/>
                  <a:pt x="5125172" y="1827000"/>
                </a:cubicBezTo>
                <a:close/>
                <a:moveTo>
                  <a:pt x="219801" y="1827000"/>
                </a:moveTo>
                <a:cubicBezTo>
                  <a:pt x="227935" y="1827921"/>
                  <a:pt x="235379" y="1832985"/>
                  <a:pt x="242132" y="1842194"/>
                </a:cubicBezTo>
                <a:cubicBezTo>
                  <a:pt x="248681" y="1852835"/>
                  <a:pt x="246225" y="1858565"/>
                  <a:pt x="234765" y="1859384"/>
                </a:cubicBezTo>
                <a:cubicBezTo>
                  <a:pt x="229854" y="1859384"/>
                  <a:pt x="222077" y="1859384"/>
                  <a:pt x="211436" y="1859384"/>
                </a:cubicBezTo>
                <a:cubicBezTo>
                  <a:pt x="188517" y="1858565"/>
                  <a:pt x="171736" y="1858565"/>
                  <a:pt x="161096" y="1859384"/>
                </a:cubicBezTo>
                <a:cubicBezTo>
                  <a:pt x="164370" y="1864295"/>
                  <a:pt x="164370" y="1870434"/>
                  <a:pt x="161096" y="1877801"/>
                </a:cubicBezTo>
                <a:cubicBezTo>
                  <a:pt x="161096" y="1879438"/>
                  <a:pt x="160686" y="1881485"/>
                  <a:pt x="159867" y="1883940"/>
                </a:cubicBezTo>
                <a:cubicBezTo>
                  <a:pt x="161504" y="1883122"/>
                  <a:pt x="164370" y="1882303"/>
                  <a:pt x="168463" y="1881485"/>
                </a:cubicBezTo>
                <a:cubicBezTo>
                  <a:pt x="177466" y="1878211"/>
                  <a:pt x="182378" y="1876573"/>
                  <a:pt x="183196" y="1876573"/>
                </a:cubicBezTo>
                <a:cubicBezTo>
                  <a:pt x="188107" y="1875755"/>
                  <a:pt x="193019" y="1876573"/>
                  <a:pt x="197930" y="1879029"/>
                </a:cubicBezTo>
                <a:cubicBezTo>
                  <a:pt x="203659" y="1883122"/>
                  <a:pt x="207752" y="1888442"/>
                  <a:pt x="210209" y="1894991"/>
                </a:cubicBezTo>
                <a:cubicBezTo>
                  <a:pt x="211845" y="1897447"/>
                  <a:pt x="211436" y="1899902"/>
                  <a:pt x="208981" y="1902358"/>
                </a:cubicBezTo>
                <a:cubicBezTo>
                  <a:pt x="206525" y="1905632"/>
                  <a:pt x="200796" y="1907269"/>
                  <a:pt x="191791" y="1907269"/>
                </a:cubicBezTo>
                <a:cubicBezTo>
                  <a:pt x="178694" y="1908088"/>
                  <a:pt x="166825" y="1908497"/>
                  <a:pt x="156184" y="1908497"/>
                </a:cubicBezTo>
                <a:cubicBezTo>
                  <a:pt x="156184" y="1913408"/>
                  <a:pt x="155775" y="1918729"/>
                  <a:pt x="154956" y="1924459"/>
                </a:cubicBezTo>
                <a:cubicBezTo>
                  <a:pt x="164779" y="1929370"/>
                  <a:pt x="174192" y="1933463"/>
                  <a:pt x="183196" y="1936737"/>
                </a:cubicBezTo>
                <a:cubicBezTo>
                  <a:pt x="202023" y="1944923"/>
                  <a:pt x="232309" y="1953108"/>
                  <a:pt x="274056" y="1961294"/>
                </a:cubicBezTo>
                <a:cubicBezTo>
                  <a:pt x="279786" y="1962112"/>
                  <a:pt x="283060" y="1963340"/>
                  <a:pt x="283879" y="1964977"/>
                </a:cubicBezTo>
                <a:cubicBezTo>
                  <a:pt x="283879" y="1965796"/>
                  <a:pt x="281013" y="1966614"/>
                  <a:pt x="275284" y="1967433"/>
                </a:cubicBezTo>
                <a:cubicBezTo>
                  <a:pt x="270372" y="1968252"/>
                  <a:pt x="263005" y="1970707"/>
                  <a:pt x="253182" y="1974800"/>
                </a:cubicBezTo>
                <a:cubicBezTo>
                  <a:pt x="234356" y="1981348"/>
                  <a:pt x="220031" y="1985441"/>
                  <a:pt x="210209" y="1987078"/>
                </a:cubicBezTo>
                <a:cubicBezTo>
                  <a:pt x="204478" y="1987897"/>
                  <a:pt x="197930" y="1987078"/>
                  <a:pt x="190563" y="1984623"/>
                </a:cubicBezTo>
                <a:cubicBezTo>
                  <a:pt x="152910" y="1966614"/>
                  <a:pt x="122214" y="1942058"/>
                  <a:pt x="98475" y="1910953"/>
                </a:cubicBezTo>
                <a:cubicBezTo>
                  <a:pt x="97657" y="1911771"/>
                  <a:pt x="97248" y="1912590"/>
                  <a:pt x="97248" y="1913408"/>
                </a:cubicBezTo>
                <a:cubicBezTo>
                  <a:pt x="75147" y="1935509"/>
                  <a:pt x="52227" y="1951062"/>
                  <a:pt x="28489" y="1960066"/>
                </a:cubicBezTo>
                <a:cubicBezTo>
                  <a:pt x="19485" y="1963340"/>
                  <a:pt x="14574" y="1964159"/>
                  <a:pt x="13755" y="1962522"/>
                </a:cubicBezTo>
                <a:cubicBezTo>
                  <a:pt x="12118" y="1960066"/>
                  <a:pt x="14983" y="1956382"/>
                  <a:pt x="22350" y="1951471"/>
                </a:cubicBezTo>
                <a:cubicBezTo>
                  <a:pt x="37902" y="1938374"/>
                  <a:pt x="53456" y="1919957"/>
                  <a:pt x="69007" y="1896219"/>
                </a:cubicBezTo>
                <a:cubicBezTo>
                  <a:pt x="75557" y="1884759"/>
                  <a:pt x="78421" y="1875346"/>
                  <a:pt x="77603" y="1867979"/>
                </a:cubicBezTo>
                <a:cubicBezTo>
                  <a:pt x="77603" y="1867160"/>
                  <a:pt x="77603" y="1866342"/>
                  <a:pt x="77603" y="1865523"/>
                </a:cubicBezTo>
                <a:cubicBezTo>
                  <a:pt x="75147" y="1865523"/>
                  <a:pt x="71873" y="1865932"/>
                  <a:pt x="67780" y="1866751"/>
                </a:cubicBezTo>
                <a:cubicBezTo>
                  <a:pt x="62868" y="1866751"/>
                  <a:pt x="59594" y="1867160"/>
                  <a:pt x="57957" y="1867979"/>
                </a:cubicBezTo>
                <a:cubicBezTo>
                  <a:pt x="48134" y="1869616"/>
                  <a:pt x="39540" y="1865114"/>
                  <a:pt x="32173" y="1854473"/>
                </a:cubicBezTo>
                <a:cubicBezTo>
                  <a:pt x="28898" y="1851198"/>
                  <a:pt x="27262" y="1847924"/>
                  <a:pt x="27262" y="1844650"/>
                </a:cubicBezTo>
                <a:cubicBezTo>
                  <a:pt x="28080" y="1842194"/>
                  <a:pt x="30535" y="1841376"/>
                  <a:pt x="34628" y="1842194"/>
                </a:cubicBezTo>
                <a:cubicBezTo>
                  <a:pt x="55910" y="1842194"/>
                  <a:pt x="72282" y="1841376"/>
                  <a:pt x="83742" y="1839739"/>
                </a:cubicBezTo>
                <a:cubicBezTo>
                  <a:pt x="91108" y="1838920"/>
                  <a:pt x="105843" y="1837692"/>
                  <a:pt x="127944" y="1836055"/>
                </a:cubicBezTo>
                <a:cubicBezTo>
                  <a:pt x="151682" y="1834418"/>
                  <a:pt x="167234" y="1833190"/>
                  <a:pt x="174601" y="1832372"/>
                </a:cubicBezTo>
                <a:cubicBezTo>
                  <a:pt x="190973" y="1830734"/>
                  <a:pt x="203251" y="1829097"/>
                  <a:pt x="211436" y="1827460"/>
                </a:cubicBezTo>
                <a:cubicBezTo>
                  <a:pt x="214301" y="1826846"/>
                  <a:pt x="217089" y="1826693"/>
                  <a:pt x="219801" y="1827000"/>
                </a:cubicBezTo>
                <a:close/>
                <a:moveTo>
                  <a:pt x="4076796" y="1822549"/>
                </a:moveTo>
                <a:cubicBezTo>
                  <a:pt x="4063699" y="1824186"/>
                  <a:pt x="4051830" y="1825005"/>
                  <a:pt x="4041189" y="1825005"/>
                </a:cubicBezTo>
                <a:cubicBezTo>
                  <a:pt x="4041189" y="1825823"/>
                  <a:pt x="4040780" y="1827051"/>
                  <a:pt x="4039961" y="1828688"/>
                </a:cubicBezTo>
                <a:cubicBezTo>
                  <a:pt x="4039961" y="1830325"/>
                  <a:pt x="4039552" y="1831553"/>
                  <a:pt x="4038733" y="1832372"/>
                </a:cubicBezTo>
                <a:cubicBezTo>
                  <a:pt x="4045282" y="1832372"/>
                  <a:pt x="4051421" y="1833599"/>
                  <a:pt x="4057151" y="1836055"/>
                </a:cubicBezTo>
                <a:cubicBezTo>
                  <a:pt x="4057969" y="1836055"/>
                  <a:pt x="4058788" y="1836055"/>
                  <a:pt x="4059607" y="1836055"/>
                </a:cubicBezTo>
                <a:cubicBezTo>
                  <a:pt x="4066155" y="1834418"/>
                  <a:pt x="4072294" y="1833190"/>
                  <a:pt x="4078024" y="1832372"/>
                </a:cubicBezTo>
                <a:cubicBezTo>
                  <a:pt x="4078024" y="1830734"/>
                  <a:pt x="4077615" y="1828688"/>
                  <a:pt x="4076796" y="1826232"/>
                </a:cubicBezTo>
                <a:cubicBezTo>
                  <a:pt x="4076796" y="1824595"/>
                  <a:pt x="4076796" y="1823367"/>
                  <a:pt x="4076796" y="1822549"/>
                </a:cubicBezTo>
                <a:close/>
                <a:moveTo>
                  <a:pt x="9276255" y="1820093"/>
                </a:moveTo>
                <a:cubicBezTo>
                  <a:pt x="9272162" y="1820912"/>
                  <a:pt x="9266023" y="1821730"/>
                  <a:pt x="9257838" y="1822549"/>
                </a:cubicBezTo>
                <a:cubicBezTo>
                  <a:pt x="9250471" y="1824186"/>
                  <a:pt x="9245150" y="1825005"/>
                  <a:pt x="9241876" y="1825005"/>
                </a:cubicBezTo>
                <a:lnTo>
                  <a:pt x="9241876" y="1836055"/>
                </a:lnTo>
                <a:cubicBezTo>
                  <a:pt x="9241876" y="1841785"/>
                  <a:pt x="9241876" y="1847924"/>
                  <a:pt x="9241876" y="1854473"/>
                </a:cubicBezTo>
                <a:cubicBezTo>
                  <a:pt x="9253336" y="1852835"/>
                  <a:pt x="9268479" y="1849561"/>
                  <a:pt x="9287306" y="1844650"/>
                </a:cubicBezTo>
                <a:cubicBezTo>
                  <a:pt x="9284031" y="1835646"/>
                  <a:pt x="9280348" y="1827460"/>
                  <a:pt x="9276255" y="1820093"/>
                </a:cubicBezTo>
                <a:close/>
                <a:moveTo>
                  <a:pt x="8615347" y="1820093"/>
                </a:moveTo>
                <a:cubicBezTo>
                  <a:pt x="8615347" y="1820912"/>
                  <a:pt x="8615347" y="1822140"/>
                  <a:pt x="8615347" y="1823777"/>
                </a:cubicBezTo>
                <a:cubicBezTo>
                  <a:pt x="8614528" y="1833599"/>
                  <a:pt x="8612891" y="1845059"/>
                  <a:pt x="8610435" y="1858156"/>
                </a:cubicBezTo>
                <a:cubicBezTo>
                  <a:pt x="8613710" y="1857337"/>
                  <a:pt x="8619030" y="1856928"/>
                  <a:pt x="8626397" y="1856928"/>
                </a:cubicBezTo>
                <a:cubicBezTo>
                  <a:pt x="8633764" y="1856110"/>
                  <a:pt x="8639085" y="1855700"/>
                  <a:pt x="8642359" y="1855700"/>
                </a:cubicBezTo>
                <a:cubicBezTo>
                  <a:pt x="8642359" y="1848333"/>
                  <a:pt x="8642359" y="1840557"/>
                  <a:pt x="8642359" y="1832372"/>
                </a:cubicBezTo>
                <a:lnTo>
                  <a:pt x="8638675" y="1832372"/>
                </a:lnTo>
                <a:cubicBezTo>
                  <a:pt x="8631308" y="1832372"/>
                  <a:pt x="8623532" y="1828279"/>
                  <a:pt x="8615347" y="1820093"/>
                </a:cubicBezTo>
                <a:close/>
                <a:moveTo>
                  <a:pt x="7033527" y="1820093"/>
                </a:moveTo>
                <a:cubicBezTo>
                  <a:pt x="7026979" y="1820912"/>
                  <a:pt x="7015519" y="1822549"/>
                  <a:pt x="6999148" y="1825005"/>
                </a:cubicBezTo>
                <a:cubicBezTo>
                  <a:pt x="6992599" y="1825823"/>
                  <a:pt x="6987688" y="1826642"/>
                  <a:pt x="6984414" y="1827460"/>
                </a:cubicBezTo>
                <a:lnTo>
                  <a:pt x="6984414" y="1836055"/>
                </a:lnTo>
                <a:cubicBezTo>
                  <a:pt x="6986870" y="1835236"/>
                  <a:pt x="6990553" y="1834418"/>
                  <a:pt x="6995464" y="1833599"/>
                </a:cubicBezTo>
                <a:cubicBezTo>
                  <a:pt x="7002831" y="1831962"/>
                  <a:pt x="7007333" y="1830734"/>
                  <a:pt x="7008971" y="1829916"/>
                </a:cubicBezTo>
                <a:cubicBezTo>
                  <a:pt x="7011426" y="1829097"/>
                  <a:pt x="7015519" y="1828688"/>
                  <a:pt x="7021249" y="1828688"/>
                </a:cubicBezTo>
                <a:cubicBezTo>
                  <a:pt x="7026160" y="1831144"/>
                  <a:pt x="7030253" y="1834827"/>
                  <a:pt x="7033527" y="1839739"/>
                </a:cubicBezTo>
                <a:cubicBezTo>
                  <a:pt x="7035983" y="1844650"/>
                  <a:pt x="7033527" y="1848333"/>
                  <a:pt x="7026160" y="1850789"/>
                </a:cubicBezTo>
                <a:cubicBezTo>
                  <a:pt x="7015519" y="1852426"/>
                  <a:pt x="7001604" y="1854063"/>
                  <a:pt x="6984414" y="1855700"/>
                </a:cubicBezTo>
                <a:lnTo>
                  <a:pt x="6984414" y="1861839"/>
                </a:lnTo>
                <a:cubicBezTo>
                  <a:pt x="6997511" y="1860202"/>
                  <a:pt x="7006515" y="1858156"/>
                  <a:pt x="7011426" y="1855700"/>
                </a:cubicBezTo>
                <a:cubicBezTo>
                  <a:pt x="7015519" y="1854063"/>
                  <a:pt x="7019612" y="1854063"/>
                  <a:pt x="7023705" y="1855700"/>
                </a:cubicBezTo>
                <a:cubicBezTo>
                  <a:pt x="7028615" y="1857337"/>
                  <a:pt x="7032299" y="1860612"/>
                  <a:pt x="7034755" y="1865523"/>
                </a:cubicBezTo>
                <a:cubicBezTo>
                  <a:pt x="7036392" y="1870434"/>
                  <a:pt x="7034345" y="1873299"/>
                  <a:pt x="7028615" y="1874118"/>
                </a:cubicBezTo>
                <a:cubicBezTo>
                  <a:pt x="7020430" y="1875755"/>
                  <a:pt x="7005696" y="1877392"/>
                  <a:pt x="6984414" y="1879029"/>
                </a:cubicBezTo>
                <a:lnTo>
                  <a:pt x="6984414" y="1886396"/>
                </a:lnTo>
                <a:cubicBezTo>
                  <a:pt x="6996692" y="1884759"/>
                  <a:pt x="7006515" y="1882713"/>
                  <a:pt x="7013882" y="1880257"/>
                </a:cubicBezTo>
                <a:cubicBezTo>
                  <a:pt x="7018793" y="1878620"/>
                  <a:pt x="7023295" y="1878620"/>
                  <a:pt x="7027388" y="1880257"/>
                </a:cubicBezTo>
                <a:cubicBezTo>
                  <a:pt x="7033117" y="1881894"/>
                  <a:pt x="7036801" y="1885168"/>
                  <a:pt x="7038438" y="1890080"/>
                </a:cubicBezTo>
                <a:cubicBezTo>
                  <a:pt x="7040894" y="1894991"/>
                  <a:pt x="7038438" y="1898265"/>
                  <a:pt x="7031071" y="1899902"/>
                </a:cubicBezTo>
                <a:cubicBezTo>
                  <a:pt x="7028615" y="1899902"/>
                  <a:pt x="7023295" y="1900312"/>
                  <a:pt x="7015110" y="1901130"/>
                </a:cubicBezTo>
                <a:cubicBezTo>
                  <a:pt x="7007743" y="1902767"/>
                  <a:pt x="7002013" y="1903586"/>
                  <a:pt x="6997920" y="1903586"/>
                </a:cubicBezTo>
                <a:cubicBezTo>
                  <a:pt x="6993009" y="1903586"/>
                  <a:pt x="6988097" y="1902767"/>
                  <a:pt x="6983186" y="1901130"/>
                </a:cubicBezTo>
                <a:lnTo>
                  <a:pt x="6983186" y="1910953"/>
                </a:lnTo>
                <a:cubicBezTo>
                  <a:pt x="6990553" y="1910134"/>
                  <a:pt x="7000376" y="1909316"/>
                  <a:pt x="7012654" y="1908497"/>
                </a:cubicBezTo>
                <a:cubicBezTo>
                  <a:pt x="7025751" y="1906860"/>
                  <a:pt x="7035573" y="1906041"/>
                  <a:pt x="7042121" y="1906041"/>
                </a:cubicBezTo>
                <a:lnTo>
                  <a:pt x="7043349" y="1906041"/>
                </a:lnTo>
                <a:cubicBezTo>
                  <a:pt x="7040075" y="1904404"/>
                  <a:pt x="7038847" y="1896628"/>
                  <a:pt x="7039666" y="1882713"/>
                </a:cubicBezTo>
                <a:cubicBezTo>
                  <a:pt x="7039666" y="1873709"/>
                  <a:pt x="7039257" y="1861430"/>
                  <a:pt x="7038438" y="1845878"/>
                </a:cubicBezTo>
                <a:cubicBezTo>
                  <a:pt x="7038438" y="1836055"/>
                  <a:pt x="7038438" y="1829507"/>
                  <a:pt x="7038438" y="1826232"/>
                </a:cubicBezTo>
                <a:cubicBezTo>
                  <a:pt x="7037619" y="1821321"/>
                  <a:pt x="7035983" y="1819275"/>
                  <a:pt x="7033527" y="1820093"/>
                </a:cubicBezTo>
                <a:close/>
                <a:moveTo>
                  <a:pt x="1741986" y="1820093"/>
                </a:moveTo>
                <a:cubicBezTo>
                  <a:pt x="1737893" y="1820912"/>
                  <a:pt x="1731754" y="1821730"/>
                  <a:pt x="1723569" y="1822549"/>
                </a:cubicBezTo>
                <a:cubicBezTo>
                  <a:pt x="1716201" y="1824186"/>
                  <a:pt x="1710881" y="1825005"/>
                  <a:pt x="1707606" y="1825005"/>
                </a:cubicBezTo>
                <a:lnTo>
                  <a:pt x="1707606" y="1836055"/>
                </a:lnTo>
                <a:cubicBezTo>
                  <a:pt x="1707606" y="1841785"/>
                  <a:pt x="1707606" y="1847924"/>
                  <a:pt x="1707606" y="1854473"/>
                </a:cubicBezTo>
                <a:cubicBezTo>
                  <a:pt x="1719067" y="1852835"/>
                  <a:pt x="1734209" y="1849561"/>
                  <a:pt x="1753036" y="1844650"/>
                </a:cubicBezTo>
                <a:cubicBezTo>
                  <a:pt x="1749762" y="1835646"/>
                  <a:pt x="1746079" y="1827460"/>
                  <a:pt x="1741986" y="1820093"/>
                </a:cubicBezTo>
                <a:close/>
                <a:moveTo>
                  <a:pt x="6097575" y="1815182"/>
                </a:moveTo>
                <a:cubicBezTo>
                  <a:pt x="6100235" y="1815182"/>
                  <a:pt x="6103203" y="1816000"/>
                  <a:pt x="6106477" y="1817638"/>
                </a:cubicBezTo>
                <a:cubicBezTo>
                  <a:pt x="6116299" y="1824186"/>
                  <a:pt x="6122439" y="1830325"/>
                  <a:pt x="6124894" y="1836055"/>
                </a:cubicBezTo>
                <a:cubicBezTo>
                  <a:pt x="6127350" y="1840966"/>
                  <a:pt x="6125713" y="1844650"/>
                  <a:pt x="6119983" y="1847106"/>
                </a:cubicBezTo>
                <a:cubicBezTo>
                  <a:pt x="6113434" y="1849561"/>
                  <a:pt x="6101975" y="1856519"/>
                  <a:pt x="6085604" y="1867979"/>
                </a:cubicBezTo>
                <a:cubicBezTo>
                  <a:pt x="6067595" y="1881894"/>
                  <a:pt x="6047950" y="1895809"/>
                  <a:pt x="6026668" y="1909725"/>
                </a:cubicBezTo>
                <a:cubicBezTo>
                  <a:pt x="6027486" y="1910543"/>
                  <a:pt x="6028305" y="1910953"/>
                  <a:pt x="6029123" y="1910953"/>
                </a:cubicBezTo>
                <a:cubicBezTo>
                  <a:pt x="6030760" y="1911771"/>
                  <a:pt x="6031988" y="1912181"/>
                  <a:pt x="6032807" y="1912181"/>
                </a:cubicBezTo>
                <a:cubicBezTo>
                  <a:pt x="6039355" y="1913818"/>
                  <a:pt x="6048359" y="1916273"/>
                  <a:pt x="6059819" y="1919548"/>
                </a:cubicBezTo>
                <a:cubicBezTo>
                  <a:pt x="6080283" y="1925277"/>
                  <a:pt x="6095017" y="1928961"/>
                  <a:pt x="6104021" y="1930598"/>
                </a:cubicBezTo>
                <a:cubicBezTo>
                  <a:pt x="6129396" y="1935509"/>
                  <a:pt x="6153953" y="1937556"/>
                  <a:pt x="6177691" y="1936737"/>
                </a:cubicBezTo>
                <a:cubicBezTo>
                  <a:pt x="6180147" y="1936737"/>
                  <a:pt x="6181784" y="1937146"/>
                  <a:pt x="6182602" y="1937965"/>
                </a:cubicBezTo>
                <a:cubicBezTo>
                  <a:pt x="6183421" y="1939602"/>
                  <a:pt x="6182602" y="1940830"/>
                  <a:pt x="6180147" y="1941649"/>
                </a:cubicBezTo>
                <a:cubicBezTo>
                  <a:pt x="6155590" y="1953927"/>
                  <a:pt x="6133898" y="1962931"/>
                  <a:pt x="6115072" y="1968661"/>
                </a:cubicBezTo>
                <a:cubicBezTo>
                  <a:pt x="6107705" y="1971116"/>
                  <a:pt x="6099928" y="1970707"/>
                  <a:pt x="6091743" y="1967433"/>
                </a:cubicBezTo>
                <a:cubicBezTo>
                  <a:pt x="6067186" y="1957610"/>
                  <a:pt x="6045904" y="1946969"/>
                  <a:pt x="6027896" y="1935509"/>
                </a:cubicBezTo>
                <a:cubicBezTo>
                  <a:pt x="6013162" y="1926505"/>
                  <a:pt x="6000065" y="1924459"/>
                  <a:pt x="5988605" y="1929370"/>
                </a:cubicBezTo>
                <a:cubicBezTo>
                  <a:pt x="5982056" y="1931007"/>
                  <a:pt x="5977145" y="1931007"/>
                  <a:pt x="5973871" y="1929370"/>
                </a:cubicBezTo>
                <a:cubicBezTo>
                  <a:pt x="5968141" y="1926096"/>
                  <a:pt x="5963639" y="1922003"/>
                  <a:pt x="5960365" y="1917092"/>
                </a:cubicBezTo>
                <a:cubicBezTo>
                  <a:pt x="5957909" y="1911362"/>
                  <a:pt x="5959137" y="1908088"/>
                  <a:pt x="5964048" y="1907269"/>
                </a:cubicBezTo>
                <a:cubicBezTo>
                  <a:pt x="5972234" y="1906451"/>
                  <a:pt x="5980010" y="1906041"/>
                  <a:pt x="5987377" y="1906041"/>
                </a:cubicBezTo>
                <a:cubicBezTo>
                  <a:pt x="5992288" y="1906041"/>
                  <a:pt x="5998018" y="1906451"/>
                  <a:pt x="6004567" y="1907269"/>
                </a:cubicBezTo>
                <a:cubicBezTo>
                  <a:pt x="6031579" y="1882713"/>
                  <a:pt x="6053680" y="1861839"/>
                  <a:pt x="6070870" y="1844650"/>
                </a:cubicBezTo>
                <a:cubicBezTo>
                  <a:pt x="6050406" y="1850380"/>
                  <a:pt x="6030760" y="1859384"/>
                  <a:pt x="6011934" y="1871662"/>
                </a:cubicBezTo>
                <a:cubicBezTo>
                  <a:pt x="6007841" y="1873299"/>
                  <a:pt x="6004157" y="1873299"/>
                  <a:pt x="6000883" y="1871662"/>
                </a:cubicBezTo>
                <a:cubicBezTo>
                  <a:pt x="5991879" y="1868388"/>
                  <a:pt x="5985331" y="1861839"/>
                  <a:pt x="5981238" y="1852017"/>
                </a:cubicBezTo>
                <a:cubicBezTo>
                  <a:pt x="5979601" y="1847106"/>
                  <a:pt x="5980419" y="1844241"/>
                  <a:pt x="5983694" y="1843422"/>
                </a:cubicBezTo>
                <a:cubicBezTo>
                  <a:pt x="5999246" y="1841785"/>
                  <a:pt x="6020938" y="1838101"/>
                  <a:pt x="6048769" y="1832372"/>
                </a:cubicBezTo>
                <a:cubicBezTo>
                  <a:pt x="6068414" y="1828279"/>
                  <a:pt x="6082329" y="1823367"/>
                  <a:pt x="6090515" y="1817638"/>
                </a:cubicBezTo>
                <a:cubicBezTo>
                  <a:pt x="6092561" y="1816000"/>
                  <a:pt x="6094915" y="1815182"/>
                  <a:pt x="6097575" y="1815182"/>
                </a:cubicBezTo>
                <a:close/>
                <a:moveTo>
                  <a:pt x="7292004" y="1810271"/>
                </a:moveTo>
                <a:cubicBezTo>
                  <a:pt x="7293641" y="1810271"/>
                  <a:pt x="7296506" y="1810680"/>
                  <a:pt x="7300599" y="1811498"/>
                </a:cubicBezTo>
                <a:cubicBezTo>
                  <a:pt x="7315333" y="1812317"/>
                  <a:pt x="7324337" y="1813545"/>
                  <a:pt x="7327611" y="1815182"/>
                </a:cubicBezTo>
                <a:cubicBezTo>
                  <a:pt x="7339071" y="1820093"/>
                  <a:pt x="7343983" y="1829916"/>
                  <a:pt x="7342345" y="1844650"/>
                </a:cubicBezTo>
                <a:cubicBezTo>
                  <a:pt x="7338253" y="1854473"/>
                  <a:pt x="7331704" y="1856928"/>
                  <a:pt x="7322700" y="1852017"/>
                </a:cubicBezTo>
                <a:cubicBezTo>
                  <a:pt x="7315333" y="1845468"/>
                  <a:pt x="7305919" y="1834827"/>
                  <a:pt x="7294460" y="1820093"/>
                </a:cubicBezTo>
                <a:cubicBezTo>
                  <a:pt x="7292004" y="1817638"/>
                  <a:pt x="7290367" y="1816000"/>
                  <a:pt x="7289549" y="1815182"/>
                </a:cubicBezTo>
                <a:cubicBezTo>
                  <a:pt x="7287911" y="1813545"/>
                  <a:pt x="7287093" y="1812317"/>
                  <a:pt x="7287093" y="1811498"/>
                </a:cubicBezTo>
                <a:cubicBezTo>
                  <a:pt x="7287911" y="1810680"/>
                  <a:pt x="7289549" y="1810271"/>
                  <a:pt x="7292004" y="1810271"/>
                </a:cubicBezTo>
                <a:close/>
                <a:moveTo>
                  <a:pt x="4293825" y="1810271"/>
                </a:moveTo>
                <a:cubicBezTo>
                  <a:pt x="4294643" y="1811089"/>
                  <a:pt x="4295871" y="1812726"/>
                  <a:pt x="4297508" y="1815182"/>
                </a:cubicBezTo>
                <a:cubicBezTo>
                  <a:pt x="4307331" y="1843831"/>
                  <a:pt x="4303648" y="1864704"/>
                  <a:pt x="4286458" y="1877801"/>
                </a:cubicBezTo>
                <a:cubicBezTo>
                  <a:pt x="4279909" y="1881075"/>
                  <a:pt x="4274180" y="1879848"/>
                  <a:pt x="4269268" y="1874118"/>
                </a:cubicBezTo>
                <a:cubicBezTo>
                  <a:pt x="4261083" y="1861839"/>
                  <a:pt x="4260673" y="1852017"/>
                  <a:pt x="4268040" y="1844650"/>
                </a:cubicBezTo>
                <a:cubicBezTo>
                  <a:pt x="4278682" y="1834827"/>
                  <a:pt x="4286458" y="1824595"/>
                  <a:pt x="4291369" y="1813954"/>
                </a:cubicBezTo>
                <a:cubicBezTo>
                  <a:pt x="4292188" y="1811498"/>
                  <a:pt x="4293006" y="1810271"/>
                  <a:pt x="4293825" y="1810271"/>
                </a:cubicBezTo>
                <a:close/>
                <a:moveTo>
                  <a:pt x="2635885" y="1809043"/>
                </a:moveTo>
                <a:cubicBezTo>
                  <a:pt x="2636703" y="1808224"/>
                  <a:pt x="2637931" y="1808224"/>
                  <a:pt x="2639568" y="1809043"/>
                </a:cubicBezTo>
                <a:cubicBezTo>
                  <a:pt x="2641205" y="1809043"/>
                  <a:pt x="2644071" y="1809452"/>
                  <a:pt x="2648163" y="1810271"/>
                </a:cubicBezTo>
                <a:cubicBezTo>
                  <a:pt x="2657986" y="1811908"/>
                  <a:pt x="2665353" y="1813135"/>
                  <a:pt x="2670264" y="1813954"/>
                </a:cubicBezTo>
                <a:cubicBezTo>
                  <a:pt x="2687453" y="1818865"/>
                  <a:pt x="2693184" y="1831962"/>
                  <a:pt x="2687453" y="1853245"/>
                </a:cubicBezTo>
                <a:cubicBezTo>
                  <a:pt x="2682542" y="1862249"/>
                  <a:pt x="2674766" y="1863477"/>
                  <a:pt x="2664124" y="1856928"/>
                </a:cubicBezTo>
                <a:cubicBezTo>
                  <a:pt x="2655940" y="1848743"/>
                  <a:pt x="2646525" y="1834009"/>
                  <a:pt x="2635885" y="1812726"/>
                </a:cubicBezTo>
                <a:cubicBezTo>
                  <a:pt x="2635066" y="1811089"/>
                  <a:pt x="2635066" y="1809861"/>
                  <a:pt x="2635885" y="1809043"/>
                </a:cubicBezTo>
                <a:close/>
                <a:moveTo>
                  <a:pt x="5901429" y="1801676"/>
                </a:moveTo>
                <a:cubicBezTo>
                  <a:pt x="5901429" y="1801676"/>
                  <a:pt x="5903066" y="1801676"/>
                  <a:pt x="5906340" y="1801676"/>
                </a:cubicBezTo>
                <a:cubicBezTo>
                  <a:pt x="5912070" y="1801676"/>
                  <a:pt x="5923121" y="1803722"/>
                  <a:pt x="5939492" y="1807815"/>
                </a:cubicBezTo>
                <a:cubicBezTo>
                  <a:pt x="5956681" y="1816819"/>
                  <a:pt x="5959955" y="1830734"/>
                  <a:pt x="5949314" y="1849561"/>
                </a:cubicBezTo>
                <a:cubicBezTo>
                  <a:pt x="5944403" y="1855291"/>
                  <a:pt x="5939492" y="1856110"/>
                  <a:pt x="5934580" y="1852017"/>
                </a:cubicBezTo>
                <a:cubicBezTo>
                  <a:pt x="5919846" y="1835646"/>
                  <a:pt x="5908796" y="1820093"/>
                  <a:pt x="5901429" y="1805359"/>
                </a:cubicBezTo>
                <a:cubicBezTo>
                  <a:pt x="5900610" y="1803722"/>
                  <a:pt x="5900610" y="1802494"/>
                  <a:pt x="5901429" y="1801676"/>
                </a:cubicBezTo>
                <a:close/>
                <a:moveTo>
                  <a:pt x="432762" y="1796764"/>
                </a:moveTo>
                <a:cubicBezTo>
                  <a:pt x="435218" y="1796764"/>
                  <a:pt x="437879" y="1797174"/>
                  <a:pt x="440744" y="1797992"/>
                </a:cubicBezTo>
                <a:cubicBezTo>
                  <a:pt x="449748" y="1802085"/>
                  <a:pt x="455887" y="1806587"/>
                  <a:pt x="459162" y="1811498"/>
                </a:cubicBezTo>
                <a:cubicBezTo>
                  <a:pt x="461617" y="1816410"/>
                  <a:pt x="461207" y="1819684"/>
                  <a:pt x="457933" y="1821321"/>
                </a:cubicBezTo>
                <a:cubicBezTo>
                  <a:pt x="453023" y="1822958"/>
                  <a:pt x="443609" y="1832781"/>
                  <a:pt x="429693" y="1850789"/>
                </a:cubicBezTo>
                <a:cubicBezTo>
                  <a:pt x="428055" y="1850789"/>
                  <a:pt x="427237" y="1851608"/>
                  <a:pt x="427237" y="1853245"/>
                </a:cubicBezTo>
                <a:cubicBezTo>
                  <a:pt x="436241" y="1854882"/>
                  <a:pt x="446064" y="1857747"/>
                  <a:pt x="456706" y="1861839"/>
                </a:cubicBezTo>
                <a:cubicBezTo>
                  <a:pt x="468164" y="1869206"/>
                  <a:pt x="470620" y="1880666"/>
                  <a:pt x="464072" y="1896219"/>
                </a:cubicBezTo>
                <a:cubicBezTo>
                  <a:pt x="457524" y="1903586"/>
                  <a:pt x="451794" y="1903995"/>
                  <a:pt x="446883" y="1897447"/>
                </a:cubicBezTo>
                <a:cubicBezTo>
                  <a:pt x="440333" y="1891717"/>
                  <a:pt x="432968" y="1880257"/>
                  <a:pt x="424782" y="1863067"/>
                </a:cubicBezTo>
                <a:cubicBezTo>
                  <a:pt x="423963" y="1860612"/>
                  <a:pt x="423145" y="1858975"/>
                  <a:pt x="422326" y="1858156"/>
                </a:cubicBezTo>
                <a:cubicBezTo>
                  <a:pt x="422326" y="1858156"/>
                  <a:pt x="421917" y="1858565"/>
                  <a:pt x="421098" y="1859384"/>
                </a:cubicBezTo>
                <a:cubicBezTo>
                  <a:pt x="421098" y="1860202"/>
                  <a:pt x="420689" y="1861021"/>
                  <a:pt x="419870" y="1861839"/>
                </a:cubicBezTo>
                <a:cubicBezTo>
                  <a:pt x="421507" y="1863477"/>
                  <a:pt x="422736" y="1864295"/>
                  <a:pt x="423553" y="1864295"/>
                </a:cubicBezTo>
                <a:cubicBezTo>
                  <a:pt x="426829" y="1867569"/>
                  <a:pt x="428874" y="1875755"/>
                  <a:pt x="429693" y="1888852"/>
                </a:cubicBezTo>
                <a:cubicBezTo>
                  <a:pt x="429693" y="1893763"/>
                  <a:pt x="429283" y="1907269"/>
                  <a:pt x="428466" y="1929370"/>
                </a:cubicBezTo>
                <a:cubicBezTo>
                  <a:pt x="427646" y="1934282"/>
                  <a:pt x="427237" y="1938374"/>
                  <a:pt x="427237" y="1941649"/>
                </a:cubicBezTo>
                <a:cubicBezTo>
                  <a:pt x="427237" y="1958020"/>
                  <a:pt x="424782" y="1967842"/>
                  <a:pt x="419870" y="1971116"/>
                </a:cubicBezTo>
                <a:cubicBezTo>
                  <a:pt x="416596" y="1975209"/>
                  <a:pt x="412504" y="1975209"/>
                  <a:pt x="407592" y="1971116"/>
                </a:cubicBezTo>
                <a:cubicBezTo>
                  <a:pt x="401862" y="1967842"/>
                  <a:pt x="397770" y="1963749"/>
                  <a:pt x="395314" y="1958838"/>
                </a:cubicBezTo>
                <a:cubicBezTo>
                  <a:pt x="395314" y="1958020"/>
                  <a:pt x="395314" y="1957201"/>
                  <a:pt x="395314" y="1956382"/>
                </a:cubicBezTo>
                <a:cubicBezTo>
                  <a:pt x="394495" y="1949834"/>
                  <a:pt x="394495" y="1945332"/>
                  <a:pt x="395314" y="1942876"/>
                </a:cubicBezTo>
                <a:cubicBezTo>
                  <a:pt x="399406" y="1929779"/>
                  <a:pt x="401862" y="1910543"/>
                  <a:pt x="402681" y="1885168"/>
                </a:cubicBezTo>
                <a:lnTo>
                  <a:pt x="402681" y="1879029"/>
                </a:lnTo>
                <a:cubicBezTo>
                  <a:pt x="401043" y="1881485"/>
                  <a:pt x="398997" y="1883122"/>
                  <a:pt x="396542" y="1883940"/>
                </a:cubicBezTo>
                <a:cubicBezTo>
                  <a:pt x="379352" y="1897037"/>
                  <a:pt x="361343" y="1907678"/>
                  <a:pt x="342517" y="1915864"/>
                </a:cubicBezTo>
                <a:cubicBezTo>
                  <a:pt x="338425" y="1917501"/>
                  <a:pt x="335969" y="1917910"/>
                  <a:pt x="335149" y="1917092"/>
                </a:cubicBezTo>
                <a:cubicBezTo>
                  <a:pt x="335149" y="1915455"/>
                  <a:pt x="336787" y="1913408"/>
                  <a:pt x="340061" y="1910953"/>
                </a:cubicBezTo>
                <a:cubicBezTo>
                  <a:pt x="358070" y="1894582"/>
                  <a:pt x="378534" y="1869206"/>
                  <a:pt x="401452" y="1834827"/>
                </a:cubicBezTo>
                <a:cubicBezTo>
                  <a:pt x="402272" y="1832372"/>
                  <a:pt x="400635" y="1831553"/>
                  <a:pt x="396542" y="1832372"/>
                </a:cubicBezTo>
                <a:cubicBezTo>
                  <a:pt x="395722" y="1833190"/>
                  <a:pt x="394087" y="1834009"/>
                  <a:pt x="391630" y="1834827"/>
                </a:cubicBezTo>
                <a:cubicBezTo>
                  <a:pt x="384264" y="1838101"/>
                  <a:pt x="378534" y="1840966"/>
                  <a:pt x="374441" y="1843422"/>
                </a:cubicBezTo>
                <a:cubicBezTo>
                  <a:pt x="371166" y="1845878"/>
                  <a:pt x="366664" y="1846287"/>
                  <a:pt x="360934" y="1844650"/>
                </a:cubicBezTo>
                <a:cubicBezTo>
                  <a:pt x="355205" y="1841376"/>
                  <a:pt x="349475" y="1835646"/>
                  <a:pt x="343745" y="1827460"/>
                </a:cubicBezTo>
                <a:cubicBezTo>
                  <a:pt x="342108" y="1825005"/>
                  <a:pt x="341289" y="1823367"/>
                  <a:pt x="341289" y="1822549"/>
                </a:cubicBezTo>
                <a:cubicBezTo>
                  <a:pt x="341289" y="1821730"/>
                  <a:pt x="342517" y="1820912"/>
                  <a:pt x="344972" y="1820093"/>
                </a:cubicBezTo>
                <a:cubicBezTo>
                  <a:pt x="352340" y="1819275"/>
                  <a:pt x="365027" y="1816819"/>
                  <a:pt x="383036" y="1812726"/>
                </a:cubicBezTo>
                <a:cubicBezTo>
                  <a:pt x="389584" y="1811089"/>
                  <a:pt x="394495" y="1809861"/>
                  <a:pt x="397770" y="1809043"/>
                </a:cubicBezTo>
                <a:cubicBezTo>
                  <a:pt x="413322" y="1804950"/>
                  <a:pt x="422736" y="1801266"/>
                  <a:pt x="426009" y="1797992"/>
                </a:cubicBezTo>
                <a:cubicBezTo>
                  <a:pt x="428055" y="1797174"/>
                  <a:pt x="430307" y="1796764"/>
                  <a:pt x="432762" y="1796764"/>
                </a:cubicBezTo>
                <a:close/>
                <a:moveTo>
                  <a:pt x="7354623" y="1794309"/>
                </a:moveTo>
                <a:cubicBezTo>
                  <a:pt x="7369357" y="1800857"/>
                  <a:pt x="7380817" y="1809452"/>
                  <a:pt x="7389003" y="1820093"/>
                </a:cubicBezTo>
                <a:cubicBezTo>
                  <a:pt x="7392277" y="1824186"/>
                  <a:pt x="7392277" y="1828688"/>
                  <a:pt x="7389003" y="1833599"/>
                </a:cubicBezTo>
                <a:cubicBezTo>
                  <a:pt x="7385729" y="1839329"/>
                  <a:pt x="7382863" y="1847515"/>
                  <a:pt x="7380408" y="1858156"/>
                </a:cubicBezTo>
                <a:cubicBezTo>
                  <a:pt x="7378771" y="1867979"/>
                  <a:pt x="7376725" y="1877392"/>
                  <a:pt x="7374269" y="1886396"/>
                </a:cubicBezTo>
                <a:cubicBezTo>
                  <a:pt x="7376725" y="1885578"/>
                  <a:pt x="7378771" y="1885168"/>
                  <a:pt x="7380408" y="1885168"/>
                </a:cubicBezTo>
                <a:cubicBezTo>
                  <a:pt x="7395142" y="1884350"/>
                  <a:pt x="7410285" y="1881894"/>
                  <a:pt x="7425838" y="1877801"/>
                </a:cubicBezTo>
                <a:cubicBezTo>
                  <a:pt x="7431567" y="1876164"/>
                  <a:pt x="7437297" y="1876573"/>
                  <a:pt x="7443027" y="1879029"/>
                </a:cubicBezTo>
                <a:cubicBezTo>
                  <a:pt x="7442209" y="1878211"/>
                  <a:pt x="7442618" y="1878211"/>
                  <a:pt x="7444255" y="1879029"/>
                </a:cubicBezTo>
                <a:cubicBezTo>
                  <a:pt x="7452441" y="1883122"/>
                  <a:pt x="7459399" y="1889261"/>
                  <a:pt x="7465129" y="1897447"/>
                </a:cubicBezTo>
                <a:cubicBezTo>
                  <a:pt x="7467584" y="1904814"/>
                  <a:pt x="7464310" y="1908497"/>
                  <a:pt x="7455306" y="1908497"/>
                </a:cubicBezTo>
                <a:cubicBezTo>
                  <a:pt x="7425019" y="1906860"/>
                  <a:pt x="7395142" y="1907269"/>
                  <a:pt x="7365674" y="1909725"/>
                </a:cubicBezTo>
                <a:cubicBezTo>
                  <a:pt x="7360763" y="1922003"/>
                  <a:pt x="7353805" y="1933054"/>
                  <a:pt x="7344801" y="1942876"/>
                </a:cubicBezTo>
                <a:cubicBezTo>
                  <a:pt x="7325974" y="1963340"/>
                  <a:pt x="7291185" y="1976846"/>
                  <a:pt x="7240435" y="1983395"/>
                </a:cubicBezTo>
                <a:cubicBezTo>
                  <a:pt x="7237161" y="1984213"/>
                  <a:pt x="7235524" y="1983804"/>
                  <a:pt x="7235524" y="1982167"/>
                </a:cubicBezTo>
                <a:cubicBezTo>
                  <a:pt x="7235524" y="1981348"/>
                  <a:pt x="7236751" y="1980121"/>
                  <a:pt x="7239207" y="1978483"/>
                </a:cubicBezTo>
                <a:cubicBezTo>
                  <a:pt x="7283409" y="1960475"/>
                  <a:pt x="7312468" y="1939193"/>
                  <a:pt x="7326383" y="1914636"/>
                </a:cubicBezTo>
                <a:cubicBezTo>
                  <a:pt x="7314105" y="1916273"/>
                  <a:pt x="7299371" y="1918729"/>
                  <a:pt x="7282181" y="1922003"/>
                </a:cubicBezTo>
                <a:cubicBezTo>
                  <a:pt x="7275633" y="1922822"/>
                  <a:pt x="7270721" y="1923640"/>
                  <a:pt x="7267447" y="1924459"/>
                </a:cubicBezTo>
                <a:cubicBezTo>
                  <a:pt x="7261717" y="1926915"/>
                  <a:pt x="7257215" y="1926915"/>
                  <a:pt x="7253941" y="1924459"/>
                </a:cubicBezTo>
                <a:cubicBezTo>
                  <a:pt x="7249030" y="1920366"/>
                  <a:pt x="7243300" y="1914227"/>
                  <a:pt x="7236751" y="1906041"/>
                </a:cubicBezTo>
                <a:cubicBezTo>
                  <a:pt x="7234296" y="1901949"/>
                  <a:pt x="7235524" y="1899493"/>
                  <a:pt x="7240435" y="1898674"/>
                </a:cubicBezTo>
                <a:cubicBezTo>
                  <a:pt x="7251077" y="1899493"/>
                  <a:pt x="7268675" y="1898265"/>
                  <a:pt x="7293232" y="1894991"/>
                </a:cubicBezTo>
                <a:cubicBezTo>
                  <a:pt x="7298143" y="1894172"/>
                  <a:pt x="7305511" y="1893354"/>
                  <a:pt x="7315333" y="1892535"/>
                </a:cubicBezTo>
                <a:cubicBezTo>
                  <a:pt x="7325155" y="1890898"/>
                  <a:pt x="7332523" y="1890080"/>
                  <a:pt x="7337434" y="1890080"/>
                </a:cubicBezTo>
                <a:cubicBezTo>
                  <a:pt x="7342345" y="1876983"/>
                  <a:pt x="7346029" y="1861430"/>
                  <a:pt x="7348485" y="1843422"/>
                </a:cubicBezTo>
                <a:cubicBezTo>
                  <a:pt x="7350940" y="1825414"/>
                  <a:pt x="7350121" y="1811498"/>
                  <a:pt x="7346029" y="1801676"/>
                </a:cubicBezTo>
                <a:cubicBezTo>
                  <a:pt x="7344391" y="1795127"/>
                  <a:pt x="7347257" y="1792672"/>
                  <a:pt x="7354623" y="1794309"/>
                </a:cubicBezTo>
                <a:close/>
                <a:moveTo>
                  <a:pt x="2170825" y="1793695"/>
                </a:moveTo>
                <a:cubicBezTo>
                  <a:pt x="2172665" y="1793695"/>
                  <a:pt x="2174406" y="1794309"/>
                  <a:pt x="2176043" y="1795537"/>
                </a:cubicBezTo>
                <a:cubicBezTo>
                  <a:pt x="2185047" y="1800448"/>
                  <a:pt x="2192005" y="1806996"/>
                  <a:pt x="2196916" y="1815182"/>
                </a:cubicBezTo>
                <a:cubicBezTo>
                  <a:pt x="2200191" y="1820093"/>
                  <a:pt x="2199372" y="1823367"/>
                  <a:pt x="2194461" y="1825005"/>
                </a:cubicBezTo>
                <a:cubicBezTo>
                  <a:pt x="2193643" y="1825005"/>
                  <a:pt x="2192005" y="1825414"/>
                  <a:pt x="2189548" y="1826232"/>
                </a:cubicBezTo>
                <a:cubicBezTo>
                  <a:pt x="2182181" y="1827051"/>
                  <a:pt x="2176043" y="1827460"/>
                  <a:pt x="2171131" y="1827460"/>
                </a:cubicBezTo>
                <a:cubicBezTo>
                  <a:pt x="2155579" y="1828279"/>
                  <a:pt x="2139207" y="1829916"/>
                  <a:pt x="2122019" y="1832372"/>
                </a:cubicBezTo>
                <a:cubicBezTo>
                  <a:pt x="2126111" y="1834827"/>
                  <a:pt x="2129794" y="1837692"/>
                  <a:pt x="2133069" y="1840966"/>
                </a:cubicBezTo>
                <a:cubicBezTo>
                  <a:pt x="2134706" y="1845878"/>
                  <a:pt x="2134706" y="1849561"/>
                  <a:pt x="2133069" y="1852017"/>
                </a:cubicBezTo>
                <a:cubicBezTo>
                  <a:pt x="2130614" y="1856928"/>
                  <a:pt x="2129386" y="1861839"/>
                  <a:pt x="2129386" y="1866751"/>
                </a:cubicBezTo>
                <a:cubicBezTo>
                  <a:pt x="2129386" y="1866751"/>
                  <a:pt x="2128976" y="1867160"/>
                  <a:pt x="2128157" y="1867979"/>
                </a:cubicBezTo>
                <a:cubicBezTo>
                  <a:pt x="2140436" y="1865523"/>
                  <a:pt x="2150667" y="1863067"/>
                  <a:pt x="2158853" y="1860612"/>
                </a:cubicBezTo>
                <a:cubicBezTo>
                  <a:pt x="2164583" y="1858156"/>
                  <a:pt x="2169903" y="1858565"/>
                  <a:pt x="2174814" y="1861839"/>
                </a:cubicBezTo>
                <a:cubicBezTo>
                  <a:pt x="2183819" y="1869206"/>
                  <a:pt x="2189140" y="1874936"/>
                  <a:pt x="2190778" y="1879029"/>
                </a:cubicBezTo>
                <a:cubicBezTo>
                  <a:pt x="2193231" y="1884759"/>
                  <a:pt x="2191596" y="1888442"/>
                  <a:pt x="2185866" y="1890080"/>
                </a:cubicBezTo>
                <a:cubicBezTo>
                  <a:pt x="2185047" y="1890080"/>
                  <a:pt x="2183001" y="1890489"/>
                  <a:pt x="2179727" y="1891307"/>
                </a:cubicBezTo>
                <a:cubicBezTo>
                  <a:pt x="2159263" y="1894582"/>
                  <a:pt x="2142073" y="1897037"/>
                  <a:pt x="2128157" y="1898674"/>
                </a:cubicBezTo>
                <a:cubicBezTo>
                  <a:pt x="2128157" y="1911771"/>
                  <a:pt x="2128157" y="1924050"/>
                  <a:pt x="2128157" y="1935509"/>
                </a:cubicBezTo>
                <a:cubicBezTo>
                  <a:pt x="2139618" y="1935509"/>
                  <a:pt x="2150667" y="1934691"/>
                  <a:pt x="2161309" y="1933054"/>
                </a:cubicBezTo>
                <a:cubicBezTo>
                  <a:pt x="2163765" y="1933054"/>
                  <a:pt x="2167449" y="1932644"/>
                  <a:pt x="2172360" y="1931826"/>
                </a:cubicBezTo>
                <a:cubicBezTo>
                  <a:pt x="2183819" y="1931826"/>
                  <a:pt x="2192414" y="1931007"/>
                  <a:pt x="2198144" y="1929370"/>
                </a:cubicBezTo>
                <a:cubicBezTo>
                  <a:pt x="2205511" y="1927733"/>
                  <a:pt x="2212060" y="1929370"/>
                  <a:pt x="2217790" y="1934282"/>
                </a:cubicBezTo>
                <a:cubicBezTo>
                  <a:pt x="2227611" y="1940830"/>
                  <a:pt x="2233751" y="1948197"/>
                  <a:pt x="2236207" y="1956382"/>
                </a:cubicBezTo>
                <a:cubicBezTo>
                  <a:pt x="2238662" y="1962931"/>
                  <a:pt x="2237025" y="1966205"/>
                  <a:pt x="2231295" y="1966205"/>
                </a:cubicBezTo>
                <a:cubicBezTo>
                  <a:pt x="2219835" y="1966205"/>
                  <a:pt x="2208785" y="1965387"/>
                  <a:pt x="2198144" y="1963749"/>
                </a:cubicBezTo>
                <a:cubicBezTo>
                  <a:pt x="2172769" y="1959657"/>
                  <a:pt x="2143301" y="1958838"/>
                  <a:pt x="2109741" y="1961294"/>
                </a:cubicBezTo>
                <a:cubicBezTo>
                  <a:pt x="2079454" y="1962931"/>
                  <a:pt x="2049577" y="1965796"/>
                  <a:pt x="2020109" y="1969889"/>
                </a:cubicBezTo>
                <a:cubicBezTo>
                  <a:pt x="2013560" y="1972344"/>
                  <a:pt x="2008239" y="1971935"/>
                  <a:pt x="2004147" y="1968661"/>
                </a:cubicBezTo>
                <a:cubicBezTo>
                  <a:pt x="1996779" y="1963749"/>
                  <a:pt x="1990641" y="1958429"/>
                  <a:pt x="1985728" y="1952699"/>
                </a:cubicBezTo>
                <a:cubicBezTo>
                  <a:pt x="1984092" y="1949425"/>
                  <a:pt x="1985319" y="1947378"/>
                  <a:pt x="1989412" y="1946560"/>
                </a:cubicBezTo>
                <a:cubicBezTo>
                  <a:pt x="2005784" y="1946560"/>
                  <a:pt x="2017652" y="1946151"/>
                  <a:pt x="2025019" y="1945332"/>
                </a:cubicBezTo>
                <a:cubicBezTo>
                  <a:pt x="2033205" y="1944513"/>
                  <a:pt x="2044665" y="1943286"/>
                  <a:pt x="2059399" y="1941649"/>
                </a:cubicBezTo>
                <a:cubicBezTo>
                  <a:pt x="2074952" y="1940830"/>
                  <a:pt x="2086411" y="1940011"/>
                  <a:pt x="2093778" y="1939193"/>
                </a:cubicBezTo>
                <a:cubicBezTo>
                  <a:pt x="2093778" y="1935919"/>
                  <a:pt x="2093778" y="1930598"/>
                  <a:pt x="2093778" y="1923231"/>
                </a:cubicBezTo>
                <a:cubicBezTo>
                  <a:pt x="2092960" y="1914227"/>
                  <a:pt x="2092551" y="1907678"/>
                  <a:pt x="2092551" y="1903586"/>
                </a:cubicBezTo>
                <a:cubicBezTo>
                  <a:pt x="2082727" y="1905223"/>
                  <a:pt x="2072905" y="1906041"/>
                  <a:pt x="2063083" y="1906041"/>
                </a:cubicBezTo>
                <a:cubicBezTo>
                  <a:pt x="2054897" y="1907678"/>
                  <a:pt x="2045483" y="1901949"/>
                  <a:pt x="2034842" y="1888852"/>
                </a:cubicBezTo>
                <a:cubicBezTo>
                  <a:pt x="2033205" y="1886396"/>
                  <a:pt x="2032795" y="1884759"/>
                  <a:pt x="2033614" y="1883940"/>
                </a:cubicBezTo>
                <a:cubicBezTo>
                  <a:pt x="2034433" y="1882303"/>
                  <a:pt x="2036070" y="1881485"/>
                  <a:pt x="2038526" y="1881485"/>
                </a:cubicBezTo>
                <a:cubicBezTo>
                  <a:pt x="2050804" y="1880666"/>
                  <a:pt x="2068812" y="1878620"/>
                  <a:pt x="2092551" y="1875346"/>
                </a:cubicBezTo>
                <a:lnTo>
                  <a:pt x="2092551" y="1863067"/>
                </a:lnTo>
                <a:cubicBezTo>
                  <a:pt x="2092551" y="1851608"/>
                  <a:pt x="2090913" y="1843013"/>
                  <a:pt x="2087639" y="1837283"/>
                </a:cubicBezTo>
                <a:cubicBezTo>
                  <a:pt x="2085183" y="1837283"/>
                  <a:pt x="2082318" y="1837692"/>
                  <a:pt x="2079044" y="1838511"/>
                </a:cubicBezTo>
                <a:cubicBezTo>
                  <a:pt x="2071677" y="1839329"/>
                  <a:pt x="2064719" y="1840966"/>
                  <a:pt x="2058171" y="1843422"/>
                </a:cubicBezTo>
                <a:cubicBezTo>
                  <a:pt x="2054897" y="1843422"/>
                  <a:pt x="2051213" y="1842603"/>
                  <a:pt x="2047121" y="1840966"/>
                </a:cubicBezTo>
                <a:cubicBezTo>
                  <a:pt x="2038936" y="1836055"/>
                  <a:pt x="2031568" y="1829507"/>
                  <a:pt x="2025019" y="1821321"/>
                </a:cubicBezTo>
                <a:cubicBezTo>
                  <a:pt x="2023384" y="1819684"/>
                  <a:pt x="2022974" y="1818047"/>
                  <a:pt x="2023792" y="1816410"/>
                </a:cubicBezTo>
                <a:cubicBezTo>
                  <a:pt x="2024611" y="1815591"/>
                  <a:pt x="2026248" y="1815182"/>
                  <a:pt x="2028703" y="1815182"/>
                </a:cubicBezTo>
                <a:cubicBezTo>
                  <a:pt x="2040981" y="1815182"/>
                  <a:pt x="2050395" y="1814363"/>
                  <a:pt x="2056943" y="1812726"/>
                </a:cubicBezTo>
                <a:cubicBezTo>
                  <a:pt x="2065947" y="1811908"/>
                  <a:pt x="2079454" y="1810271"/>
                  <a:pt x="2097461" y="1807815"/>
                </a:cubicBezTo>
                <a:cubicBezTo>
                  <a:pt x="2117925" y="1804541"/>
                  <a:pt x="2132251" y="1802494"/>
                  <a:pt x="2140436" y="1801676"/>
                </a:cubicBezTo>
                <a:cubicBezTo>
                  <a:pt x="2142891" y="1800857"/>
                  <a:pt x="2146166" y="1800039"/>
                  <a:pt x="2150259" y="1799220"/>
                </a:cubicBezTo>
                <a:cubicBezTo>
                  <a:pt x="2153533" y="1798402"/>
                  <a:pt x="2158444" y="1797174"/>
                  <a:pt x="2164993" y="1795537"/>
                </a:cubicBezTo>
                <a:cubicBezTo>
                  <a:pt x="2167039" y="1794309"/>
                  <a:pt x="2168982" y="1793695"/>
                  <a:pt x="2170825" y="1793695"/>
                </a:cubicBezTo>
                <a:close/>
                <a:moveTo>
                  <a:pt x="1189751" y="1793695"/>
                </a:moveTo>
                <a:cubicBezTo>
                  <a:pt x="1191593" y="1793695"/>
                  <a:pt x="1193332" y="1794309"/>
                  <a:pt x="1194969" y="1795537"/>
                </a:cubicBezTo>
                <a:cubicBezTo>
                  <a:pt x="1203973" y="1800448"/>
                  <a:pt x="1210931" y="1806996"/>
                  <a:pt x="1215843" y="1815182"/>
                </a:cubicBezTo>
                <a:cubicBezTo>
                  <a:pt x="1219117" y="1820093"/>
                  <a:pt x="1218297" y="1823367"/>
                  <a:pt x="1213387" y="1825005"/>
                </a:cubicBezTo>
                <a:cubicBezTo>
                  <a:pt x="1212568" y="1825005"/>
                  <a:pt x="1210931" y="1825414"/>
                  <a:pt x="1208475" y="1826232"/>
                </a:cubicBezTo>
                <a:cubicBezTo>
                  <a:pt x="1201109" y="1827051"/>
                  <a:pt x="1194969" y="1827460"/>
                  <a:pt x="1190058" y="1827460"/>
                </a:cubicBezTo>
                <a:cubicBezTo>
                  <a:pt x="1174505" y="1828279"/>
                  <a:pt x="1158135" y="1829916"/>
                  <a:pt x="1140944" y="1832372"/>
                </a:cubicBezTo>
                <a:cubicBezTo>
                  <a:pt x="1145038" y="1834827"/>
                  <a:pt x="1148721" y="1837692"/>
                  <a:pt x="1151995" y="1840966"/>
                </a:cubicBezTo>
                <a:cubicBezTo>
                  <a:pt x="1153632" y="1845878"/>
                  <a:pt x="1153632" y="1849561"/>
                  <a:pt x="1151995" y="1852017"/>
                </a:cubicBezTo>
                <a:cubicBezTo>
                  <a:pt x="1149539" y="1856928"/>
                  <a:pt x="1148312" y="1861839"/>
                  <a:pt x="1148312" y="1866751"/>
                </a:cubicBezTo>
                <a:cubicBezTo>
                  <a:pt x="1148312" y="1866751"/>
                  <a:pt x="1147903" y="1867160"/>
                  <a:pt x="1147083" y="1867979"/>
                </a:cubicBezTo>
                <a:cubicBezTo>
                  <a:pt x="1159362" y="1865523"/>
                  <a:pt x="1169594" y="1863067"/>
                  <a:pt x="1177779" y="1860612"/>
                </a:cubicBezTo>
                <a:cubicBezTo>
                  <a:pt x="1183509" y="1858156"/>
                  <a:pt x="1188830" y="1858565"/>
                  <a:pt x="1193742" y="1861839"/>
                </a:cubicBezTo>
                <a:cubicBezTo>
                  <a:pt x="1202746" y="1869206"/>
                  <a:pt x="1208066" y="1874936"/>
                  <a:pt x="1209703" y="1879029"/>
                </a:cubicBezTo>
                <a:cubicBezTo>
                  <a:pt x="1212159" y="1884759"/>
                  <a:pt x="1210522" y="1888442"/>
                  <a:pt x="1204792" y="1890080"/>
                </a:cubicBezTo>
                <a:cubicBezTo>
                  <a:pt x="1203973" y="1890080"/>
                  <a:pt x="1201927" y="1890489"/>
                  <a:pt x="1198653" y="1891307"/>
                </a:cubicBezTo>
                <a:cubicBezTo>
                  <a:pt x="1178189" y="1894582"/>
                  <a:pt x="1161000" y="1897037"/>
                  <a:pt x="1147083" y="1898674"/>
                </a:cubicBezTo>
                <a:cubicBezTo>
                  <a:pt x="1147083" y="1911771"/>
                  <a:pt x="1147083" y="1924050"/>
                  <a:pt x="1147083" y="1935509"/>
                </a:cubicBezTo>
                <a:cubicBezTo>
                  <a:pt x="1158543" y="1935509"/>
                  <a:pt x="1169594" y="1934691"/>
                  <a:pt x="1180235" y="1933054"/>
                </a:cubicBezTo>
                <a:cubicBezTo>
                  <a:pt x="1182692" y="1933054"/>
                  <a:pt x="1186374" y="1932644"/>
                  <a:pt x="1191286" y="1931826"/>
                </a:cubicBezTo>
                <a:cubicBezTo>
                  <a:pt x="1202746" y="1931826"/>
                  <a:pt x="1211340" y="1931007"/>
                  <a:pt x="1217070" y="1929370"/>
                </a:cubicBezTo>
                <a:cubicBezTo>
                  <a:pt x="1224437" y="1927733"/>
                  <a:pt x="1230986" y="1929370"/>
                  <a:pt x="1236715" y="1934282"/>
                </a:cubicBezTo>
                <a:cubicBezTo>
                  <a:pt x="1246538" y="1940830"/>
                  <a:pt x="1252677" y="1948197"/>
                  <a:pt x="1255133" y="1956382"/>
                </a:cubicBezTo>
                <a:cubicBezTo>
                  <a:pt x="1257589" y="1962931"/>
                  <a:pt x="1255951" y="1966205"/>
                  <a:pt x="1250221" y="1966205"/>
                </a:cubicBezTo>
                <a:cubicBezTo>
                  <a:pt x="1238761" y="1966205"/>
                  <a:pt x="1227711" y="1965387"/>
                  <a:pt x="1217070" y="1963749"/>
                </a:cubicBezTo>
                <a:cubicBezTo>
                  <a:pt x="1191695" y="1959657"/>
                  <a:pt x="1162228" y="1958838"/>
                  <a:pt x="1128667" y="1961294"/>
                </a:cubicBezTo>
                <a:cubicBezTo>
                  <a:pt x="1098380" y="1962931"/>
                  <a:pt x="1068502" y="1965796"/>
                  <a:pt x="1039035" y="1969889"/>
                </a:cubicBezTo>
                <a:cubicBezTo>
                  <a:pt x="1032486" y="1972344"/>
                  <a:pt x="1027166" y="1971935"/>
                  <a:pt x="1023073" y="1968661"/>
                </a:cubicBezTo>
                <a:cubicBezTo>
                  <a:pt x="1015706" y="1963749"/>
                  <a:pt x="1009567" y="1958429"/>
                  <a:pt x="1004655" y="1952699"/>
                </a:cubicBezTo>
                <a:cubicBezTo>
                  <a:pt x="1003018" y="1949425"/>
                  <a:pt x="1004247" y="1947378"/>
                  <a:pt x="1008338" y="1946560"/>
                </a:cubicBezTo>
                <a:cubicBezTo>
                  <a:pt x="1024710" y="1946560"/>
                  <a:pt x="1036579" y="1946151"/>
                  <a:pt x="1043947" y="1945332"/>
                </a:cubicBezTo>
                <a:cubicBezTo>
                  <a:pt x="1052131" y="1944513"/>
                  <a:pt x="1063591" y="1943286"/>
                  <a:pt x="1078324" y="1941649"/>
                </a:cubicBezTo>
                <a:cubicBezTo>
                  <a:pt x="1093877" y="1940830"/>
                  <a:pt x="1105338" y="1940011"/>
                  <a:pt x="1112705" y="1939193"/>
                </a:cubicBezTo>
                <a:cubicBezTo>
                  <a:pt x="1112705" y="1935919"/>
                  <a:pt x="1112705" y="1930598"/>
                  <a:pt x="1112705" y="1923231"/>
                </a:cubicBezTo>
                <a:cubicBezTo>
                  <a:pt x="1111885" y="1914227"/>
                  <a:pt x="1111477" y="1907678"/>
                  <a:pt x="1111477" y="1903586"/>
                </a:cubicBezTo>
                <a:cubicBezTo>
                  <a:pt x="1101654" y="1905223"/>
                  <a:pt x="1091832" y="1906041"/>
                  <a:pt x="1082009" y="1906041"/>
                </a:cubicBezTo>
                <a:cubicBezTo>
                  <a:pt x="1073824" y="1907678"/>
                  <a:pt x="1064410" y="1901949"/>
                  <a:pt x="1053769" y="1888852"/>
                </a:cubicBezTo>
                <a:cubicBezTo>
                  <a:pt x="1052131" y="1886396"/>
                  <a:pt x="1051723" y="1884759"/>
                  <a:pt x="1052541" y="1883940"/>
                </a:cubicBezTo>
                <a:cubicBezTo>
                  <a:pt x="1053360" y="1882303"/>
                  <a:pt x="1054996" y="1881485"/>
                  <a:pt x="1057452" y="1881485"/>
                </a:cubicBezTo>
                <a:cubicBezTo>
                  <a:pt x="1069730" y="1880666"/>
                  <a:pt x="1087738" y="1878620"/>
                  <a:pt x="1111477" y="1875346"/>
                </a:cubicBezTo>
                <a:lnTo>
                  <a:pt x="1111477" y="1863067"/>
                </a:lnTo>
                <a:cubicBezTo>
                  <a:pt x="1111477" y="1851608"/>
                  <a:pt x="1109840" y="1843013"/>
                  <a:pt x="1106566" y="1837283"/>
                </a:cubicBezTo>
                <a:cubicBezTo>
                  <a:pt x="1104110" y="1837283"/>
                  <a:pt x="1101244" y="1837692"/>
                  <a:pt x="1097971" y="1838511"/>
                </a:cubicBezTo>
                <a:cubicBezTo>
                  <a:pt x="1090603" y="1839329"/>
                  <a:pt x="1083646" y="1840966"/>
                  <a:pt x="1077097" y="1843422"/>
                </a:cubicBezTo>
                <a:cubicBezTo>
                  <a:pt x="1073824" y="1843422"/>
                  <a:pt x="1070140" y="1842603"/>
                  <a:pt x="1066046" y="1840966"/>
                </a:cubicBezTo>
                <a:cubicBezTo>
                  <a:pt x="1057860" y="1836055"/>
                  <a:pt x="1050495" y="1829507"/>
                  <a:pt x="1043947" y="1821321"/>
                </a:cubicBezTo>
                <a:cubicBezTo>
                  <a:pt x="1042309" y="1819684"/>
                  <a:pt x="1041899" y="1818047"/>
                  <a:pt x="1042718" y="1816410"/>
                </a:cubicBezTo>
                <a:cubicBezTo>
                  <a:pt x="1043537" y="1815591"/>
                  <a:pt x="1045174" y="1815182"/>
                  <a:pt x="1047629" y="1815182"/>
                </a:cubicBezTo>
                <a:cubicBezTo>
                  <a:pt x="1059907" y="1815182"/>
                  <a:pt x="1069322" y="1814363"/>
                  <a:pt x="1075870" y="1812726"/>
                </a:cubicBezTo>
                <a:cubicBezTo>
                  <a:pt x="1084873" y="1811908"/>
                  <a:pt x="1098380" y="1810271"/>
                  <a:pt x="1116388" y="1807815"/>
                </a:cubicBezTo>
                <a:cubicBezTo>
                  <a:pt x="1136852" y="1804541"/>
                  <a:pt x="1151177" y="1802494"/>
                  <a:pt x="1159362" y="1801676"/>
                </a:cubicBezTo>
                <a:cubicBezTo>
                  <a:pt x="1161818" y="1800857"/>
                  <a:pt x="1165092" y="1800039"/>
                  <a:pt x="1169185" y="1799220"/>
                </a:cubicBezTo>
                <a:cubicBezTo>
                  <a:pt x="1172459" y="1798402"/>
                  <a:pt x="1177370" y="1797174"/>
                  <a:pt x="1183918" y="1795537"/>
                </a:cubicBezTo>
                <a:cubicBezTo>
                  <a:pt x="1185965" y="1794309"/>
                  <a:pt x="1187909" y="1793695"/>
                  <a:pt x="1189751" y="1793695"/>
                </a:cubicBezTo>
                <a:close/>
                <a:moveTo>
                  <a:pt x="6018073" y="1793081"/>
                </a:moveTo>
                <a:cubicBezTo>
                  <a:pt x="6024621" y="1793081"/>
                  <a:pt x="6032398" y="1793081"/>
                  <a:pt x="6041402" y="1793081"/>
                </a:cubicBezTo>
                <a:cubicBezTo>
                  <a:pt x="6058591" y="1795537"/>
                  <a:pt x="6065140" y="1804541"/>
                  <a:pt x="6061047" y="1820093"/>
                </a:cubicBezTo>
                <a:cubicBezTo>
                  <a:pt x="6056954" y="1828279"/>
                  <a:pt x="6051634" y="1830734"/>
                  <a:pt x="6045085" y="1827460"/>
                </a:cubicBezTo>
                <a:cubicBezTo>
                  <a:pt x="6036900" y="1825005"/>
                  <a:pt x="6027077" y="1815182"/>
                  <a:pt x="6015617" y="1797992"/>
                </a:cubicBezTo>
                <a:cubicBezTo>
                  <a:pt x="6013980" y="1794718"/>
                  <a:pt x="6014799" y="1793081"/>
                  <a:pt x="6018073" y="1793081"/>
                </a:cubicBezTo>
                <a:close/>
                <a:moveTo>
                  <a:pt x="8274307" y="1786942"/>
                </a:moveTo>
                <a:cubicBezTo>
                  <a:pt x="8261210" y="1798402"/>
                  <a:pt x="8248932" y="1806587"/>
                  <a:pt x="8237472" y="1811498"/>
                </a:cubicBezTo>
                <a:cubicBezTo>
                  <a:pt x="8237472" y="1811498"/>
                  <a:pt x="8237063" y="1811498"/>
                  <a:pt x="8236244" y="1811498"/>
                </a:cubicBezTo>
                <a:cubicBezTo>
                  <a:pt x="8237063" y="1812317"/>
                  <a:pt x="8237881" y="1813135"/>
                  <a:pt x="8238700" y="1813954"/>
                </a:cubicBezTo>
                <a:cubicBezTo>
                  <a:pt x="8241155" y="1817228"/>
                  <a:pt x="8243202" y="1821730"/>
                  <a:pt x="8244839" y="1827460"/>
                </a:cubicBezTo>
                <a:cubicBezTo>
                  <a:pt x="8253843" y="1825823"/>
                  <a:pt x="8267759" y="1823367"/>
                  <a:pt x="8286585" y="1820093"/>
                </a:cubicBezTo>
                <a:cubicBezTo>
                  <a:pt x="8301319" y="1817638"/>
                  <a:pt x="8311961" y="1816000"/>
                  <a:pt x="8318509" y="1815182"/>
                </a:cubicBezTo>
                <a:cubicBezTo>
                  <a:pt x="8315235" y="1811089"/>
                  <a:pt x="8311551" y="1807406"/>
                  <a:pt x="8307458" y="1804131"/>
                </a:cubicBezTo>
                <a:cubicBezTo>
                  <a:pt x="8307458" y="1804131"/>
                  <a:pt x="8307458" y="1804541"/>
                  <a:pt x="8307458" y="1805359"/>
                </a:cubicBezTo>
                <a:cubicBezTo>
                  <a:pt x="8303366" y="1811908"/>
                  <a:pt x="8298864" y="1812726"/>
                  <a:pt x="8293952" y="1807815"/>
                </a:cubicBezTo>
                <a:cubicBezTo>
                  <a:pt x="8289860" y="1805359"/>
                  <a:pt x="8284539" y="1800039"/>
                  <a:pt x="8277991" y="1791853"/>
                </a:cubicBezTo>
                <a:cubicBezTo>
                  <a:pt x="8276353" y="1789397"/>
                  <a:pt x="8275125" y="1787760"/>
                  <a:pt x="8274307" y="1786942"/>
                </a:cubicBezTo>
                <a:close/>
                <a:moveTo>
                  <a:pt x="4107492" y="1786942"/>
                </a:moveTo>
                <a:cubicBezTo>
                  <a:pt x="4089484" y="1789397"/>
                  <a:pt x="4069838" y="1791853"/>
                  <a:pt x="4048556" y="1794309"/>
                </a:cubicBezTo>
                <a:cubicBezTo>
                  <a:pt x="4047737" y="1796764"/>
                  <a:pt x="4046919" y="1800448"/>
                  <a:pt x="4046100" y="1805359"/>
                </a:cubicBezTo>
                <a:cubicBezTo>
                  <a:pt x="4044463" y="1811908"/>
                  <a:pt x="4043235" y="1816410"/>
                  <a:pt x="4042417" y="1818865"/>
                </a:cubicBezTo>
                <a:cubicBezTo>
                  <a:pt x="4065336" y="1810680"/>
                  <a:pt x="4083345" y="1802085"/>
                  <a:pt x="4096442" y="1793081"/>
                </a:cubicBezTo>
                <a:cubicBezTo>
                  <a:pt x="4097260" y="1792262"/>
                  <a:pt x="4098488" y="1791853"/>
                  <a:pt x="4100125" y="1791853"/>
                </a:cubicBezTo>
                <a:cubicBezTo>
                  <a:pt x="4102581" y="1790216"/>
                  <a:pt x="4105036" y="1788579"/>
                  <a:pt x="4107492" y="1786942"/>
                </a:cubicBezTo>
                <a:close/>
                <a:moveTo>
                  <a:pt x="5076288" y="1782030"/>
                </a:moveTo>
                <a:cubicBezTo>
                  <a:pt x="5068922" y="1784486"/>
                  <a:pt x="5056643" y="1786532"/>
                  <a:pt x="5039454" y="1788170"/>
                </a:cubicBezTo>
                <a:cubicBezTo>
                  <a:pt x="5036998" y="1788170"/>
                  <a:pt x="5034542" y="1788170"/>
                  <a:pt x="5032087" y="1788170"/>
                </a:cubicBezTo>
                <a:cubicBezTo>
                  <a:pt x="5032905" y="1791444"/>
                  <a:pt x="5033314" y="1795537"/>
                  <a:pt x="5033314" y="1800448"/>
                </a:cubicBezTo>
                <a:cubicBezTo>
                  <a:pt x="5042318" y="1797992"/>
                  <a:pt x="5051732" y="1796355"/>
                  <a:pt x="5061555" y="1795537"/>
                </a:cubicBezTo>
                <a:cubicBezTo>
                  <a:pt x="5062373" y="1795537"/>
                  <a:pt x="5063601" y="1795537"/>
                  <a:pt x="5065238" y="1795537"/>
                </a:cubicBezTo>
                <a:cubicBezTo>
                  <a:pt x="5068512" y="1794718"/>
                  <a:pt x="5070968" y="1794718"/>
                  <a:pt x="5072605" y="1795537"/>
                </a:cubicBezTo>
                <a:cubicBezTo>
                  <a:pt x="5073424" y="1793899"/>
                  <a:pt x="5074242" y="1791444"/>
                  <a:pt x="5075061" y="1788170"/>
                </a:cubicBezTo>
                <a:cubicBezTo>
                  <a:pt x="5075879" y="1785714"/>
                  <a:pt x="5076288" y="1783668"/>
                  <a:pt x="5076288" y="1782030"/>
                </a:cubicBezTo>
                <a:close/>
                <a:moveTo>
                  <a:pt x="170918" y="1782030"/>
                </a:moveTo>
                <a:cubicBezTo>
                  <a:pt x="163550" y="1784486"/>
                  <a:pt x="151272" y="1786532"/>
                  <a:pt x="134082" y="1788170"/>
                </a:cubicBezTo>
                <a:cubicBezTo>
                  <a:pt x="131627" y="1788170"/>
                  <a:pt x="129171" y="1788170"/>
                  <a:pt x="126716" y="1788170"/>
                </a:cubicBezTo>
                <a:cubicBezTo>
                  <a:pt x="127534" y="1791444"/>
                  <a:pt x="127944" y="1795537"/>
                  <a:pt x="127944" y="1800448"/>
                </a:cubicBezTo>
                <a:cubicBezTo>
                  <a:pt x="136948" y="1797992"/>
                  <a:pt x="146362" y="1796355"/>
                  <a:pt x="156184" y="1795537"/>
                </a:cubicBezTo>
                <a:cubicBezTo>
                  <a:pt x="157002" y="1795537"/>
                  <a:pt x="158231" y="1795537"/>
                  <a:pt x="159867" y="1795537"/>
                </a:cubicBezTo>
                <a:cubicBezTo>
                  <a:pt x="163141" y="1794718"/>
                  <a:pt x="165598" y="1794718"/>
                  <a:pt x="167234" y="1795537"/>
                </a:cubicBezTo>
                <a:cubicBezTo>
                  <a:pt x="168053" y="1793899"/>
                  <a:pt x="168871" y="1791444"/>
                  <a:pt x="169690" y="1788170"/>
                </a:cubicBezTo>
                <a:cubicBezTo>
                  <a:pt x="170509" y="1785714"/>
                  <a:pt x="170918" y="1783668"/>
                  <a:pt x="170918" y="1782030"/>
                </a:cubicBezTo>
                <a:close/>
                <a:moveTo>
                  <a:pt x="8639903" y="1777119"/>
                </a:moveTo>
                <a:cubicBezTo>
                  <a:pt x="8631718" y="1777938"/>
                  <a:pt x="8623941" y="1779165"/>
                  <a:pt x="8616574" y="1780803"/>
                </a:cubicBezTo>
                <a:cubicBezTo>
                  <a:pt x="8616574" y="1788988"/>
                  <a:pt x="8616574" y="1796355"/>
                  <a:pt x="8616574" y="1802904"/>
                </a:cubicBezTo>
                <a:cubicBezTo>
                  <a:pt x="8616574" y="1804541"/>
                  <a:pt x="8616165" y="1806178"/>
                  <a:pt x="8615347" y="1807815"/>
                </a:cubicBezTo>
                <a:cubicBezTo>
                  <a:pt x="8620258" y="1807815"/>
                  <a:pt x="8628034" y="1806996"/>
                  <a:pt x="8638675" y="1805359"/>
                </a:cubicBezTo>
                <a:cubicBezTo>
                  <a:pt x="8631308" y="1806996"/>
                  <a:pt x="8632536" y="1806996"/>
                  <a:pt x="8642359" y="1805359"/>
                </a:cubicBezTo>
                <a:cubicBezTo>
                  <a:pt x="8642359" y="1791444"/>
                  <a:pt x="8641540" y="1782030"/>
                  <a:pt x="8639903" y="1777119"/>
                </a:cubicBezTo>
                <a:close/>
                <a:moveTo>
                  <a:pt x="5786924" y="1773436"/>
                </a:moveTo>
                <a:cubicBezTo>
                  <a:pt x="5790198" y="1773845"/>
                  <a:pt x="5793268" y="1775073"/>
                  <a:pt x="5796133" y="1777119"/>
                </a:cubicBezTo>
                <a:cubicBezTo>
                  <a:pt x="5803500" y="1782030"/>
                  <a:pt x="5809639" y="1787351"/>
                  <a:pt x="5814550" y="1793081"/>
                </a:cubicBezTo>
                <a:cubicBezTo>
                  <a:pt x="5818643" y="1797992"/>
                  <a:pt x="5817415" y="1802085"/>
                  <a:pt x="5810867" y="1805359"/>
                </a:cubicBezTo>
                <a:cubicBezTo>
                  <a:pt x="5806774" y="1806178"/>
                  <a:pt x="5798179" y="1806587"/>
                  <a:pt x="5785082" y="1806587"/>
                </a:cubicBezTo>
                <a:cubicBezTo>
                  <a:pt x="5767893" y="1807406"/>
                  <a:pt x="5730239" y="1810680"/>
                  <a:pt x="5672122" y="1816410"/>
                </a:cubicBezTo>
                <a:cubicBezTo>
                  <a:pt x="5672122" y="1819684"/>
                  <a:pt x="5671713" y="1825005"/>
                  <a:pt x="5670894" y="1832372"/>
                </a:cubicBezTo>
                <a:cubicBezTo>
                  <a:pt x="5670076" y="1835646"/>
                  <a:pt x="5669666" y="1838511"/>
                  <a:pt x="5669666" y="1840966"/>
                </a:cubicBezTo>
                <a:cubicBezTo>
                  <a:pt x="5668029" y="1871253"/>
                  <a:pt x="5662299" y="1897447"/>
                  <a:pt x="5652477" y="1919548"/>
                </a:cubicBezTo>
                <a:cubicBezTo>
                  <a:pt x="5642654" y="1946560"/>
                  <a:pt x="5618097" y="1967433"/>
                  <a:pt x="5578807" y="1982167"/>
                </a:cubicBezTo>
                <a:cubicBezTo>
                  <a:pt x="5576351" y="1983804"/>
                  <a:pt x="5574714" y="1983804"/>
                  <a:pt x="5573895" y="1982167"/>
                </a:cubicBezTo>
                <a:cubicBezTo>
                  <a:pt x="5573077" y="1981348"/>
                  <a:pt x="5573895" y="1979711"/>
                  <a:pt x="5576351" y="1977256"/>
                </a:cubicBezTo>
                <a:cubicBezTo>
                  <a:pt x="5616460" y="1946151"/>
                  <a:pt x="5636515" y="1896219"/>
                  <a:pt x="5636515" y="1827460"/>
                </a:cubicBezTo>
                <a:cubicBezTo>
                  <a:pt x="5637333" y="1810271"/>
                  <a:pt x="5635287" y="1798402"/>
                  <a:pt x="5630376" y="1791853"/>
                </a:cubicBezTo>
                <a:cubicBezTo>
                  <a:pt x="5628738" y="1785305"/>
                  <a:pt x="5631194" y="1782030"/>
                  <a:pt x="5637743" y="1782030"/>
                </a:cubicBezTo>
                <a:cubicBezTo>
                  <a:pt x="5651658" y="1784486"/>
                  <a:pt x="5661481" y="1788170"/>
                  <a:pt x="5667211" y="1793081"/>
                </a:cubicBezTo>
                <a:cubicBezTo>
                  <a:pt x="5675396" y="1791444"/>
                  <a:pt x="5687265" y="1789807"/>
                  <a:pt x="5702818" y="1788170"/>
                </a:cubicBezTo>
                <a:cubicBezTo>
                  <a:pt x="5716733" y="1785714"/>
                  <a:pt x="5727374" y="1784077"/>
                  <a:pt x="5734741" y="1783258"/>
                </a:cubicBezTo>
                <a:cubicBezTo>
                  <a:pt x="5753568" y="1780803"/>
                  <a:pt x="5767484" y="1777938"/>
                  <a:pt x="5776488" y="1774663"/>
                </a:cubicBezTo>
                <a:cubicBezTo>
                  <a:pt x="5780171" y="1773436"/>
                  <a:pt x="5783650" y="1773026"/>
                  <a:pt x="5786924" y="1773436"/>
                </a:cubicBezTo>
                <a:close/>
                <a:moveTo>
                  <a:pt x="8332015" y="1769752"/>
                </a:moveTo>
                <a:cubicBezTo>
                  <a:pt x="8316463" y="1773026"/>
                  <a:pt x="8305412" y="1774663"/>
                  <a:pt x="8298864" y="1774663"/>
                </a:cubicBezTo>
                <a:cubicBezTo>
                  <a:pt x="8294771" y="1774663"/>
                  <a:pt x="8290269" y="1774254"/>
                  <a:pt x="8285357" y="1773436"/>
                </a:cubicBezTo>
                <a:cubicBezTo>
                  <a:pt x="8285357" y="1773436"/>
                  <a:pt x="8284948" y="1773845"/>
                  <a:pt x="8284129" y="1774663"/>
                </a:cubicBezTo>
                <a:cubicBezTo>
                  <a:pt x="8284129" y="1775482"/>
                  <a:pt x="8283721" y="1776301"/>
                  <a:pt x="8282902" y="1777119"/>
                </a:cubicBezTo>
                <a:cubicBezTo>
                  <a:pt x="8287813" y="1777119"/>
                  <a:pt x="8292724" y="1777938"/>
                  <a:pt x="8297636" y="1779575"/>
                </a:cubicBezTo>
                <a:cubicBezTo>
                  <a:pt x="8305003" y="1781212"/>
                  <a:pt x="8309096" y="1785714"/>
                  <a:pt x="8309914" y="1793081"/>
                </a:cubicBezTo>
                <a:cubicBezTo>
                  <a:pt x="8312370" y="1793081"/>
                  <a:pt x="8314825" y="1792672"/>
                  <a:pt x="8317281" y="1791853"/>
                </a:cubicBezTo>
                <a:cubicBezTo>
                  <a:pt x="8322192" y="1785305"/>
                  <a:pt x="8327104" y="1777938"/>
                  <a:pt x="8332015" y="1769752"/>
                </a:cubicBezTo>
                <a:close/>
                <a:moveTo>
                  <a:pt x="3757858" y="1767296"/>
                </a:moveTo>
                <a:cubicBezTo>
                  <a:pt x="3743942" y="1770571"/>
                  <a:pt x="3729208" y="1773026"/>
                  <a:pt x="3713656" y="1774663"/>
                </a:cubicBezTo>
                <a:cubicBezTo>
                  <a:pt x="3712837" y="1776301"/>
                  <a:pt x="3712428" y="1780393"/>
                  <a:pt x="3712428" y="1786942"/>
                </a:cubicBezTo>
                <a:cubicBezTo>
                  <a:pt x="3711609" y="1791853"/>
                  <a:pt x="3711200" y="1795946"/>
                  <a:pt x="3711200" y="1799220"/>
                </a:cubicBezTo>
                <a:cubicBezTo>
                  <a:pt x="3712837" y="1799220"/>
                  <a:pt x="3715293" y="1798811"/>
                  <a:pt x="3718567" y="1797992"/>
                </a:cubicBezTo>
                <a:cubicBezTo>
                  <a:pt x="3733301" y="1796355"/>
                  <a:pt x="3746807" y="1794309"/>
                  <a:pt x="3759085" y="1791853"/>
                </a:cubicBezTo>
                <a:lnTo>
                  <a:pt x="3759085" y="1784486"/>
                </a:lnTo>
                <a:cubicBezTo>
                  <a:pt x="3759085" y="1778756"/>
                  <a:pt x="3758676" y="1773026"/>
                  <a:pt x="3757858" y="1767296"/>
                </a:cubicBezTo>
                <a:close/>
                <a:moveTo>
                  <a:pt x="9297128" y="1766069"/>
                </a:moveTo>
                <a:cubicBezTo>
                  <a:pt x="9293036" y="1766887"/>
                  <a:pt x="9285259" y="1768524"/>
                  <a:pt x="9273799" y="1770980"/>
                </a:cubicBezTo>
                <a:cubicBezTo>
                  <a:pt x="9259884" y="1773436"/>
                  <a:pt x="9249652" y="1775482"/>
                  <a:pt x="9243104" y="1777119"/>
                </a:cubicBezTo>
                <a:cubicBezTo>
                  <a:pt x="9243104" y="1784486"/>
                  <a:pt x="9243104" y="1792672"/>
                  <a:pt x="9243104" y="1801676"/>
                </a:cubicBezTo>
                <a:cubicBezTo>
                  <a:pt x="9259475" y="1798402"/>
                  <a:pt x="9278302" y="1793490"/>
                  <a:pt x="9299584" y="1786942"/>
                </a:cubicBezTo>
                <a:cubicBezTo>
                  <a:pt x="9301221" y="1778756"/>
                  <a:pt x="9302449" y="1773845"/>
                  <a:pt x="9303267" y="1772208"/>
                </a:cubicBezTo>
                <a:cubicBezTo>
                  <a:pt x="9304905" y="1768115"/>
                  <a:pt x="9302858" y="1766069"/>
                  <a:pt x="9297128" y="1766069"/>
                </a:cubicBezTo>
                <a:close/>
                <a:moveTo>
                  <a:pt x="1762859" y="1766069"/>
                </a:moveTo>
                <a:cubicBezTo>
                  <a:pt x="1758766" y="1766887"/>
                  <a:pt x="1750989" y="1768524"/>
                  <a:pt x="1739530" y="1770980"/>
                </a:cubicBezTo>
                <a:cubicBezTo>
                  <a:pt x="1725615" y="1773436"/>
                  <a:pt x="1715383" y="1775482"/>
                  <a:pt x="1708834" y="1777119"/>
                </a:cubicBezTo>
                <a:cubicBezTo>
                  <a:pt x="1708834" y="1784486"/>
                  <a:pt x="1708834" y="1792672"/>
                  <a:pt x="1708834" y="1801676"/>
                </a:cubicBezTo>
                <a:cubicBezTo>
                  <a:pt x="1725205" y="1798402"/>
                  <a:pt x="1744033" y="1793490"/>
                  <a:pt x="1765315" y="1786942"/>
                </a:cubicBezTo>
                <a:cubicBezTo>
                  <a:pt x="1766952" y="1778756"/>
                  <a:pt x="1768180" y="1773845"/>
                  <a:pt x="1768998" y="1772208"/>
                </a:cubicBezTo>
                <a:cubicBezTo>
                  <a:pt x="1770636" y="1768115"/>
                  <a:pt x="1768588" y="1766069"/>
                  <a:pt x="1762859" y="1766069"/>
                </a:cubicBezTo>
                <a:close/>
                <a:moveTo>
                  <a:pt x="7273587" y="1755018"/>
                </a:moveTo>
                <a:cubicBezTo>
                  <a:pt x="7275224" y="1755018"/>
                  <a:pt x="7276451" y="1756655"/>
                  <a:pt x="7277270" y="1759929"/>
                </a:cubicBezTo>
                <a:cubicBezTo>
                  <a:pt x="7279726" y="1764841"/>
                  <a:pt x="7281772" y="1770161"/>
                  <a:pt x="7283409" y="1775891"/>
                </a:cubicBezTo>
                <a:cubicBezTo>
                  <a:pt x="7293232" y="1775073"/>
                  <a:pt x="7313287" y="1773026"/>
                  <a:pt x="7343573" y="1769752"/>
                </a:cubicBezTo>
                <a:cubicBezTo>
                  <a:pt x="7360763" y="1768115"/>
                  <a:pt x="7373451" y="1766887"/>
                  <a:pt x="7381636" y="1766069"/>
                </a:cubicBezTo>
                <a:cubicBezTo>
                  <a:pt x="7392277" y="1765250"/>
                  <a:pt x="7403327" y="1763613"/>
                  <a:pt x="7414787" y="1761157"/>
                </a:cubicBezTo>
                <a:cubicBezTo>
                  <a:pt x="7415606" y="1761157"/>
                  <a:pt x="7416015" y="1761157"/>
                  <a:pt x="7416015" y="1761157"/>
                </a:cubicBezTo>
                <a:cubicBezTo>
                  <a:pt x="7420927" y="1758702"/>
                  <a:pt x="7426657" y="1758702"/>
                  <a:pt x="7433205" y="1761157"/>
                </a:cubicBezTo>
                <a:cubicBezTo>
                  <a:pt x="7448757" y="1770161"/>
                  <a:pt x="7457761" y="1777119"/>
                  <a:pt x="7460217" y="1782030"/>
                </a:cubicBezTo>
                <a:cubicBezTo>
                  <a:pt x="7464310" y="1789397"/>
                  <a:pt x="7463491" y="1793490"/>
                  <a:pt x="7457761" y="1794309"/>
                </a:cubicBezTo>
                <a:cubicBezTo>
                  <a:pt x="7425019" y="1802494"/>
                  <a:pt x="7404555" y="1809452"/>
                  <a:pt x="7396370" y="1815182"/>
                </a:cubicBezTo>
                <a:cubicBezTo>
                  <a:pt x="7393095" y="1816819"/>
                  <a:pt x="7391049" y="1816819"/>
                  <a:pt x="7390231" y="1815182"/>
                </a:cubicBezTo>
                <a:cubicBezTo>
                  <a:pt x="7389412" y="1814363"/>
                  <a:pt x="7389821" y="1812726"/>
                  <a:pt x="7391459" y="1810271"/>
                </a:cubicBezTo>
                <a:cubicBezTo>
                  <a:pt x="7393095" y="1807815"/>
                  <a:pt x="7394733" y="1804131"/>
                  <a:pt x="7396370" y="1799220"/>
                </a:cubicBezTo>
                <a:cubicBezTo>
                  <a:pt x="7399644" y="1792672"/>
                  <a:pt x="7402100" y="1788579"/>
                  <a:pt x="7403737" y="1786942"/>
                </a:cubicBezTo>
                <a:cubicBezTo>
                  <a:pt x="7361991" y="1790216"/>
                  <a:pt x="7328839" y="1793490"/>
                  <a:pt x="7304283" y="1796764"/>
                </a:cubicBezTo>
                <a:cubicBezTo>
                  <a:pt x="7298553" y="1798402"/>
                  <a:pt x="7292413" y="1796764"/>
                  <a:pt x="7285865" y="1791853"/>
                </a:cubicBezTo>
                <a:cubicBezTo>
                  <a:pt x="7285865" y="1808224"/>
                  <a:pt x="7281363" y="1821321"/>
                  <a:pt x="7272359" y="1831144"/>
                </a:cubicBezTo>
                <a:cubicBezTo>
                  <a:pt x="7265811" y="1837692"/>
                  <a:pt x="7258443" y="1837692"/>
                  <a:pt x="7250258" y="1831144"/>
                </a:cubicBezTo>
                <a:cubicBezTo>
                  <a:pt x="7243709" y="1814773"/>
                  <a:pt x="7243709" y="1802085"/>
                  <a:pt x="7250258" y="1793081"/>
                </a:cubicBezTo>
                <a:cubicBezTo>
                  <a:pt x="7260899" y="1781621"/>
                  <a:pt x="7267447" y="1770161"/>
                  <a:pt x="7269903" y="1758702"/>
                </a:cubicBezTo>
                <a:cubicBezTo>
                  <a:pt x="7271541" y="1756246"/>
                  <a:pt x="7272768" y="1755018"/>
                  <a:pt x="7273587" y="1755018"/>
                </a:cubicBezTo>
                <a:close/>
                <a:moveTo>
                  <a:pt x="4109948" y="1751335"/>
                </a:moveTo>
                <a:cubicBezTo>
                  <a:pt x="4105855" y="1752153"/>
                  <a:pt x="4099716" y="1753381"/>
                  <a:pt x="4091530" y="1755018"/>
                </a:cubicBezTo>
                <a:cubicBezTo>
                  <a:pt x="4086619" y="1755837"/>
                  <a:pt x="4073522" y="1758702"/>
                  <a:pt x="4052240" y="1763613"/>
                </a:cubicBezTo>
                <a:lnTo>
                  <a:pt x="4051012" y="1773436"/>
                </a:lnTo>
                <a:cubicBezTo>
                  <a:pt x="4057560" y="1772617"/>
                  <a:pt x="4066974" y="1770980"/>
                  <a:pt x="4079252" y="1768524"/>
                </a:cubicBezTo>
                <a:cubicBezTo>
                  <a:pt x="4093167" y="1766887"/>
                  <a:pt x="4103399" y="1765250"/>
                  <a:pt x="4109948" y="1763613"/>
                </a:cubicBezTo>
                <a:cubicBezTo>
                  <a:pt x="4111585" y="1759520"/>
                  <a:pt x="4112813" y="1756246"/>
                  <a:pt x="4113631" y="1753790"/>
                </a:cubicBezTo>
                <a:cubicBezTo>
                  <a:pt x="4114450" y="1752972"/>
                  <a:pt x="4114450" y="1752153"/>
                  <a:pt x="4113631" y="1751335"/>
                </a:cubicBezTo>
                <a:cubicBezTo>
                  <a:pt x="4113631" y="1751335"/>
                  <a:pt x="4112403" y="1751335"/>
                  <a:pt x="4109948" y="1751335"/>
                </a:cubicBezTo>
                <a:close/>
                <a:moveTo>
                  <a:pt x="5075061" y="1748879"/>
                </a:moveTo>
                <a:cubicBezTo>
                  <a:pt x="5065238" y="1750516"/>
                  <a:pt x="5051732" y="1752972"/>
                  <a:pt x="5034542" y="1756246"/>
                </a:cubicBezTo>
                <a:cubicBezTo>
                  <a:pt x="5032087" y="1756246"/>
                  <a:pt x="5029631" y="1756246"/>
                  <a:pt x="5027175" y="1756246"/>
                </a:cubicBezTo>
                <a:cubicBezTo>
                  <a:pt x="5027175" y="1759520"/>
                  <a:pt x="5027994" y="1763204"/>
                  <a:pt x="5029631" y="1767296"/>
                </a:cubicBezTo>
                <a:cubicBezTo>
                  <a:pt x="5035361" y="1764841"/>
                  <a:pt x="5041909" y="1762794"/>
                  <a:pt x="5049276" y="1761157"/>
                </a:cubicBezTo>
                <a:cubicBezTo>
                  <a:pt x="5054188" y="1759520"/>
                  <a:pt x="5059099" y="1759520"/>
                  <a:pt x="5064010" y="1761157"/>
                </a:cubicBezTo>
                <a:cubicBezTo>
                  <a:pt x="5068103" y="1762794"/>
                  <a:pt x="5072605" y="1766887"/>
                  <a:pt x="5077516" y="1773436"/>
                </a:cubicBezTo>
                <a:cubicBezTo>
                  <a:pt x="5078335" y="1767706"/>
                  <a:pt x="5078744" y="1761157"/>
                  <a:pt x="5078744" y="1753790"/>
                </a:cubicBezTo>
                <a:cubicBezTo>
                  <a:pt x="5079563" y="1751335"/>
                  <a:pt x="5078335" y="1749698"/>
                  <a:pt x="5075061" y="1748879"/>
                </a:cubicBezTo>
                <a:close/>
                <a:moveTo>
                  <a:pt x="2667808" y="1748879"/>
                </a:moveTo>
                <a:cubicBezTo>
                  <a:pt x="2683361" y="1751335"/>
                  <a:pt x="2696048" y="1754609"/>
                  <a:pt x="2705871" y="1758702"/>
                </a:cubicBezTo>
                <a:cubicBezTo>
                  <a:pt x="2723879" y="1767706"/>
                  <a:pt x="2726335" y="1781621"/>
                  <a:pt x="2713238" y="1800448"/>
                </a:cubicBezTo>
                <a:cubicBezTo>
                  <a:pt x="2706689" y="1805359"/>
                  <a:pt x="2700550" y="1805359"/>
                  <a:pt x="2694820" y="1800448"/>
                </a:cubicBezTo>
                <a:cubicBezTo>
                  <a:pt x="2684998" y="1787351"/>
                  <a:pt x="2674766" y="1771798"/>
                  <a:pt x="2664124" y="1753790"/>
                </a:cubicBezTo>
                <a:cubicBezTo>
                  <a:pt x="2662488" y="1750516"/>
                  <a:pt x="2663716" y="1748879"/>
                  <a:pt x="2667808" y="1748879"/>
                </a:cubicBezTo>
                <a:close/>
                <a:moveTo>
                  <a:pt x="169690" y="1748879"/>
                </a:moveTo>
                <a:cubicBezTo>
                  <a:pt x="159867" y="1750516"/>
                  <a:pt x="146362" y="1752972"/>
                  <a:pt x="129171" y="1756246"/>
                </a:cubicBezTo>
                <a:cubicBezTo>
                  <a:pt x="126716" y="1756246"/>
                  <a:pt x="124260" y="1756246"/>
                  <a:pt x="121805" y="1756246"/>
                </a:cubicBezTo>
                <a:cubicBezTo>
                  <a:pt x="121805" y="1759520"/>
                  <a:pt x="122623" y="1763204"/>
                  <a:pt x="124260" y="1767296"/>
                </a:cubicBezTo>
                <a:cubicBezTo>
                  <a:pt x="129990" y="1764841"/>
                  <a:pt x="136539" y="1762794"/>
                  <a:pt x="143905" y="1761157"/>
                </a:cubicBezTo>
                <a:cubicBezTo>
                  <a:pt x="148817" y="1759520"/>
                  <a:pt x="153728" y="1759520"/>
                  <a:pt x="158640" y="1761157"/>
                </a:cubicBezTo>
                <a:cubicBezTo>
                  <a:pt x="162733" y="1762794"/>
                  <a:pt x="167234" y="1766887"/>
                  <a:pt x="172146" y="1773436"/>
                </a:cubicBezTo>
                <a:cubicBezTo>
                  <a:pt x="172964" y="1767706"/>
                  <a:pt x="173373" y="1761157"/>
                  <a:pt x="173373" y="1753790"/>
                </a:cubicBezTo>
                <a:cubicBezTo>
                  <a:pt x="174192" y="1751335"/>
                  <a:pt x="172964" y="1749698"/>
                  <a:pt x="169690" y="1748879"/>
                </a:cubicBezTo>
                <a:close/>
                <a:moveTo>
                  <a:pt x="8013374" y="1743968"/>
                </a:moveTo>
                <a:cubicBezTo>
                  <a:pt x="7997821" y="1743968"/>
                  <a:pt x="7976539" y="1746833"/>
                  <a:pt x="7949527" y="1752562"/>
                </a:cubicBezTo>
                <a:cubicBezTo>
                  <a:pt x="7949527" y="1753381"/>
                  <a:pt x="7949936" y="1754609"/>
                  <a:pt x="7950755" y="1756246"/>
                </a:cubicBezTo>
                <a:cubicBezTo>
                  <a:pt x="7950755" y="1758702"/>
                  <a:pt x="7950755" y="1760339"/>
                  <a:pt x="7950755" y="1761157"/>
                </a:cubicBezTo>
                <a:cubicBezTo>
                  <a:pt x="7967125" y="1757064"/>
                  <a:pt x="7979404" y="1753790"/>
                  <a:pt x="7987589" y="1751335"/>
                </a:cubicBezTo>
                <a:cubicBezTo>
                  <a:pt x="7996593" y="1748879"/>
                  <a:pt x="8003551" y="1751744"/>
                  <a:pt x="8008463" y="1759929"/>
                </a:cubicBezTo>
                <a:cubicBezTo>
                  <a:pt x="8011737" y="1764841"/>
                  <a:pt x="8011327" y="1768524"/>
                  <a:pt x="8007235" y="1770980"/>
                </a:cubicBezTo>
                <a:cubicBezTo>
                  <a:pt x="7994138" y="1775073"/>
                  <a:pt x="7981451" y="1777119"/>
                  <a:pt x="7969172" y="1777119"/>
                </a:cubicBezTo>
                <a:cubicBezTo>
                  <a:pt x="7964261" y="1777119"/>
                  <a:pt x="7958940" y="1776301"/>
                  <a:pt x="7953211" y="1774663"/>
                </a:cubicBezTo>
                <a:cubicBezTo>
                  <a:pt x="7954029" y="1776301"/>
                  <a:pt x="7954438" y="1778756"/>
                  <a:pt x="7954438" y="1782030"/>
                </a:cubicBezTo>
                <a:cubicBezTo>
                  <a:pt x="7955257" y="1785305"/>
                  <a:pt x="7955666" y="1787760"/>
                  <a:pt x="7955666" y="1789397"/>
                </a:cubicBezTo>
                <a:cubicBezTo>
                  <a:pt x="7961396" y="1787760"/>
                  <a:pt x="7971628" y="1784895"/>
                  <a:pt x="7986362" y="1780803"/>
                </a:cubicBezTo>
                <a:cubicBezTo>
                  <a:pt x="7989636" y="1779984"/>
                  <a:pt x="7991683" y="1779575"/>
                  <a:pt x="7992501" y="1779575"/>
                </a:cubicBezTo>
                <a:cubicBezTo>
                  <a:pt x="7999049" y="1777119"/>
                  <a:pt x="8005189" y="1777938"/>
                  <a:pt x="8010919" y="1782030"/>
                </a:cubicBezTo>
                <a:cubicBezTo>
                  <a:pt x="8014193" y="1773026"/>
                  <a:pt x="8016239" y="1761567"/>
                  <a:pt x="8017057" y="1747651"/>
                </a:cubicBezTo>
                <a:cubicBezTo>
                  <a:pt x="8017057" y="1745195"/>
                  <a:pt x="8015829" y="1743968"/>
                  <a:pt x="8013374" y="1743968"/>
                </a:cubicBezTo>
                <a:close/>
                <a:moveTo>
                  <a:pt x="6708449" y="1743968"/>
                </a:moveTo>
                <a:cubicBezTo>
                  <a:pt x="6692897" y="1743968"/>
                  <a:pt x="6671614" y="1746833"/>
                  <a:pt x="6644602" y="1752562"/>
                </a:cubicBezTo>
                <a:cubicBezTo>
                  <a:pt x="6644602" y="1753381"/>
                  <a:pt x="6645011" y="1754609"/>
                  <a:pt x="6645830" y="1756246"/>
                </a:cubicBezTo>
                <a:cubicBezTo>
                  <a:pt x="6645830" y="1758702"/>
                  <a:pt x="6645830" y="1760339"/>
                  <a:pt x="6645830" y="1761157"/>
                </a:cubicBezTo>
                <a:cubicBezTo>
                  <a:pt x="6662201" y="1757064"/>
                  <a:pt x="6674479" y="1753790"/>
                  <a:pt x="6682665" y="1751335"/>
                </a:cubicBezTo>
                <a:cubicBezTo>
                  <a:pt x="6691669" y="1748879"/>
                  <a:pt x="6698627" y="1751744"/>
                  <a:pt x="6703538" y="1759929"/>
                </a:cubicBezTo>
                <a:cubicBezTo>
                  <a:pt x="6706812" y="1764841"/>
                  <a:pt x="6706403" y="1768524"/>
                  <a:pt x="6702310" y="1770980"/>
                </a:cubicBezTo>
                <a:cubicBezTo>
                  <a:pt x="6689213" y="1775073"/>
                  <a:pt x="6676526" y="1777119"/>
                  <a:pt x="6664247" y="1777119"/>
                </a:cubicBezTo>
                <a:cubicBezTo>
                  <a:pt x="6659336" y="1777119"/>
                  <a:pt x="6654015" y="1776301"/>
                  <a:pt x="6648286" y="1774663"/>
                </a:cubicBezTo>
                <a:cubicBezTo>
                  <a:pt x="6649104" y="1776301"/>
                  <a:pt x="6649513" y="1778756"/>
                  <a:pt x="6649513" y="1782030"/>
                </a:cubicBezTo>
                <a:cubicBezTo>
                  <a:pt x="6650332" y="1785305"/>
                  <a:pt x="6650741" y="1787760"/>
                  <a:pt x="6650741" y="1789397"/>
                </a:cubicBezTo>
                <a:cubicBezTo>
                  <a:pt x="6656471" y="1787760"/>
                  <a:pt x="6666703" y="1784895"/>
                  <a:pt x="6681437" y="1780803"/>
                </a:cubicBezTo>
                <a:cubicBezTo>
                  <a:pt x="6684711" y="1779984"/>
                  <a:pt x="6686758" y="1779575"/>
                  <a:pt x="6687576" y="1779575"/>
                </a:cubicBezTo>
                <a:cubicBezTo>
                  <a:pt x="6694125" y="1777119"/>
                  <a:pt x="6700264" y="1777938"/>
                  <a:pt x="6705994" y="1782030"/>
                </a:cubicBezTo>
                <a:cubicBezTo>
                  <a:pt x="6709268" y="1773026"/>
                  <a:pt x="6711314" y="1761567"/>
                  <a:pt x="6712133" y="1747651"/>
                </a:cubicBezTo>
                <a:cubicBezTo>
                  <a:pt x="6712133" y="1745195"/>
                  <a:pt x="6710905" y="1743968"/>
                  <a:pt x="6708449" y="1743968"/>
                </a:cubicBezTo>
                <a:close/>
                <a:moveTo>
                  <a:pt x="5393999" y="1743968"/>
                </a:moveTo>
                <a:cubicBezTo>
                  <a:pt x="5378447" y="1743968"/>
                  <a:pt x="5357164" y="1746833"/>
                  <a:pt x="5330152" y="1752562"/>
                </a:cubicBezTo>
                <a:cubicBezTo>
                  <a:pt x="5330152" y="1753381"/>
                  <a:pt x="5330561" y="1754609"/>
                  <a:pt x="5331380" y="1756246"/>
                </a:cubicBezTo>
                <a:cubicBezTo>
                  <a:pt x="5331380" y="1758702"/>
                  <a:pt x="5331380" y="1760339"/>
                  <a:pt x="5331380" y="1761157"/>
                </a:cubicBezTo>
                <a:cubicBezTo>
                  <a:pt x="5347751" y="1757064"/>
                  <a:pt x="5360029" y="1753790"/>
                  <a:pt x="5368215" y="1751335"/>
                </a:cubicBezTo>
                <a:cubicBezTo>
                  <a:pt x="5377219" y="1748879"/>
                  <a:pt x="5384177" y="1751744"/>
                  <a:pt x="5389088" y="1759929"/>
                </a:cubicBezTo>
                <a:cubicBezTo>
                  <a:pt x="5392362" y="1764841"/>
                  <a:pt x="5391953" y="1768524"/>
                  <a:pt x="5387860" y="1770980"/>
                </a:cubicBezTo>
                <a:cubicBezTo>
                  <a:pt x="5374763" y="1775073"/>
                  <a:pt x="5362076" y="1777119"/>
                  <a:pt x="5349797" y="1777119"/>
                </a:cubicBezTo>
                <a:cubicBezTo>
                  <a:pt x="5344886" y="1777119"/>
                  <a:pt x="5339565" y="1776301"/>
                  <a:pt x="5333836" y="1774663"/>
                </a:cubicBezTo>
                <a:cubicBezTo>
                  <a:pt x="5334654" y="1776301"/>
                  <a:pt x="5335063" y="1778756"/>
                  <a:pt x="5335063" y="1782030"/>
                </a:cubicBezTo>
                <a:cubicBezTo>
                  <a:pt x="5335882" y="1785305"/>
                  <a:pt x="5336291" y="1787760"/>
                  <a:pt x="5336291" y="1789397"/>
                </a:cubicBezTo>
                <a:cubicBezTo>
                  <a:pt x="5342021" y="1787760"/>
                  <a:pt x="5352253" y="1784895"/>
                  <a:pt x="5366987" y="1780803"/>
                </a:cubicBezTo>
                <a:cubicBezTo>
                  <a:pt x="5370261" y="1779984"/>
                  <a:pt x="5372308" y="1779575"/>
                  <a:pt x="5373126" y="1779575"/>
                </a:cubicBezTo>
                <a:cubicBezTo>
                  <a:pt x="5379675" y="1777119"/>
                  <a:pt x="5385814" y="1777938"/>
                  <a:pt x="5391544" y="1782030"/>
                </a:cubicBezTo>
                <a:cubicBezTo>
                  <a:pt x="5394818" y="1773026"/>
                  <a:pt x="5396864" y="1761567"/>
                  <a:pt x="5397683" y="1747651"/>
                </a:cubicBezTo>
                <a:cubicBezTo>
                  <a:pt x="5397683" y="1745195"/>
                  <a:pt x="5396455" y="1743968"/>
                  <a:pt x="5393999" y="1743968"/>
                </a:cubicBezTo>
                <a:close/>
                <a:moveTo>
                  <a:pt x="5922302" y="1742740"/>
                </a:moveTo>
                <a:cubicBezTo>
                  <a:pt x="5922302" y="1742740"/>
                  <a:pt x="5923530" y="1742740"/>
                  <a:pt x="5925985" y="1742740"/>
                </a:cubicBezTo>
                <a:cubicBezTo>
                  <a:pt x="5934171" y="1742740"/>
                  <a:pt x="5946859" y="1745605"/>
                  <a:pt x="5964048" y="1751335"/>
                </a:cubicBezTo>
                <a:cubicBezTo>
                  <a:pt x="5980419" y="1760339"/>
                  <a:pt x="5984512" y="1774254"/>
                  <a:pt x="5976327" y="1793081"/>
                </a:cubicBezTo>
                <a:cubicBezTo>
                  <a:pt x="5970597" y="1800448"/>
                  <a:pt x="5964458" y="1801266"/>
                  <a:pt x="5957909" y="1795537"/>
                </a:cubicBezTo>
                <a:cubicBezTo>
                  <a:pt x="5946449" y="1787351"/>
                  <a:pt x="5934580" y="1770980"/>
                  <a:pt x="5922302" y="1746423"/>
                </a:cubicBezTo>
                <a:cubicBezTo>
                  <a:pt x="5921483" y="1744786"/>
                  <a:pt x="5921483" y="1743558"/>
                  <a:pt x="5922302" y="1742740"/>
                </a:cubicBezTo>
                <a:close/>
                <a:moveTo>
                  <a:pt x="1376390" y="1742740"/>
                </a:moveTo>
                <a:cubicBezTo>
                  <a:pt x="1396036" y="1746014"/>
                  <a:pt x="1412407" y="1751335"/>
                  <a:pt x="1425503" y="1758702"/>
                </a:cubicBezTo>
                <a:cubicBezTo>
                  <a:pt x="1432052" y="1761976"/>
                  <a:pt x="1435736" y="1767296"/>
                  <a:pt x="1436554" y="1774663"/>
                </a:cubicBezTo>
                <a:cubicBezTo>
                  <a:pt x="1437373" y="1787760"/>
                  <a:pt x="1434098" y="1797992"/>
                  <a:pt x="1426732" y="1805359"/>
                </a:cubicBezTo>
                <a:cubicBezTo>
                  <a:pt x="1422638" y="1808633"/>
                  <a:pt x="1418546" y="1808633"/>
                  <a:pt x="1414453" y="1805359"/>
                </a:cubicBezTo>
                <a:cubicBezTo>
                  <a:pt x="1399720" y="1792262"/>
                  <a:pt x="1385394" y="1773026"/>
                  <a:pt x="1371479" y="1747651"/>
                </a:cubicBezTo>
                <a:cubicBezTo>
                  <a:pt x="1370660" y="1743558"/>
                  <a:pt x="1372298" y="1741921"/>
                  <a:pt x="1376390" y="1742740"/>
                </a:cubicBezTo>
                <a:close/>
                <a:moveTo>
                  <a:pt x="4422747" y="1739056"/>
                </a:moveTo>
                <a:cubicBezTo>
                  <a:pt x="4437481" y="1742331"/>
                  <a:pt x="4450169" y="1750107"/>
                  <a:pt x="4460810" y="1762385"/>
                </a:cubicBezTo>
                <a:cubicBezTo>
                  <a:pt x="4463266" y="1765659"/>
                  <a:pt x="4463266" y="1770571"/>
                  <a:pt x="4460810" y="1777119"/>
                </a:cubicBezTo>
                <a:cubicBezTo>
                  <a:pt x="4456717" y="1784486"/>
                  <a:pt x="4454671" y="1798811"/>
                  <a:pt x="4454671" y="1820093"/>
                </a:cubicBezTo>
                <a:lnTo>
                  <a:pt x="4454671" y="1821321"/>
                </a:lnTo>
                <a:cubicBezTo>
                  <a:pt x="4459582" y="1821321"/>
                  <a:pt x="4464494" y="1820093"/>
                  <a:pt x="4469405" y="1817638"/>
                </a:cubicBezTo>
                <a:cubicBezTo>
                  <a:pt x="4474316" y="1816000"/>
                  <a:pt x="4478409" y="1816000"/>
                  <a:pt x="4481683" y="1817638"/>
                </a:cubicBezTo>
                <a:cubicBezTo>
                  <a:pt x="4489050" y="1820912"/>
                  <a:pt x="4494371" y="1824595"/>
                  <a:pt x="4497645" y="1828688"/>
                </a:cubicBezTo>
                <a:cubicBezTo>
                  <a:pt x="4502556" y="1836874"/>
                  <a:pt x="4500919" y="1842194"/>
                  <a:pt x="4492734" y="1844650"/>
                </a:cubicBezTo>
                <a:cubicBezTo>
                  <a:pt x="4480455" y="1844650"/>
                  <a:pt x="4467359" y="1845468"/>
                  <a:pt x="4453443" y="1847106"/>
                </a:cubicBezTo>
                <a:lnTo>
                  <a:pt x="4453443" y="1872890"/>
                </a:lnTo>
                <a:cubicBezTo>
                  <a:pt x="4455080" y="1872890"/>
                  <a:pt x="4457127" y="1872481"/>
                  <a:pt x="4459582" y="1871662"/>
                </a:cubicBezTo>
                <a:cubicBezTo>
                  <a:pt x="4462856" y="1871662"/>
                  <a:pt x="4464903" y="1871253"/>
                  <a:pt x="4465721" y="1870434"/>
                </a:cubicBezTo>
                <a:cubicBezTo>
                  <a:pt x="4473088" y="1870434"/>
                  <a:pt x="4478000" y="1870844"/>
                  <a:pt x="4480455" y="1871662"/>
                </a:cubicBezTo>
                <a:cubicBezTo>
                  <a:pt x="4485367" y="1874118"/>
                  <a:pt x="4489869" y="1877392"/>
                  <a:pt x="4493962" y="1881485"/>
                </a:cubicBezTo>
                <a:cubicBezTo>
                  <a:pt x="4497236" y="1889670"/>
                  <a:pt x="4494780" y="1894582"/>
                  <a:pt x="4486595" y="1896219"/>
                </a:cubicBezTo>
                <a:cubicBezTo>
                  <a:pt x="4484139" y="1896219"/>
                  <a:pt x="4479228" y="1896628"/>
                  <a:pt x="4471861" y="1897447"/>
                </a:cubicBezTo>
                <a:cubicBezTo>
                  <a:pt x="4463675" y="1898265"/>
                  <a:pt x="4458354" y="1899084"/>
                  <a:pt x="4455899" y="1899902"/>
                </a:cubicBezTo>
                <a:cubicBezTo>
                  <a:pt x="4455080" y="1899902"/>
                  <a:pt x="4454262" y="1899902"/>
                  <a:pt x="4453443" y="1899902"/>
                </a:cubicBezTo>
                <a:cubicBezTo>
                  <a:pt x="4453443" y="1909725"/>
                  <a:pt x="4453443" y="1919548"/>
                  <a:pt x="4453443" y="1929370"/>
                </a:cubicBezTo>
                <a:cubicBezTo>
                  <a:pt x="4455899" y="1929370"/>
                  <a:pt x="4457945" y="1929370"/>
                  <a:pt x="4459582" y="1929370"/>
                </a:cubicBezTo>
                <a:cubicBezTo>
                  <a:pt x="4465312" y="1929370"/>
                  <a:pt x="4476772" y="1927733"/>
                  <a:pt x="4493962" y="1924459"/>
                </a:cubicBezTo>
                <a:cubicBezTo>
                  <a:pt x="4502147" y="1922822"/>
                  <a:pt x="4508286" y="1923231"/>
                  <a:pt x="4512379" y="1925687"/>
                </a:cubicBezTo>
                <a:cubicBezTo>
                  <a:pt x="4521383" y="1930598"/>
                  <a:pt x="4528341" y="1936328"/>
                  <a:pt x="4533252" y="1942876"/>
                </a:cubicBezTo>
                <a:cubicBezTo>
                  <a:pt x="4536526" y="1951062"/>
                  <a:pt x="4532434" y="1955564"/>
                  <a:pt x="4520974" y="1956382"/>
                </a:cubicBezTo>
                <a:cubicBezTo>
                  <a:pt x="4501329" y="1953927"/>
                  <a:pt x="4475544" y="1953108"/>
                  <a:pt x="4443620" y="1953927"/>
                </a:cubicBezTo>
                <a:cubicBezTo>
                  <a:pt x="4424794" y="1953927"/>
                  <a:pt x="4401465" y="1955973"/>
                  <a:pt x="4373634" y="1960066"/>
                </a:cubicBezTo>
                <a:cubicBezTo>
                  <a:pt x="4371178" y="1960885"/>
                  <a:pt x="4368313" y="1960475"/>
                  <a:pt x="4365039" y="1958838"/>
                </a:cubicBezTo>
                <a:cubicBezTo>
                  <a:pt x="4357672" y="1952290"/>
                  <a:pt x="4352352" y="1946560"/>
                  <a:pt x="4349077" y="1941649"/>
                </a:cubicBezTo>
                <a:cubicBezTo>
                  <a:pt x="4347440" y="1940011"/>
                  <a:pt x="4346622" y="1938374"/>
                  <a:pt x="4346622" y="1936737"/>
                </a:cubicBezTo>
                <a:cubicBezTo>
                  <a:pt x="4347440" y="1935919"/>
                  <a:pt x="4349077" y="1935509"/>
                  <a:pt x="4351533" y="1935509"/>
                </a:cubicBezTo>
                <a:cubicBezTo>
                  <a:pt x="4367086" y="1935509"/>
                  <a:pt x="4380182" y="1934691"/>
                  <a:pt x="4390824" y="1933054"/>
                </a:cubicBezTo>
                <a:cubicBezTo>
                  <a:pt x="4403102" y="1933054"/>
                  <a:pt x="4414152" y="1932235"/>
                  <a:pt x="4423975" y="1930598"/>
                </a:cubicBezTo>
                <a:cubicBezTo>
                  <a:pt x="4423975" y="1923231"/>
                  <a:pt x="4423975" y="1913818"/>
                  <a:pt x="4423975" y="1902358"/>
                </a:cubicBezTo>
                <a:cubicBezTo>
                  <a:pt x="4416608" y="1903176"/>
                  <a:pt x="4410469" y="1903586"/>
                  <a:pt x="4405558" y="1903586"/>
                </a:cubicBezTo>
                <a:cubicBezTo>
                  <a:pt x="4402283" y="1905223"/>
                  <a:pt x="4399418" y="1904814"/>
                  <a:pt x="4396963" y="1902358"/>
                </a:cubicBezTo>
                <a:cubicBezTo>
                  <a:pt x="4392870" y="1900721"/>
                  <a:pt x="4387140" y="1895400"/>
                  <a:pt x="4379773" y="1886396"/>
                </a:cubicBezTo>
                <a:cubicBezTo>
                  <a:pt x="4378955" y="1884759"/>
                  <a:pt x="4378545" y="1883122"/>
                  <a:pt x="4378545" y="1881485"/>
                </a:cubicBezTo>
                <a:cubicBezTo>
                  <a:pt x="4379364" y="1880666"/>
                  <a:pt x="4380592" y="1880257"/>
                  <a:pt x="4382229" y="1880257"/>
                </a:cubicBezTo>
                <a:cubicBezTo>
                  <a:pt x="4392051" y="1880257"/>
                  <a:pt x="4405967" y="1879438"/>
                  <a:pt x="4423975" y="1877801"/>
                </a:cubicBezTo>
                <a:cubicBezTo>
                  <a:pt x="4423975" y="1867979"/>
                  <a:pt x="4423975" y="1858975"/>
                  <a:pt x="4423975" y="1850789"/>
                </a:cubicBezTo>
                <a:cubicBezTo>
                  <a:pt x="4422338" y="1850789"/>
                  <a:pt x="4419882" y="1851198"/>
                  <a:pt x="4416608" y="1852017"/>
                </a:cubicBezTo>
                <a:cubicBezTo>
                  <a:pt x="4413334" y="1852017"/>
                  <a:pt x="4411288" y="1852017"/>
                  <a:pt x="4410469" y="1852017"/>
                </a:cubicBezTo>
                <a:cubicBezTo>
                  <a:pt x="4405558" y="1852017"/>
                  <a:pt x="4401874" y="1851198"/>
                  <a:pt x="4399418" y="1849561"/>
                </a:cubicBezTo>
                <a:cubicBezTo>
                  <a:pt x="4396963" y="1847106"/>
                  <a:pt x="4395326" y="1845468"/>
                  <a:pt x="4394507" y="1844650"/>
                </a:cubicBezTo>
                <a:cubicBezTo>
                  <a:pt x="4384684" y="1856110"/>
                  <a:pt x="4371178" y="1869206"/>
                  <a:pt x="4353989" y="1883940"/>
                </a:cubicBezTo>
                <a:cubicBezTo>
                  <a:pt x="4352352" y="1884759"/>
                  <a:pt x="4350714" y="1885168"/>
                  <a:pt x="4349077" y="1885168"/>
                </a:cubicBezTo>
                <a:cubicBezTo>
                  <a:pt x="4348259" y="1884350"/>
                  <a:pt x="4348259" y="1883122"/>
                  <a:pt x="4349077" y="1881485"/>
                </a:cubicBezTo>
                <a:cubicBezTo>
                  <a:pt x="4356444" y="1869206"/>
                  <a:pt x="4363402" y="1856110"/>
                  <a:pt x="4369951" y="1842194"/>
                </a:cubicBezTo>
                <a:cubicBezTo>
                  <a:pt x="4365858" y="1845468"/>
                  <a:pt x="4361356" y="1845468"/>
                  <a:pt x="4356444" y="1842194"/>
                </a:cubicBezTo>
                <a:cubicBezTo>
                  <a:pt x="4353170" y="1840557"/>
                  <a:pt x="4349077" y="1836874"/>
                  <a:pt x="4344166" y="1831144"/>
                </a:cubicBezTo>
                <a:cubicBezTo>
                  <a:pt x="4342529" y="1829507"/>
                  <a:pt x="4341301" y="1828279"/>
                  <a:pt x="4340483" y="1827460"/>
                </a:cubicBezTo>
                <a:cubicBezTo>
                  <a:pt x="4340483" y="1838920"/>
                  <a:pt x="4340073" y="1854063"/>
                  <a:pt x="4339255" y="1872890"/>
                </a:cubicBezTo>
                <a:cubicBezTo>
                  <a:pt x="4338436" y="1891717"/>
                  <a:pt x="4338027" y="1907678"/>
                  <a:pt x="4338027" y="1920775"/>
                </a:cubicBezTo>
                <a:cubicBezTo>
                  <a:pt x="4338027" y="1946969"/>
                  <a:pt x="4335162" y="1962522"/>
                  <a:pt x="4329432" y="1967433"/>
                </a:cubicBezTo>
                <a:cubicBezTo>
                  <a:pt x="4326976" y="1972344"/>
                  <a:pt x="4322474" y="1973163"/>
                  <a:pt x="4315926" y="1969889"/>
                </a:cubicBezTo>
                <a:cubicBezTo>
                  <a:pt x="4311015" y="1967433"/>
                  <a:pt x="4306922" y="1962522"/>
                  <a:pt x="4303648" y="1955155"/>
                </a:cubicBezTo>
                <a:cubicBezTo>
                  <a:pt x="4302010" y="1951062"/>
                  <a:pt x="4302010" y="1945332"/>
                  <a:pt x="4303648" y="1937965"/>
                </a:cubicBezTo>
                <a:cubicBezTo>
                  <a:pt x="4308559" y="1919138"/>
                  <a:pt x="4311015" y="1900721"/>
                  <a:pt x="4311015" y="1882713"/>
                </a:cubicBezTo>
                <a:cubicBezTo>
                  <a:pt x="4311015" y="1878620"/>
                  <a:pt x="4311424" y="1873299"/>
                  <a:pt x="4312242" y="1866751"/>
                </a:cubicBezTo>
                <a:cubicBezTo>
                  <a:pt x="4313061" y="1848743"/>
                  <a:pt x="4313470" y="1832372"/>
                  <a:pt x="4313470" y="1817638"/>
                </a:cubicBezTo>
                <a:cubicBezTo>
                  <a:pt x="4312652" y="1787351"/>
                  <a:pt x="4310196" y="1765250"/>
                  <a:pt x="4306103" y="1751335"/>
                </a:cubicBezTo>
                <a:cubicBezTo>
                  <a:pt x="4304466" y="1744786"/>
                  <a:pt x="4306922" y="1741921"/>
                  <a:pt x="4313470" y="1742740"/>
                </a:cubicBezTo>
                <a:cubicBezTo>
                  <a:pt x="4324930" y="1745195"/>
                  <a:pt x="4335571" y="1750516"/>
                  <a:pt x="4345394" y="1758702"/>
                </a:cubicBezTo>
                <a:cubicBezTo>
                  <a:pt x="4349487" y="1763613"/>
                  <a:pt x="4350305" y="1769343"/>
                  <a:pt x="4347850" y="1775891"/>
                </a:cubicBezTo>
                <a:cubicBezTo>
                  <a:pt x="4345394" y="1781621"/>
                  <a:pt x="4343347" y="1791035"/>
                  <a:pt x="4341710" y="1804131"/>
                </a:cubicBezTo>
                <a:cubicBezTo>
                  <a:pt x="4344166" y="1804950"/>
                  <a:pt x="4348259" y="1806178"/>
                  <a:pt x="4353989" y="1807815"/>
                </a:cubicBezTo>
                <a:cubicBezTo>
                  <a:pt x="4357263" y="1808633"/>
                  <a:pt x="4360128" y="1809452"/>
                  <a:pt x="4362584" y="1810271"/>
                </a:cubicBezTo>
                <a:cubicBezTo>
                  <a:pt x="4371588" y="1812726"/>
                  <a:pt x="4374862" y="1821730"/>
                  <a:pt x="4372406" y="1837283"/>
                </a:cubicBezTo>
                <a:cubicBezTo>
                  <a:pt x="4373225" y="1835646"/>
                  <a:pt x="4374453" y="1833190"/>
                  <a:pt x="4376090" y="1829916"/>
                </a:cubicBezTo>
                <a:cubicBezTo>
                  <a:pt x="4377727" y="1826642"/>
                  <a:pt x="4379773" y="1821321"/>
                  <a:pt x="4382229" y="1813954"/>
                </a:cubicBezTo>
                <a:cubicBezTo>
                  <a:pt x="4384684" y="1804950"/>
                  <a:pt x="4385094" y="1797583"/>
                  <a:pt x="4383457" y="1791853"/>
                </a:cubicBezTo>
                <a:cubicBezTo>
                  <a:pt x="4381820" y="1786123"/>
                  <a:pt x="4384684" y="1784077"/>
                  <a:pt x="4392051" y="1785714"/>
                </a:cubicBezTo>
                <a:cubicBezTo>
                  <a:pt x="4400237" y="1788988"/>
                  <a:pt x="4407604" y="1794309"/>
                  <a:pt x="4414152" y="1801676"/>
                </a:cubicBezTo>
                <a:cubicBezTo>
                  <a:pt x="4418245" y="1803313"/>
                  <a:pt x="4417836" y="1808633"/>
                  <a:pt x="4412925" y="1817638"/>
                </a:cubicBezTo>
                <a:cubicBezTo>
                  <a:pt x="4411288" y="1820912"/>
                  <a:pt x="4409241" y="1824595"/>
                  <a:pt x="4406785" y="1828688"/>
                </a:cubicBezTo>
                <a:lnTo>
                  <a:pt x="4423975" y="1826232"/>
                </a:lnTo>
                <a:lnTo>
                  <a:pt x="4423975" y="1805359"/>
                </a:lnTo>
                <a:cubicBezTo>
                  <a:pt x="4423157" y="1777528"/>
                  <a:pt x="4419882" y="1759111"/>
                  <a:pt x="4414152" y="1750107"/>
                </a:cubicBezTo>
                <a:cubicBezTo>
                  <a:pt x="4411697" y="1741921"/>
                  <a:pt x="4414562" y="1738238"/>
                  <a:pt x="4422747" y="1739056"/>
                </a:cubicBezTo>
                <a:close/>
                <a:moveTo>
                  <a:pt x="8719405" y="1738135"/>
                </a:moveTo>
                <a:cubicBezTo>
                  <a:pt x="8722884" y="1738340"/>
                  <a:pt x="8726261" y="1739466"/>
                  <a:pt x="8729535" y="1741512"/>
                </a:cubicBezTo>
                <a:cubicBezTo>
                  <a:pt x="8740995" y="1747242"/>
                  <a:pt x="8749590" y="1754200"/>
                  <a:pt x="8755319" y="1762385"/>
                </a:cubicBezTo>
                <a:cubicBezTo>
                  <a:pt x="8758594" y="1767296"/>
                  <a:pt x="8759003" y="1772208"/>
                  <a:pt x="8756547" y="1777119"/>
                </a:cubicBezTo>
                <a:cubicBezTo>
                  <a:pt x="8753273" y="1788579"/>
                  <a:pt x="8751227" y="1807406"/>
                  <a:pt x="8750408" y="1833599"/>
                </a:cubicBezTo>
                <a:cubicBezTo>
                  <a:pt x="8750408" y="1845059"/>
                  <a:pt x="8750817" y="1867160"/>
                  <a:pt x="8751636" y="1899902"/>
                </a:cubicBezTo>
                <a:cubicBezTo>
                  <a:pt x="8752455" y="1917092"/>
                  <a:pt x="8752864" y="1927324"/>
                  <a:pt x="8752864" y="1930598"/>
                </a:cubicBezTo>
                <a:cubicBezTo>
                  <a:pt x="8754501" y="1946151"/>
                  <a:pt x="8747134" y="1959247"/>
                  <a:pt x="8730763" y="1969889"/>
                </a:cubicBezTo>
                <a:cubicBezTo>
                  <a:pt x="8724214" y="1973981"/>
                  <a:pt x="8717666" y="1972754"/>
                  <a:pt x="8711118" y="1966205"/>
                </a:cubicBezTo>
                <a:cubicBezTo>
                  <a:pt x="8704569" y="1949016"/>
                  <a:pt x="8695565" y="1935919"/>
                  <a:pt x="8684105" y="1926915"/>
                </a:cubicBezTo>
                <a:cubicBezTo>
                  <a:pt x="8680831" y="1924459"/>
                  <a:pt x="8679603" y="1922412"/>
                  <a:pt x="8680422" y="1920775"/>
                </a:cubicBezTo>
                <a:cubicBezTo>
                  <a:pt x="8680422" y="1919957"/>
                  <a:pt x="8682877" y="1919957"/>
                  <a:pt x="8687789" y="1920775"/>
                </a:cubicBezTo>
                <a:cubicBezTo>
                  <a:pt x="8691882" y="1921594"/>
                  <a:pt x="8697202" y="1922412"/>
                  <a:pt x="8703751" y="1923231"/>
                </a:cubicBezTo>
                <a:cubicBezTo>
                  <a:pt x="8706206" y="1924050"/>
                  <a:pt x="8708253" y="1924459"/>
                  <a:pt x="8709890" y="1924459"/>
                </a:cubicBezTo>
                <a:cubicBezTo>
                  <a:pt x="8714801" y="1926096"/>
                  <a:pt x="8717257" y="1924459"/>
                  <a:pt x="8717257" y="1919548"/>
                </a:cubicBezTo>
                <a:cubicBezTo>
                  <a:pt x="8717257" y="1857337"/>
                  <a:pt x="8716438" y="1810271"/>
                  <a:pt x="8714801" y="1778347"/>
                </a:cubicBezTo>
                <a:cubicBezTo>
                  <a:pt x="8715620" y="1770161"/>
                  <a:pt x="8711527" y="1766887"/>
                  <a:pt x="8702523" y="1768524"/>
                </a:cubicBezTo>
                <a:cubicBezTo>
                  <a:pt x="8693519" y="1769343"/>
                  <a:pt x="8682877" y="1770980"/>
                  <a:pt x="8670599" y="1773436"/>
                </a:cubicBezTo>
                <a:cubicBezTo>
                  <a:pt x="8673055" y="1773436"/>
                  <a:pt x="8675101" y="1774254"/>
                  <a:pt x="8676738" y="1775891"/>
                </a:cubicBezTo>
                <a:cubicBezTo>
                  <a:pt x="8681650" y="1777528"/>
                  <a:pt x="8683287" y="1782030"/>
                  <a:pt x="8681650" y="1789397"/>
                </a:cubicBezTo>
                <a:cubicBezTo>
                  <a:pt x="8680831" y="1790216"/>
                  <a:pt x="8680422" y="1791853"/>
                  <a:pt x="8680422" y="1794309"/>
                </a:cubicBezTo>
                <a:cubicBezTo>
                  <a:pt x="8679603" y="1796764"/>
                  <a:pt x="8679194" y="1798402"/>
                  <a:pt x="8679194" y="1799220"/>
                </a:cubicBezTo>
                <a:cubicBezTo>
                  <a:pt x="8681650" y="1799220"/>
                  <a:pt x="8683696" y="1798811"/>
                  <a:pt x="8685333" y="1797992"/>
                </a:cubicBezTo>
                <a:cubicBezTo>
                  <a:pt x="8691063" y="1797992"/>
                  <a:pt x="8695156" y="1798811"/>
                  <a:pt x="8697611" y="1800448"/>
                </a:cubicBezTo>
                <a:cubicBezTo>
                  <a:pt x="8702523" y="1801266"/>
                  <a:pt x="8707025" y="1804950"/>
                  <a:pt x="8711118" y="1811498"/>
                </a:cubicBezTo>
                <a:cubicBezTo>
                  <a:pt x="8714392" y="1818047"/>
                  <a:pt x="8712755" y="1822140"/>
                  <a:pt x="8706206" y="1823777"/>
                </a:cubicBezTo>
                <a:cubicBezTo>
                  <a:pt x="8703751" y="1823777"/>
                  <a:pt x="8699658" y="1824595"/>
                  <a:pt x="8693928" y="1826232"/>
                </a:cubicBezTo>
                <a:cubicBezTo>
                  <a:pt x="8686561" y="1827051"/>
                  <a:pt x="8681240" y="1827869"/>
                  <a:pt x="8677966" y="1828688"/>
                </a:cubicBezTo>
                <a:cubicBezTo>
                  <a:pt x="8677148" y="1835236"/>
                  <a:pt x="8676738" y="1842194"/>
                  <a:pt x="8676738" y="1849561"/>
                </a:cubicBezTo>
                <a:cubicBezTo>
                  <a:pt x="8677557" y="1849561"/>
                  <a:pt x="8678785" y="1849152"/>
                  <a:pt x="8680422" y="1848333"/>
                </a:cubicBezTo>
                <a:cubicBezTo>
                  <a:pt x="8682059" y="1848333"/>
                  <a:pt x="8683287" y="1848333"/>
                  <a:pt x="8684105" y="1848333"/>
                </a:cubicBezTo>
                <a:cubicBezTo>
                  <a:pt x="8690654" y="1846696"/>
                  <a:pt x="8695156" y="1846696"/>
                  <a:pt x="8697611" y="1848333"/>
                </a:cubicBezTo>
                <a:cubicBezTo>
                  <a:pt x="8703341" y="1850789"/>
                  <a:pt x="8707843" y="1854473"/>
                  <a:pt x="8711118" y="1859384"/>
                </a:cubicBezTo>
                <a:cubicBezTo>
                  <a:pt x="8714392" y="1866751"/>
                  <a:pt x="8712755" y="1870844"/>
                  <a:pt x="8706206" y="1871662"/>
                </a:cubicBezTo>
                <a:cubicBezTo>
                  <a:pt x="8704569" y="1871662"/>
                  <a:pt x="8702523" y="1872071"/>
                  <a:pt x="8700067" y="1872890"/>
                </a:cubicBezTo>
                <a:cubicBezTo>
                  <a:pt x="8689426" y="1874527"/>
                  <a:pt x="8681240" y="1875755"/>
                  <a:pt x="8675510" y="1876573"/>
                </a:cubicBezTo>
                <a:cubicBezTo>
                  <a:pt x="8675510" y="1924050"/>
                  <a:pt x="8670190" y="1953927"/>
                  <a:pt x="8659549" y="1966205"/>
                </a:cubicBezTo>
                <a:cubicBezTo>
                  <a:pt x="8657093" y="1969479"/>
                  <a:pt x="8655456" y="1971116"/>
                  <a:pt x="8654637" y="1971116"/>
                </a:cubicBezTo>
                <a:cubicBezTo>
                  <a:pt x="8653819" y="1971116"/>
                  <a:pt x="8652591" y="1969479"/>
                  <a:pt x="8650954" y="1966205"/>
                </a:cubicBezTo>
                <a:cubicBezTo>
                  <a:pt x="8644405" y="1948197"/>
                  <a:pt x="8641131" y="1923231"/>
                  <a:pt x="8641131" y="1891307"/>
                </a:cubicBezTo>
                <a:lnTo>
                  <a:pt x="8641131" y="1880257"/>
                </a:lnTo>
                <a:cubicBezTo>
                  <a:pt x="8637857" y="1881075"/>
                  <a:pt x="8634992" y="1881485"/>
                  <a:pt x="8632536" y="1881485"/>
                </a:cubicBezTo>
                <a:cubicBezTo>
                  <a:pt x="8624351" y="1882303"/>
                  <a:pt x="8616574" y="1878211"/>
                  <a:pt x="8609207" y="1869206"/>
                </a:cubicBezTo>
                <a:cubicBezTo>
                  <a:pt x="8608389" y="1874936"/>
                  <a:pt x="8607161" y="1880257"/>
                  <a:pt x="8605524" y="1885168"/>
                </a:cubicBezTo>
                <a:cubicBezTo>
                  <a:pt x="8595701" y="1919548"/>
                  <a:pt x="8574828" y="1944513"/>
                  <a:pt x="8542905" y="1960066"/>
                </a:cubicBezTo>
                <a:cubicBezTo>
                  <a:pt x="8539630" y="1961703"/>
                  <a:pt x="8537175" y="1962522"/>
                  <a:pt x="8535538" y="1962522"/>
                </a:cubicBezTo>
                <a:cubicBezTo>
                  <a:pt x="8534719" y="1961703"/>
                  <a:pt x="8535538" y="1960066"/>
                  <a:pt x="8537993" y="1957610"/>
                </a:cubicBezTo>
                <a:cubicBezTo>
                  <a:pt x="8556001" y="1932235"/>
                  <a:pt x="8567461" y="1909725"/>
                  <a:pt x="8572373" y="1890080"/>
                </a:cubicBezTo>
                <a:cubicBezTo>
                  <a:pt x="8578921" y="1869616"/>
                  <a:pt x="8581786" y="1843013"/>
                  <a:pt x="8580967" y="1810271"/>
                </a:cubicBezTo>
                <a:cubicBezTo>
                  <a:pt x="8580149" y="1789807"/>
                  <a:pt x="8577693" y="1773026"/>
                  <a:pt x="8573600" y="1759929"/>
                </a:cubicBezTo>
                <a:cubicBezTo>
                  <a:pt x="8573600" y="1754200"/>
                  <a:pt x="8576875" y="1751335"/>
                  <a:pt x="8583423" y="1751335"/>
                </a:cubicBezTo>
                <a:cubicBezTo>
                  <a:pt x="8584242" y="1751335"/>
                  <a:pt x="8585469" y="1751744"/>
                  <a:pt x="8587107" y="1752562"/>
                </a:cubicBezTo>
                <a:cubicBezTo>
                  <a:pt x="8595292" y="1755018"/>
                  <a:pt x="8601431" y="1757064"/>
                  <a:pt x="8605524" y="1758702"/>
                </a:cubicBezTo>
                <a:cubicBezTo>
                  <a:pt x="8632536" y="1755427"/>
                  <a:pt x="8655865" y="1752153"/>
                  <a:pt x="8675510" y="1748879"/>
                </a:cubicBezTo>
                <a:cubicBezTo>
                  <a:pt x="8690244" y="1746423"/>
                  <a:pt x="8701295" y="1743558"/>
                  <a:pt x="8708662" y="1740284"/>
                </a:cubicBezTo>
                <a:cubicBezTo>
                  <a:pt x="8712345" y="1738647"/>
                  <a:pt x="8715927" y="1737931"/>
                  <a:pt x="8719405" y="1738135"/>
                </a:cubicBezTo>
                <a:close/>
                <a:moveTo>
                  <a:pt x="6085604" y="1737828"/>
                </a:moveTo>
                <a:cubicBezTo>
                  <a:pt x="6094608" y="1740284"/>
                  <a:pt x="6102793" y="1745195"/>
                  <a:pt x="6110160" y="1752562"/>
                </a:cubicBezTo>
                <a:cubicBezTo>
                  <a:pt x="6114253" y="1756655"/>
                  <a:pt x="6113434" y="1760339"/>
                  <a:pt x="6107705" y="1763613"/>
                </a:cubicBezTo>
                <a:cubicBezTo>
                  <a:pt x="6097882" y="1768524"/>
                  <a:pt x="6086831" y="1773026"/>
                  <a:pt x="6074553" y="1777119"/>
                </a:cubicBezTo>
                <a:cubicBezTo>
                  <a:pt x="6049997" y="1786123"/>
                  <a:pt x="6023393" y="1791444"/>
                  <a:pt x="5994744" y="1793081"/>
                </a:cubicBezTo>
                <a:cubicBezTo>
                  <a:pt x="5992288" y="1793899"/>
                  <a:pt x="5990651" y="1793899"/>
                  <a:pt x="5989833" y="1793081"/>
                </a:cubicBezTo>
                <a:cubicBezTo>
                  <a:pt x="5989833" y="1791444"/>
                  <a:pt x="5991061" y="1790216"/>
                  <a:pt x="5993516" y="1789397"/>
                </a:cubicBezTo>
                <a:cubicBezTo>
                  <a:pt x="6030351" y="1772208"/>
                  <a:pt x="6055317" y="1756655"/>
                  <a:pt x="6068414" y="1742740"/>
                </a:cubicBezTo>
                <a:cubicBezTo>
                  <a:pt x="6071688" y="1738647"/>
                  <a:pt x="6077418" y="1737010"/>
                  <a:pt x="6085604" y="1737828"/>
                </a:cubicBezTo>
                <a:close/>
                <a:moveTo>
                  <a:pt x="2070449" y="1737828"/>
                </a:moveTo>
                <a:cubicBezTo>
                  <a:pt x="2094188" y="1739466"/>
                  <a:pt x="2111376" y="1743558"/>
                  <a:pt x="2122019" y="1750107"/>
                </a:cubicBezTo>
                <a:cubicBezTo>
                  <a:pt x="2134298" y="1759111"/>
                  <a:pt x="2136752" y="1771798"/>
                  <a:pt x="2129386" y="1788170"/>
                </a:cubicBezTo>
                <a:cubicBezTo>
                  <a:pt x="2123655" y="1793899"/>
                  <a:pt x="2116289" y="1794309"/>
                  <a:pt x="2107284" y="1789397"/>
                </a:cubicBezTo>
                <a:cubicBezTo>
                  <a:pt x="2087639" y="1769752"/>
                  <a:pt x="2074542" y="1754200"/>
                  <a:pt x="2067994" y="1742740"/>
                </a:cubicBezTo>
                <a:cubicBezTo>
                  <a:pt x="2067174" y="1741921"/>
                  <a:pt x="2066766" y="1740693"/>
                  <a:pt x="2066766" y="1739056"/>
                </a:cubicBezTo>
                <a:cubicBezTo>
                  <a:pt x="2067584" y="1738238"/>
                  <a:pt x="2068812" y="1737828"/>
                  <a:pt x="2070449" y="1737828"/>
                </a:cubicBezTo>
                <a:close/>
                <a:moveTo>
                  <a:pt x="1089376" y="1737828"/>
                </a:moveTo>
                <a:cubicBezTo>
                  <a:pt x="1113113" y="1739466"/>
                  <a:pt x="1130304" y="1743558"/>
                  <a:pt x="1140944" y="1750107"/>
                </a:cubicBezTo>
                <a:cubicBezTo>
                  <a:pt x="1153223" y="1759111"/>
                  <a:pt x="1155679" y="1771798"/>
                  <a:pt x="1148312" y="1788170"/>
                </a:cubicBezTo>
                <a:cubicBezTo>
                  <a:pt x="1142582" y="1793899"/>
                  <a:pt x="1135214" y="1794309"/>
                  <a:pt x="1126211" y="1789397"/>
                </a:cubicBezTo>
                <a:cubicBezTo>
                  <a:pt x="1106566" y="1769752"/>
                  <a:pt x="1093469" y="1754200"/>
                  <a:pt x="1086920" y="1742740"/>
                </a:cubicBezTo>
                <a:cubicBezTo>
                  <a:pt x="1086102" y="1741921"/>
                  <a:pt x="1085693" y="1740693"/>
                  <a:pt x="1085693" y="1739056"/>
                </a:cubicBezTo>
                <a:cubicBezTo>
                  <a:pt x="1086510" y="1738238"/>
                  <a:pt x="1087738" y="1737828"/>
                  <a:pt x="1089376" y="1737828"/>
                </a:cubicBezTo>
                <a:close/>
                <a:moveTo>
                  <a:pt x="494768" y="1736601"/>
                </a:moveTo>
                <a:cubicBezTo>
                  <a:pt x="495995" y="1736191"/>
                  <a:pt x="497633" y="1736191"/>
                  <a:pt x="499680" y="1736601"/>
                </a:cubicBezTo>
                <a:cubicBezTo>
                  <a:pt x="516051" y="1738238"/>
                  <a:pt x="530375" y="1746014"/>
                  <a:pt x="542654" y="1759929"/>
                </a:cubicBezTo>
                <a:cubicBezTo>
                  <a:pt x="545109" y="1764022"/>
                  <a:pt x="545929" y="1768934"/>
                  <a:pt x="545109" y="1774663"/>
                </a:cubicBezTo>
                <a:cubicBezTo>
                  <a:pt x="542654" y="1780393"/>
                  <a:pt x="540608" y="1793490"/>
                  <a:pt x="538971" y="1813954"/>
                </a:cubicBezTo>
                <a:cubicBezTo>
                  <a:pt x="538971" y="1814773"/>
                  <a:pt x="538971" y="1816819"/>
                  <a:pt x="538971" y="1820093"/>
                </a:cubicBezTo>
                <a:cubicBezTo>
                  <a:pt x="538152" y="1823367"/>
                  <a:pt x="537744" y="1825823"/>
                  <a:pt x="537744" y="1827460"/>
                </a:cubicBezTo>
                <a:cubicBezTo>
                  <a:pt x="545109" y="1825823"/>
                  <a:pt x="550840" y="1824595"/>
                  <a:pt x="554932" y="1823777"/>
                </a:cubicBezTo>
                <a:cubicBezTo>
                  <a:pt x="554932" y="1823777"/>
                  <a:pt x="555340" y="1823777"/>
                  <a:pt x="556160" y="1823777"/>
                </a:cubicBezTo>
                <a:cubicBezTo>
                  <a:pt x="562709" y="1822140"/>
                  <a:pt x="567619" y="1822140"/>
                  <a:pt x="570894" y="1823777"/>
                </a:cubicBezTo>
                <a:cubicBezTo>
                  <a:pt x="576624" y="1825414"/>
                  <a:pt x="581945" y="1829097"/>
                  <a:pt x="586856" y="1834827"/>
                </a:cubicBezTo>
                <a:cubicBezTo>
                  <a:pt x="590949" y="1844650"/>
                  <a:pt x="588903" y="1849561"/>
                  <a:pt x="580717" y="1849561"/>
                </a:cubicBezTo>
                <a:cubicBezTo>
                  <a:pt x="578261" y="1849561"/>
                  <a:pt x="573759" y="1849970"/>
                  <a:pt x="567210" y="1850789"/>
                </a:cubicBezTo>
                <a:cubicBezTo>
                  <a:pt x="554114" y="1852426"/>
                  <a:pt x="543882" y="1853654"/>
                  <a:pt x="536515" y="1854473"/>
                </a:cubicBezTo>
                <a:cubicBezTo>
                  <a:pt x="536515" y="1875755"/>
                  <a:pt x="536515" y="1894991"/>
                  <a:pt x="536515" y="1912181"/>
                </a:cubicBezTo>
                <a:cubicBezTo>
                  <a:pt x="537332" y="1911362"/>
                  <a:pt x="537744" y="1910953"/>
                  <a:pt x="537744" y="1910953"/>
                </a:cubicBezTo>
                <a:cubicBezTo>
                  <a:pt x="547566" y="1910953"/>
                  <a:pt x="560253" y="1909725"/>
                  <a:pt x="575805" y="1907269"/>
                </a:cubicBezTo>
                <a:cubicBezTo>
                  <a:pt x="583991" y="1905632"/>
                  <a:pt x="590949" y="1906860"/>
                  <a:pt x="596678" y="1910953"/>
                </a:cubicBezTo>
                <a:cubicBezTo>
                  <a:pt x="602408" y="1913408"/>
                  <a:pt x="607729" y="1917910"/>
                  <a:pt x="612641" y="1924459"/>
                </a:cubicBezTo>
                <a:cubicBezTo>
                  <a:pt x="615914" y="1933463"/>
                  <a:pt x="612641" y="1938374"/>
                  <a:pt x="602819" y="1939193"/>
                </a:cubicBezTo>
                <a:cubicBezTo>
                  <a:pt x="579898" y="1935919"/>
                  <a:pt x="554114" y="1935509"/>
                  <a:pt x="525464" y="1937965"/>
                </a:cubicBezTo>
                <a:cubicBezTo>
                  <a:pt x="501727" y="1937965"/>
                  <a:pt x="481671" y="1940011"/>
                  <a:pt x="465300" y="1944104"/>
                </a:cubicBezTo>
                <a:cubicBezTo>
                  <a:pt x="461207" y="1945741"/>
                  <a:pt x="457114" y="1944923"/>
                  <a:pt x="453023" y="1941649"/>
                </a:cubicBezTo>
                <a:cubicBezTo>
                  <a:pt x="446473" y="1935100"/>
                  <a:pt x="441562" y="1930598"/>
                  <a:pt x="438288" y="1928142"/>
                </a:cubicBezTo>
                <a:cubicBezTo>
                  <a:pt x="435832" y="1924050"/>
                  <a:pt x="436652" y="1921594"/>
                  <a:pt x="440744" y="1920775"/>
                </a:cubicBezTo>
                <a:cubicBezTo>
                  <a:pt x="449748" y="1920775"/>
                  <a:pt x="465300" y="1919548"/>
                  <a:pt x="487401" y="1917092"/>
                </a:cubicBezTo>
                <a:cubicBezTo>
                  <a:pt x="489038" y="1917092"/>
                  <a:pt x="491494" y="1917092"/>
                  <a:pt x="494768" y="1917092"/>
                </a:cubicBezTo>
                <a:cubicBezTo>
                  <a:pt x="498043" y="1916273"/>
                  <a:pt x="500907" y="1915864"/>
                  <a:pt x="503363" y="1915864"/>
                </a:cubicBezTo>
                <a:lnTo>
                  <a:pt x="503363" y="1858156"/>
                </a:lnTo>
                <a:cubicBezTo>
                  <a:pt x="495995" y="1859793"/>
                  <a:pt x="489448" y="1860612"/>
                  <a:pt x="483718" y="1860612"/>
                </a:cubicBezTo>
                <a:cubicBezTo>
                  <a:pt x="479626" y="1861430"/>
                  <a:pt x="476350" y="1861430"/>
                  <a:pt x="473896" y="1860612"/>
                </a:cubicBezTo>
                <a:cubicBezTo>
                  <a:pt x="467347" y="1856519"/>
                  <a:pt x="462026" y="1851608"/>
                  <a:pt x="457933" y="1845878"/>
                </a:cubicBezTo>
                <a:cubicBezTo>
                  <a:pt x="455478" y="1842603"/>
                  <a:pt x="454659" y="1840148"/>
                  <a:pt x="455478" y="1838511"/>
                </a:cubicBezTo>
                <a:cubicBezTo>
                  <a:pt x="456296" y="1837692"/>
                  <a:pt x="458752" y="1836874"/>
                  <a:pt x="462845" y="1836055"/>
                </a:cubicBezTo>
                <a:cubicBezTo>
                  <a:pt x="466118" y="1836055"/>
                  <a:pt x="473485" y="1835236"/>
                  <a:pt x="484946" y="1833599"/>
                </a:cubicBezTo>
                <a:cubicBezTo>
                  <a:pt x="493131" y="1832781"/>
                  <a:pt x="499271" y="1832372"/>
                  <a:pt x="503363" y="1832372"/>
                </a:cubicBezTo>
                <a:cubicBezTo>
                  <a:pt x="503363" y="1823367"/>
                  <a:pt x="503363" y="1814773"/>
                  <a:pt x="503363" y="1806587"/>
                </a:cubicBezTo>
                <a:cubicBezTo>
                  <a:pt x="505819" y="1776301"/>
                  <a:pt x="503363" y="1757064"/>
                  <a:pt x="495995" y="1748879"/>
                </a:cubicBezTo>
                <a:cubicBezTo>
                  <a:pt x="493541" y="1744786"/>
                  <a:pt x="492312" y="1741512"/>
                  <a:pt x="492312" y="1739056"/>
                </a:cubicBezTo>
                <a:cubicBezTo>
                  <a:pt x="492721" y="1737828"/>
                  <a:pt x="493541" y="1737010"/>
                  <a:pt x="494768" y="1736601"/>
                </a:cubicBezTo>
                <a:close/>
                <a:moveTo>
                  <a:pt x="392858" y="1735373"/>
                </a:moveTo>
                <a:cubicBezTo>
                  <a:pt x="392858" y="1735373"/>
                  <a:pt x="393267" y="1735373"/>
                  <a:pt x="394087" y="1735373"/>
                </a:cubicBezTo>
                <a:cubicBezTo>
                  <a:pt x="407183" y="1735373"/>
                  <a:pt x="419461" y="1736191"/>
                  <a:pt x="430921" y="1737828"/>
                </a:cubicBezTo>
                <a:cubicBezTo>
                  <a:pt x="445654" y="1740284"/>
                  <a:pt x="452612" y="1750516"/>
                  <a:pt x="451794" y="1768524"/>
                </a:cubicBezTo>
                <a:cubicBezTo>
                  <a:pt x="449338" y="1781621"/>
                  <a:pt x="441972" y="1785305"/>
                  <a:pt x="429693" y="1779575"/>
                </a:cubicBezTo>
                <a:cubicBezTo>
                  <a:pt x="423963" y="1775482"/>
                  <a:pt x="411685" y="1762385"/>
                  <a:pt x="392858" y="1740284"/>
                </a:cubicBezTo>
                <a:cubicBezTo>
                  <a:pt x="390403" y="1737828"/>
                  <a:pt x="390403" y="1736191"/>
                  <a:pt x="392858" y="1735373"/>
                </a:cubicBezTo>
                <a:close/>
                <a:moveTo>
                  <a:pt x="1460804" y="1735219"/>
                </a:moveTo>
                <a:cubicBezTo>
                  <a:pt x="1462236" y="1734912"/>
                  <a:pt x="1463976" y="1734964"/>
                  <a:pt x="1466022" y="1735373"/>
                </a:cubicBezTo>
                <a:cubicBezTo>
                  <a:pt x="1483212" y="1742740"/>
                  <a:pt x="1495899" y="1753790"/>
                  <a:pt x="1504085" y="1768524"/>
                </a:cubicBezTo>
                <a:cubicBezTo>
                  <a:pt x="1506540" y="1773436"/>
                  <a:pt x="1506131" y="1777528"/>
                  <a:pt x="1502857" y="1780803"/>
                </a:cubicBezTo>
                <a:cubicBezTo>
                  <a:pt x="1497946" y="1787351"/>
                  <a:pt x="1493443" y="1798811"/>
                  <a:pt x="1489350" y="1815182"/>
                </a:cubicBezTo>
                <a:cubicBezTo>
                  <a:pt x="1483621" y="1838101"/>
                  <a:pt x="1473798" y="1861021"/>
                  <a:pt x="1459883" y="1883940"/>
                </a:cubicBezTo>
                <a:cubicBezTo>
                  <a:pt x="1476254" y="1900312"/>
                  <a:pt x="1492216" y="1912590"/>
                  <a:pt x="1507768" y="1920775"/>
                </a:cubicBezTo>
                <a:cubicBezTo>
                  <a:pt x="1533144" y="1935509"/>
                  <a:pt x="1560974" y="1946151"/>
                  <a:pt x="1591261" y="1952699"/>
                </a:cubicBezTo>
                <a:cubicBezTo>
                  <a:pt x="1595353" y="1953518"/>
                  <a:pt x="1597401" y="1955155"/>
                  <a:pt x="1597401" y="1957610"/>
                </a:cubicBezTo>
                <a:cubicBezTo>
                  <a:pt x="1598219" y="1959247"/>
                  <a:pt x="1596581" y="1960475"/>
                  <a:pt x="1592489" y="1961294"/>
                </a:cubicBezTo>
                <a:cubicBezTo>
                  <a:pt x="1554017" y="1969479"/>
                  <a:pt x="1528232" y="1973981"/>
                  <a:pt x="1515136" y="1974800"/>
                </a:cubicBezTo>
                <a:cubicBezTo>
                  <a:pt x="1506131" y="1974800"/>
                  <a:pt x="1499583" y="1973572"/>
                  <a:pt x="1495490" y="1971116"/>
                </a:cubicBezTo>
                <a:cubicBezTo>
                  <a:pt x="1475844" y="1959657"/>
                  <a:pt x="1455380" y="1941239"/>
                  <a:pt x="1434098" y="1915864"/>
                </a:cubicBezTo>
                <a:cubicBezTo>
                  <a:pt x="1433280" y="1916683"/>
                  <a:pt x="1432052" y="1917910"/>
                  <a:pt x="1430416" y="1919548"/>
                </a:cubicBezTo>
                <a:cubicBezTo>
                  <a:pt x="1427959" y="1921185"/>
                  <a:pt x="1426322" y="1922412"/>
                  <a:pt x="1425503" y="1923231"/>
                </a:cubicBezTo>
                <a:cubicBezTo>
                  <a:pt x="1393580" y="1947788"/>
                  <a:pt x="1357155" y="1960885"/>
                  <a:pt x="1316227" y="1962522"/>
                </a:cubicBezTo>
                <a:cubicBezTo>
                  <a:pt x="1312952" y="1962522"/>
                  <a:pt x="1310906" y="1961703"/>
                  <a:pt x="1310088" y="1960066"/>
                </a:cubicBezTo>
                <a:cubicBezTo>
                  <a:pt x="1310088" y="1959247"/>
                  <a:pt x="1311725" y="1958020"/>
                  <a:pt x="1314998" y="1956382"/>
                </a:cubicBezTo>
                <a:cubicBezTo>
                  <a:pt x="1353470" y="1941649"/>
                  <a:pt x="1385804" y="1918320"/>
                  <a:pt x="1411997" y="1886396"/>
                </a:cubicBezTo>
                <a:cubicBezTo>
                  <a:pt x="1398083" y="1867569"/>
                  <a:pt x="1387441" y="1851198"/>
                  <a:pt x="1380073" y="1837283"/>
                </a:cubicBezTo>
                <a:cubicBezTo>
                  <a:pt x="1372708" y="1825005"/>
                  <a:pt x="1364113" y="1818865"/>
                  <a:pt x="1354290" y="1818865"/>
                </a:cubicBezTo>
                <a:cubicBezTo>
                  <a:pt x="1349378" y="1818047"/>
                  <a:pt x="1346513" y="1815591"/>
                  <a:pt x="1345695" y="1811498"/>
                </a:cubicBezTo>
                <a:cubicBezTo>
                  <a:pt x="1346513" y="1805768"/>
                  <a:pt x="1353470" y="1802085"/>
                  <a:pt x="1366569" y="1800448"/>
                </a:cubicBezTo>
                <a:cubicBezTo>
                  <a:pt x="1381302" y="1800448"/>
                  <a:pt x="1392761" y="1805359"/>
                  <a:pt x="1400947" y="1815182"/>
                </a:cubicBezTo>
                <a:cubicBezTo>
                  <a:pt x="1410770" y="1828279"/>
                  <a:pt x="1421411" y="1841785"/>
                  <a:pt x="1432871" y="1855700"/>
                </a:cubicBezTo>
                <a:cubicBezTo>
                  <a:pt x="1441875" y="1841785"/>
                  <a:pt x="1449242" y="1822958"/>
                  <a:pt x="1454972" y="1799220"/>
                </a:cubicBezTo>
                <a:cubicBezTo>
                  <a:pt x="1459883" y="1775482"/>
                  <a:pt x="1460292" y="1758292"/>
                  <a:pt x="1456199" y="1747651"/>
                </a:cubicBezTo>
                <a:cubicBezTo>
                  <a:pt x="1454972" y="1740284"/>
                  <a:pt x="1456506" y="1736140"/>
                  <a:pt x="1460804" y="1735219"/>
                </a:cubicBezTo>
                <a:close/>
                <a:moveTo>
                  <a:pt x="2779541" y="1734759"/>
                </a:moveTo>
                <a:cubicBezTo>
                  <a:pt x="2781178" y="1733940"/>
                  <a:pt x="2783634" y="1734145"/>
                  <a:pt x="2786908" y="1735373"/>
                </a:cubicBezTo>
                <a:cubicBezTo>
                  <a:pt x="2800824" y="1739466"/>
                  <a:pt x="2811874" y="1747242"/>
                  <a:pt x="2820060" y="1758702"/>
                </a:cubicBezTo>
                <a:cubicBezTo>
                  <a:pt x="2822515" y="1761976"/>
                  <a:pt x="2822106" y="1765659"/>
                  <a:pt x="2818831" y="1769752"/>
                </a:cubicBezTo>
                <a:cubicBezTo>
                  <a:pt x="2817195" y="1771389"/>
                  <a:pt x="2813511" y="1774663"/>
                  <a:pt x="2807781" y="1779575"/>
                </a:cubicBezTo>
                <a:cubicBezTo>
                  <a:pt x="2802052" y="1785305"/>
                  <a:pt x="2797549" y="1789807"/>
                  <a:pt x="2794275" y="1793081"/>
                </a:cubicBezTo>
                <a:cubicBezTo>
                  <a:pt x="2776267" y="1811908"/>
                  <a:pt x="2760714" y="1826642"/>
                  <a:pt x="2747617" y="1837283"/>
                </a:cubicBezTo>
                <a:cubicBezTo>
                  <a:pt x="2752529" y="1836464"/>
                  <a:pt x="2765216" y="1835236"/>
                  <a:pt x="2785680" y="1833599"/>
                </a:cubicBezTo>
                <a:cubicBezTo>
                  <a:pt x="2806962" y="1831144"/>
                  <a:pt x="2821697" y="1829507"/>
                  <a:pt x="2829882" y="1828688"/>
                </a:cubicBezTo>
                <a:cubicBezTo>
                  <a:pt x="2826608" y="1822958"/>
                  <a:pt x="2822106" y="1815591"/>
                  <a:pt x="2816376" y="1806587"/>
                </a:cubicBezTo>
                <a:cubicBezTo>
                  <a:pt x="2815557" y="1804131"/>
                  <a:pt x="2814739" y="1802494"/>
                  <a:pt x="2813920" y="1801676"/>
                </a:cubicBezTo>
                <a:cubicBezTo>
                  <a:pt x="2812283" y="1799220"/>
                  <a:pt x="2811464" y="1797583"/>
                  <a:pt x="2811464" y="1796764"/>
                </a:cubicBezTo>
                <a:cubicBezTo>
                  <a:pt x="2812283" y="1795946"/>
                  <a:pt x="2814329" y="1795946"/>
                  <a:pt x="2817604" y="1796764"/>
                </a:cubicBezTo>
                <a:cubicBezTo>
                  <a:pt x="2839700" y="1801676"/>
                  <a:pt x="2856889" y="1809452"/>
                  <a:pt x="2869168" y="1820093"/>
                </a:cubicBezTo>
                <a:cubicBezTo>
                  <a:pt x="2880627" y="1829916"/>
                  <a:pt x="2881855" y="1843422"/>
                  <a:pt x="2872851" y="1860612"/>
                </a:cubicBezTo>
                <a:cubicBezTo>
                  <a:pt x="2867121" y="1867160"/>
                  <a:pt x="2860982" y="1867979"/>
                  <a:pt x="2854434" y="1863067"/>
                </a:cubicBezTo>
                <a:cubicBezTo>
                  <a:pt x="2848704" y="1855700"/>
                  <a:pt x="2842565" y="1847515"/>
                  <a:pt x="2836016" y="1838511"/>
                </a:cubicBezTo>
                <a:cubicBezTo>
                  <a:pt x="2791001" y="1854063"/>
                  <a:pt x="2760714" y="1865523"/>
                  <a:pt x="2745162" y="1872890"/>
                </a:cubicBezTo>
                <a:cubicBezTo>
                  <a:pt x="2739432" y="1875346"/>
                  <a:pt x="2734112" y="1874936"/>
                  <a:pt x="2729200" y="1871662"/>
                </a:cubicBezTo>
                <a:cubicBezTo>
                  <a:pt x="2722651" y="1866751"/>
                  <a:pt x="2717331" y="1858565"/>
                  <a:pt x="2713238" y="1847106"/>
                </a:cubicBezTo>
                <a:cubicBezTo>
                  <a:pt x="2710783" y="1841376"/>
                  <a:pt x="2712010" y="1837692"/>
                  <a:pt x="2716922" y="1836055"/>
                </a:cubicBezTo>
                <a:cubicBezTo>
                  <a:pt x="2727563" y="1835236"/>
                  <a:pt x="2735339" y="1830734"/>
                  <a:pt x="2740251" y="1822549"/>
                </a:cubicBezTo>
                <a:cubicBezTo>
                  <a:pt x="2750073" y="1808633"/>
                  <a:pt x="2759895" y="1792262"/>
                  <a:pt x="2769718" y="1773436"/>
                </a:cubicBezTo>
                <a:cubicBezTo>
                  <a:pt x="2777903" y="1757883"/>
                  <a:pt x="2780360" y="1746833"/>
                  <a:pt x="2777085" y="1740284"/>
                </a:cubicBezTo>
                <a:cubicBezTo>
                  <a:pt x="2777085" y="1737419"/>
                  <a:pt x="2777903" y="1735577"/>
                  <a:pt x="2779541" y="1734759"/>
                </a:cubicBezTo>
                <a:close/>
                <a:moveTo>
                  <a:pt x="9316467" y="1732610"/>
                </a:moveTo>
                <a:cubicBezTo>
                  <a:pt x="9319127" y="1732406"/>
                  <a:pt x="9321685" y="1732917"/>
                  <a:pt x="9324141" y="1734145"/>
                </a:cubicBezTo>
                <a:cubicBezTo>
                  <a:pt x="9333145" y="1738238"/>
                  <a:pt x="9341330" y="1743149"/>
                  <a:pt x="9348697" y="1748879"/>
                </a:cubicBezTo>
                <a:cubicBezTo>
                  <a:pt x="9353609" y="1752972"/>
                  <a:pt x="9354018" y="1757883"/>
                  <a:pt x="9349925" y="1763613"/>
                </a:cubicBezTo>
                <a:cubicBezTo>
                  <a:pt x="9345014" y="1770161"/>
                  <a:pt x="9339284" y="1778347"/>
                  <a:pt x="9332735" y="1788170"/>
                </a:cubicBezTo>
                <a:cubicBezTo>
                  <a:pt x="9335191" y="1788170"/>
                  <a:pt x="9337237" y="1788988"/>
                  <a:pt x="9338875" y="1790625"/>
                </a:cubicBezTo>
                <a:cubicBezTo>
                  <a:pt x="9345423" y="1798811"/>
                  <a:pt x="9344195" y="1804541"/>
                  <a:pt x="9335191" y="1807815"/>
                </a:cubicBezTo>
                <a:cubicBezTo>
                  <a:pt x="9332735" y="1808633"/>
                  <a:pt x="9327824" y="1809861"/>
                  <a:pt x="9320457" y="1811498"/>
                </a:cubicBezTo>
                <a:cubicBezTo>
                  <a:pt x="9315546" y="1812317"/>
                  <a:pt x="9311862" y="1813135"/>
                  <a:pt x="9309407" y="1813954"/>
                </a:cubicBezTo>
                <a:cubicBezTo>
                  <a:pt x="9317592" y="1819684"/>
                  <a:pt x="9320866" y="1825005"/>
                  <a:pt x="9319229" y="1829916"/>
                </a:cubicBezTo>
                <a:cubicBezTo>
                  <a:pt x="9318411" y="1830734"/>
                  <a:pt x="9318411" y="1831553"/>
                  <a:pt x="9319229" y="1832372"/>
                </a:cubicBezTo>
                <a:cubicBezTo>
                  <a:pt x="9319229" y="1833190"/>
                  <a:pt x="9319229" y="1834009"/>
                  <a:pt x="9319229" y="1834827"/>
                </a:cubicBezTo>
                <a:cubicBezTo>
                  <a:pt x="9322503" y="1834009"/>
                  <a:pt x="9326187" y="1832781"/>
                  <a:pt x="9330280" y="1831144"/>
                </a:cubicBezTo>
                <a:cubicBezTo>
                  <a:pt x="9333554" y="1829507"/>
                  <a:pt x="9335600" y="1828688"/>
                  <a:pt x="9336419" y="1828688"/>
                </a:cubicBezTo>
                <a:cubicBezTo>
                  <a:pt x="9346242" y="1825414"/>
                  <a:pt x="9353609" y="1825005"/>
                  <a:pt x="9358520" y="1827460"/>
                </a:cubicBezTo>
                <a:cubicBezTo>
                  <a:pt x="9363431" y="1829097"/>
                  <a:pt x="9366705" y="1831144"/>
                  <a:pt x="9368343" y="1833599"/>
                </a:cubicBezTo>
                <a:cubicBezTo>
                  <a:pt x="9369161" y="1835236"/>
                  <a:pt x="9369980" y="1836464"/>
                  <a:pt x="9370798" y="1837283"/>
                </a:cubicBezTo>
                <a:cubicBezTo>
                  <a:pt x="9375710" y="1843831"/>
                  <a:pt x="9374891" y="1848743"/>
                  <a:pt x="9368343" y="1852017"/>
                </a:cubicBezTo>
                <a:cubicBezTo>
                  <a:pt x="9364250" y="1852835"/>
                  <a:pt x="9358111" y="1854473"/>
                  <a:pt x="9349925" y="1856928"/>
                </a:cubicBezTo>
                <a:cubicBezTo>
                  <a:pt x="9339284" y="1858565"/>
                  <a:pt x="9331508" y="1860202"/>
                  <a:pt x="9326596" y="1861839"/>
                </a:cubicBezTo>
                <a:cubicBezTo>
                  <a:pt x="9326596" y="1861839"/>
                  <a:pt x="9327006" y="1862249"/>
                  <a:pt x="9327824" y="1863067"/>
                </a:cubicBezTo>
                <a:cubicBezTo>
                  <a:pt x="9340102" y="1897447"/>
                  <a:pt x="9358929" y="1921594"/>
                  <a:pt x="9384304" y="1935509"/>
                </a:cubicBezTo>
                <a:cubicBezTo>
                  <a:pt x="9390034" y="1937146"/>
                  <a:pt x="9393718" y="1936328"/>
                  <a:pt x="9395355" y="1933054"/>
                </a:cubicBezTo>
                <a:cubicBezTo>
                  <a:pt x="9401903" y="1919138"/>
                  <a:pt x="9407224" y="1906041"/>
                  <a:pt x="9411317" y="1893763"/>
                </a:cubicBezTo>
                <a:cubicBezTo>
                  <a:pt x="9412135" y="1892126"/>
                  <a:pt x="9412954" y="1891307"/>
                  <a:pt x="9413772" y="1891307"/>
                </a:cubicBezTo>
                <a:cubicBezTo>
                  <a:pt x="9415409" y="1891307"/>
                  <a:pt x="9416228" y="1892126"/>
                  <a:pt x="9416228" y="1893763"/>
                </a:cubicBezTo>
                <a:cubicBezTo>
                  <a:pt x="9418684" y="1907678"/>
                  <a:pt x="9420321" y="1919138"/>
                  <a:pt x="9421139" y="1928142"/>
                </a:cubicBezTo>
                <a:cubicBezTo>
                  <a:pt x="9422776" y="1941239"/>
                  <a:pt x="9425641" y="1953927"/>
                  <a:pt x="9429734" y="1966205"/>
                </a:cubicBezTo>
                <a:cubicBezTo>
                  <a:pt x="9431371" y="1974391"/>
                  <a:pt x="9426869" y="1978483"/>
                  <a:pt x="9416228" y="1978483"/>
                </a:cubicBezTo>
                <a:cubicBezTo>
                  <a:pt x="9380212" y="1973572"/>
                  <a:pt x="9350744" y="1958020"/>
                  <a:pt x="9327824" y="1931826"/>
                </a:cubicBezTo>
                <a:cubicBezTo>
                  <a:pt x="9313090" y="1912999"/>
                  <a:pt x="9302040" y="1892126"/>
                  <a:pt x="9294673" y="1869206"/>
                </a:cubicBezTo>
                <a:cubicBezTo>
                  <a:pt x="9293036" y="1869206"/>
                  <a:pt x="9289761" y="1870025"/>
                  <a:pt x="9284850" y="1871662"/>
                </a:cubicBezTo>
                <a:cubicBezTo>
                  <a:pt x="9280757" y="1872481"/>
                  <a:pt x="9277483" y="1873299"/>
                  <a:pt x="9275027" y="1874118"/>
                </a:cubicBezTo>
                <a:cubicBezTo>
                  <a:pt x="9266842" y="1877392"/>
                  <a:pt x="9260293" y="1877392"/>
                  <a:pt x="9255382" y="1874118"/>
                </a:cubicBezTo>
                <a:cubicBezTo>
                  <a:pt x="9252926" y="1872481"/>
                  <a:pt x="9250061" y="1870434"/>
                  <a:pt x="9246787" y="1867979"/>
                </a:cubicBezTo>
                <a:cubicBezTo>
                  <a:pt x="9244332" y="1867160"/>
                  <a:pt x="9242694" y="1866342"/>
                  <a:pt x="9241876" y="1865523"/>
                </a:cubicBezTo>
                <a:cubicBezTo>
                  <a:pt x="9241057" y="1877801"/>
                  <a:pt x="9239420" y="1892126"/>
                  <a:pt x="9236965" y="1908497"/>
                </a:cubicBezTo>
                <a:cubicBezTo>
                  <a:pt x="9236965" y="1910953"/>
                  <a:pt x="9236965" y="1912590"/>
                  <a:pt x="9236965" y="1913408"/>
                </a:cubicBezTo>
                <a:cubicBezTo>
                  <a:pt x="9241057" y="1912590"/>
                  <a:pt x="9253336" y="1909316"/>
                  <a:pt x="9273799" y="1903586"/>
                </a:cubicBezTo>
                <a:cubicBezTo>
                  <a:pt x="9278711" y="1902767"/>
                  <a:pt x="9281985" y="1901949"/>
                  <a:pt x="9283622" y="1901130"/>
                </a:cubicBezTo>
                <a:cubicBezTo>
                  <a:pt x="9287715" y="1899493"/>
                  <a:pt x="9290171" y="1899084"/>
                  <a:pt x="9290989" y="1899902"/>
                </a:cubicBezTo>
                <a:cubicBezTo>
                  <a:pt x="9291808" y="1901539"/>
                  <a:pt x="9290989" y="1903586"/>
                  <a:pt x="9288533" y="1906041"/>
                </a:cubicBezTo>
                <a:cubicBezTo>
                  <a:pt x="9286078" y="1908497"/>
                  <a:pt x="9282394" y="1912181"/>
                  <a:pt x="9277483" y="1917092"/>
                </a:cubicBezTo>
                <a:cubicBezTo>
                  <a:pt x="9267660" y="1926915"/>
                  <a:pt x="9259475" y="1933872"/>
                  <a:pt x="9252926" y="1937965"/>
                </a:cubicBezTo>
                <a:cubicBezTo>
                  <a:pt x="9252108" y="1938784"/>
                  <a:pt x="9251289" y="1939602"/>
                  <a:pt x="9250471" y="1940421"/>
                </a:cubicBezTo>
                <a:cubicBezTo>
                  <a:pt x="9239829" y="1948606"/>
                  <a:pt x="9230416" y="1956792"/>
                  <a:pt x="9222231" y="1964977"/>
                </a:cubicBezTo>
                <a:cubicBezTo>
                  <a:pt x="9217319" y="1966614"/>
                  <a:pt x="9213226" y="1966614"/>
                  <a:pt x="9209952" y="1964977"/>
                </a:cubicBezTo>
                <a:cubicBezTo>
                  <a:pt x="9205041" y="1961703"/>
                  <a:pt x="9200130" y="1953518"/>
                  <a:pt x="9195218" y="1940421"/>
                </a:cubicBezTo>
                <a:cubicBezTo>
                  <a:pt x="9194400" y="1939602"/>
                  <a:pt x="9193990" y="1939193"/>
                  <a:pt x="9193990" y="1939193"/>
                </a:cubicBezTo>
                <a:cubicBezTo>
                  <a:pt x="9192353" y="1934282"/>
                  <a:pt x="9193172" y="1931007"/>
                  <a:pt x="9196446" y="1929370"/>
                </a:cubicBezTo>
                <a:cubicBezTo>
                  <a:pt x="9202176" y="1927733"/>
                  <a:pt x="9205859" y="1917910"/>
                  <a:pt x="9207497" y="1899902"/>
                </a:cubicBezTo>
                <a:cubicBezTo>
                  <a:pt x="9210771" y="1872071"/>
                  <a:pt x="9211999" y="1843422"/>
                  <a:pt x="9211180" y="1813954"/>
                </a:cubicBezTo>
                <a:cubicBezTo>
                  <a:pt x="9210361" y="1785305"/>
                  <a:pt x="9206678" y="1766887"/>
                  <a:pt x="9200130" y="1758702"/>
                </a:cubicBezTo>
                <a:cubicBezTo>
                  <a:pt x="9197674" y="1753790"/>
                  <a:pt x="9199311" y="1750925"/>
                  <a:pt x="9205041" y="1750107"/>
                </a:cubicBezTo>
                <a:cubicBezTo>
                  <a:pt x="9213226" y="1751744"/>
                  <a:pt x="9221821" y="1753790"/>
                  <a:pt x="9230825" y="1756246"/>
                </a:cubicBezTo>
                <a:cubicBezTo>
                  <a:pt x="9234918" y="1755427"/>
                  <a:pt x="9241876" y="1753790"/>
                  <a:pt x="9251698" y="1751335"/>
                </a:cubicBezTo>
                <a:cubicBezTo>
                  <a:pt x="9261521" y="1748060"/>
                  <a:pt x="9268888" y="1746014"/>
                  <a:pt x="9273799" y="1745195"/>
                </a:cubicBezTo>
                <a:cubicBezTo>
                  <a:pt x="9275437" y="1744377"/>
                  <a:pt x="9279120" y="1743558"/>
                  <a:pt x="9284850" y="1742740"/>
                </a:cubicBezTo>
                <a:cubicBezTo>
                  <a:pt x="9299584" y="1738647"/>
                  <a:pt x="9307360" y="1736191"/>
                  <a:pt x="9308179" y="1735373"/>
                </a:cubicBezTo>
                <a:cubicBezTo>
                  <a:pt x="9311044" y="1733736"/>
                  <a:pt x="9313806" y="1732815"/>
                  <a:pt x="9316467" y="1732610"/>
                </a:cubicBezTo>
                <a:close/>
                <a:moveTo>
                  <a:pt x="2449244" y="1732610"/>
                </a:moveTo>
                <a:cubicBezTo>
                  <a:pt x="2450678" y="1732406"/>
                  <a:pt x="2452417" y="1732508"/>
                  <a:pt x="2454463" y="1732917"/>
                </a:cubicBezTo>
                <a:cubicBezTo>
                  <a:pt x="2466741" y="1736191"/>
                  <a:pt x="2477383" y="1742331"/>
                  <a:pt x="2486387" y="1751335"/>
                </a:cubicBezTo>
                <a:cubicBezTo>
                  <a:pt x="2490480" y="1756246"/>
                  <a:pt x="2490889" y="1761567"/>
                  <a:pt x="2487615" y="1767296"/>
                </a:cubicBezTo>
                <a:cubicBezTo>
                  <a:pt x="2481885" y="1777119"/>
                  <a:pt x="2476564" y="1788579"/>
                  <a:pt x="2471653" y="1801676"/>
                </a:cubicBezTo>
                <a:cubicBezTo>
                  <a:pt x="2470834" y="1803313"/>
                  <a:pt x="2469197" y="1806587"/>
                  <a:pt x="2466741" y="1811498"/>
                </a:cubicBezTo>
                <a:cubicBezTo>
                  <a:pt x="2465923" y="1813954"/>
                  <a:pt x="2465104" y="1815591"/>
                  <a:pt x="2464286" y="1816410"/>
                </a:cubicBezTo>
                <a:cubicBezTo>
                  <a:pt x="2469197" y="1814773"/>
                  <a:pt x="2476154" y="1812317"/>
                  <a:pt x="2485160" y="1809043"/>
                </a:cubicBezTo>
                <a:cubicBezTo>
                  <a:pt x="2496618" y="1804950"/>
                  <a:pt x="2505623" y="1801676"/>
                  <a:pt x="2512171" y="1799220"/>
                </a:cubicBezTo>
                <a:cubicBezTo>
                  <a:pt x="2521994" y="1794309"/>
                  <a:pt x="2532635" y="1799220"/>
                  <a:pt x="2544095" y="1813954"/>
                </a:cubicBezTo>
                <a:cubicBezTo>
                  <a:pt x="2547369" y="1819684"/>
                  <a:pt x="2545732" y="1823777"/>
                  <a:pt x="2539184" y="1826232"/>
                </a:cubicBezTo>
                <a:cubicBezTo>
                  <a:pt x="2518720" y="1829507"/>
                  <a:pt x="2497846" y="1833190"/>
                  <a:pt x="2476564" y="1837283"/>
                </a:cubicBezTo>
                <a:cubicBezTo>
                  <a:pt x="2477383" y="1837283"/>
                  <a:pt x="2478201" y="1837692"/>
                  <a:pt x="2479020" y="1838511"/>
                </a:cubicBezTo>
                <a:cubicBezTo>
                  <a:pt x="2489661" y="1840148"/>
                  <a:pt x="2498665" y="1846287"/>
                  <a:pt x="2506032" y="1856928"/>
                </a:cubicBezTo>
                <a:cubicBezTo>
                  <a:pt x="2508488" y="1861021"/>
                  <a:pt x="2508488" y="1865523"/>
                  <a:pt x="2506032" y="1870434"/>
                </a:cubicBezTo>
                <a:cubicBezTo>
                  <a:pt x="2505214" y="1872890"/>
                  <a:pt x="2503167" y="1878211"/>
                  <a:pt x="2499893" y="1886396"/>
                </a:cubicBezTo>
                <a:cubicBezTo>
                  <a:pt x="2499075" y="1890489"/>
                  <a:pt x="2498256" y="1893354"/>
                  <a:pt x="2497438" y="1894991"/>
                </a:cubicBezTo>
                <a:cubicBezTo>
                  <a:pt x="2494982" y="1902358"/>
                  <a:pt x="2492116" y="1909316"/>
                  <a:pt x="2488843" y="1915864"/>
                </a:cubicBezTo>
                <a:cubicBezTo>
                  <a:pt x="2500301" y="1925687"/>
                  <a:pt x="2516674" y="1937146"/>
                  <a:pt x="2537956" y="1950243"/>
                </a:cubicBezTo>
                <a:cubicBezTo>
                  <a:pt x="2547778" y="1955155"/>
                  <a:pt x="2560466" y="1961294"/>
                  <a:pt x="2576018" y="1968661"/>
                </a:cubicBezTo>
                <a:cubicBezTo>
                  <a:pt x="2579293" y="1970298"/>
                  <a:pt x="2580930" y="1971935"/>
                  <a:pt x="2580930" y="1973572"/>
                </a:cubicBezTo>
                <a:cubicBezTo>
                  <a:pt x="2580930" y="1975209"/>
                  <a:pt x="2579293" y="1976028"/>
                  <a:pt x="2576018" y="1976028"/>
                </a:cubicBezTo>
                <a:cubicBezTo>
                  <a:pt x="2573563" y="1976028"/>
                  <a:pt x="2569879" y="1976028"/>
                  <a:pt x="2564968" y="1976028"/>
                </a:cubicBezTo>
                <a:cubicBezTo>
                  <a:pt x="2544505" y="1977665"/>
                  <a:pt x="2526906" y="1978483"/>
                  <a:pt x="2512171" y="1978483"/>
                </a:cubicBezTo>
                <a:cubicBezTo>
                  <a:pt x="2508897" y="1978483"/>
                  <a:pt x="2505214" y="1977256"/>
                  <a:pt x="2501121" y="1974800"/>
                </a:cubicBezTo>
                <a:cubicBezTo>
                  <a:pt x="2488843" y="1964159"/>
                  <a:pt x="2478201" y="1953518"/>
                  <a:pt x="2469197" y="1942876"/>
                </a:cubicBezTo>
                <a:cubicBezTo>
                  <a:pt x="2450370" y="1959247"/>
                  <a:pt x="2418038" y="1969889"/>
                  <a:pt x="2372199" y="1974800"/>
                </a:cubicBezTo>
                <a:cubicBezTo>
                  <a:pt x="2368925" y="1975619"/>
                  <a:pt x="2367287" y="1975209"/>
                  <a:pt x="2367287" y="1973572"/>
                </a:cubicBezTo>
                <a:cubicBezTo>
                  <a:pt x="2367287" y="1971935"/>
                  <a:pt x="2368515" y="1970707"/>
                  <a:pt x="2370971" y="1969889"/>
                </a:cubicBezTo>
                <a:cubicBezTo>
                  <a:pt x="2412717" y="1953518"/>
                  <a:pt x="2439320" y="1936328"/>
                  <a:pt x="2450780" y="1918320"/>
                </a:cubicBezTo>
                <a:cubicBezTo>
                  <a:pt x="2446687" y="1911771"/>
                  <a:pt x="2443413" y="1905632"/>
                  <a:pt x="2440956" y="1899902"/>
                </a:cubicBezTo>
                <a:cubicBezTo>
                  <a:pt x="2440138" y="1898265"/>
                  <a:pt x="2438910" y="1896219"/>
                  <a:pt x="2437274" y="1893763"/>
                </a:cubicBezTo>
                <a:cubicBezTo>
                  <a:pt x="2431544" y="1883122"/>
                  <a:pt x="2427860" y="1876983"/>
                  <a:pt x="2426223" y="1875346"/>
                </a:cubicBezTo>
                <a:cubicBezTo>
                  <a:pt x="2423767" y="1873709"/>
                  <a:pt x="2422539" y="1872481"/>
                  <a:pt x="2422539" y="1871662"/>
                </a:cubicBezTo>
                <a:cubicBezTo>
                  <a:pt x="2417628" y="1872481"/>
                  <a:pt x="2412308" y="1873709"/>
                  <a:pt x="2406578" y="1875346"/>
                </a:cubicBezTo>
                <a:cubicBezTo>
                  <a:pt x="2402485" y="1875346"/>
                  <a:pt x="2399211" y="1875346"/>
                  <a:pt x="2396755" y="1875346"/>
                </a:cubicBezTo>
                <a:cubicBezTo>
                  <a:pt x="2396755" y="1878620"/>
                  <a:pt x="2396755" y="1883940"/>
                  <a:pt x="2396755" y="1891307"/>
                </a:cubicBezTo>
                <a:cubicBezTo>
                  <a:pt x="2395936" y="1898674"/>
                  <a:pt x="2395527" y="1903995"/>
                  <a:pt x="2395527" y="1907269"/>
                </a:cubicBezTo>
                <a:cubicBezTo>
                  <a:pt x="2395527" y="1908906"/>
                  <a:pt x="2395118" y="1909725"/>
                  <a:pt x="2394300" y="1909725"/>
                </a:cubicBezTo>
                <a:cubicBezTo>
                  <a:pt x="2397574" y="1908906"/>
                  <a:pt x="2402485" y="1907678"/>
                  <a:pt x="2409034" y="1906041"/>
                </a:cubicBezTo>
                <a:cubicBezTo>
                  <a:pt x="2413945" y="1905223"/>
                  <a:pt x="2422131" y="1903176"/>
                  <a:pt x="2433590" y="1899902"/>
                </a:cubicBezTo>
                <a:cubicBezTo>
                  <a:pt x="2436046" y="1900721"/>
                  <a:pt x="2436865" y="1902358"/>
                  <a:pt x="2436046" y="1904814"/>
                </a:cubicBezTo>
                <a:cubicBezTo>
                  <a:pt x="2428679" y="1909725"/>
                  <a:pt x="2416809" y="1916683"/>
                  <a:pt x="2400438" y="1925687"/>
                </a:cubicBezTo>
                <a:cubicBezTo>
                  <a:pt x="2370153" y="1943695"/>
                  <a:pt x="2346823" y="1957201"/>
                  <a:pt x="2330452" y="1966205"/>
                </a:cubicBezTo>
                <a:cubicBezTo>
                  <a:pt x="2323904" y="1969479"/>
                  <a:pt x="2318175" y="1969479"/>
                  <a:pt x="2313263" y="1966205"/>
                </a:cubicBezTo>
                <a:cubicBezTo>
                  <a:pt x="2303440" y="1959657"/>
                  <a:pt x="2296482" y="1951471"/>
                  <a:pt x="2292389" y="1941649"/>
                </a:cubicBezTo>
                <a:cubicBezTo>
                  <a:pt x="2290752" y="1936737"/>
                  <a:pt x="2292389" y="1934282"/>
                  <a:pt x="2297300" y="1934282"/>
                </a:cubicBezTo>
                <a:cubicBezTo>
                  <a:pt x="2299756" y="1933463"/>
                  <a:pt x="2304667" y="1932644"/>
                  <a:pt x="2312035" y="1931826"/>
                </a:cubicBezTo>
                <a:cubicBezTo>
                  <a:pt x="2318583" y="1930189"/>
                  <a:pt x="2323085" y="1929370"/>
                  <a:pt x="2325541" y="1929370"/>
                </a:cubicBezTo>
                <a:cubicBezTo>
                  <a:pt x="2325541" y="1910543"/>
                  <a:pt x="2325132" y="1895809"/>
                  <a:pt x="2324314" y="1885168"/>
                </a:cubicBezTo>
                <a:cubicBezTo>
                  <a:pt x="2323494" y="1871253"/>
                  <a:pt x="2321039" y="1861430"/>
                  <a:pt x="2316946" y="1855700"/>
                </a:cubicBezTo>
                <a:cubicBezTo>
                  <a:pt x="2313672" y="1849152"/>
                  <a:pt x="2314900" y="1845059"/>
                  <a:pt x="2320629" y="1843422"/>
                </a:cubicBezTo>
                <a:cubicBezTo>
                  <a:pt x="2332908" y="1845059"/>
                  <a:pt x="2343549" y="1849561"/>
                  <a:pt x="2352553" y="1856928"/>
                </a:cubicBezTo>
                <a:cubicBezTo>
                  <a:pt x="2357465" y="1860202"/>
                  <a:pt x="2358283" y="1865114"/>
                  <a:pt x="2355009" y="1871662"/>
                </a:cubicBezTo>
                <a:cubicBezTo>
                  <a:pt x="2353372" y="1877392"/>
                  <a:pt x="2352553" y="1884759"/>
                  <a:pt x="2352553" y="1893763"/>
                </a:cubicBezTo>
                <a:cubicBezTo>
                  <a:pt x="2354190" y="1901949"/>
                  <a:pt x="2354190" y="1910953"/>
                  <a:pt x="2352553" y="1920775"/>
                </a:cubicBezTo>
                <a:cubicBezTo>
                  <a:pt x="2354190" y="1919957"/>
                  <a:pt x="2357056" y="1919138"/>
                  <a:pt x="2361148" y="1918320"/>
                </a:cubicBezTo>
                <a:cubicBezTo>
                  <a:pt x="2364422" y="1917501"/>
                  <a:pt x="2366878" y="1917092"/>
                  <a:pt x="2368515" y="1917092"/>
                </a:cubicBezTo>
                <a:cubicBezTo>
                  <a:pt x="2366878" y="1911362"/>
                  <a:pt x="2366469" y="1906451"/>
                  <a:pt x="2367287" y="1902358"/>
                </a:cubicBezTo>
                <a:cubicBezTo>
                  <a:pt x="2367287" y="1878620"/>
                  <a:pt x="2366878" y="1860202"/>
                  <a:pt x="2366060" y="1847106"/>
                </a:cubicBezTo>
                <a:cubicBezTo>
                  <a:pt x="2366060" y="1834827"/>
                  <a:pt x="2364832" y="1825823"/>
                  <a:pt x="2362375" y="1820093"/>
                </a:cubicBezTo>
                <a:cubicBezTo>
                  <a:pt x="2357465" y="1820912"/>
                  <a:pt x="2352962" y="1822140"/>
                  <a:pt x="2348870" y="1823777"/>
                </a:cubicBezTo>
                <a:cubicBezTo>
                  <a:pt x="2339866" y="1824595"/>
                  <a:pt x="2330043" y="1820502"/>
                  <a:pt x="2319402" y="1811498"/>
                </a:cubicBezTo>
                <a:cubicBezTo>
                  <a:pt x="2316128" y="1806587"/>
                  <a:pt x="2317355" y="1802904"/>
                  <a:pt x="2323085" y="1800448"/>
                </a:cubicBezTo>
                <a:cubicBezTo>
                  <a:pt x="2335364" y="1797992"/>
                  <a:pt x="2350097" y="1794718"/>
                  <a:pt x="2367287" y="1790625"/>
                </a:cubicBezTo>
                <a:cubicBezTo>
                  <a:pt x="2377928" y="1787351"/>
                  <a:pt x="2388161" y="1783258"/>
                  <a:pt x="2397983" y="1778347"/>
                </a:cubicBezTo>
                <a:cubicBezTo>
                  <a:pt x="2408624" y="1775891"/>
                  <a:pt x="2418856" y="1779984"/>
                  <a:pt x="2428679" y="1790625"/>
                </a:cubicBezTo>
                <a:cubicBezTo>
                  <a:pt x="2430316" y="1794718"/>
                  <a:pt x="2429497" y="1798402"/>
                  <a:pt x="2426223" y="1801676"/>
                </a:cubicBezTo>
                <a:cubicBezTo>
                  <a:pt x="2422131" y="1803313"/>
                  <a:pt x="2415582" y="1805359"/>
                  <a:pt x="2406578" y="1807815"/>
                </a:cubicBezTo>
                <a:cubicBezTo>
                  <a:pt x="2400029" y="1809452"/>
                  <a:pt x="2395118" y="1810680"/>
                  <a:pt x="2391844" y="1811498"/>
                </a:cubicBezTo>
                <a:cubicBezTo>
                  <a:pt x="2392663" y="1811498"/>
                  <a:pt x="2393481" y="1811908"/>
                  <a:pt x="2394300" y="1812726"/>
                </a:cubicBezTo>
                <a:cubicBezTo>
                  <a:pt x="2395936" y="1813545"/>
                  <a:pt x="2396755" y="1814363"/>
                  <a:pt x="2396755" y="1815182"/>
                </a:cubicBezTo>
                <a:cubicBezTo>
                  <a:pt x="2404122" y="1820093"/>
                  <a:pt x="2405759" y="1825823"/>
                  <a:pt x="2401666" y="1832372"/>
                </a:cubicBezTo>
                <a:cubicBezTo>
                  <a:pt x="2399211" y="1837283"/>
                  <a:pt x="2397983" y="1843422"/>
                  <a:pt x="2397983" y="1850789"/>
                </a:cubicBezTo>
                <a:cubicBezTo>
                  <a:pt x="2404531" y="1849152"/>
                  <a:pt x="2410261" y="1847106"/>
                  <a:pt x="2415173" y="1844650"/>
                </a:cubicBezTo>
                <a:cubicBezTo>
                  <a:pt x="2416809" y="1844650"/>
                  <a:pt x="2420084" y="1845059"/>
                  <a:pt x="2424995" y="1845878"/>
                </a:cubicBezTo>
                <a:cubicBezTo>
                  <a:pt x="2436455" y="1815591"/>
                  <a:pt x="2443413" y="1792262"/>
                  <a:pt x="2445869" y="1775891"/>
                </a:cubicBezTo>
                <a:cubicBezTo>
                  <a:pt x="2448324" y="1760339"/>
                  <a:pt x="2447915" y="1749288"/>
                  <a:pt x="2444640" y="1742740"/>
                </a:cubicBezTo>
                <a:cubicBezTo>
                  <a:pt x="2443413" y="1736601"/>
                  <a:pt x="2444948" y="1733224"/>
                  <a:pt x="2449244" y="1732610"/>
                </a:cubicBezTo>
                <a:close/>
                <a:moveTo>
                  <a:pt x="1782198" y="1732610"/>
                </a:moveTo>
                <a:cubicBezTo>
                  <a:pt x="1784857" y="1732406"/>
                  <a:pt x="1787415" y="1732917"/>
                  <a:pt x="1789871" y="1734145"/>
                </a:cubicBezTo>
                <a:cubicBezTo>
                  <a:pt x="1798876" y="1738238"/>
                  <a:pt x="1807061" y="1743149"/>
                  <a:pt x="1814428" y="1748879"/>
                </a:cubicBezTo>
                <a:cubicBezTo>
                  <a:pt x="1819340" y="1752972"/>
                  <a:pt x="1819748" y="1757883"/>
                  <a:pt x="1815656" y="1763613"/>
                </a:cubicBezTo>
                <a:cubicBezTo>
                  <a:pt x="1810745" y="1770161"/>
                  <a:pt x="1805013" y="1778347"/>
                  <a:pt x="1798467" y="1788170"/>
                </a:cubicBezTo>
                <a:cubicBezTo>
                  <a:pt x="1800922" y="1788170"/>
                  <a:pt x="1802968" y="1788988"/>
                  <a:pt x="1804605" y="1790625"/>
                </a:cubicBezTo>
                <a:cubicBezTo>
                  <a:pt x="1811153" y="1798811"/>
                  <a:pt x="1809926" y="1804541"/>
                  <a:pt x="1800922" y="1807815"/>
                </a:cubicBezTo>
                <a:cubicBezTo>
                  <a:pt x="1798467" y="1808633"/>
                  <a:pt x="1793554" y="1809861"/>
                  <a:pt x="1786188" y="1811498"/>
                </a:cubicBezTo>
                <a:cubicBezTo>
                  <a:pt x="1781277" y="1812317"/>
                  <a:pt x="1777593" y="1813135"/>
                  <a:pt x="1775137" y="1813954"/>
                </a:cubicBezTo>
                <a:cubicBezTo>
                  <a:pt x="1783323" y="1819684"/>
                  <a:pt x="1786597" y="1825005"/>
                  <a:pt x="1784960" y="1829916"/>
                </a:cubicBezTo>
                <a:cubicBezTo>
                  <a:pt x="1784141" y="1830734"/>
                  <a:pt x="1784141" y="1831553"/>
                  <a:pt x="1784960" y="1832372"/>
                </a:cubicBezTo>
                <a:cubicBezTo>
                  <a:pt x="1784960" y="1833190"/>
                  <a:pt x="1784960" y="1834009"/>
                  <a:pt x="1784960" y="1834827"/>
                </a:cubicBezTo>
                <a:cubicBezTo>
                  <a:pt x="1788234" y="1834009"/>
                  <a:pt x="1791918" y="1832781"/>
                  <a:pt x="1796011" y="1831144"/>
                </a:cubicBezTo>
                <a:cubicBezTo>
                  <a:pt x="1799284" y="1829507"/>
                  <a:pt x="1801330" y="1828688"/>
                  <a:pt x="1802149" y="1828688"/>
                </a:cubicBezTo>
                <a:cubicBezTo>
                  <a:pt x="1811972" y="1825414"/>
                  <a:pt x="1819340" y="1825005"/>
                  <a:pt x="1824250" y="1827460"/>
                </a:cubicBezTo>
                <a:cubicBezTo>
                  <a:pt x="1829162" y="1829097"/>
                  <a:pt x="1832436" y="1831144"/>
                  <a:pt x="1834073" y="1833599"/>
                </a:cubicBezTo>
                <a:cubicBezTo>
                  <a:pt x="1834892" y="1835236"/>
                  <a:pt x="1835710" y="1836464"/>
                  <a:pt x="1836529" y="1837283"/>
                </a:cubicBezTo>
                <a:cubicBezTo>
                  <a:pt x="1841440" y="1843831"/>
                  <a:pt x="1840622" y="1848743"/>
                  <a:pt x="1834073" y="1852017"/>
                </a:cubicBezTo>
                <a:cubicBezTo>
                  <a:pt x="1829980" y="1852835"/>
                  <a:pt x="1823841" y="1854473"/>
                  <a:pt x="1815656" y="1856928"/>
                </a:cubicBezTo>
                <a:cubicBezTo>
                  <a:pt x="1805013" y="1858565"/>
                  <a:pt x="1797239" y="1860202"/>
                  <a:pt x="1792327" y="1861839"/>
                </a:cubicBezTo>
                <a:cubicBezTo>
                  <a:pt x="1792327" y="1861839"/>
                  <a:pt x="1792736" y="1862249"/>
                  <a:pt x="1793554" y="1863067"/>
                </a:cubicBezTo>
                <a:cubicBezTo>
                  <a:pt x="1805833" y="1897447"/>
                  <a:pt x="1824660" y="1921594"/>
                  <a:pt x="1850035" y="1935509"/>
                </a:cubicBezTo>
                <a:cubicBezTo>
                  <a:pt x="1855764" y="1937146"/>
                  <a:pt x="1859448" y="1936328"/>
                  <a:pt x="1861086" y="1933054"/>
                </a:cubicBezTo>
                <a:cubicBezTo>
                  <a:pt x="1867634" y="1919138"/>
                  <a:pt x="1872954" y="1906041"/>
                  <a:pt x="1877047" y="1893763"/>
                </a:cubicBezTo>
                <a:cubicBezTo>
                  <a:pt x="1877866" y="1892126"/>
                  <a:pt x="1878684" y="1891307"/>
                  <a:pt x="1879503" y="1891307"/>
                </a:cubicBezTo>
                <a:cubicBezTo>
                  <a:pt x="1881139" y="1891307"/>
                  <a:pt x="1881959" y="1892126"/>
                  <a:pt x="1881959" y="1893763"/>
                </a:cubicBezTo>
                <a:cubicBezTo>
                  <a:pt x="1884415" y="1907678"/>
                  <a:pt x="1886051" y="1919138"/>
                  <a:pt x="1886870" y="1928142"/>
                </a:cubicBezTo>
                <a:cubicBezTo>
                  <a:pt x="1888507" y="1941239"/>
                  <a:pt x="1891372" y="1953927"/>
                  <a:pt x="1895465" y="1966205"/>
                </a:cubicBezTo>
                <a:cubicBezTo>
                  <a:pt x="1897102" y="1974391"/>
                  <a:pt x="1892600" y="1978483"/>
                  <a:pt x="1881959" y="1978483"/>
                </a:cubicBezTo>
                <a:cubicBezTo>
                  <a:pt x="1845943" y="1973572"/>
                  <a:pt x="1816475" y="1958020"/>
                  <a:pt x="1793554" y="1931826"/>
                </a:cubicBezTo>
                <a:cubicBezTo>
                  <a:pt x="1778821" y="1912999"/>
                  <a:pt x="1767771" y="1892126"/>
                  <a:pt x="1760403" y="1869206"/>
                </a:cubicBezTo>
                <a:cubicBezTo>
                  <a:pt x="1758766" y="1869206"/>
                  <a:pt x="1755492" y="1870025"/>
                  <a:pt x="1750581" y="1871662"/>
                </a:cubicBezTo>
                <a:cubicBezTo>
                  <a:pt x="1746488" y="1872481"/>
                  <a:pt x="1743214" y="1873299"/>
                  <a:pt x="1740758" y="1874118"/>
                </a:cubicBezTo>
                <a:cubicBezTo>
                  <a:pt x="1732572" y="1877392"/>
                  <a:pt x="1726023" y="1877392"/>
                  <a:pt x="1721112" y="1874118"/>
                </a:cubicBezTo>
                <a:cubicBezTo>
                  <a:pt x="1718656" y="1872481"/>
                  <a:pt x="1715792" y="1870434"/>
                  <a:pt x="1712518" y="1867979"/>
                </a:cubicBezTo>
                <a:cubicBezTo>
                  <a:pt x="1710062" y="1867160"/>
                  <a:pt x="1708426" y="1866342"/>
                  <a:pt x="1707606" y="1865523"/>
                </a:cubicBezTo>
                <a:cubicBezTo>
                  <a:pt x="1706788" y="1877801"/>
                  <a:pt x="1705150" y="1892126"/>
                  <a:pt x="1702695" y="1908497"/>
                </a:cubicBezTo>
                <a:cubicBezTo>
                  <a:pt x="1702695" y="1910953"/>
                  <a:pt x="1702695" y="1912590"/>
                  <a:pt x="1702695" y="1913408"/>
                </a:cubicBezTo>
                <a:cubicBezTo>
                  <a:pt x="1706788" y="1912590"/>
                  <a:pt x="1719067" y="1909316"/>
                  <a:pt x="1739530" y="1903586"/>
                </a:cubicBezTo>
                <a:cubicBezTo>
                  <a:pt x="1744441" y="1902767"/>
                  <a:pt x="1747716" y="1901949"/>
                  <a:pt x="1749352" y="1901130"/>
                </a:cubicBezTo>
                <a:cubicBezTo>
                  <a:pt x="1753446" y="1899493"/>
                  <a:pt x="1755901" y="1899084"/>
                  <a:pt x="1756720" y="1899902"/>
                </a:cubicBezTo>
                <a:cubicBezTo>
                  <a:pt x="1757539" y="1901539"/>
                  <a:pt x="1756720" y="1903586"/>
                  <a:pt x="1754265" y="1906041"/>
                </a:cubicBezTo>
                <a:cubicBezTo>
                  <a:pt x="1751808" y="1908497"/>
                  <a:pt x="1748125" y="1912181"/>
                  <a:pt x="1743214" y="1917092"/>
                </a:cubicBezTo>
                <a:cubicBezTo>
                  <a:pt x="1733391" y="1926915"/>
                  <a:pt x="1725205" y="1933872"/>
                  <a:pt x="1718656" y="1937965"/>
                </a:cubicBezTo>
                <a:cubicBezTo>
                  <a:pt x="1717838" y="1938784"/>
                  <a:pt x="1717021" y="1939602"/>
                  <a:pt x="1716201" y="1940421"/>
                </a:cubicBezTo>
                <a:cubicBezTo>
                  <a:pt x="1705561" y="1948606"/>
                  <a:pt x="1696147" y="1956792"/>
                  <a:pt x="1687962" y="1964977"/>
                </a:cubicBezTo>
                <a:cubicBezTo>
                  <a:pt x="1683050" y="1966614"/>
                  <a:pt x="1678957" y="1966614"/>
                  <a:pt x="1675683" y="1964977"/>
                </a:cubicBezTo>
                <a:cubicBezTo>
                  <a:pt x="1670770" y="1961703"/>
                  <a:pt x="1665861" y="1953518"/>
                  <a:pt x="1660949" y="1940421"/>
                </a:cubicBezTo>
                <a:cubicBezTo>
                  <a:pt x="1660131" y="1939602"/>
                  <a:pt x="1659721" y="1939193"/>
                  <a:pt x="1659721" y="1939193"/>
                </a:cubicBezTo>
                <a:cubicBezTo>
                  <a:pt x="1658084" y="1934282"/>
                  <a:pt x="1658903" y="1931007"/>
                  <a:pt x="1662177" y="1929370"/>
                </a:cubicBezTo>
                <a:cubicBezTo>
                  <a:pt x="1667907" y="1927733"/>
                  <a:pt x="1671590" y="1917910"/>
                  <a:pt x="1673227" y="1899902"/>
                </a:cubicBezTo>
                <a:cubicBezTo>
                  <a:pt x="1676501" y="1872071"/>
                  <a:pt x="1677730" y="1843422"/>
                  <a:pt x="1676911" y="1813954"/>
                </a:cubicBezTo>
                <a:cubicBezTo>
                  <a:pt x="1676091" y="1785305"/>
                  <a:pt x="1672409" y="1766887"/>
                  <a:pt x="1665861" y="1758702"/>
                </a:cubicBezTo>
                <a:cubicBezTo>
                  <a:pt x="1663404" y="1753790"/>
                  <a:pt x="1665042" y="1750925"/>
                  <a:pt x="1670770" y="1750107"/>
                </a:cubicBezTo>
                <a:cubicBezTo>
                  <a:pt x="1678957" y="1751744"/>
                  <a:pt x="1687552" y="1753790"/>
                  <a:pt x="1696556" y="1756246"/>
                </a:cubicBezTo>
                <a:cubicBezTo>
                  <a:pt x="1700648" y="1755427"/>
                  <a:pt x="1707606" y="1753790"/>
                  <a:pt x="1717429" y="1751335"/>
                </a:cubicBezTo>
                <a:cubicBezTo>
                  <a:pt x="1727252" y="1748060"/>
                  <a:pt x="1734619" y="1746014"/>
                  <a:pt x="1739530" y="1745195"/>
                </a:cubicBezTo>
                <a:cubicBezTo>
                  <a:pt x="1741167" y="1744377"/>
                  <a:pt x="1744851" y="1743558"/>
                  <a:pt x="1750581" y="1742740"/>
                </a:cubicBezTo>
                <a:cubicBezTo>
                  <a:pt x="1765315" y="1738647"/>
                  <a:pt x="1773091" y="1736191"/>
                  <a:pt x="1773909" y="1735373"/>
                </a:cubicBezTo>
                <a:cubicBezTo>
                  <a:pt x="1776774" y="1733736"/>
                  <a:pt x="1779537" y="1732815"/>
                  <a:pt x="1782198" y="1732610"/>
                </a:cubicBezTo>
                <a:close/>
                <a:moveTo>
                  <a:pt x="9006727" y="1729234"/>
                </a:moveTo>
                <a:cubicBezTo>
                  <a:pt x="9022280" y="1734145"/>
                  <a:pt x="9033330" y="1741103"/>
                  <a:pt x="9039879" y="1750107"/>
                </a:cubicBezTo>
                <a:cubicBezTo>
                  <a:pt x="9043153" y="1754200"/>
                  <a:pt x="9042744" y="1757883"/>
                  <a:pt x="9038651" y="1761157"/>
                </a:cubicBezTo>
                <a:cubicBezTo>
                  <a:pt x="9038651" y="1762794"/>
                  <a:pt x="9036605" y="1767706"/>
                  <a:pt x="9032512" y="1775891"/>
                </a:cubicBezTo>
                <a:cubicBezTo>
                  <a:pt x="9030875" y="1777528"/>
                  <a:pt x="9030056" y="1778756"/>
                  <a:pt x="9030056" y="1779575"/>
                </a:cubicBezTo>
                <a:cubicBezTo>
                  <a:pt x="9026782" y="1786942"/>
                  <a:pt x="9022689" y="1793899"/>
                  <a:pt x="9017778" y="1800448"/>
                </a:cubicBezTo>
                <a:cubicBezTo>
                  <a:pt x="9019415" y="1800448"/>
                  <a:pt x="9021871" y="1800039"/>
                  <a:pt x="9025145" y="1799220"/>
                </a:cubicBezTo>
                <a:cubicBezTo>
                  <a:pt x="9028419" y="1799220"/>
                  <a:pt x="9030875" y="1799220"/>
                  <a:pt x="9032512" y="1799220"/>
                </a:cubicBezTo>
                <a:cubicBezTo>
                  <a:pt x="9040697" y="1797583"/>
                  <a:pt x="9050111" y="1795127"/>
                  <a:pt x="9060752" y="1791853"/>
                </a:cubicBezTo>
                <a:cubicBezTo>
                  <a:pt x="9065663" y="1789397"/>
                  <a:pt x="9070575" y="1789807"/>
                  <a:pt x="9075486" y="1793081"/>
                </a:cubicBezTo>
                <a:cubicBezTo>
                  <a:pt x="9086946" y="1799629"/>
                  <a:pt x="9094722" y="1806587"/>
                  <a:pt x="9098815" y="1813954"/>
                </a:cubicBezTo>
                <a:cubicBezTo>
                  <a:pt x="9101270" y="1817228"/>
                  <a:pt x="9100861" y="1822549"/>
                  <a:pt x="9097587" y="1829916"/>
                </a:cubicBezTo>
                <a:cubicBezTo>
                  <a:pt x="9095131" y="1835646"/>
                  <a:pt x="9093494" y="1845468"/>
                  <a:pt x="9092676" y="1859384"/>
                </a:cubicBezTo>
                <a:cubicBezTo>
                  <a:pt x="9090220" y="1892945"/>
                  <a:pt x="9085718" y="1920366"/>
                  <a:pt x="9079169" y="1941649"/>
                </a:cubicBezTo>
                <a:cubicBezTo>
                  <a:pt x="9072621" y="1961294"/>
                  <a:pt x="9063617" y="1973981"/>
                  <a:pt x="9052157" y="1979711"/>
                </a:cubicBezTo>
                <a:cubicBezTo>
                  <a:pt x="9043972" y="1982167"/>
                  <a:pt x="9037423" y="1979302"/>
                  <a:pt x="9032512" y="1971116"/>
                </a:cubicBezTo>
                <a:cubicBezTo>
                  <a:pt x="9025145" y="1955564"/>
                  <a:pt x="9014504" y="1942876"/>
                  <a:pt x="9000588" y="1933054"/>
                </a:cubicBezTo>
                <a:cubicBezTo>
                  <a:pt x="8998951" y="1931417"/>
                  <a:pt x="8998133" y="1930189"/>
                  <a:pt x="8998133" y="1929370"/>
                </a:cubicBezTo>
                <a:cubicBezTo>
                  <a:pt x="8998133" y="1928552"/>
                  <a:pt x="8999360" y="1928142"/>
                  <a:pt x="9001816" y="1928142"/>
                </a:cubicBezTo>
                <a:cubicBezTo>
                  <a:pt x="9011639" y="1930598"/>
                  <a:pt x="9022280" y="1932644"/>
                  <a:pt x="9033740" y="1934282"/>
                </a:cubicBezTo>
                <a:cubicBezTo>
                  <a:pt x="9040288" y="1935100"/>
                  <a:pt x="9043972" y="1933463"/>
                  <a:pt x="9044790" y="1929370"/>
                </a:cubicBezTo>
                <a:cubicBezTo>
                  <a:pt x="9052976" y="1911362"/>
                  <a:pt x="9056659" y="1876573"/>
                  <a:pt x="9055841" y="1825005"/>
                </a:cubicBezTo>
                <a:cubicBezTo>
                  <a:pt x="9055841" y="1821730"/>
                  <a:pt x="9053794" y="1820093"/>
                  <a:pt x="9049702" y="1820093"/>
                </a:cubicBezTo>
                <a:cubicBezTo>
                  <a:pt x="9043972" y="1820093"/>
                  <a:pt x="9034968" y="1821730"/>
                  <a:pt x="9022689" y="1825005"/>
                </a:cubicBezTo>
                <a:cubicBezTo>
                  <a:pt x="9020234" y="1825823"/>
                  <a:pt x="9018596" y="1826232"/>
                  <a:pt x="9017778" y="1826232"/>
                </a:cubicBezTo>
                <a:cubicBezTo>
                  <a:pt x="9016959" y="1826232"/>
                  <a:pt x="9016141" y="1826232"/>
                  <a:pt x="9015322" y="1826232"/>
                </a:cubicBezTo>
                <a:cubicBezTo>
                  <a:pt x="9012048" y="1827051"/>
                  <a:pt x="9009592" y="1826642"/>
                  <a:pt x="9007955" y="1825005"/>
                </a:cubicBezTo>
                <a:cubicBezTo>
                  <a:pt x="9006318" y="1825005"/>
                  <a:pt x="9004272" y="1824186"/>
                  <a:pt x="9001816" y="1822549"/>
                </a:cubicBezTo>
                <a:cubicBezTo>
                  <a:pt x="9000998" y="1823367"/>
                  <a:pt x="8999360" y="1825005"/>
                  <a:pt x="8996905" y="1827460"/>
                </a:cubicBezTo>
                <a:cubicBezTo>
                  <a:pt x="8991175" y="1835646"/>
                  <a:pt x="8986264" y="1841376"/>
                  <a:pt x="8982171" y="1844650"/>
                </a:cubicBezTo>
                <a:cubicBezTo>
                  <a:pt x="8992812" y="1846287"/>
                  <a:pt x="9004272" y="1849152"/>
                  <a:pt x="9016550" y="1853245"/>
                </a:cubicBezTo>
                <a:cubicBezTo>
                  <a:pt x="9028828" y="1855700"/>
                  <a:pt x="9035377" y="1865114"/>
                  <a:pt x="9036195" y="1881485"/>
                </a:cubicBezTo>
                <a:cubicBezTo>
                  <a:pt x="9032921" y="1898674"/>
                  <a:pt x="9024736" y="1903176"/>
                  <a:pt x="9011639" y="1894991"/>
                </a:cubicBezTo>
                <a:cubicBezTo>
                  <a:pt x="9003453" y="1888442"/>
                  <a:pt x="8992812" y="1874936"/>
                  <a:pt x="8979715" y="1854473"/>
                </a:cubicBezTo>
                <a:cubicBezTo>
                  <a:pt x="8978078" y="1852017"/>
                  <a:pt x="8976850" y="1850380"/>
                  <a:pt x="8976032" y="1849561"/>
                </a:cubicBezTo>
                <a:cubicBezTo>
                  <a:pt x="8971939" y="1853654"/>
                  <a:pt x="8967846" y="1856928"/>
                  <a:pt x="8963753" y="1859384"/>
                </a:cubicBezTo>
                <a:cubicBezTo>
                  <a:pt x="8963753" y="1859384"/>
                  <a:pt x="8963344" y="1859384"/>
                  <a:pt x="8962525" y="1859384"/>
                </a:cubicBezTo>
                <a:cubicBezTo>
                  <a:pt x="8962525" y="1869206"/>
                  <a:pt x="8962525" y="1878620"/>
                  <a:pt x="8962525" y="1887624"/>
                </a:cubicBezTo>
                <a:cubicBezTo>
                  <a:pt x="8963344" y="1896628"/>
                  <a:pt x="8963344" y="1907269"/>
                  <a:pt x="8962525" y="1919548"/>
                </a:cubicBezTo>
                <a:cubicBezTo>
                  <a:pt x="8962525" y="1925277"/>
                  <a:pt x="8962525" y="1929370"/>
                  <a:pt x="8962525" y="1931826"/>
                </a:cubicBezTo>
                <a:cubicBezTo>
                  <a:pt x="8961707" y="1943286"/>
                  <a:pt x="8956796" y="1949016"/>
                  <a:pt x="8947791" y="1949016"/>
                </a:cubicBezTo>
                <a:cubicBezTo>
                  <a:pt x="8937969" y="1948197"/>
                  <a:pt x="8932239" y="1941649"/>
                  <a:pt x="8930602" y="1929370"/>
                </a:cubicBezTo>
                <a:cubicBezTo>
                  <a:pt x="8915868" y="1931007"/>
                  <a:pt x="8905227" y="1931826"/>
                  <a:pt x="8898678" y="1931826"/>
                </a:cubicBezTo>
                <a:lnTo>
                  <a:pt x="8897450" y="1931826"/>
                </a:lnTo>
                <a:cubicBezTo>
                  <a:pt x="8897450" y="1938374"/>
                  <a:pt x="8896223" y="1942876"/>
                  <a:pt x="8893767" y="1945332"/>
                </a:cubicBezTo>
                <a:cubicBezTo>
                  <a:pt x="8888856" y="1948606"/>
                  <a:pt x="8883535" y="1948606"/>
                  <a:pt x="8877805" y="1945332"/>
                </a:cubicBezTo>
                <a:cubicBezTo>
                  <a:pt x="8871257" y="1937965"/>
                  <a:pt x="8867982" y="1931007"/>
                  <a:pt x="8867982" y="1924459"/>
                </a:cubicBezTo>
                <a:cubicBezTo>
                  <a:pt x="8868801" y="1913818"/>
                  <a:pt x="8868392" y="1892126"/>
                  <a:pt x="8866755" y="1859384"/>
                </a:cubicBezTo>
                <a:cubicBezTo>
                  <a:pt x="8866755" y="1838101"/>
                  <a:pt x="8863890" y="1824186"/>
                  <a:pt x="8858160" y="1817638"/>
                </a:cubicBezTo>
                <a:cubicBezTo>
                  <a:pt x="8855704" y="1811908"/>
                  <a:pt x="8856932" y="1808633"/>
                  <a:pt x="8861843" y="1807815"/>
                </a:cubicBezTo>
                <a:cubicBezTo>
                  <a:pt x="8864299" y="1807815"/>
                  <a:pt x="8869619" y="1808633"/>
                  <a:pt x="8877805" y="1810271"/>
                </a:cubicBezTo>
                <a:cubicBezTo>
                  <a:pt x="8881079" y="1811089"/>
                  <a:pt x="8883535" y="1811498"/>
                  <a:pt x="8885172" y="1811498"/>
                </a:cubicBezTo>
                <a:cubicBezTo>
                  <a:pt x="8886809" y="1808224"/>
                  <a:pt x="8889265" y="1803722"/>
                  <a:pt x="8892539" y="1797992"/>
                </a:cubicBezTo>
                <a:cubicBezTo>
                  <a:pt x="8895813" y="1792262"/>
                  <a:pt x="8898269" y="1787760"/>
                  <a:pt x="8899906" y="1784486"/>
                </a:cubicBezTo>
                <a:cubicBezTo>
                  <a:pt x="8906454" y="1767296"/>
                  <a:pt x="8908910" y="1756655"/>
                  <a:pt x="8907273" y="1752562"/>
                </a:cubicBezTo>
                <a:cubicBezTo>
                  <a:pt x="8905636" y="1746833"/>
                  <a:pt x="8908910" y="1743558"/>
                  <a:pt x="8917096" y="1742740"/>
                </a:cubicBezTo>
                <a:cubicBezTo>
                  <a:pt x="8926100" y="1745195"/>
                  <a:pt x="8934695" y="1750925"/>
                  <a:pt x="8942880" y="1759929"/>
                </a:cubicBezTo>
                <a:cubicBezTo>
                  <a:pt x="8947791" y="1766478"/>
                  <a:pt x="8947382" y="1773026"/>
                  <a:pt x="8941652" y="1779575"/>
                </a:cubicBezTo>
                <a:cubicBezTo>
                  <a:pt x="8939197" y="1782030"/>
                  <a:pt x="8934285" y="1786942"/>
                  <a:pt x="8926918" y="1794309"/>
                </a:cubicBezTo>
                <a:cubicBezTo>
                  <a:pt x="8918733" y="1801676"/>
                  <a:pt x="8913003" y="1806996"/>
                  <a:pt x="8909729" y="1810271"/>
                </a:cubicBezTo>
                <a:cubicBezTo>
                  <a:pt x="8913003" y="1809452"/>
                  <a:pt x="8917505" y="1807815"/>
                  <a:pt x="8923235" y="1805359"/>
                </a:cubicBezTo>
                <a:cubicBezTo>
                  <a:pt x="8927328" y="1803722"/>
                  <a:pt x="8929783" y="1802904"/>
                  <a:pt x="8930602" y="1802904"/>
                </a:cubicBezTo>
                <a:cubicBezTo>
                  <a:pt x="8937150" y="1800448"/>
                  <a:pt x="8942880" y="1800857"/>
                  <a:pt x="8947791" y="1804131"/>
                </a:cubicBezTo>
                <a:cubicBezTo>
                  <a:pt x="8950247" y="1805768"/>
                  <a:pt x="8953112" y="1807406"/>
                  <a:pt x="8956386" y="1809043"/>
                </a:cubicBezTo>
                <a:cubicBezTo>
                  <a:pt x="8959661" y="1811498"/>
                  <a:pt x="8962525" y="1813135"/>
                  <a:pt x="8964981" y="1813954"/>
                </a:cubicBezTo>
                <a:cubicBezTo>
                  <a:pt x="8969074" y="1818047"/>
                  <a:pt x="8969892" y="1822549"/>
                  <a:pt x="8967437" y="1827460"/>
                </a:cubicBezTo>
                <a:cubicBezTo>
                  <a:pt x="8966618" y="1829097"/>
                  <a:pt x="8965390" y="1835646"/>
                  <a:pt x="8963753" y="1847106"/>
                </a:cubicBezTo>
                <a:cubicBezTo>
                  <a:pt x="8978487" y="1824186"/>
                  <a:pt x="8989538" y="1797992"/>
                  <a:pt x="8996905" y="1768524"/>
                </a:cubicBezTo>
                <a:cubicBezTo>
                  <a:pt x="8999360" y="1758702"/>
                  <a:pt x="9000179" y="1747651"/>
                  <a:pt x="8999360" y="1735373"/>
                </a:cubicBezTo>
                <a:cubicBezTo>
                  <a:pt x="8998542" y="1729643"/>
                  <a:pt x="9000998" y="1727597"/>
                  <a:pt x="9006727" y="1729234"/>
                </a:cubicBezTo>
                <a:close/>
                <a:moveTo>
                  <a:pt x="3120278" y="1729234"/>
                </a:moveTo>
                <a:cubicBezTo>
                  <a:pt x="3135830" y="1734145"/>
                  <a:pt x="3146881" y="1741103"/>
                  <a:pt x="3153429" y="1750107"/>
                </a:cubicBezTo>
                <a:cubicBezTo>
                  <a:pt x="3156704" y="1754200"/>
                  <a:pt x="3156294" y="1757883"/>
                  <a:pt x="3152201" y="1761157"/>
                </a:cubicBezTo>
                <a:cubicBezTo>
                  <a:pt x="3152201" y="1762794"/>
                  <a:pt x="3150155" y="1767706"/>
                  <a:pt x="3146062" y="1775891"/>
                </a:cubicBezTo>
                <a:cubicBezTo>
                  <a:pt x="3144425" y="1777528"/>
                  <a:pt x="3143607" y="1778756"/>
                  <a:pt x="3143607" y="1779575"/>
                </a:cubicBezTo>
                <a:cubicBezTo>
                  <a:pt x="3140332" y="1786942"/>
                  <a:pt x="3136240" y="1793899"/>
                  <a:pt x="3131328" y="1800448"/>
                </a:cubicBezTo>
                <a:cubicBezTo>
                  <a:pt x="3132965" y="1800448"/>
                  <a:pt x="3135421" y="1800039"/>
                  <a:pt x="3138695" y="1799220"/>
                </a:cubicBezTo>
                <a:cubicBezTo>
                  <a:pt x="3141970" y="1799220"/>
                  <a:pt x="3144425" y="1799220"/>
                  <a:pt x="3146062" y="1799220"/>
                </a:cubicBezTo>
                <a:cubicBezTo>
                  <a:pt x="3154248" y="1797583"/>
                  <a:pt x="3163661" y="1795127"/>
                  <a:pt x="3174302" y="1791853"/>
                </a:cubicBezTo>
                <a:cubicBezTo>
                  <a:pt x="3179214" y="1789397"/>
                  <a:pt x="3184125" y="1789807"/>
                  <a:pt x="3189036" y="1793081"/>
                </a:cubicBezTo>
                <a:cubicBezTo>
                  <a:pt x="3200496" y="1799629"/>
                  <a:pt x="3208272" y="1806587"/>
                  <a:pt x="3212365" y="1813954"/>
                </a:cubicBezTo>
                <a:cubicBezTo>
                  <a:pt x="3214821" y="1817228"/>
                  <a:pt x="3214412" y="1822549"/>
                  <a:pt x="3211137" y="1829916"/>
                </a:cubicBezTo>
                <a:cubicBezTo>
                  <a:pt x="3208682" y="1835646"/>
                  <a:pt x="3207045" y="1845468"/>
                  <a:pt x="3206226" y="1859384"/>
                </a:cubicBezTo>
                <a:cubicBezTo>
                  <a:pt x="3203770" y="1892945"/>
                  <a:pt x="3199268" y="1920366"/>
                  <a:pt x="3192720" y="1941649"/>
                </a:cubicBezTo>
                <a:cubicBezTo>
                  <a:pt x="3186171" y="1961294"/>
                  <a:pt x="3177167" y="1973981"/>
                  <a:pt x="3165708" y="1979711"/>
                </a:cubicBezTo>
                <a:cubicBezTo>
                  <a:pt x="3157522" y="1982167"/>
                  <a:pt x="3150974" y="1979302"/>
                  <a:pt x="3146062" y="1971116"/>
                </a:cubicBezTo>
                <a:cubicBezTo>
                  <a:pt x="3138695" y="1955564"/>
                  <a:pt x="3128054" y="1942876"/>
                  <a:pt x="3114139" y="1933054"/>
                </a:cubicBezTo>
                <a:cubicBezTo>
                  <a:pt x="3112502" y="1931417"/>
                  <a:pt x="3111683" y="1930189"/>
                  <a:pt x="3111683" y="1929370"/>
                </a:cubicBezTo>
                <a:cubicBezTo>
                  <a:pt x="3111683" y="1928552"/>
                  <a:pt x="3112911" y="1928142"/>
                  <a:pt x="3115366" y="1928142"/>
                </a:cubicBezTo>
                <a:cubicBezTo>
                  <a:pt x="3125189" y="1930598"/>
                  <a:pt x="3135830" y="1932644"/>
                  <a:pt x="3147290" y="1934282"/>
                </a:cubicBezTo>
                <a:cubicBezTo>
                  <a:pt x="3153839" y="1935100"/>
                  <a:pt x="3157522" y="1933463"/>
                  <a:pt x="3158341" y="1929370"/>
                </a:cubicBezTo>
                <a:cubicBezTo>
                  <a:pt x="3166526" y="1911362"/>
                  <a:pt x="3170210" y="1876573"/>
                  <a:pt x="3169391" y="1825005"/>
                </a:cubicBezTo>
                <a:cubicBezTo>
                  <a:pt x="3169391" y="1821730"/>
                  <a:pt x="3167345" y="1820093"/>
                  <a:pt x="3163252" y="1820093"/>
                </a:cubicBezTo>
                <a:cubicBezTo>
                  <a:pt x="3157522" y="1820093"/>
                  <a:pt x="3148518" y="1821730"/>
                  <a:pt x="3136240" y="1825005"/>
                </a:cubicBezTo>
                <a:cubicBezTo>
                  <a:pt x="3133784" y="1825823"/>
                  <a:pt x="3132147" y="1826232"/>
                  <a:pt x="3131328" y="1826232"/>
                </a:cubicBezTo>
                <a:cubicBezTo>
                  <a:pt x="3130510" y="1826232"/>
                  <a:pt x="3129691" y="1826232"/>
                  <a:pt x="3128873" y="1826232"/>
                </a:cubicBezTo>
                <a:cubicBezTo>
                  <a:pt x="3125598" y="1827051"/>
                  <a:pt x="3123143" y="1826642"/>
                  <a:pt x="3121506" y="1825005"/>
                </a:cubicBezTo>
                <a:cubicBezTo>
                  <a:pt x="3119869" y="1825005"/>
                  <a:pt x="3117822" y="1824186"/>
                  <a:pt x="3115366" y="1822549"/>
                </a:cubicBezTo>
                <a:cubicBezTo>
                  <a:pt x="3114548" y="1823367"/>
                  <a:pt x="3112911" y="1825005"/>
                  <a:pt x="3110455" y="1827460"/>
                </a:cubicBezTo>
                <a:cubicBezTo>
                  <a:pt x="3104725" y="1835646"/>
                  <a:pt x="3099814" y="1841376"/>
                  <a:pt x="3095721" y="1844650"/>
                </a:cubicBezTo>
                <a:cubicBezTo>
                  <a:pt x="3106362" y="1846287"/>
                  <a:pt x="3117822" y="1849152"/>
                  <a:pt x="3130100" y="1853245"/>
                </a:cubicBezTo>
                <a:cubicBezTo>
                  <a:pt x="3142379" y="1855700"/>
                  <a:pt x="3148927" y="1865114"/>
                  <a:pt x="3149746" y="1881485"/>
                </a:cubicBezTo>
                <a:cubicBezTo>
                  <a:pt x="3146472" y="1898674"/>
                  <a:pt x="3138286" y="1903176"/>
                  <a:pt x="3125189" y="1894991"/>
                </a:cubicBezTo>
                <a:cubicBezTo>
                  <a:pt x="3117004" y="1888442"/>
                  <a:pt x="3106362" y="1874936"/>
                  <a:pt x="3093266" y="1854473"/>
                </a:cubicBezTo>
                <a:cubicBezTo>
                  <a:pt x="3091628" y="1852017"/>
                  <a:pt x="3090401" y="1850380"/>
                  <a:pt x="3089582" y="1849561"/>
                </a:cubicBezTo>
                <a:cubicBezTo>
                  <a:pt x="3085489" y="1853654"/>
                  <a:pt x="3081396" y="1856928"/>
                  <a:pt x="3077304" y="1859384"/>
                </a:cubicBezTo>
                <a:cubicBezTo>
                  <a:pt x="3077304" y="1859384"/>
                  <a:pt x="3076894" y="1859384"/>
                  <a:pt x="3076076" y="1859384"/>
                </a:cubicBezTo>
                <a:cubicBezTo>
                  <a:pt x="3076076" y="1869206"/>
                  <a:pt x="3076076" y="1878620"/>
                  <a:pt x="3076076" y="1887624"/>
                </a:cubicBezTo>
                <a:cubicBezTo>
                  <a:pt x="3076894" y="1896628"/>
                  <a:pt x="3076894" y="1907269"/>
                  <a:pt x="3076076" y="1919548"/>
                </a:cubicBezTo>
                <a:cubicBezTo>
                  <a:pt x="3076076" y="1925277"/>
                  <a:pt x="3076076" y="1929370"/>
                  <a:pt x="3076076" y="1931826"/>
                </a:cubicBezTo>
                <a:cubicBezTo>
                  <a:pt x="3075257" y="1943286"/>
                  <a:pt x="3070346" y="1949016"/>
                  <a:pt x="3061342" y="1949016"/>
                </a:cubicBezTo>
                <a:cubicBezTo>
                  <a:pt x="3051519" y="1948197"/>
                  <a:pt x="3045789" y="1941649"/>
                  <a:pt x="3044152" y="1929370"/>
                </a:cubicBezTo>
                <a:cubicBezTo>
                  <a:pt x="3029418" y="1931007"/>
                  <a:pt x="3018777" y="1931826"/>
                  <a:pt x="3012229" y="1931826"/>
                </a:cubicBezTo>
                <a:lnTo>
                  <a:pt x="3011001" y="1931826"/>
                </a:lnTo>
                <a:cubicBezTo>
                  <a:pt x="3011001" y="1938374"/>
                  <a:pt x="3009773" y="1942876"/>
                  <a:pt x="3007317" y="1945332"/>
                </a:cubicBezTo>
                <a:cubicBezTo>
                  <a:pt x="3002406" y="1948606"/>
                  <a:pt x="2997085" y="1948606"/>
                  <a:pt x="2991355" y="1945332"/>
                </a:cubicBezTo>
                <a:cubicBezTo>
                  <a:pt x="2984807" y="1937965"/>
                  <a:pt x="2981533" y="1931007"/>
                  <a:pt x="2981533" y="1924459"/>
                </a:cubicBezTo>
                <a:cubicBezTo>
                  <a:pt x="2982351" y="1913818"/>
                  <a:pt x="2981942" y="1892126"/>
                  <a:pt x="2980305" y="1859384"/>
                </a:cubicBezTo>
                <a:cubicBezTo>
                  <a:pt x="2980305" y="1838101"/>
                  <a:pt x="2977440" y="1824186"/>
                  <a:pt x="2971710" y="1817638"/>
                </a:cubicBezTo>
                <a:cubicBezTo>
                  <a:pt x="2969254" y="1811908"/>
                  <a:pt x="2970482" y="1808633"/>
                  <a:pt x="2975394" y="1807815"/>
                </a:cubicBezTo>
                <a:cubicBezTo>
                  <a:pt x="2977849" y="1807815"/>
                  <a:pt x="2983170" y="1808633"/>
                  <a:pt x="2991355" y="1810271"/>
                </a:cubicBezTo>
                <a:cubicBezTo>
                  <a:pt x="2994630" y="1811089"/>
                  <a:pt x="2997085" y="1811498"/>
                  <a:pt x="2998722" y="1811498"/>
                </a:cubicBezTo>
                <a:cubicBezTo>
                  <a:pt x="3000360" y="1808224"/>
                  <a:pt x="3002815" y="1803722"/>
                  <a:pt x="3006089" y="1797992"/>
                </a:cubicBezTo>
                <a:cubicBezTo>
                  <a:pt x="3009364" y="1792262"/>
                  <a:pt x="3011819" y="1787760"/>
                  <a:pt x="3013456" y="1784486"/>
                </a:cubicBezTo>
                <a:cubicBezTo>
                  <a:pt x="3020005" y="1767296"/>
                  <a:pt x="3022461" y="1756655"/>
                  <a:pt x="3020823" y="1752562"/>
                </a:cubicBezTo>
                <a:cubicBezTo>
                  <a:pt x="3019186" y="1746833"/>
                  <a:pt x="3022461" y="1743558"/>
                  <a:pt x="3030646" y="1742740"/>
                </a:cubicBezTo>
                <a:cubicBezTo>
                  <a:pt x="3039650" y="1745195"/>
                  <a:pt x="3048245" y="1750925"/>
                  <a:pt x="3056431" y="1759929"/>
                </a:cubicBezTo>
                <a:cubicBezTo>
                  <a:pt x="3061342" y="1766478"/>
                  <a:pt x="3060933" y="1773026"/>
                  <a:pt x="3055203" y="1779575"/>
                </a:cubicBezTo>
                <a:cubicBezTo>
                  <a:pt x="3052747" y="1782030"/>
                  <a:pt x="3047836" y="1786942"/>
                  <a:pt x="3040469" y="1794309"/>
                </a:cubicBezTo>
                <a:cubicBezTo>
                  <a:pt x="3032283" y="1801676"/>
                  <a:pt x="3026553" y="1806996"/>
                  <a:pt x="3023279" y="1810271"/>
                </a:cubicBezTo>
                <a:cubicBezTo>
                  <a:pt x="3026553" y="1809452"/>
                  <a:pt x="3031055" y="1807815"/>
                  <a:pt x="3036785" y="1805359"/>
                </a:cubicBezTo>
                <a:cubicBezTo>
                  <a:pt x="3040878" y="1803722"/>
                  <a:pt x="3043334" y="1802904"/>
                  <a:pt x="3044152" y="1802904"/>
                </a:cubicBezTo>
                <a:cubicBezTo>
                  <a:pt x="3050701" y="1800448"/>
                  <a:pt x="3056431" y="1800857"/>
                  <a:pt x="3061342" y="1804131"/>
                </a:cubicBezTo>
                <a:cubicBezTo>
                  <a:pt x="3063798" y="1805768"/>
                  <a:pt x="3066662" y="1807406"/>
                  <a:pt x="3069937" y="1809043"/>
                </a:cubicBezTo>
                <a:cubicBezTo>
                  <a:pt x="3073211" y="1811498"/>
                  <a:pt x="3076076" y="1813135"/>
                  <a:pt x="3078532" y="1813954"/>
                </a:cubicBezTo>
                <a:cubicBezTo>
                  <a:pt x="3082624" y="1818047"/>
                  <a:pt x="3083443" y="1822549"/>
                  <a:pt x="3080987" y="1827460"/>
                </a:cubicBezTo>
                <a:cubicBezTo>
                  <a:pt x="3080169" y="1829097"/>
                  <a:pt x="3078941" y="1835646"/>
                  <a:pt x="3077304" y="1847106"/>
                </a:cubicBezTo>
                <a:cubicBezTo>
                  <a:pt x="3092038" y="1824186"/>
                  <a:pt x="3103088" y="1797992"/>
                  <a:pt x="3110455" y="1768524"/>
                </a:cubicBezTo>
                <a:cubicBezTo>
                  <a:pt x="3112911" y="1758702"/>
                  <a:pt x="3113729" y="1747651"/>
                  <a:pt x="3112911" y="1735373"/>
                </a:cubicBezTo>
                <a:cubicBezTo>
                  <a:pt x="3112092" y="1729643"/>
                  <a:pt x="3114548" y="1727597"/>
                  <a:pt x="3120278" y="1729234"/>
                </a:cubicBezTo>
                <a:close/>
                <a:moveTo>
                  <a:pt x="7005287" y="1725550"/>
                </a:moveTo>
                <a:cubicBezTo>
                  <a:pt x="7017565" y="1728006"/>
                  <a:pt x="7027797" y="1732917"/>
                  <a:pt x="7035983" y="1740284"/>
                </a:cubicBezTo>
                <a:cubicBezTo>
                  <a:pt x="7035983" y="1740284"/>
                  <a:pt x="7035983" y="1740693"/>
                  <a:pt x="7035983" y="1741512"/>
                </a:cubicBezTo>
                <a:cubicBezTo>
                  <a:pt x="7040894" y="1745605"/>
                  <a:pt x="7041303" y="1750107"/>
                  <a:pt x="7037211" y="1755018"/>
                </a:cubicBezTo>
                <a:cubicBezTo>
                  <a:pt x="7036392" y="1757474"/>
                  <a:pt x="7035164" y="1759929"/>
                  <a:pt x="7033527" y="1762385"/>
                </a:cubicBezTo>
                <a:cubicBezTo>
                  <a:pt x="7036801" y="1761567"/>
                  <a:pt x="7041303" y="1760339"/>
                  <a:pt x="7047033" y="1758702"/>
                </a:cubicBezTo>
                <a:cubicBezTo>
                  <a:pt x="7051126" y="1757883"/>
                  <a:pt x="7053581" y="1757474"/>
                  <a:pt x="7054400" y="1757474"/>
                </a:cubicBezTo>
                <a:cubicBezTo>
                  <a:pt x="7059311" y="1755018"/>
                  <a:pt x="7063813" y="1755018"/>
                  <a:pt x="7067906" y="1757474"/>
                </a:cubicBezTo>
                <a:cubicBezTo>
                  <a:pt x="7072817" y="1759111"/>
                  <a:pt x="7076501" y="1762385"/>
                  <a:pt x="7078957" y="1767296"/>
                </a:cubicBezTo>
                <a:cubicBezTo>
                  <a:pt x="7082231" y="1774663"/>
                  <a:pt x="7080594" y="1778756"/>
                  <a:pt x="7074045" y="1779575"/>
                </a:cubicBezTo>
                <a:cubicBezTo>
                  <a:pt x="7072409" y="1779575"/>
                  <a:pt x="7069953" y="1779984"/>
                  <a:pt x="7066679" y="1780803"/>
                </a:cubicBezTo>
                <a:cubicBezTo>
                  <a:pt x="7051126" y="1782440"/>
                  <a:pt x="7036392" y="1784486"/>
                  <a:pt x="7022477" y="1786942"/>
                </a:cubicBezTo>
                <a:cubicBezTo>
                  <a:pt x="7020021" y="1791853"/>
                  <a:pt x="7018384" y="1796764"/>
                  <a:pt x="7017565" y="1801676"/>
                </a:cubicBezTo>
                <a:cubicBezTo>
                  <a:pt x="7024932" y="1800039"/>
                  <a:pt x="7031890" y="1798402"/>
                  <a:pt x="7038438" y="1796764"/>
                </a:cubicBezTo>
                <a:cubicBezTo>
                  <a:pt x="7044168" y="1794309"/>
                  <a:pt x="7049489" y="1794718"/>
                  <a:pt x="7054400" y="1797992"/>
                </a:cubicBezTo>
                <a:cubicBezTo>
                  <a:pt x="7064223" y="1804541"/>
                  <a:pt x="7071181" y="1810680"/>
                  <a:pt x="7075273" y="1816410"/>
                </a:cubicBezTo>
                <a:cubicBezTo>
                  <a:pt x="7075273" y="1816410"/>
                  <a:pt x="7075273" y="1816819"/>
                  <a:pt x="7075273" y="1817638"/>
                </a:cubicBezTo>
                <a:cubicBezTo>
                  <a:pt x="7076092" y="1822549"/>
                  <a:pt x="7076092" y="1825823"/>
                  <a:pt x="7075273" y="1827460"/>
                </a:cubicBezTo>
                <a:cubicBezTo>
                  <a:pt x="7072817" y="1840557"/>
                  <a:pt x="7071181" y="1855700"/>
                  <a:pt x="7070362" y="1872890"/>
                </a:cubicBezTo>
                <a:cubicBezTo>
                  <a:pt x="7070362" y="1881894"/>
                  <a:pt x="7070362" y="1892535"/>
                  <a:pt x="7070362" y="1904814"/>
                </a:cubicBezTo>
                <a:cubicBezTo>
                  <a:pt x="7081821" y="1903176"/>
                  <a:pt x="7092053" y="1901949"/>
                  <a:pt x="7101057" y="1901130"/>
                </a:cubicBezTo>
                <a:cubicBezTo>
                  <a:pt x="7103513" y="1900312"/>
                  <a:pt x="7106787" y="1900721"/>
                  <a:pt x="7110881" y="1902358"/>
                </a:cubicBezTo>
                <a:cubicBezTo>
                  <a:pt x="7112517" y="1902358"/>
                  <a:pt x="7113336" y="1902358"/>
                  <a:pt x="7113336" y="1902358"/>
                </a:cubicBezTo>
                <a:cubicBezTo>
                  <a:pt x="7119066" y="1905632"/>
                  <a:pt x="7124796" y="1910953"/>
                  <a:pt x="7130525" y="1918320"/>
                </a:cubicBezTo>
                <a:cubicBezTo>
                  <a:pt x="7131344" y="1919138"/>
                  <a:pt x="7131753" y="1919548"/>
                  <a:pt x="7131753" y="1919548"/>
                </a:cubicBezTo>
                <a:cubicBezTo>
                  <a:pt x="7135847" y="1927733"/>
                  <a:pt x="7133391" y="1932235"/>
                  <a:pt x="7124387" y="1933054"/>
                </a:cubicBezTo>
                <a:cubicBezTo>
                  <a:pt x="7085915" y="1929779"/>
                  <a:pt x="7050717" y="1928961"/>
                  <a:pt x="7018793" y="1930598"/>
                </a:cubicBezTo>
                <a:cubicBezTo>
                  <a:pt x="7010608" y="1930598"/>
                  <a:pt x="6995874" y="1931417"/>
                  <a:pt x="6974591" y="1933054"/>
                </a:cubicBezTo>
                <a:cubicBezTo>
                  <a:pt x="6986870" y="1934691"/>
                  <a:pt x="6996283" y="1937556"/>
                  <a:pt x="7002831" y="1941649"/>
                </a:cubicBezTo>
                <a:cubicBezTo>
                  <a:pt x="7006924" y="1946560"/>
                  <a:pt x="7006515" y="1950653"/>
                  <a:pt x="7001604" y="1953927"/>
                </a:cubicBezTo>
                <a:cubicBezTo>
                  <a:pt x="6993418" y="1958838"/>
                  <a:pt x="6984823" y="1963340"/>
                  <a:pt x="6975819" y="1967433"/>
                </a:cubicBezTo>
                <a:cubicBezTo>
                  <a:pt x="6953718" y="1980530"/>
                  <a:pt x="6935710" y="1988715"/>
                  <a:pt x="6921794" y="1991990"/>
                </a:cubicBezTo>
                <a:cubicBezTo>
                  <a:pt x="6918520" y="1992808"/>
                  <a:pt x="6916474" y="1992399"/>
                  <a:pt x="6915655" y="1990762"/>
                </a:cubicBezTo>
                <a:cubicBezTo>
                  <a:pt x="6915655" y="1989125"/>
                  <a:pt x="6916883" y="1987488"/>
                  <a:pt x="6919339" y="1985850"/>
                </a:cubicBezTo>
                <a:cubicBezTo>
                  <a:pt x="6943895" y="1966205"/>
                  <a:pt x="6958220" y="1950243"/>
                  <a:pt x="6962313" y="1937965"/>
                </a:cubicBezTo>
                <a:cubicBezTo>
                  <a:pt x="6962313" y="1937146"/>
                  <a:pt x="6963131" y="1936328"/>
                  <a:pt x="6964769" y="1935509"/>
                </a:cubicBezTo>
                <a:cubicBezTo>
                  <a:pt x="6965587" y="1934691"/>
                  <a:pt x="6965996" y="1934282"/>
                  <a:pt x="6965996" y="1934282"/>
                </a:cubicBezTo>
                <a:cubicBezTo>
                  <a:pt x="6962722" y="1935100"/>
                  <a:pt x="6958220" y="1935919"/>
                  <a:pt x="6952490" y="1936737"/>
                </a:cubicBezTo>
                <a:cubicBezTo>
                  <a:pt x="6937756" y="1938374"/>
                  <a:pt x="6927524" y="1939602"/>
                  <a:pt x="6921794" y="1940421"/>
                </a:cubicBezTo>
                <a:cubicBezTo>
                  <a:pt x="6921794" y="1940421"/>
                  <a:pt x="6921385" y="1940421"/>
                  <a:pt x="6920567" y="1940421"/>
                </a:cubicBezTo>
                <a:cubicBezTo>
                  <a:pt x="6915655" y="1942058"/>
                  <a:pt x="6911563" y="1941649"/>
                  <a:pt x="6908288" y="1939193"/>
                </a:cubicBezTo>
                <a:cubicBezTo>
                  <a:pt x="6905014" y="1936737"/>
                  <a:pt x="6901740" y="1933463"/>
                  <a:pt x="6898466" y="1929370"/>
                </a:cubicBezTo>
                <a:cubicBezTo>
                  <a:pt x="6896829" y="1926915"/>
                  <a:pt x="6895601" y="1925277"/>
                  <a:pt x="6894782" y="1924459"/>
                </a:cubicBezTo>
                <a:cubicBezTo>
                  <a:pt x="6893145" y="1921185"/>
                  <a:pt x="6894782" y="1919138"/>
                  <a:pt x="6899693" y="1918320"/>
                </a:cubicBezTo>
                <a:cubicBezTo>
                  <a:pt x="6918520" y="1917501"/>
                  <a:pt x="6936528" y="1916273"/>
                  <a:pt x="6953718" y="1914636"/>
                </a:cubicBezTo>
                <a:cubicBezTo>
                  <a:pt x="6956174" y="1914636"/>
                  <a:pt x="6958220" y="1914227"/>
                  <a:pt x="6959857" y="1913408"/>
                </a:cubicBezTo>
                <a:cubicBezTo>
                  <a:pt x="6955764" y="1907678"/>
                  <a:pt x="6954127" y="1903176"/>
                  <a:pt x="6954946" y="1899902"/>
                </a:cubicBezTo>
                <a:cubicBezTo>
                  <a:pt x="6958220" y="1889261"/>
                  <a:pt x="6958629" y="1868797"/>
                  <a:pt x="6956174" y="1838511"/>
                </a:cubicBezTo>
                <a:cubicBezTo>
                  <a:pt x="6954537" y="1827051"/>
                  <a:pt x="6952490" y="1818456"/>
                  <a:pt x="6950035" y="1812726"/>
                </a:cubicBezTo>
                <a:cubicBezTo>
                  <a:pt x="6947579" y="1807815"/>
                  <a:pt x="6949625" y="1805359"/>
                  <a:pt x="6956174" y="1805359"/>
                </a:cubicBezTo>
                <a:cubicBezTo>
                  <a:pt x="6965178" y="1806178"/>
                  <a:pt x="6971317" y="1807406"/>
                  <a:pt x="6974591" y="1809043"/>
                </a:cubicBezTo>
                <a:cubicBezTo>
                  <a:pt x="6977047" y="1808224"/>
                  <a:pt x="6979912" y="1807815"/>
                  <a:pt x="6983186" y="1807815"/>
                </a:cubicBezTo>
                <a:cubicBezTo>
                  <a:pt x="6987279" y="1806996"/>
                  <a:pt x="6990144" y="1806587"/>
                  <a:pt x="6991781" y="1806587"/>
                </a:cubicBezTo>
                <a:cubicBezTo>
                  <a:pt x="6993418" y="1801676"/>
                  <a:pt x="6994237" y="1796764"/>
                  <a:pt x="6994237" y="1791853"/>
                </a:cubicBezTo>
                <a:cubicBezTo>
                  <a:pt x="6986051" y="1791853"/>
                  <a:pt x="6979503" y="1792672"/>
                  <a:pt x="6974591" y="1794309"/>
                </a:cubicBezTo>
                <a:cubicBezTo>
                  <a:pt x="6965587" y="1794309"/>
                  <a:pt x="6959857" y="1793081"/>
                  <a:pt x="6957402" y="1790625"/>
                </a:cubicBezTo>
                <a:cubicBezTo>
                  <a:pt x="6956583" y="1789807"/>
                  <a:pt x="6955355" y="1788579"/>
                  <a:pt x="6953718" y="1786942"/>
                </a:cubicBezTo>
                <a:cubicBezTo>
                  <a:pt x="6952081" y="1786123"/>
                  <a:pt x="6949216" y="1783258"/>
                  <a:pt x="6945123" y="1778347"/>
                </a:cubicBezTo>
                <a:cubicBezTo>
                  <a:pt x="6943486" y="1776710"/>
                  <a:pt x="6943077" y="1775482"/>
                  <a:pt x="6943895" y="1774663"/>
                </a:cubicBezTo>
                <a:cubicBezTo>
                  <a:pt x="6944714" y="1773026"/>
                  <a:pt x="6945942" y="1772208"/>
                  <a:pt x="6947579" y="1772208"/>
                </a:cubicBezTo>
                <a:cubicBezTo>
                  <a:pt x="6963131" y="1772208"/>
                  <a:pt x="6976638" y="1771389"/>
                  <a:pt x="6988097" y="1769752"/>
                </a:cubicBezTo>
                <a:cubicBezTo>
                  <a:pt x="6991372" y="1768934"/>
                  <a:pt x="6994237" y="1768524"/>
                  <a:pt x="6996692" y="1768524"/>
                </a:cubicBezTo>
                <a:cubicBezTo>
                  <a:pt x="6996692" y="1767706"/>
                  <a:pt x="6997101" y="1766478"/>
                  <a:pt x="6997920" y="1764841"/>
                </a:cubicBezTo>
                <a:cubicBezTo>
                  <a:pt x="6997920" y="1764022"/>
                  <a:pt x="6997920" y="1763204"/>
                  <a:pt x="6997920" y="1762385"/>
                </a:cubicBezTo>
                <a:cubicBezTo>
                  <a:pt x="6999557" y="1746833"/>
                  <a:pt x="6999557" y="1736601"/>
                  <a:pt x="6997920" y="1731689"/>
                </a:cubicBezTo>
                <a:cubicBezTo>
                  <a:pt x="6997101" y="1725959"/>
                  <a:pt x="6999557" y="1723913"/>
                  <a:pt x="7005287" y="1725550"/>
                </a:cubicBezTo>
                <a:close/>
                <a:moveTo>
                  <a:pt x="4129593" y="1724936"/>
                </a:moveTo>
                <a:cubicBezTo>
                  <a:pt x="4132049" y="1724936"/>
                  <a:pt x="4134504" y="1725550"/>
                  <a:pt x="4136960" y="1726778"/>
                </a:cubicBezTo>
                <a:cubicBezTo>
                  <a:pt x="4147601" y="1730871"/>
                  <a:pt x="4155378" y="1736601"/>
                  <a:pt x="4160289" y="1743968"/>
                </a:cubicBezTo>
                <a:cubicBezTo>
                  <a:pt x="4163563" y="1748879"/>
                  <a:pt x="4163154" y="1752153"/>
                  <a:pt x="4159061" y="1753790"/>
                </a:cubicBezTo>
                <a:cubicBezTo>
                  <a:pt x="4156605" y="1756246"/>
                  <a:pt x="4153740" y="1759111"/>
                  <a:pt x="4150466" y="1762385"/>
                </a:cubicBezTo>
                <a:cubicBezTo>
                  <a:pt x="4150466" y="1763204"/>
                  <a:pt x="4150057" y="1763613"/>
                  <a:pt x="4149238" y="1763613"/>
                </a:cubicBezTo>
                <a:cubicBezTo>
                  <a:pt x="4148420" y="1764431"/>
                  <a:pt x="4148011" y="1764841"/>
                  <a:pt x="4148011" y="1764841"/>
                </a:cubicBezTo>
                <a:cubicBezTo>
                  <a:pt x="4149648" y="1766478"/>
                  <a:pt x="4151285" y="1768524"/>
                  <a:pt x="4152922" y="1770980"/>
                </a:cubicBezTo>
                <a:cubicBezTo>
                  <a:pt x="4154559" y="1776710"/>
                  <a:pt x="4153331" y="1779984"/>
                  <a:pt x="4149238" y="1780803"/>
                </a:cubicBezTo>
                <a:cubicBezTo>
                  <a:pt x="4143509" y="1781621"/>
                  <a:pt x="4137369" y="1782849"/>
                  <a:pt x="4130821" y="1784486"/>
                </a:cubicBezTo>
                <a:cubicBezTo>
                  <a:pt x="4137369" y="1787760"/>
                  <a:pt x="4142281" y="1791853"/>
                  <a:pt x="4145555" y="1796764"/>
                </a:cubicBezTo>
                <a:cubicBezTo>
                  <a:pt x="4148829" y="1800039"/>
                  <a:pt x="4148011" y="1803313"/>
                  <a:pt x="4143099" y="1806587"/>
                </a:cubicBezTo>
                <a:cubicBezTo>
                  <a:pt x="4141462" y="1806587"/>
                  <a:pt x="4138597" y="1807406"/>
                  <a:pt x="4134504" y="1809043"/>
                </a:cubicBezTo>
                <a:cubicBezTo>
                  <a:pt x="4128775" y="1809861"/>
                  <a:pt x="4124272" y="1810680"/>
                  <a:pt x="4120998" y="1811498"/>
                </a:cubicBezTo>
                <a:cubicBezTo>
                  <a:pt x="4116087" y="1813954"/>
                  <a:pt x="4110766" y="1815591"/>
                  <a:pt x="4105036" y="1816410"/>
                </a:cubicBezTo>
                <a:cubicBezTo>
                  <a:pt x="4107492" y="1818865"/>
                  <a:pt x="4108720" y="1821730"/>
                  <a:pt x="4108720" y="1825005"/>
                </a:cubicBezTo>
                <a:lnTo>
                  <a:pt x="4108720" y="1826232"/>
                </a:lnTo>
                <a:cubicBezTo>
                  <a:pt x="4111176" y="1826232"/>
                  <a:pt x="4113631" y="1825823"/>
                  <a:pt x="4116087" y="1825005"/>
                </a:cubicBezTo>
                <a:cubicBezTo>
                  <a:pt x="4116905" y="1825005"/>
                  <a:pt x="4118133" y="1824595"/>
                  <a:pt x="4119770" y="1823777"/>
                </a:cubicBezTo>
                <a:cubicBezTo>
                  <a:pt x="4126319" y="1822958"/>
                  <a:pt x="4130412" y="1821730"/>
                  <a:pt x="4132049" y="1820093"/>
                </a:cubicBezTo>
                <a:cubicBezTo>
                  <a:pt x="4136142" y="1820093"/>
                  <a:pt x="4140234" y="1820502"/>
                  <a:pt x="4144327" y="1821321"/>
                </a:cubicBezTo>
                <a:cubicBezTo>
                  <a:pt x="4151694" y="1823777"/>
                  <a:pt x="4159061" y="1827869"/>
                  <a:pt x="4166428" y="1833599"/>
                </a:cubicBezTo>
                <a:cubicBezTo>
                  <a:pt x="4168884" y="1839329"/>
                  <a:pt x="4168474" y="1843422"/>
                  <a:pt x="4165200" y="1845878"/>
                </a:cubicBezTo>
                <a:cubicBezTo>
                  <a:pt x="4161107" y="1848333"/>
                  <a:pt x="4157833" y="1851198"/>
                  <a:pt x="4155378" y="1854473"/>
                </a:cubicBezTo>
                <a:cubicBezTo>
                  <a:pt x="4155378" y="1854473"/>
                  <a:pt x="4154968" y="1854882"/>
                  <a:pt x="4154150" y="1855700"/>
                </a:cubicBezTo>
                <a:cubicBezTo>
                  <a:pt x="4154150" y="1856519"/>
                  <a:pt x="4153740" y="1857337"/>
                  <a:pt x="4152922" y="1858156"/>
                </a:cubicBezTo>
                <a:cubicBezTo>
                  <a:pt x="4153740" y="1858975"/>
                  <a:pt x="4154150" y="1860612"/>
                  <a:pt x="4154150" y="1863067"/>
                </a:cubicBezTo>
                <a:cubicBezTo>
                  <a:pt x="4154968" y="1864704"/>
                  <a:pt x="4155378" y="1865932"/>
                  <a:pt x="4155378" y="1866751"/>
                </a:cubicBezTo>
                <a:cubicBezTo>
                  <a:pt x="4155378" y="1870844"/>
                  <a:pt x="4152922" y="1872890"/>
                  <a:pt x="4148011" y="1872890"/>
                </a:cubicBezTo>
                <a:cubicBezTo>
                  <a:pt x="4139006" y="1872890"/>
                  <a:pt x="4126319" y="1873709"/>
                  <a:pt x="4109948" y="1875346"/>
                </a:cubicBezTo>
                <a:cubicBezTo>
                  <a:pt x="4109129" y="1875346"/>
                  <a:pt x="4107901" y="1875346"/>
                  <a:pt x="4106264" y="1875346"/>
                </a:cubicBezTo>
                <a:cubicBezTo>
                  <a:pt x="4106264" y="1876983"/>
                  <a:pt x="4105855" y="1879029"/>
                  <a:pt x="4105036" y="1881485"/>
                </a:cubicBezTo>
                <a:cubicBezTo>
                  <a:pt x="4105036" y="1883122"/>
                  <a:pt x="4105036" y="1884350"/>
                  <a:pt x="4105036" y="1885168"/>
                </a:cubicBezTo>
                <a:cubicBezTo>
                  <a:pt x="4114859" y="1885168"/>
                  <a:pt x="4123863" y="1884350"/>
                  <a:pt x="4132049" y="1882713"/>
                </a:cubicBezTo>
                <a:cubicBezTo>
                  <a:pt x="4133686" y="1882713"/>
                  <a:pt x="4136551" y="1882303"/>
                  <a:pt x="4140644" y="1881485"/>
                </a:cubicBezTo>
                <a:cubicBezTo>
                  <a:pt x="4149648" y="1881485"/>
                  <a:pt x="4155378" y="1880666"/>
                  <a:pt x="4157833" y="1879029"/>
                </a:cubicBezTo>
                <a:cubicBezTo>
                  <a:pt x="4163563" y="1878211"/>
                  <a:pt x="4167656" y="1878620"/>
                  <a:pt x="4170112" y="1880257"/>
                </a:cubicBezTo>
                <a:cubicBezTo>
                  <a:pt x="4180753" y="1885168"/>
                  <a:pt x="4189348" y="1892945"/>
                  <a:pt x="4195896" y="1903586"/>
                </a:cubicBezTo>
                <a:cubicBezTo>
                  <a:pt x="4199170" y="1908497"/>
                  <a:pt x="4199580" y="1912590"/>
                  <a:pt x="4197124" y="1915864"/>
                </a:cubicBezTo>
                <a:cubicBezTo>
                  <a:pt x="4195487" y="1917501"/>
                  <a:pt x="4193850" y="1920775"/>
                  <a:pt x="4192213" y="1925687"/>
                </a:cubicBezTo>
                <a:cubicBezTo>
                  <a:pt x="4191394" y="1927324"/>
                  <a:pt x="4190575" y="1928552"/>
                  <a:pt x="4189757" y="1929370"/>
                </a:cubicBezTo>
                <a:cubicBezTo>
                  <a:pt x="4188120" y="1940830"/>
                  <a:pt x="4186073" y="1950243"/>
                  <a:pt x="4183618" y="1957610"/>
                </a:cubicBezTo>
                <a:cubicBezTo>
                  <a:pt x="4175432" y="1975619"/>
                  <a:pt x="4164382" y="1985032"/>
                  <a:pt x="4150466" y="1985850"/>
                </a:cubicBezTo>
                <a:cubicBezTo>
                  <a:pt x="4143918" y="1985032"/>
                  <a:pt x="4140234" y="1982167"/>
                  <a:pt x="4139416" y="1977256"/>
                </a:cubicBezTo>
                <a:cubicBezTo>
                  <a:pt x="4136142" y="1964159"/>
                  <a:pt x="4128775" y="1953927"/>
                  <a:pt x="4117315" y="1946560"/>
                </a:cubicBezTo>
                <a:cubicBezTo>
                  <a:pt x="4116496" y="1945741"/>
                  <a:pt x="4116087" y="1944923"/>
                  <a:pt x="4116087" y="1944104"/>
                </a:cubicBezTo>
                <a:cubicBezTo>
                  <a:pt x="4116087" y="1943286"/>
                  <a:pt x="4116905" y="1942876"/>
                  <a:pt x="4118543" y="1942876"/>
                </a:cubicBezTo>
                <a:cubicBezTo>
                  <a:pt x="4122635" y="1943695"/>
                  <a:pt x="4128365" y="1944513"/>
                  <a:pt x="4135732" y="1945332"/>
                </a:cubicBezTo>
                <a:cubicBezTo>
                  <a:pt x="4139825" y="1946969"/>
                  <a:pt x="4142690" y="1947788"/>
                  <a:pt x="4144327" y="1947788"/>
                </a:cubicBezTo>
                <a:cubicBezTo>
                  <a:pt x="4146783" y="1948606"/>
                  <a:pt x="4148829" y="1947788"/>
                  <a:pt x="4150466" y="1945332"/>
                </a:cubicBezTo>
                <a:cubicBezTo>
                  <a:pt x="4152922" y="1937965"/>
                  <a:pt x="4154968" y="1925687"/>
                  <a:pt x="4156605" y="1908497"/>
                </a:cubicBezTo>
                <a:cubicBezTo>
                  <a:pt x="4156605" y="1905223"/>
                  <a:pt x="4155378" y="1903586"/>
                  <a:pt x="4152922" y="1903586"/>
                </a:cubicBezTo>
                <a:cubicBezTo>
                  <a:pt x="4148829" y="1903586"/>
                  <a:pt x="4141871" y="1903995"/>
                  <a:pt x="4132049" y="1904814"/>
                </a:cubicBezTo>
                <a:cubicBezTo>
                  <a:pt x="4123045" y="1904814"/>
                  <a:pt x="4116087" y="1905223"/>
                  <a:pt x="4111176" y="1906041"/>
                </a:cubicBezTo>
                <a:cubicBezTo>
                  <a:pt x="4122635" y="1906860"/>
                  <a:pt x="4131230" y="1908497"/>
                  <a:pt x="4136960" y="1910953"/>
                </a:cubicBezTo>
                <a:cubicBezTo>
                  <a:pt x="4141871" y="1913408"/>
                  <a:pt x="4145555" y="1917092"/>
                  <a:pt x="4148011" y="1922003"/>
                </a:cubicBezTo>
                <a:cubicBezTo>
                  <a:pt x="4149648" y="1926915"/>
                  <a:pt x="4149238" y="1931826"/>
                  <a:pt x="4146783" y="1936737"/>
                </a:cubicBezTo>
                <a:cubicBezTo>
                  <a:pt x="4144327" y="1940830"/>
                  <a:pt x="4141871" y="1942876"/>
                  <a:pt x="4139416" y="1942876"/>
                </a:cubicBezTo>
                <a:cubicBezTo>
                  <a:pt x="4134504" y="1942876"/>
                  <a:pt x="4130821" y="1941239"/>
                  <a:pt x="4128365" y="1937965"/>
                </a:cubicBezTo>
                <a:cubicBezTo>
                  <a:pt x="4125910" y="1935509"/>
                  <a:pt x="4123045" y="1931826"/>
                  <a:pt x="4119770" y="1926915"/>
                </a:cubicBezTo>
                <a:cubicBezTo>
                  <a:pt x="4118952" y="1927733"/>
                  <a:pt x="4117315" y="1928552"/>
                  <a:pt x="4114859" y="1929370"/>
                </a:cubicBezTo>
                <a:cubicBezTo>
                  <a:pt x="4095214" y="1938374"/>
                  <a:pt x="4080889" y="1945332"/>
                  <a:pt x="4071885" y="1950243"/>
                </a:cubicBezTo>
                <a:cubicBezTo>
                  <a:pt x="4068611" y="1952699"/>
                  <a:pt x="4064518" y="1952290"/>
                  <a:pt x="4059607" y="1949016"/>
                </a:cubicBezTo>
                <a:cubicBezTo>
                  <a:pt x="4052240" y="1944104"/>
                  <a:pt x="4048556" y="1935919"/>
                  <a:pt x="4048556" y="1924459"/>
                </a:cubicBezTo>
                <a:cubicBezTo>
                  <a:pt x="4048556" y="1922003"/>
                  <a:pt x="4050602" y="1920775"/>
                  <a:pt x="4054695" y="1920775"/>
                </a:cubicBezTo>
                <a:cubicBezTo>
                  <a:pt x="4057151" y="1921594"/>
                  <a:pt x="4062062" y="1921594"/>
                  <a:pt x="4069429" y="1920775"/>
                </a:cubicBezTo>
                <a:cubicBezTo>
                  <a:pt x="4072703" y="1920775"/>
                  <a:pt x="4075159" y="1920775"/>
                  <a:pt x="4076796" y="1920775"/>
                </a:cubicBezTo>
                <a:cubicBezTo>
                  <a:pt x="4079252" y="1920775"/>
                  <a:pt x="4081298" y="1920366"/>
                  <a:pt x="4082935" y="1919548"/>
                </a:cubicBezTo>
                <a:cubicBezTo>
                  <a:pt x="4082935" y="1918729"/>
                  <a:pt x="4082526" y="1917910"/>
                  <a:pt x="4081708" y="1917092"/>
                </a:cubicBezTo>
                <a:cubicBezTo>
                  <a:pt x="4081708" y="1916273"/>
                  <a:pt x="4081298" y="1915864"/>
                  <a:pt x="4080480" y="1915864"/>
                </a:cubicBezTo>
                <a:cubicBezTo>
                  <a:pt x="4080480" y="1915045"/>
                  <a:pt x="4080070" y="1913818"/>
                  <a:pt x="4079252" y="1912181"/>
                </a:cubicBezTo>
                <a:cubicBezTo>
                  <a:pt x="4079252" y="1910543"/>
                  <a:pt x="4078843" y="1909316"/>
                  <a:pt x="4078024" y="1908497"/>
                </a:cubicBezTo>
                <a:cubicBezTo>
                  <a:pt x="4074750" y="1908497"/>
                  <a:pt x="4069020" y="1908906"/>
                  <a:pt x="4060834" y="1909725"/>
                </a:cubicBezTo>
                <a:cubicBezTo>
                  <a:pt x="4053467" y="1910543"/>
                  <a:pt x="4047737" y="1911362"/>
                  <a:pt x="4043645" y="1912181"/>
                </a:cubicBezTo>
                <a:cubicBezTo>
                  <a:pt x="4044463" y="1925277"/>
                  <a:pt x="4044873" y="1939602"/>
                  <a:pt x="4044873" y="1955155"/>
                </a:cubicBezTo>
                <a:cubicBezTo>
                  <a:pt x="4043235" y="1965796"/>
                  <a:pt x="4038733" y="1971526"/>
                  <a:pt x="4031366" y="1972344"/>
                </a:cubicBezTo>
                <a:cubicBezTo>
                  <a:pt x="4028911" y="1973163"/>
                  <a:pt x="4025227" y="1970707"/>
                  <a:pt x="4020316" y="1964977"/>
                </a:cubicBezTo>
                <a:cubicBezTo>
                  <a:pt x="4017860" y="1961703"/>
                  <a:pt x="4016632" y="1956792"/>
                  <a:pt x="4016632" y="1950243"/>
                </a:cubicBezTo>
                <a:cubicBezTo>
                  <a:pt x="4016632" y="1941239"/>
                  <a:pt x="4016632" y="1931417"/>
                  <a:pt x="4016632" y="1920775"/>
                </a:cubicBezTo>
                <a:cubicBezTo>
                  <a:pt x="4016632" y="1910134"/>
                  <a:pt x="4014995" y="1902358"/>
                  <a:pt x="4011721" y="1897447"/>
                </a:cubicBezTo>
                <a:cubicBezTo>
                  <a:pt x="4010903" y="1895809"/>
                  <a:pt x="4010493" y="1894582"/>
                  <a:pt x="4010493" y="1893763"/>
                </a:cubicBezTo>
                <a:cubicBezTo>
                  <a:pt x="3997396" y="1911771"/>
                  <a:pt x="3978979" y="1928142"/>
                  <a:pt x="3955241" y="1942876"/>
                </a:cubicBezTo>
                <a:cubicBezTo>
                  <a:pt x="3953604" y="1943695"/>
                  <a:pt x="3952376" y="1943695"/>
                  <a:pt x="3951557" y="1942876"/>
                </a:cubicBezTo>
                <a:cubicBezTo>
                  <a:pt x="3950739" y="1941239"/>
                  <a:pt x="3950739" y="1939193"/>
                  <a:pt x="3951557" y="1936737"/>
                </a:cubicBezTo>
                <a:cubicBezTo>
                  <a:pt x="3990848" y="1890080"/>
                  <a:pt x="4012949" y="1838920"/>
                  <a:pt x="4017860" y="1783258"/>
                </a:cubicBezTo>
                <a:cubicBezTo>
                  <a:pt x="4019497" y="1761157"/>
                  <a:pt x="4018270" y="1746423"/>
                  <a:pt x="4014177" y="1739056"/>
                </a:cubicBezTo>
                <a:cubicBezTo>
                  <a:pt x="4012540" y="1736601"/>
                  <a:pt x="4012540" y="1734554"/>
                  <a:pt x="4014177" y="1732917"/>
                </a:cubicBezTo>
                <a:cubicBezTo>
                  <a:pt x="4014995" y="1731280"/>
                  <a:pt x="4016632" y="1730871"/>
                  <a:pt x="4019088" y="1731689"/>
                </a:cubicBezTo>
                <a:cubicBezTo>
                  <a:pt x="4029729" y="1733326"/>
                  <a:pt x="4038733" y="1736191"/>
                  <a:pt x="4046100" y="1740284"/>
                </a:cubicBezTo>
                <a:cubicBezTo>
                  <a:pt x="4046100" y="1740284"/>
                  <a:pt x="4046510" y="1740693"/>
                  <a:pt x="4047328" y="1741512"/>
                </a:cubicBezTo>
                <a:cubicBezTo>
                  <a:pt x="4048147" y="1741512"/>
                  <a:pt x="4048556" y="1741921"/>
                  <a:pt x="4048556" y="1742740"/>
                </a:cubicBezTo>
                <a:cubicBezTo>
                  <a:pt x="4053467" y="1741921"/>
                  <a:pt x="4060425" y="1740693"/>
                  <a:pt x="4069429" y="1739056"/>
                </a:cubicBezTo>
                <a:cubicBezTo>
                  <a:pt x="4082526" y="1736601"/>
                  <a:pt x="4092349" y="1734554"/>
                  <a:pt x="4098897" y="1732917"/>
                </a:cubicBezTo>
                <a:cubicBezTo>
                  <a:pt x="4104627" y="1732099"/>
                  <a:pt x="4110766" y="1730461"/>
                  <a:pt x="4117315" y="1728006"/>
                </a:cubicBezTo>
                <a:cubicBezTo>
                  <a:pt x="4119770" y="1727187"/>
                  <a:pt x="4121408" y="1726778"/>
                  <a:pt x="4122226" y="1726778"/>
                </a:cubicBezTo>
                <a:cubicBezTo>
                  <a:pt x="4124682" y="1725550"/>
                  <a:pt x="4127137" y="1724936"/>
                  <a:pt x="4129593" y="1724936"/>
                </a:cubicBezTo>
                <a:close/>
                <a:moveTo>
                  <a:pt x="5692995" y="1724322"/>
                </a:moveTo>
                <a:cubicBezTo>
                  <a:pt x="5713459" y="1726778"/>
                  <a:pt x="5729011" y="1731280"/>
                  <a:pt x="5739653" y="1737828"/>
                </a:cubicBezTo>
                <a:cubicBezTo>
                  <a:pt x="5749475" y="1743558"/>
                  <a:pt x="5751112" y="1754609"/>
                  <a:pt x="5744564" y="1770980"/>
                </a:cubicBezTo>
                <a:cubicBezTo>
                  <a:pt x="5737197" y="1779165"/>
                  <a:pt x="5728602" y="1779984"/>
                  <a:pt x="5718780" y="1773436"/>
                </a:cubicBezTo>
                <a:cubicBezTo>
                  <a:pt x="5717961" y="1772617"/>
                  <a:pt x="5716733" y="1770571"/>
                  <a:pt x="5715096" y="1767296"/>
                </a:cubicBezTo>
                <a:cubicBezTo>
                  <a:pt x="5707729" y="1757474"/>
                  <a:pt x="5698725" y="1744786"/>
                  <a:pt x="5688084" y="1729234"/>
                </a:cubicBezTo>
                <a:cubicBezTo>
                  <a:pt x="5686447" y="1726778"/>
                  <a:pt x="5686037" y="1725550"/>
                  <a:pt x="5686856" y="1725550"/>
                </a:cubicBezTo>
                <a:cubicBezTo>
                  <a:pt x="5686856" y="1724732"/>
                  <a:pt x="5688902" y="1724322"/>
                  <a:pt x="5692995" y="1724322"/>
                </a:cubicBezTo>
                <a:close/>
                <a:moveTo>
                  <a:pt x="759684" y="1723094"/>
                </a:moveTo>
                <a:cubicBezTo>
                  <a:pt x="761321" y="1722276"/>
                  <a:pt x="763777" y="1722276"/>
                  <a:pt x="767051" y="1723094"/>
                </a:cubicBezTo>
                <a:cubicBezTo>
                  <a:pt x="779330" y="1726369"/>
                  <a:pt x="788743" y="1731689"/>
                  <a:pt x="795291" y="1739056"/>
                </a:cubicBezTo>
                <a:cubicBezTo>
                  <a:pt x="801021" y="1744786"/>
                  <a:pt x="801840" y="1750107"/>
                  <a:pt x="797747" y="1755018"/>
                </a:cubicBezTo>
                <a:cubicBezTo>
                  <a:pt x="796929" y="1755837"/>
                  <a:pt x="795701" y="1757064"/>
                  <a:pt x="794064" y="1758702"/>
                </a:cubicBezTo>
                <a:cubicBezTo>
                  <a:pt x="836628" y="1806996"/>
                  <a:pt x="884514" y="1836055"/>
                  <a:pt x="937719" y="1845878"/>
                </a:cubicBezTo>
                <a:cubicBezTo>
                  <a:pt x="941813" y="1846696"/>
                  <a:pt x="943859" y="1847924"/>
                  <a:pt x="943859" y="1849561"/>
                </a:cubicBezTo>
                <a:cubicBezTo>
                  <a:pt x="943859" y="1851198"/>
                  <a:pt x="941813" y="1852426"/>
                  <a:pt x="937719" y="1853245"/>
                </a:cubicBezTo>
                <a:cubicBezTo>
                  <a:pt x="917255" y="1855700"/>
                  <a:pt x="896792" y="1857747"/>
                  <a:pt x="876328" y="1859384"/>
                </a:cubicBezTo>
                <a:cubicBezTo>
                  <a:pt x="866506" y="1861021"/>
                  <a:pt x="857501" y="1858565"/>
                  <a:pt x="849316" y="1852017"/>
                </a:cubicBezTo>
                <a:cubicBezTo>
                  <a:pt x="825578" y="1834827"/>
                  <a:pt x="806341" y="1814363"/>
                  <a:pt x="791608" y="1790625"/>
                </a:cubicBezTo>
                <a:cubicBezTo>
                  <a:pt x="790789" y="1789807"/>
                  <a:pt x="789152" y="1787351"/>
                  <a:pt x="786697" y="1783258"/>
                </a:cubicBezTo>
                <a:cubicBezTo>
                  <a:pt x="784240" y="1779984"/>
                  <a:pt x="782603" y="1777528"/>
                  <a:pt x="781785" y="1775891"/>
                </a:cubicBezTo>
                <a:cubicBezTo>
                  <a:pt x="780966" y="1776710"/>
                  <a:pt x="779330" y="1778756"/>
                  <a:pt x="776874" y="1782030"/>
                </a:cubicBezTo>
                <a:cubicBezTo>
                  <a:pt x="775237" y="1784486"/>
                  <a:pt x="773600" y="1786532"/>
                  <a:pt x="771963" y="1788170"/>
                </a:cubicBezTo>
                <a:cubicBezTo>
                  <a:pt x="738402" y="1838920"/>
                  <a:pt x="699520" y="1870025"/>
                  <a:pt x="655317" y="1881485"/>
                </a:cubicBezTo>
                <a:cubicBezTo>
                  <a:pt x="651225" y="1882303"/>
                  <a:pt x="649177" y="1882303"/>
                  <a:pt x="649177" y="1881485"/>
                </a:cubicBezTo>
                <a:cubicBezTo>
                  <a:pt x="648360" y="1879848"/>
                  <a:pt x="649587" y="1878211"/>
                  <a:pt x="652861" y="1876573"/>
                </a:cubicBezTo>
                <a:cubicBezTo>
                  <a:pt x="692971" y="1844650"/>
                  <a:pt x="725303" y="1806587"/>
                  <a:pt x="749861" y="1762385"/>
                </a:cubicBezTo>
                <a:cubicBezTo>
                  <a:pt x="757228" y="1747651"/>
                  <a:pt x="760093" y="1736601"/>
                  <a:pt x="758457" y="1729234"/>
                </a:cubicBezTo>
                <a:cubicBezTo>
                  <a:pt x="757637" y="1725959"/>
                  <a:pt x="758048" y="1723913"/>
                  <a:pt x="759684" y="1723094"/>
                </a:cubicBezTo>
                <a:close/>
                <a:moveTo>
                  <a:pt x="5090716" y="1722174"/>
                </a:moveTo>
                <a:cubicBezTo>
                  <a:pt x="5093376" y="1722378"/>
                  <a:pt x="5095525" y="1723094"/>
                  <a:pt x="5097162" y="1724322"/>
                </a:cubicBezTo>
                <a:cubicBezTo>
                  <a:pt x="5106984" y="1729234"/>
                  <a:pt x="5113942" y="1735782"/>
                  <a:pt x="5118035" y="1743968"/>
                </a:cubicBezTo>
                <a:cubicBezTo>
                  <a:pt x="5121309" y="1749698"/>
                  <a:pt x="5121309" y="1755018"/>
                  <a:pt x="5118035" y="1759929"/>
                </a:cubicBezTo>
                <a:cubicBezTo>
                  <a:pt x="5118035" y="1760748"/>
                  <a:pt x="5116807" y="1763613"/>
                  <a:pt x="5114351" y="1768524"/>
                </a:cubicBezTo>
                <a:cubicBezTo>
                  <a:pt x="5112714" y="1773436"/>
                  <a:pt x="5111486" y="1776301"/>
                  <a:pt x="5110668" y="1777119"/>
                </a:cubicBezTo>
                <a:cubicBezTo>
                  <a:pt x="5108212" y="1786123"/>
                  <a:pt x="5105756" y="1795537"/>
                  <a:pt x="5103301" y="1805359"/>
                </a:cubicBezTo>
                <a:cubicBezTo>
                  <a:pt x="5100845" y="1814363"/>
                  <a:pt x="5095525" y="1821730"/>
                  <a:pt x="5087339" y="1827460"/>
                </a:cubicBezTo>
                <a:cubicBezTo>
                  <a:pt x="5081609" y="1830734"/>
                  <a:pt x="5077107" y="1829507"/>
                  <a:pt x="5073833" y="1823777"/>
                </a:cubicBezTo>
                <a:cubicBezTo>
                  <a:pt x="5073014" y="1821321"/>
                  <a:pt x="5071786" y="1818865"/>
                  <a:pt x="5070149" y="1816410"/>
                </a:cubicBezTo>
                <a:cubicBezTo>
                  <a:pt x="5058690" y="1816410"/>
                  <a:pt x="5048048" y="1817228"/>
                  <a:pt x="5038226" y="1818865"/>
                </a:cubicBezTo>
                <a:cubicBezTo>
                  <a:pt x="5037407" y="1818865"/>
                  <a:pt x="5036179" y="1818865"/>
                  <a:pt x="5034542" y="1818865"/>
                </a:cubicBezTo>
                <a:cubicBezTo>
                  <a:pt x="5034542" y="1820502"/>
                  <a:pt x="5034133" y="1822140"/>
                  <a:pt x="5033314" y="1823777"/>
                </a:cubicBezTo>
                <a:cubicBezTo>
                  <a:pt x="5033314" y="1825414"/>
                  <a:pt x="5033314" y="1826232"/>
                  <a:pt x="5033314" y="1826232"/>
                </a:cubicBezTo>
                <a:cubicBezTo>
                  <a:pt x="5030040" y="1831144"/>
                  <a:pt x="5025947" y="1832372"/>
                  <a:pt x="5021036" y="1829916"/>
                </a:cubicBezTo>
                <a:cubicBezTo>
                  <a:pt x="5021036" y="1829916"/>
                  <a:pt x="5020217" y="1829507"/>
                  <a:pt x="5018580" y="1828688"/>
                </a:cubicBezTo>
                <a:cubicBezTo>
                  <a:pt x="5017762" y="1828688"/>
                  <a:pt x="5015715" y="1827460"/>
                  <a:pt x="5012441" y="1825005"/>
                </a:cubicBezTo>
                <a:cubicBezTo>
                  <a:pt x="5010804" y="1822549"/>
                  <a:pt x="5009167" y="1813954"/>
                  <a:pt x="5007530" y="1799220"/>
                </a:cubicBezTo>
                <a:cubicBezTo>
                  <a:pt x="5006711" y="1789397"/>
                  <a:pt x="5004256" y="1776710"/>
                  <a:pt x="5000163" y="1761157"/>
                </a:cubicBezTo>
                <a:cubicBezTo>
                  <a:pt x="4998526" y="1754609"/>
                  <a:pt x="4996479" y="1748879"/>
                  <a:pt x="4994024" y="1743968"/>
                </a:cubicBezTo>
                <a:cubicBezTo>
                  <a:pt x="4993205" y="1743149"/>
                  <a:pt x="4992796" y="1742740"/>
                  <a:pt x="4992796" y="1742740"/>
                </a:cubicBezTo>
                <a:cubicBezTo>
                  <a:pt x="4991977" y="1740284"/>
                  <a:pt x="4991977" y="1738238"/>
                  <a:pt x="4992796" y="1736601"/>
                </a:cubicBezTo>
                <a:cubicBezTo>
                  <a:pt x="4992796" y="1735782"/>
                  <a:pt x="4992796" y="1734964"/>
                  <a:pt x="4992796" y="1734145"/>
                </a:cubicBezTo>
                <a:cubicBezTo>
                  <a:pt x="4994433" y="1731689"/>
                  <a:pt x="4997298" y="1730461"/>
                  <a:pt x="5001391" y="1730461"/>
                </a:cubicBezTo>
                <a:cubicBezTo>
                  <a:pt x="5003028" y="1730461"/>
                  <a:pt x="5005484" y="1730871"/>
                  <a:pt x="5008758" y="1731689"/>
                </a:cubicBezTo>
                <a:cubicBezTo>
                  <a:pt x="5010395" y="1732508"/>
                  <a:pt x="5011623" y="1732917"/>
                  <a:pt x="5012441" y="1732917"/>
                </a:cubicBezTo>
                <a:cubicBezTo>
                  <a:pt x="5013260" y="1732917"/>
                  <a:pt x="5014078" y="1733326"/>
                  <a:pt x="5014897" y="1734145"/>
                </a:cubicBezTo>
                <a:cubicBezTo>
                  <a:pt x="5016534" y="1734145"/>
                  <a:pt x="5017353" y="1734554"/>
                  <a:pt x="5017353" y="1735373"/>
                </a:cubicBezTo>
                <a:cubicBezTo>
                  <a:pt x="5019808" y="1735373"/>
                  <a:pt x="5023901" y="1734964"/>
                  <a:pt x="5029631" y="1734145"/>
                </a:cubicBezTo>
                <a:cubicBezTo>
                  <a:pt x="5031268" y="1733326"/>
                  <a:pt x="5032905" y="1732917"/>
                  <a:pt x="5034542" y="1732917"/>
                </a:cubicBezTo>
                <a:cubicBezTo>
                  <a:pt x="5043546" y="1732099"/>
                  <a:pt x="5059099" y="1728824"/>
                  <a:pt x="5081200" y="1723094"/>
                </a:cubicBezTo>
                <a:cubicBezTo>
                  <a:pt x="5084883" y="1722276"/>
                  <a:pt x="5088055" y="1721969"/>
                  <a:pt x="5090716" y="1722174"/>
                </a:cubicBezTo>
                <a:close/>
                <a:moveTo>
                  <a:pt x="185345" y="1722174"/>
                </a:moveTo>
                <a:cubicBezTo>
                  <a:pt x="188005" y="1722378"/>
                  <a:pt x="190154" y="1723094"/>
                  <a:pt x="191791" y="1724322"/>
                </a:cubicBezTo>
                <a:cubicBezTo>
                  <a:pt x="201614" y="1729234"/>
                  <a:pt x="208572" y="1735782"/>
                  <a:pt x="212664" y="1743968"/>
                </a:cubicBezTo>
                <a:cubicBezTo>
                  <a:pt x="215938" y="1749698"/>
                  <a:pt x="215938" y="1755018"/>
                  <a:pt x="212664" y="1759929"/>
                </a:cubicBezTo>
                <a:cubicBezTo>
                  <a:pt x="212664" y="1760748"/>
                  <a:pt x="211436" y="1763613"/>
                  <a:pt x="208981" y="1768524"/>
                </a:cubicBezTo>
                <a:cubicBezTo>
                  <a:pt x="207344" y="1773436"/>
                  <a:pt x="206115" y="1776301"/>
                  <a:pt x="205297" y="1777119"/>
                </a:cubicBezTo>
                <a:cubicBezTo>
                  <a:pt x="202842" y="1786123"/>
                  <a:pt x="200386" y="1795537"/>
                  <a:pt x="197930" y="1805359"/>
                </a:cubicBezTo>
                <a:cubicBezTo>
                  <a:pt x="195474" y="1814363"/>
                  <a:pt x="190154" y="1821730"/>
                  <a:pt x="181968" y="1827460"/>
                </a:cubicBezTo>
                <a:cubicBezTo>
                  <a:pt x="176238" y="1830734"/>
                  <a:pt x="171736" y="1829507"/>
                  <a:pt x="168463" y="1823777"/>
                </a:cubicBezTo>
                <a:cubicBezTo>
                  <a:pt x="167643" y="1821321"/>
                  <a:pt x="166416" y="1818865"/>
                  <a:pt x="164779" y="1816410"/>
                </a:cubicBezTo>
                <a:cubicBezTo>
                  <a:pt x="153319" y="1816410"/>
                  <a:pt x="142678" y="1817228"/>
                  <a:pt x="132855" y="1818865"/>
                </a:cubicBezTo>
                <a:cubicBezTo>
                  <a:pt x="132036" y="1818865"/>
                  <a:pt x="130809" y="1818865"/>
                  <a:pt x="129171" y="1818865"/>
                </a:cubicBezTo>
                <a:cubicBezTo>
                  <a:pt x="129171" y="1820502"/>
                  <a:pt x="128762" y="1822140"/>
                  <a:pt x="127944" y="1823777"/>
                </a:cubicBezTo>
                <a:cubicBezTo>
                  <a:pt x="127944" y="1825414"/>
                  <a:pt x="127944" y="1826232"/>
                  <a:pt x="127944" y="1826232"/>
                </a:cubicBezTo>
                <a:cubicBezTo>
                  <a:pt x="124669" y="1831144"/>
                  <a:pt x="120576" y="1832372"/>
                  <a:pt x="115666" y="1829916"/>
                </a:cubicBezTo>
                <a:cubicBezTo>
                  <a:pt x="115666" y="1829916"/>
                  <a:pt x="114847" y="1829507"/>
                  <a:pt x="113209" y="1828688"/>
                </a:cubicBezTo>
                <a:cubicBezTo>
                  <a:pt x="112391" y="1828688"/>
                  <a:pt x="110345" y="1827460"/>
                  <a:pt x="107070" y="1825005"/>
                </a:cubicBezTo>
                <a:cubicBezTo>
                  <a:pt x="105434" y="1822549"/>
                  <a:pt x="103796" y="1813954"/>
                  <a:pt x="102159" y="1799220"/>
                </a:cubicBezTo>
                <a:cubicBezTo>
                  <a:pt x="101341" y="1789397"/>
                  <a:pt x="98885" y="1776710"/>
                  <a:pt x="94792" y="1761157"/>
                </a:cubicBezTo>
                <a:cubicBezTo>
                  <a:pt x="93155" y="1754609"/>
                  <a:pt x="91108" y="1748879"/>
                  <a:pt x="88653" y="1743968"/>
                </a:cubicBezTo>
                <a:cubicBezTo>
                  <a:pt x="87834" y="1743149"/>
                  <a:pt x="87425" y="1742740"/>
                  <a:pt x="87425" y="1742740"/>
                </a:cubicBezTo>
                <a:cubicBezTo>
                  <a:pt x="86607" y="1740284"/>
                  <a:pt x="86607" y="1738238"/>
                  <a:pt x="87425" y="1736601"/>
                </a:cubicBezTo>
                <a:cubicBezTo>
                  <a:pt x="87425" y="1735782"/>
                  <a:pt x="87425" y="1734964"/>
                  <a:pt x="87425" y="1734145"/>
                </a:cubicBezTo>
                <a:cubicBezTo>
                  <a:pt x="89062" y="1731689"/>
                  <a:pt x="91928" y="1730461"/>
                  <a:pt x="96020" y="1730461"/>
                </a:cubicBezTo>
                <a:cubicBezTo>
                  <a:pt x="97657" y="1730461"/>
                  <a:pt x="100112" y="1730871"/>
                  <a:pt x="103387" y="1731689"/>
                </a:cubicBezTo>
                <a:cubicBezTo>
                  <a:pt x="105024" y="1732508"/>
                  <a:pt x="106252" y="1732917"/>
                  <a:pt x="107070" y="1732917"/>
                </a:cubicBezTo>
                <a:cubicBezTo>
                  <a:pt x="107889" y="1732917"/>
                  <a:pt x="108708" y="1733326"/>
                  <a:pt x="109526" y="1734145"/>
                </a:cubicBezTo>
                <a:cubicBezTo>
                  <a:pt x="111163" y="1734145"/>
                  <a:pt x="111982" y="1734554"/>
                  <a:pt x="111982" y="1735373"/>
                </a:cubicBezTo>
                <a:cubicBezTo>
                  <a:pt x="114438" y="1735373"/>
                  <a:pt x="118531" y="1734964"/>
                  <a:pt x="124260" y="1734145"/>
                </a:cubicBezTo>
                <a:cubicBezTo>
                  <a:pt x="125897" y="1733326"/>
                  <a:pt x="127534" y="1732917"/>
                  <a:pt x="129171" y="1732917"/>
                </a:cubicBezTo>
                <a:cubicBezTo>
                  <a:pt x="138176" y="1732099"/>
                  <a:pt x="153728" y="1728824"/>
                  <a:pt x="175829" y="1723094"/>
                </a:cubicBezTo>
                <a:cubicBezTo>
                  <a:pt x="179513" y="1722276"/>
                  <a:pt x="182684" y="1721969"/>
                  <a:pt x="185345" y="1722174"/>
                </a:cubicBezTo>
                <a:close/>
                <a:moveTo>
                  <a:pt x="3794692" y="1720639"/>
                </a:moveTo>
                <a:cubicBezTo>
                  <a:pt x="3797148" y="1720230"/>
                  <a:pt x="3799604" y="1720230"/>
                  <a:pt x="3802059" y="1720639"/>
                </a:cubicBezTo>
                <a:cubicBezTo>
                  <a:pt x="3802878" y="1720639"/>
                  <a:pt x="3804106" y="1721048"/>
                  <a:pt x="3805743" y="1721867"/>
                </a:cubicBezTo>
                <a:cubicBezTo>
                  <a:pt x="3816384" y="1726778"/>
                  <a:pt x="3824160" y="1731689"/>
                  <a:pt x="3829072" y="1736601"/>
                </a:cubicBezTo>
                <a:cubicBezTo>
                  <a:pt x="3834802" y="1741512"/>
                  <a:pt x="3834392" y="1745605"/>
                  <a:pt x="3827844" y="1748879"/>
                </a:cubicBezTo>
                <a:cubicBezTo>
                  <a:pt x="3818840" y="1752153"/>
                  <a:pt x="3807789" y="1755837"/>
                  <a:pt x="3794692" y="1759929"/>
                </a:cubicBezTo>
                <a:cubicBezTo>
                  <a:pt x="3793874" y="1759929"/>
                  <a:pt x="3792646" y="1760339"/>
                  <a:pt x="3791009" y="1761157"/>
                </a:cubicBezTo>
                <a:cubicBezTo>
                  <a:pt x="3790190" y="1761157"/>
                  <a:pt x="3789781" y="1761157"/>
                  <a:pt x="3789781" y="1761157"/>
                </a:cubicBezTo>
                <a:cubicBezTo>
                  <a:pt x="3790600" y="1761976"/>
                  <a:pt x="3791828" y="1762794"/>
                  <a:pt x="3793465" y="1763613"/>
                </a:cubicBezTo>
                <a:cubicBezTo>
                  <a:pt x="3795102" y="1765250"/>
                  <a:pt x="3796330" y="1766478"/>
                  <a:pt x="3797148" y="1767296"/>
                </a:cubicBezTo>
                <a:cubicBezTo>
                  <a:pt x="3800422" y="1768934"/>
                  <a:pt x="3800422" y="1773436"/>
                  <a:pt x="3797148" y="1780803"/>
                </a:cubicBezTo>
                <a:lnTo>
                  <a:pt x="3795920" y="1785714"/>
                </a:lnTo>
                <a:cubicBezTo>
                  <a:pt x="3815566" y="1780803"/>
                  <a:pt x="3829481" y="1777938"/>
                  <a:pt x="3837667" y="1777119"/>
                </a:cubicBezTo>
                <a:cubicBezTo>
                  <a:pt x="3844215" y="1774663"/>
                  <a:pt x="3849126" y="1774663"/>
                  <a:pt x="3852401" y="1777119"/>
                </a:cubicBezTo>
                <a:cubicBezTo>
                  <a:pt x="3858130" y="1777938"/>
                  <a:pt x="3866316" y="1782440"/>
                  <a:pt x="3876957" y="1790625"/>
                </a:cubicBezTo>
                <a:cubicBezTo>
                  <a:pt x="3880231" y="1793081"/>
                  <a:pt x="3881459" y="1795946"/>
                  <a:pt x="3880641" y="1799220"/>
                </a:cubicBezTo>
                <a:cubicBezTo>
                  <a:pt x="3879004" y="1802494"/>
                  <a:pt x="3876139" y="1804131"/>
                  <a:pt x="3872046" y="1804131"/>
                </a:cubicBezTo>
                <a:cubicBezTo>
                  <a:pt x="3846671" y="1804131"/>
                  <a:pt x="3822114" y="1805768"/>
                  <a:pt x="3798376" y="1809043"/>
                </a:cubicBezTo>
                <a:cubicBezTo>
                  <a:pt x="3797557" y="1809043"/>
                  <a:pt x="3795920" y="1809043"/>
                  <a:pt x="3793465" y="1809043"/>
                </a:cubicBezTo>
                <a:cubicBezTo>
                  <a:pt x="3790190" y="1809861"/>
                  <a:pt x="3787735" y="1810271"/>
                  <a:pt x="3786098" y="1810271"/>
                </a:cubicBezTo>
                <a:cubicBezTo>
                  <a:pt x="3783642" y="1817638"/>
                  <a:pt x="3781186" y="1824595"/>
                  <a:pt x="3778731" y="1831144"/>
                </a:cubicBezTo>
                <a:cubicBezTo>
                  <a:pt x="3780368" y="1830325"/>
                  <a:pt x="3783642" y="1829507"/>
                  <a:pt x="3788553" y="1828688"/>
                </a:cubicBezTo>
                <a:cubicBezTo>
                  <a:pt x="3797557" y="1826232"/>
                  <a:pt x="3802878" y="1824595"/>
                  <a:pt x="3804515" y="1823777"/>
                </a:cubicBezTo>
                <a:cubicBezTo>
                  <a:pt x="3810245" y="1822140"/>
                  <a:pt x="3815566" y="1822549"/>
                  <a:pt x="3820477" y="1825005"/>
                </a:cubicBezTo>
                <a:cubicBezTo>
                  <a:pt x="3825388" y="1827460"/>
                  <a:pt x="3832755" y="1833599"/>
                  <a:pt x="3842578" y="1843422"/>
                </a:cubicBezTo>
                <a:cubicBezTo>
                  <a:pt x="3845034" y="1847515"/>
                  <a:pt x="3845034" y="1852017"/>
                  <a:pt x="3842578" y="1856928"/>
                </a:cubicBezTo>
                <a:cubicBezTo>
                  <a:pt x="3840122" y="1863477"/>
                  <a:pt x="3838894" y="1877801"/>
                  <a:pt x="3838894" y="1899902"/>
                </a:cubicBezTo>
                <a:cubicBezTo>
                  <a:pt x="3838076" y="1917910"/>
                  <a:pt x="3835620" y="1928552"/>
                  <a:pt x="3831527" y="1931826"/>
                </a:cubicBezTo>
                <a:cubicBezTo>
                  <a:pt x="3827435" y="1936737"/>
                  <a:pt x="3822114" y="1937146"/>
                  <a:pt x="3815566" y="1933054"/>
                </a:cubicBezTo>
                <a:cubicBezTo>
                  <a:pt x="3810654" y="1929779"/>
                  <a:pt x="3806971" y="1925687"/>
                  <a:pt x="3804515" y="1920775"/>
                </a:cubicBezTo>
                <a:cubicBezTo>
                  <a:pt x="3803697" y="1917501"/>
                  <a:pt x="3803697" y="1913818"/>
                  <a:pt x="3804515" y="1909725"/>
                </a:cubicBezTo>
                <a:cubicBezTo>
                  <a:pt x="3805334" y="1902358"/>
                  <a:pt x="3805743" y="1883531"/>
                  <a:pt x="3805743" y="1853245"/>
                </a:cubicBezTo>
                <a:cubicBezTo>
                  <a:pt x="3805743" y="1849970"/>
                  <a:pt x="3804106" y="1848333"/>
                  <a:pt x="3800832" y="1848333"/>
                </a:cubicBezTo>
                <a:cubicBezTo>
                  <a:pt x="3775456" y="1852426"/>
                  <a:pt x="3757448" y="1855700"/>
                  <a:pt x="3746807" y="1858156"/>
                </a:cubicBezTo>
                <a:cubicBezTo>
                  <a:pt x="3745170" y="1867160"/>
                  <a:pt x="3744351" y="1884350"/>
                  <a:pt x="3744351" y="1909725"/>
                </a:cubicBezTo>
                <a:cubicBezTo>
                  <a:pt x="3744351" y="1923640"/>
                  <a:pt x="3742714" y="1932644"/>
                  <a:pt x="3739440" y="1936737"/>
                </a:cubicBezTo>
                <a:cubicBezTo>
                  <a:pt x="3736984" y="1940011"/>
                  <a:pt x="3733301" y="1940011"/>
                  <a:pt x="3728390" y="1936737"/>
                </a:cubicBezTo>
                <a:cubicBezTo>
                  <a:pt x="3721841" y="1933463"/>
                  <a:pt x="3717748" y="1930598"/>
                  <a:pt x="3716111" y="1928142"/>
                </a:cubicBezTo>
                <a:cubicBezTo>
                  <a:pt x="3712837" y="1924868"/>
                  <a:pt x="3712018" y="1919548"/>
                  <a:pt x="3713656" y="1912181"/>
                </a:cubicBezTo>
                <a:cubicBezTo>
                  <a:pt x="3716111" y="1896628"/>
                  <a:pt x="3717339" y="1881075"/>
                  <a:pt x="3717339" y="1865523"/>
                </a:cubicBezTo>
                <a:cubicBezTo>
                  <a:pt x="3717339" y="1853245"/>
                  <a:pt x="3715702" y="1844650"/>
                  <a:pt x="3712428" y="1839739"/>
                </a:cubicBezTo>
                <a:cubicBezTo>
                  <a:pt x="3709972" y="1835646"/>
                  <a:pt x="3711609" y="1833190"/>
                  <a:pt x="3717339" y="1832372"/>
                </a:cubicBezTo>
                <a:cubicBezTo>
                  <a:pt x="3724706" y="1833190"/>
                  <a:pt x="3732482" y="1835646"/>
                  <a:pt x="3740668" y="1839739"/>
                </a:cubicBezTo>
                <a:cubicBezTo>
                  <a:pt x="3744761" y="1838101"/>
                  <a:pt x="3749672" y="1836874"/>
                  <a:pt x="3755402" y="1836055"/>
                </a:cubicBezTo>
                <a:cubicBezTo>
                  <a:pt x="3757039" y="1829507"/>
                  <a:pt x="3757858" y="1822549"/>
                  <a:pt x="3757858" y="1815182"/>
                </a:cubicBezTo>
                <a:cubicBezTo>
                  <a:pt x="3750491" y="1816819"/>
                  <a:pt x="3743942" y="1817638"/>
                  <a:pt x="3738212" y="1817638"/>
                </a:cubicBezTo>
                <a:cubicBezTo>
                  <a:pt x="3737394" y="1817638"/>
                  <a:pt x="3736984" y="1817638"/>
                  <a:pt x="3736984" y="1817638"/>
                </a:cubicBezTo>
                <a:cubicBezTo>
                  <a:pt x="3732073" y="1819275"/>
                  <a:pt x="3727571" y="1819684"/>
                  <a:pt x="3723478" y="1818865"/>
                </a:cubicBezTo>
                <a:cubicBezTo>
                  <a:pt x="3719385" y="1817228"/>
                  <a:pt x="3715293" y="1815182"/>
                  <a:pt x="3711200" y="1812726"/>
                </a:cubicBezTo>
                <a:cubicBezTo>
                  <a:pt x="3711200" y="1812726"/>
                  <a:pt x="3711200" y="1813135"/>
                  <a:pt x="3711200" y="1813954"/>
                </a:cubicBezTo>
                <a:cubicBezTo>
                  <a:pt x="3710381" y="1813954"/>
                  <a:pt x="3709972" y="1814363"/>
                  <a:pt x="3709972" y="1815182"/>
                </a:cubicBezTo>
                <a:cubicBezTo>
                  <a:pt x="3707516" y="1842194"/>
                  <a:pt x="3699331" y="1870025"/>
                  <a:pt x="3685415" y="1898674"/>
                </a:cubicBezTo>
                <a:cubicBezTo>
                  <a:pt x="3672319" y="1924050"/>
                  <a:pt x="3652264" y="1944923"/>
                  <a:pt x="3625252" y="1961294"/>
                </a:cubicBezTo>
                <a:cubicBezTo>
                  <a:pt x="3621977" y="1962931"/>
                  <a:pt x="3619931" y="1963340"/>
                  <a:pt x="3619112" y="1962522"/>
                </a:cubicBezTo>
                <a:cubicBezTo>
                  <a:pt x="3618294" y="1960885"/>
                  <a:pt x="3619112" y="1958838"/>
                  <a:pt x="3621568" y="1956382"/>
                </a:cubicBezTo>
                <a:cubicBezTo>
                  <a:pt x="3648580" y="1926915"/>
                  <a:pt x="3666998" y="1883122"/>
                  <a:pt x="3676821" y="1825005"/>
                </a:cubicBezTo>
                <a:cubicBezTo>
                  <a:pt x="3682550" y="1792262"/>
                  <a:pt x="3682141" y="1772208"/>
                  <a:pt x="3675593" y="1764841"/>
                </a:cubicBezTo>
                <a:cubicBezTo>
                  <a:pt x="3673137" y="1759111"/>
                  <a:pt x="3674774" y="1755837"/>
                  <a:pt x="3680504" y="1755018"/>
                </a:cubicBezTo>
                <a:cubicBezTo>
                  <a:pt x="3683778" y="1755018"/>
                  <a:pt x="3689099" y="1756246"/>
                  <a:pt x="3696466" y="1758702"/>
                </a:cubicBezTo>
                <a:cubicBezTo>
                  <a:pt x="3698103" y="1759520"/>
                  <a:pt x="3699331" y="1759929"/>
                  <a:pt x="3700149" y="1759929"/>
                </a:cubicBezTo>
                <a:cubicBezTo>
                  <a:pt x="3702605" y="1759111"/>
                  <a:pt x="3706289" y="1757883"/>
                  <a:pt x="3711200" y="1756246"/>
                </a:cubicBezTo>
                <a:cubicBezTo>
                  <a:pt x="3731664" y="1749698"/>
                  <a:pt x="3745988" y="1744786"/>
                  <a:pt x="3754174" y="1741512"/>
                </a:cubicBezTo>
                <a:cubicBezTo>
                  <a:pt x="3763178" y="1737419"/>
                  <a:pt x="3774229" y="1731280"/>
                  <a:pt x="3787325" y="1723094"/>
                </a:cubicBezTo>
                <a:cubicBezTo>
                  <a:pt x="3789781" y="1721867"/>
                  <a:pt x="3792237" y="1721048"/>
                  <a:pt x="3794692" y="1720639"/>
                </a:cubicBezTo>
                <a:close/>
                <a:moveTo>
                  <a:pt x="8347670" y="1720332"/>
                </a:moveTo>
                <a:cubicBezTo>
                  <a:pt x="8348693" y="1720127"/>
                  <a:pt x="8350023" y="1720230"/>
                  <a:pt x="8351660" y="1720639"/>
                </a:cubicBezTo>
                <a:cubicBezTo>
                  <a:pt x="8363939" y="1723094"/>
                  <a:pt x="8372534" y="1727187"/>
                  <a:pt x="8377445" y="1732917"/>
                </a:cubicBezTo>
                <a:cubicBezTo>
                  <a:pt x="8380719" y="1737010"/>
                  <a:pt x="8381128" y="1740284"/>
                  <a:pt x="8378673" y="1742740"/>
                </a:cubicBezTo>
                <a:cubicBezTo>
                  <a:pt x="8377854" y="1743558"/>
                  <a:pt x="8376626" y="1745195"/>
                  <a:pt x="8374989" y="1747651"/>
                </a:cubicBezTo>
                <a:cubicBezTo>
                  <a:pt x="8384812" y="1745195"/>
                  <a:pt x="8392588" y="1742740"/>
                  <a:pt x="8398318" y="1740284"/>
                </a:cubicBezTo>
                <a:cubicBezTo>
                  <a:pt x="8400774" y="1737828"/>
                  <a:pt x="8405276" y="1737419"/>
                  <a:pt x="8411824" y="1739056"/>
                </a:cubicBezTo>
                <a:cubicBezTo>
                  <a:pt x="8418373" y="1741512"/>
                  <a:pt x="8423284" y="1745195"/>
                  <a:pt x="8426558" y="1750107"/>
                </a:cubicBezTo>
                <a:cubicBezTo>
                  <a:pt x="8429014" y="1755837"/>
                  <a:pt x="8427786" y="1759520"/>
                  <a:pt x="8422875" y="1761157"/>
                </a:cubicBezTo>
                <a:cubicBezTo>
                  <a:pt x="8422056" y="1761157"/>
                  <a:pt x="8421238" y="1761567"/>
                  <a:pt x="8420419" y="1762385"/>
                </a:cubicBezTo>
                <a:cubicBezTo>
                  <a:pt x="8412233" y="1764841"/>
                  <a:pt x="8401183" y="1766069"/>
                  <a:pt x="8387268" y="1766069"/>
                </a:cubicBezTo>
                <a:cubicBezTo>
                  <a:pt x="8382356" y="1766887"/>
                  <a:pt x="8373761" y="1766478"/>
                  <a:pt x="8361483" y="1764841"/>
                </a:cubicBezTo>
                <a:cubicBezTo>
                  <a:pt x="8361483" y="1764841"/>
                  <a:pt x="8361074" y="1765659"/>
                  <a:pt x="8360255" y="1767296"/>
                </a:cubicBezTo>
                <a:cubicBezTo>
                  <a:pt x="8359437" y="1768115"/>
                  <a:pt x="8358618" y="1768934"/>
                  <a:pt x="8357800" y="1769752"/>
                </a:cubicBezTo>
                <a:cubicBezTo>
                  <a:pt x="8359437" y="1769752"/>
                  <a:pt x="8362302" y="1769752"/>
                  <a:pt x="8366394" y="1769752"/>
                </a:cubicBezTo>
                <a:cubicBezTo>
                  <a:pt x="8374580" y="1768934"/>
                  <a:pt x="8379491" y="1768934"/>
                  <a:pt x="8381128" y="1769752"/>
                </a:cubicBezTo>
                <a:cubicBezTo>
                  <a:pt x="8393407" y="1772208"/>
                  <a:pt x="8399955" y="1779165"/>
                  <a:pt x="8400774" y="1790625"/>
                </a:cubicBezTo>
                <a:cubicBezTo>
                  <a:pt x="8399137" y="1802085"/>
                  <a:pt x="8392997" y="1804950"/>
                  <a:pt x="8382356" y="1799220"/>
                </a:cubicBezTo>
                <a:cubicBezTo>
                  <a:pt x="8376626" y="1795127"/>
                  <a:pt x="8366394" y="1787351"/>
                  <a:pt x="8351660" y="1775891"/>
                </a:cubicBezTo>
                <a:cubicBezTo>
                  <a:pt x="8349205" y="1777528"/>
                  <a:pt x="8345521" y="1780393"/>
                  <a:pt x="8340610" y="1784486"/>
                </a:cubicBezTo>
                <a:cubicBezTo>
                  <a:pt x="8335699" y="1787760"/>
                  <a:pt x="8332015" y="1790625"/>
                  <a:pt x="8329559" y="1793081"/>
                </a:cubicBezTo>
                <a:cubicBezTo>
                  <a:pt x="8332015" y="1793081"/>
                  <a:pt x="8334061" y="1793081"/>
                  <a:pt x="8335699" y="1793081"/>
                </a:cubicBezTo>
                <a:cubicBezTo>
                  <a:pt x="8345521" y="1797992"/>
                  <a:pt x="8350023" y="1804131"/>
                  <a:pt x="8349205" y="1811498"/>
                </a:cubicBezTo>
                <a:cubicBezTo>
                  <a:pt x="8351660" y="1810680"/>
                  <a:pt x="8355344" y="1809861"/>
                  <a:pt x="8360255" y="1809043"/>
                </a:cubicBezTo>
                <a:cubicBezTo>
                  <a:pt x="8364348" y="1808224"/>
                  <a:pt x="8367622" y="1807815"/>
                  <a:pt x="8370078" y="1807815"/>
                </a:cubicBezTo>
                <a:cubicBezTo>
                  <a:pt x="8374989" y="1806996"/>
                  <a:pt x="8381947" y="1805768"/>
                  <a:pt x="8390951" y="1804131"/>
                </a:cubicBezTo>
                <a:cubicBezTo>
                  <a:pt x="8403229" y="1802494"/>
                  <a:pt x="8410596" y="1801266"/>
                  <a:pt x="8413052" y="1800448"/>
                </a:cubicBezTo>
                <a:cubicBezTo>
                  <a:pt x="8417963" y="1797992"/>
                  <a:pt x="8422056" y="1798402"/>
                  <a:pt x="8425330" y="1801676"/>
                </a:cubicBezTo>
                <a:cubicBezTo>
                  <a:pt x="8435972" y="1807406"/>
                  <a:pt x="8444566" y="1813954"/>
                  <a:pt x="8451115" y="1821321"/>
                </a:cubicBezTo>
                <a:cubicBezTo>
                  <a:pt x="8454389" y="1831144"/>
                  <a:pt x="8453161" y="1836874"/>
                  <a:pt x="8447431" y="1838511"/>
                </a:cubicBezTo>
                <a:cubicBezTo>
                  <a:pt x="8422875" y="1841785"/>
                  <a:pt x="8404866" y="1847106"/>
                  <a:pt x="8393407" y="1854473"/>
                </a:cubicBezTo>
                <a:cubicBezTo>
                  <a:pt x="8390132" y="1856928"/>
                  <a:pt x="8388086" y="1857747"/>
                  <a:pt x="8387268" y="1856928"/>
                </a:cubicBezTo>
                <a:cubicBezTo>
                  <a:pt x="8385630" y="1856110"/>
                  <a:pt x="8385630" y="1854063"/>
                  <a:pt x="8387268" y="1850789"/>
                </a:cubicBezTo>
                <a:cubicBezTo>
                  <a:pt x="8387268" y="1849970"/>
                  <a:pt x="8388086" y="1849152"/>
                  <a:pt x="8389723" y="1848333"/>
                </a:cubicBezTo>
                <a:cubicBezTo>
                  <a:pt x="8393816" y="1840966"/>
                  <a:pt x="8396681" y="1836055"/>
                  <a:pt x="8398318" y="1833599"/>
                </a:cubicBezTo>
                <a:cubicBezTo>
                  <a:pt x="8399137" y="1829507"/>
                  <a:pt x="8397909" y="1827051"/>
                  <a:pt x="8394635" y="1826232"/>
                </a:cubicBezTo>
                <a:cubicBezTo>
                  <a:pt x="8377445" y="1826232"/>
                  <a:pt x="8334471" y="1832781"/>
                  <a:pt x="8265712" y="1845878"/>
                </a:cubicBezTo>
                <a:cubicBezTo>
                  <a:pt x="8259983" y="1847515"/>
                  <a:pt x="8253843" y="1847106"/>
                  <a:pt x="8247295" y="1844650"/>
                </a:cubicBezTo>
                <a:cubicBezTo>
                  <a:pt x="8247295" y="1857747"/>
                  <a:pt x="8243611" y="1867569"/>
                  <a:pt x="8236244" y="1874118"/>
                </a:cubicBezTo>
                <a:cubicBezTo>
                  <a:pt x="8228059" y="1881485"/>
                  <a:pt x="8220283" y="1880666"/>
                  <a:pt x="8212915" y="1871662"/>
                </a:cubicBezTo>
                <a:cubicBezTo>
                  <a:pt x="8206367" y="1861021"/>
                  <a:pt x="8207185" y="1850380"/>
                  <a:pt x="8215371" y="1839739"/>
                </a:cubicBezTo>
                <a:cubicBezTo>
                  <a:pt x="8225193" y="1831553"/>
                  <a:pt x="8230923" y="1823367"/>
                  <a:pt x="8232561" y="1815182"/>
                </a:cubicBezTo>
                <a:cubicBezTo>
                  <a:pt x="8232561" y="1814363"/>
                  <a:pt x="8232970" y="1813954"/>
                  <a:pt x="8233789" y="1813954"/>
                </a:cubicBezTo>
                <a:cubicBezTo>
                  <a:pt x="8233789" y="1813135"/>
                  <a:pt x="8233789" y="1812726"/>
                  <a:pt x="8233789" y="1812726"/>
                </a:cubicBezTo>
                <a:cubicBezTo>
                  <a:pt x="8230515" y="1812726"/>
                  <a:pt x="8230923" y="1810271"/>
                  <a:pt x="8235017" y="1805359"/>
                </a:cubicBezTo>
                <a:cubicBezTo>
                  <a:pt x="8240747" y="1798811"/>
                  <a:pt x="8249751" y="1784077"/>
                  <a:pt x="8262029" y="1761157"/>
                </a:cubicBezTo>
                <a:cubicBezTo>
                  <a:pt x="8267759" y="1750516"/>
                  <a:pt x="8269805" y="1742740"/>
                  <a:pt x="8268168" y="1737828"/>
                </a:cubicBezTo>
                <a:cubicBezTo>
                  <a:pt x="8267349" y="1731280"/>
                  <a:pt x="8269395" y="1728415"/>
                  <a:pt x="8274307" y="1729234"/>
                </a:cubicBezTo>
                <a:cubicBezTo>
                  <a:pt x="8286585" y="1733326"/>
                  <a:pt x="8295589" y="1737828"/>
                  <a:pt x="8301319" y="1742740"/>
                </a:cubicBezTo>
                <a:cubicBezTo>
                  <a:pt x="8303775" y="1745195"/>
                  <a:pt x="8303775" y="1748060"/>
                  <a:pt x="8301319" y="1751335"/>
                </a:cubicBezTo>
                <a:cubicBezTo>
                  <a:pt x="8301319" y="1752153"/>
                  <a:pt x="8301319" y="1752562"/>
                  <a:pt x="8301319" y="1752562"/>
                </a:cubicBezTo>
                <a:cubicBezTo>
                  <a:pt x="8299682" y="1753381"/>
                  <a:pt x="8298864" y="1754609"/>
                  <a:pt x="8298864" y="1756246"/>
                </a:cubicBezTo>
                <a:cubicBezTo>
                  <a:pt x="8304594" y="1754609"/>
                  <a:pt x="8309914" y="1752562"/>
                  <a:pt x="8314825" y="1750107"/>
                </a:cubicBezTo>
                <a:cubicBezTo>
                  <a:pt x="8319737" y="1748470"/>
                  <a:pt x="8323830" y="1748470"/>
                  <a:pt x="8327104" y="1750107"/>
                </a:cubicBezTo>
                <a:cubicBezTo>
                  <a:pt x="8331197" y="1751744"/>
                  <a:pt x="8334471" y="1754200"/>
                  <a:pt x="8336926" y="1757474"/>
                </a:cubicBezTo>
                <a:cubicBezTo>
                  <a:pt x="8338564" y="1755018"/>
                  <a:pt x="8339791" y="1752562"/>
                  <a:pt x="8340610" y="1750107"/>
                </a:cubicBezTo>
                <a:cubicBezTo>
                  <a:pt x="8344703" y="1740284"/>
                  <a:pt x="8346340" y="1733736"/>
                  <a:pt x="8345521" y="1730461"/>
                </a:cubicBezTo>
                <a:cubicBezTo>
                  <a:pt x="8345521" y="1729643"/>
                  <a:pt x="8345521" y="1728824"/>
                  <a:pt x="8345521" y="1728006"/>
                </a:cubicBezTo>
                <a:cubicBezTo>
                  <a:pt x="8344703" y="1725550"/>
                  <a:pt x="8344703" y="1723504"/>
                  <a:pt x="8345521" y="1721867"/>
                </a:cubicBezTo>
                <a:cubicBezTo>
                  <a:pt x="8345931" y="1721048"/>
                  <a:pt x="8346647" y="1720536"/>
                  <a:pt x="8347670" y="1720332"/>
                </a:cubicBezTo>
                <a:close/>
                <a:moveTo>
                  <a:pt x="7321472" y="1719411"/>
                </a:moveTo>
                <a:cubicBezTo>
                  <a:pt x="7333751" y="1720230"/>
                  <a:pt x="7346029" y="1721867"/>
                  <a:pt x="7358307" y="1724322"/>
                </a:cubicBezTo>
                <a:cubicBezTo>
                  <a:pt x="7368129" y="1727597"/>
                  <a:pt x="7373041" y="1734554"/>
                  <a:pt x="7373041" y="1745195"/>
                </a:cubicBezTo>
                <a:cubicBezTo>
                  <a:pt x="7373041" y="1746014"/>
                  <a:pt x="7372632" y="1747242"/>
                  <a:pt x="7371813" y="1748879"/>
                </a:cubicBezTo>
                <a:cubicBezTo>
                  <a:pt x="7370995" y="1753790"/>
                  <a:pt x="7369767" y="1757474"/>
                  <a:pt x="7368129" y="1759929"/>
                </a:cubicBezTo>
                <a:cubicBezTo>
                  <a:pt x="7361581" y="1767296"/>
                  <a:pt x="7354215" y="1766887"/>
                  <a:pt x="7346029" y="1758702"/>
                </a:cubicBezTo>
                <a:cubicBezTo>
                  <a:pt x="7336206" y="1748879"/>
                  <a:pt x="7326793" y="1737828"/>
                  <a:pt x="7317789" y="1725550"/>
                </a:cubicBezTo>
                <a:cubicBezTo>
                  <a:pt x="7316151" y="1722276"/>
                  <a:pt x="7315333" y="1720639"/>
                  <a:pt x="7315333" y="1720639"/>
                </a:cubicBezTo>
                <a:cubicBezTo>
                  <a:pt x="7316151" y="1719820"/>
                  <a:pt x="7318198" y="1719411"/>
                  <a:pt x="7321472" y="1719411"/>
                </a:cubicBezTo>
                <a:close/>
                <a:moveTo>
                  <a:pt x="8030563" y="1718183"/>
                </a:moveTo>
                <a:cubicBezTo>
                  <a:pt x="8033838" y="1717365"/>
                  <a:pt x="8037931" y="1718183"/>
                  <a:pt x="8042842" y="1720639"/>
                </a:cubicBezTo>
                <a:cubicBezTo>
                  <a:pt x="8048572" y="1723913"/>
                  <a:pt x="8053893" y="1729234"/>
                  <a:pt x="8058804" y="1736601"/>
                </a:cubicBezTo>
                <a:cubicBezTo>
                  <a:pt x="8061259" y="1741512"/>
                  <a:pt x="8061259" y="1746014"/>
                  <a:pt x="8058804" y="1750107"/>
                </a:cubicBezTo>
                <a:cubicBezTo>
                  <a:pt x="8055529" y="1753381"/>
                  <a:pt x="8051437" y="1760748"/>
                  <a:pt x="8046525" y="1772208"/>
                </a:cubicBezTo>
                <a:cubicBezTo>
                  <a:pt x="8043251" y="1780393"/>
                  <a:pt x="8038749" y="1791853"/>
                  <a:pt x="8033019" y="1806587"/>
                </a:cubicBezTo>
                <a:cubicBezTo>
                  <a:pt x="8033019" y="1806587"/>
                  <a:pt x="8032610" y="1806587"/>
                  <a:pt x="8031791" y="1806587"/>
                </a:cubicBezTo>
                <a:cubicBezTo>
                  <a:pt x="8031791" y="1807406"/>
                  <a:pt x="8031383" y="1807815"/>
                  <a:pt x="8030563" y="1807815"/>
                </a:cubicBezTo>
                <a:cubicBezTo>
                  <a:pt x="8035475" y="1806996"/>
                  <a:pt x="8042433" y="1805768"/>
                  <a:pt x="8051437" y="1804131"/>
                </a:cubicBezTo>
                <a:cubicBezTo>
                  <a:pt x="8053893" y="1803313"/>
                  <a:pt x="8055529" y="1802904"/>
                  <a:pt x="8056348" y="1802904"/>
                </a:cubicBezTo>
                <a:cubicBezTo>
                  <a:pt x="8062897" y="1800448"/>
                  <a:pt x="8069036" y="1800448"/>
                  <a:pt x="8074765" y="1802904"/>
                </a:cubicBezTo>
                <a:cubicBezTo>
                  <a:pt x="8082133" y="1804541"/>
                  <a:pt x="8087863" y="1807815"/>
                  <a:pt x="8091955" y="1812726"/>
                </a:cubicBezTo>
                <a:cubicBezTo>
                  <a:pt x="8099323" y="1820912"/>
                  <a:pt x="8098913" y="1826642"/>
                  <a:pt x="8090727" y="1829916"/>
                </a:cubicBezTo>
                <a:cubicBezTo>
                  <a:pt x="8082542" y="1830734"/>
                  <a:pt x="8064125" y="1832372"/>
                  <a:pt x="8035475" y="1834827"/>
                </a:cubicBezTo>
                <a:cubicBezTo>
                  <a:pt x="8015011" y="1836464"/>
                  <a:pt x="7999459" y="1837692"/>
                  <a:pt x="7988817" y="1838511"/>
                </a:cubicBezTo>
                <a:cubicBezTo>
                  <a:pt x="7983087" y="1839329"/>
                  <a:pt x="7977767" y="1839739"/>
                  <a:pt x="7972855" y="1839739"/>
                </a:cubicBezTo>
                <a:cubicBezTo>
                  <a:pt x="7976949" y="1842194"/>
                  <a:pt x="7978995" y="1845468"/>
                  <a:pt x="7978995" y="1849561"/>
                </a:cubicBezTo>
                <a:cubicBezTo>
                  <a:pt x="7978176" y="1852835"/>
                  <a:pt x="7977767" y="1855700"/>
                  <a:pt x="7977767" y="1858156"/>
                </a:cubicBezTo>
                <a:cubicBezTo>
                  <a:pt x="7994957" y="1855700"/>
                  <a:pt x="8013374" y="1849970"/>
                  <a:pt x="8033019" y="1840966"/>
                </a:cubicBezTo>
                <a:cubicBezTo>
                  <a:pt x="8037931" y="1839329"/>
                  <a:pt x="8042433" y="1839739"/>
                  <a:pt x="8046525" y="1842194"/>
                </a:cubicBezTo>
                <a:cubicBezTo>
                  <a:pt x="8053893" y="1846287"/>
                  <a:pt x="8060441" y="1853245"/>
                  <a:pt x="8066171" y="1863067"/>
                </a:cubicBezTo>
                <a:cubicBezTo>
                  <a:pt x="8066989" y="1867160"/>
                  <a:pt x="8066580" y="1870025"/>
                  <a:pt x="8064943" y="1871662"/>
                </a:cubicBezTo>
                <a:cubicBezTo>
                  <a:pt x="8060031" y="1877392"/>
                  <a:pt x="8055529" y="1884350"/>
                  <a:pt x="8051437" y="1892535"/>
                </a:cubicBezTo>
                <a:cubicBezTo>
                  <a:pt x="8050619" y="1893354"/>
                  <a:pt x="8050209" y="1894582"/>
                  <a:pt x="8050209" y="1896219"/>
                </a:cubicBezTo>
                <a:cubicBezTo>
                  <a:pt x="8046935" y="1903586"/>
                  <a:pt x="8043661" y="1908497"/>
                  <a:pt x="8040387" y="1910953"/>
                </a:cubicBezTo>
                <a:cubicBezTo>
                  <a:pt x="8064125" y="1928142"/>
                  <a:pt x="8093593" y="1942876"/>
                  <a:pt x="8128791" y="1955155"/>
                </a:cubicBezTo>
                <a:cubicBezTo>
                  <a:pt x="8131246" y="1955973"/>
                  <a:pt x="8132474" y="1957201"/>
                  <a:pt x="8132474" y="1958838"/>
                </a:cubicBezTo>
                <a:cubicBezTo>
                  <a:pt x="8132474" y="1960475"/>
                  <a:pt x="8131246" y="1961294"/>
                  <a:pt x="8128791" y="1961294"/>
                </a:cubicBezTo>
                <a:cubicBezTo>
                  <a:pt x="8107508" y="1964568"/>
                  <a:pt x="8085816" y="1966205"/>
                  <a:pt x="8063715" y="1966205"/>
                </a:cubicBezTo>
                <a:cubicBezTo>
                  <a:pt x="8057985" y="1966205"/>
                  <a:pt x="8053074" y="1964159"/>
                  <a:pt x="8048981" y="1960066"/>
                </a:cubicBezTo>
                <a:cubicBezTo>
                  <a:pt x="8041614" y="1953518"/>
                  <a:pt x="8032201" y="1944104"/>
                  <a:pt x="8020741" y="1931826"/>
                </a:cubicBezTo>
                <a:cubicBezTo>
                  <a:pt x="8001915" y="1946560"/>
                  <a:pt x="7985543" y="1955155"/>
                  <a:pt x="7971628" y="1957610"/>
                </a:cubicBezTo>
                <a:cubicBezTo>
                  <a:pt x="7970809" y="1973163"/>
                  <a:pt x="7969172" y="1983804"/>
                  <a:pt x="7966717" y="1989534"/>
                </a:cubicBezTo>
                <a:cubicBezTo>
                  <a:pt x="7962623" y="1993627"/>
                  <a:pt x="7958121" y="1994036"/>
                  <a:pt x="7953211" y="1990762"/>
                </a:cubicBezTo>
                <a:cubicBezTo>
                  <a:pt x="7942569" y="1983395"/>
                  <a:pt x="7938477" y="1971935"/>
                  <a:pt x="7940932" y="1956382"/>
                </a:cubicBezTo>
                <a:cubicBezTo>
                  <a:pt x="7941751" y="1954745"/>
                  <a:pt x="7942160" y="1951880"/>
                  <a:pt x="7942160" y="1947788"/>
                </a:cubicBezTo>
                <a:cubicBezTo>
                  <a:pt x="7942979" y="1942876"/>
                  <a:pt x="7943387" y="1939602"/>
                  <a:pt x="7943387" y="1937965"/>
                </a:cubicBezTo>
                <a:cubicBezTo>
                  <a:pt x="7937658" y="1940421"/>
                  <a:pt x="7929063" y="1944104"/>
                  <a:pt x="7917603" y="1949016"/>
                </a:cubicBezTo>
                <a:cubicBezTo>
                  <a:pt x="7905325" y="1954745"/>
                  <a:pt x="7896321" y="1958838"/>
                  <a:pt x="7890591" y="1961294"/>
                </a:cubicBezTo>
                <a:cubicBezTo>
                  <a:pt x="7885679" y="1964568"/>
                  <a:pt x="7881587" y="1964977"/>
                  <a:pt x="7878313" y="1962522"/>
                </a:cubicBezTo>
                <a:cubicBezTo>
                  <a:pt x="7868490" y="1955155"/>
                  <a:pt x="7862760" y="1946151"/>
                  <a:pt x="7861123" y="1935509"/>
                </a:cubicBezTo>
                <a:cubicBezTo>
                  <a:pt x="7860305" y="1931417"/>
                  <a:pt x="7862351" y="1929779"/>
                  <a:pt x="7867262" y="1930598"/>
                </a:cubicBezTo>
                <a:cubicBezTo>
                  <a:pt x="7868899" y="1930598"/>
                  <a:pt x="7871355" y="1930189"/>
                  <a:pt x="7874629" y="1929370"/>
                </a:cubicBezTo>
                <a:cubicBezTo>
                  <a:pt x="7883633" y="1927733"/>
                  <a:pt x="7891000" y="1926505"/>
                  <a:pt x="7896730" y="1925687"/>
                </a:cubicBezTo>
                <a:cubicBezTo>
                  <a:pt x="7896730" y="1920775"/>
                  <a:pt x="7896321" y="1911771"/>
                  <a:pt x="7895502" y="1898674"/>
                </a:cubicBezTo>
                <a:cubicBezTo>
                  <a:pt x="7895502" y="1886396"/>
                  <a:pt x="7895502" y="1878211"/>
                  <a:pt x="7895502" y="1874118"/>
                </a:cubicBezTo>
                <a:cubicBezTo>
                  <a:pt x="7895502" y="1861839"/>
                  <a:pt x="7895502" y="1854063"/>
                  <a:pt x="7895502" y="1850789"/>
                </a:cubicBezTo>
                <a:cubicBezTo>
                  <a:pt x="7893047" y="1850789"/>
                  <a:pt x="7891409" y="1851198"/>
                  <a:pt x="7890591" y="1852017"/>
                </a:cubicBezTo>
                <a:cubicBezTo>
                  <a:pt x="7885679" y="1852835"/>
                  <a:pt x="7881587" y="1852017"/>
                  <a:pt x="7878313" y="1849561"/>
                </a:cubicBezTo>
                <a:cubicBezTo>
                  <a:pt x="7875039" y="1847106"/>
                  <a:pt x="7870127" y="1842603"/>
                  <a:pt x="7863579" y="1836055"/>
                </a:cubicBezTo>
                <a:cubicBezTo>
                  <a:pt x="7861941" y="1833599"/>
                  <a:pt x="7861532" y="1831553"/>
                  <a:pt x="7862351" y="1829916"/>
                </a:cubicBezTo>
                <a:cubicBezTo>
                  <a:pt x="7863169" y="1829097"/>
                  <a:pt x="7864807" y="1828688"/>
                  <a:pt x="7867262" y="1828688"/>
                </a:cubicBezTo>
                <a:cubicBezTo>
                  <a:pt x="7872992" y="1827869"/>
                  <a:pt x="7882815" y="1826642"/>
                  <a:pt x="7896730" y="1825005"/>
                </a:cubicBezTo>
                <a:cubicBezTo>
                  <a:pt x="7910645" y="1823367"/>
                  <a:pt x="7920059" y="1822140"/>
                  <a:pt x="7924970" y="1821321"/>
                </a:cubicBezTo>
                <a:cubicBezTo>
                  <a:pt x="7937249" y="1820502"/>
                  <a:pt x="7953211" y="1818865"/>
                  <a:pt x="7972855" y="1816410"/>
                </a:cubicBezTo>
                <a:cubicBezTo>
                  <a:pt x="7982679" y="1814773"/>
                  <a:pt x="7990455" y="1813545"/>
                  <a:pt x="7996185" y="1812726"/>
                </a:cubicBezTo>
                <a:cubicBezTo>
                  <a:pt x="8001915" y="1812726"/>
                  <a:pt x="8008463" y="1811908"/>
                  <a:pt x="8015829" y="1810271"/>
                </a:cubicBezTo>
                <a:cubicBezTo>
                  <a:pt x="8015829" y="1810271"/>
                  <a:pt x="8015421" y="1809861"/>
                  <a:pt x="8014602" y="1809043"/>
                </a:cubicBezTo>
                <a:cubicBezTo>
                  <a:pt x="8010509" y="1807406"/>
                  <a:pt x="8007644" y="1803722"/>
                  <a:pt x="8006007" y="1797992"/>
                </a:cubicBezTo>
                <a:cubicBezTo>
                  <a:pt x="7986362" y="1802085"/>
                  <a:pt x="7970400" y="1804541"/>
                  <a:pt x="7958121" y="1805359"/>
                </a:cubicBezTo>
                <a:cubicBezTo>
                  <a:pt x="7958940" y="1810271"/>
                  <a:pt x="7958121" y="1813135"/>
                  <a:pt x="7955666" y="1813954"/>
                </a:cubicBezTo>
                <a:cubicBezTo>
                  <a:pt x="7950755" y="1816410"/>
                  <a:pt x="7946662" y="1816410"/>
                  <a:pt x="7943387" y="1813954"/>
                </a:cubicBezTo>
                <a:cubicBezTo>
                  <a:pt x="7938477" y="1810680"/>
                  <a:pt x="7934793" y="1805768"/>
                  <a:pt x="7932337" y="1799220"/>
                </a:cubicBezTo>
                <a:cubicBezTo>
                  <a:pt x="7925789" y="1764841"/>
                  <a:pt x="7919649" y="1745195"/>
                  <a:pt x="7913919" y="1740284"/>
                </a:cubicBezTo>
                <a:cubicBezTo>
                  <a:pt x="7909009" y="1733736"/>
                  <a:pt x="7909827" y="1730052"/>
                  <a:pt x="7916375" y="1729234"/>
                </a:cubicBezTo>
                <a:cubicBezTo>
                  <a:pt x="7927017" y="1730052"/>
                  <a:pt x="7934793" y="1731689"/>
                  <a:pt x="7939704" y="1734145"/>
                </a:cubicBezTo>
                <a:cubicBezTo>
                  <a:pt x="7947889" y="1732508"/>
                  <a:pt x="7965898" y="1729234"/>
                  <a:pt x="7993729" y="1724322"/>
                </a:cubicBezTo>
                <a:cubicBezTo>
                  <a:pt x="8011737" y="1721867"/>
                  <a:pt x="8024015" y="1719820"/>
                  <a:pt x="8030563" y="1718183"/>
                </a:cubicBezTo>
                <a:close/>
                <a:moveTo>
                  <a:pt x="6725639" y="1718183"/>
                </a:moveTo>
                <a:cubicBezTo>
                  <a:pt x="6728913" y="1717365"/>
                  <a:pt x="6733006" y="1718183"/>
                  <a:pt x="6737917" y="1720639"/>
                </a:cubicBezTo>
                <a:cubicBezTo>
                  <a:pt x="6743647" y="1723913"/>
                  <a:pt x="6748968" y="1729234"/>
                  <a:pt x="6753879" y="1736601"/>
                </a:cubicBezTo>
                <a:cubicBezTo>
                  <a:pt x="6756335" y="1741512"/>
                  <a:pt x="6756335" y="1746014"/>
                  <a:pt x="6753879" y="1750107"/>
                </a:cubicBezTo>
                <a:cubicBezTo>
                  <a:pt x="6750605" y="1753381"/>
                  <a:pt x="6746512" y="1760748"/>
                  <a:pt x="6741601" y="1772208"/>
                </a:cubicBezTo>
                <a:cubicBezTo>
                  <a:pt x="6738327" y="1780393"/>
                  <a:pt x="6733825" y="1791853"/>
                  <a:pt x="6728095" y="1806587"/>
                </a:cubicBezTo>
                <a:cubicBezTo>
                  <a:pt x="6728095" y="1806587"/>
                  <a:pt x="6727685" y="1806587"/>
                  <a:pt x="6726867" y="1806587"/>
                </a:cubicBezTo>
                <a:cubicBezTo>
                  <a:pt x="6726867" y="1807406"/>
                  <a:pt x="6726458" y="1807815"/>
                  <a:pt x="6725639" y="1807815"/>
                </a:cubicBezTo>
                <a:cubicBezTo>
                  <a:pt x="6730550" y="1806996"/>
                  <a:pt x="6737508" y="1805768"/>
                  <a:pt x="6746512" y="1804131"/>
                </a:cubicBezTo>
                <a:cubicBezTo>
                  <a:pt x="6748968" y="1803313"/>
                  <a:pt x="6750605" y="1802904"/>
                  <a:pt x="6751423" y="1802904"/>
                </a:cubicBezTo>
                <a:cubicBezTo>
                  <a:pt x="6757972" y="1800448"/>
                  <a:pt x="6764111" y="1800448"/>
                  <a:pt x="6769841" y="1802904"/>
                </a:cubicBezTo>
                <a:cubicBezTo>
                  <a:pt x="6777208" y="1804541"/>
                  <a:pt x="6782938" y="1807815"/>
                  <a:pt x="6787031" y="1812726"/>
                </a:cubicBezTo>
                <a:cubicBezTo>
                  <a:pt x="6794398" y="1820912"/>
                  <a:pt x="6793988" y="1826642"/>
                  <a:pt x="6785803" y="1829916"/>
                </a:cubicBezTo>
                <a:cubicBezTo>
                  <a:pt x="6777617" y="1830734"/>
                  <a:pt x="6759200" y="1832372"/>
                  <a:pt x="6730550" y="1834827"/>
                </a:cubicBezTo>
                <a:cubicBezTo>
                  <a:pt x="6710086" y="1836464"/>
                  <a:pt x="6694534" y="1837692"/>
                  <a:pt x="6683893" y="1838511"/>
                </a:cubicBezTo>
                <a:cubicBezTo>
                  <a:pt x="6678163" y="1839329"/>
                  <a:pt x="6672842" y="1839739"/>
                  <a:pt x="6667931" y="1839739"/>
                </a:cubicBezTo>
                <a:cubicBezTo>
                  <a:pt x="6672024" y="1842194"/>
                  <a:pt x="6674070" y="1845468"/>
                  <a:pt x="6674070" y="1849561"/>
                </a:cubicBezTo>
                <a:cubicBezTo>
                  <a:pt x="6673251" y="1852835"/>
                  <a:pt x="6672842" y="1855700"/>
                  <a:pt x="6672842" y="1858156"/>
                </a:cubicBezTo>
                <a:cubicBezTo>
                  <a:pt x="6690032" y="1855700"/>
                  <a:pt x="6708449" y="1849970"/>
                  <a:pt x="6728095" y="1840966"/>
                </a:cubicBezTo>
                <a:cubicBezTo>
                  <a:pt x="6733006" y="1839329"/>
                  <a:pt x="6737508" y="1839739"/>
                  <a:pt x="6741601" y="1842194"/>
                </a:cubicBezTo>
                <a:cubicBezTo>
                  <a:pt x="6748968" y="1846287"/>
                  <a:pt x="6755516" y="1853245"/>
                  <a:pt x="6761246" y="1863067"/>
                </a:cubicBezTo>
                <a:cubicBezTo>
                  <a:pt x="6762065" y="1867160"/>
                  <a:pt x="6761655" y="1870025"/>
                  <a:pt x="6760018" y="1871662"/>
                </a:cubicBezTo>
                <a:cubicBezTo>
                  <a:pt x="6755107" y="1877392"/>
                  <a:pt x="6750605" y="1884350"/>
                  <a:pt x="6746512" y="1892535"/>
                </a:cubicBezTo>
                <a:cubicBezTo>
                  <a:pt x="6745694" y="1893354"/>
                  <a:pt x="6745284" y="1894582"/>
                  <a:pt x="6745284" y="1896219"/>
                </a:cubicBezTo>
                <a:cubicBezTo>
                  <a:pt x="6742010" y="1903586"/>
                  <a:pt x="6738736" y="1908497"/>
                  <a:pt x="6735462" y="1910953"/>
                </a:cubicBezTo>
                <a:cubicBezTo>
                  <a:pt x="6759200" y="1928142"/>
                  <a:pt x="6788668" y="1942876"/>
                  <a:pt x="6823866" y="1955155"/>
                </a:cubicBezTo>
                <a:cubicBezTo>
                  <a:pt x="6826321" y="1955973"/>
                  <a:pt x="6827549" y="1957201"/>
                  <a:pt x="6827549" y="1958838"/>
                </a:cubicBezTo>
                <a:cubicBezTo>
                  <a:pt x="6827549" y="1960475"/>
                  <a:pt x="6826321" y="1961294"/>
                  <a:pt x="6823866" y="1961294"/>
                </a:cubicBezTo>
                <a:cubicBezTo>
                  <a:pt x="6802583" y="1964568"/>
                  <a:pt x="6780891" y="1966205"/>
                  <a:pt x="6758790" y="1966205"/>
                </a:cubicBezTo>
                <a:cubicBezTo>
                  <a:pt x="6753061" y="1966205"/>
                  <a:pt x="6748149" y="1964159"/>
                  <a:pt x="6744056" y="1960066"/>
                </a:cubicBezTo>
                <a:cubicBezTo>
                  <a:pt x="6736689" y="1953518"/>
                  <a:pt x="6727276" y="1944104"/>
                  <a:pt x="6715816" y="1931826"/>
                </a:cubicBezTo>
                <a:cubicBezTo>
                  <a:pt x="6696990" y="1946560"/>
                  <a:pt x="6680618" y="1955155"/>
                  <a:pt x="6666703" y="1957610"/>
                </a:cubicBezTo>
                <a:cubicBezTo>
                  <a:pt x="6665884" y="1973163"/>
                  <a:pt x="6664247" y="1983804"/>
                  <a:pt x="6661792" y="1989534"/>
                </a:cubicBezTo>
                <a:cubicBezTo>
                  <a:pt x="6657699" y="1993627"/>
                  <a:pt x="6653197" y="1994036"/>
                  <a:pt x="6648286" y="1990762"/>
                </a:cubicBezTo>
                <a:cubicBezTo>
                  <a:pt x="6637644" y="1983395"/>
                  <a:pt x="6633552" y="1971935"/>
                  <a:pt x="6636007" y="1956382"/>
                </a:cubicBezTo>
                <a:cubicBezTo>
                  <a:pt x="6636826" y="1954745"/>
                  <a:pt x="6637235" y="1951880"/>
                  <a:pt x="6637235" y="1947788"/>
                </a:cubicBezTo>
                <a:cubicBezTo>
                  <a:pt x="6638054" y="1942876"/>
                  <a:pt x="6638463" y="1939602"/>
                  <a:pt x="6638463" y="1937965"/>
                </a:cubicBezTo>
                <a:cubicBezTo>
                  <a:pt x="6632733" y="1940421"/>
                  <a:pt x="6624138" y="1944104"/>
                  <a:pt x="6612678" y="1949016"/>
                </a:cubicBezTo>
                <a:cubicBezTo>
                  <a:pt x="6600400" y="1954745"/>
                  <a:pt x="6591396" y="1958838"/>
                  <a:pt x="6585666" y="1961294"/>
                </a:cubicBezTo>
                <a:cubicBezTo>
                  <a:pt x="6580755" y="1964568"/>
                  <a:pt x="6576662" y="1964977"/>
                  <a:pt x="6573388" y="1962522"/>
                </a:cubicBezTo>
                <a:cubicBezTo>
                  <a:pt x="6563565" y="1955155"/>
                  <a:pt x="6557835" y="1946151"/>
                  <a:pt x="6556198" y="1935509"/>
                </a:cubicBezTo>
                <a:cubicBezTo>
                  <a:pt x="6555380" y="1931417"/>
                  <a:pt x="6557426" y="1929779"/>
                  <a:pt x="6562337" y="1930598"/>
                </a:cubicBezTo>
                <a:cubicBezTo>
                  <a:pt x="6563974" y="1930598"/>
                  <a:pt x="6566430" y="1930189"/>
                  <a:pt x="6569704" y="1929370"/>
                </a:cubicBezTo>
                <a:cubicBezTo>
                  <a:pt x="6578708" y="1927733"/>
                  <a:pt x="6586075" y="1926505"/>
                  <a:pt x="6591805" y="1925687"/>
                </a:cubicBezTo>
                <a:cubicBezTo>
                  <a:pt x="6591805" y="1920775"/>
                  <a:pt x="6591396" y="1911771"/>
                  <a:pt x="6590577" y="1898674"/>
                </a:cubicBezTo>
                <a:cubicBezTo>
                  <a:pt x="6590577" y="1886396"/>
                  <a:pt x="6590577" y="1878211"/>
                  <a:pt x="6590577" y="1874118"/>
                </a:cubicBezTo>
                <a:cubicBezTo>
                  <a:pt x="6590577" y="1861839"/>
                  <a:pt x="6590577" y="1854063"/>
                  <a:pt x="6590577" y="1850789"/>
                </a:cubicBezTo>
                <a:cubicBezTo>
                  <a:pt x="6588122" y="1850789"/>
                  <a:pt x="6586485" y="1851198"/>
                  <a:pt x="6585666" y="1852017"/>
                </a:cubicBezTo>
                <a:cubicBezTo>
                  <a:pt x="6580755" y="1852835"/>
                  <a:pt x="6576662" y="1852017"/>
                  <a:pt x="6573388" y="1849561"/>
                </a:cubicBezTo>
                <a:cubicBezTo>
                  <a:pt x="6570114" y="1847106"/>
                  <a:pt x="6565202" y="1842603"/>
                  <a:pt x="6558654" y="1836055"/>
                </a:cubicBezTo>
                <a:cubicBezTo>
                  <a:pt x="6557017" y="1833599"/>
                  <a:pt x="6556607" y="1831553"/>
                  <a:pt x="6557426" y="1829916"/>
                </a:cubicBezTo>
                <a:cubicBezTo>
                  <a:pt x="6558245" y="1829097"/>
                  <a:pt x="6559882" y="1828688"/>
                  <a:pt x="6562337" y="1828688"/>
                </a:cubicBezTo>
                <a:cubicBezTo>
                  <a:pt x="6568067" y="1827869"/>
                  <a:pt x="6577890" y="1826642"/>
                  <a:pt x="6591805" y="1825005"/>
                </a:cubicBezTo>
                <a:cubicBezTo>
                  <a:pt x="6605721" y="1823367"/>
                  <a:pt x="6615134" y="1822140"/>
                  <a:pt x="6620045" y="1821321"/>
                </a:cubicBezTo>
                <a:cubicBezTo>
                  <a:pt x="6632324" y="1820502"/>
                  <a:pt x="6648286" y="1818865"/>
                  <a:pt x="6667931" y="1816410"/>
                </a:cubicBezTo>
                <a:cubicBezTo>
                  <a:pt x="6677754" y="1814773"/>
                  <a:pt x="6685530" y="1813545"/>
                  <a:pt x="6691260" y="1812726"/>
                </a:cubicBezTo>
                <a:cubicBezTo>
                  <a:pt x="6696990" y="1812726"/>
                  <a:pt x="6703538" y="1811908"/>
                  <a:pt x="6710905" y="1810271"/>
                </a:cubicBezTo>
                <a:cubicBezTo>
                  <a:pt x="6710905" y="1810271"/>
                  <a:pt x="6710496" y="1809861"/>
                  <a:pt x="6709677" y="1809043"/>
                </a:cubicBezTo>
                <a:cubicBezTo>
                  <a:pt x="6705584" y="1807406"/>
                  <a:pt x="6702719" y="1803722"/>
                  <a:pt x="6701082" y="1797992"/>
                </a:cubicBezTo>
                <a:cubicBezTo>
                  <a:pt x="6681437" y="1802085"/>
                  <a:pt x="6665475" y="1804541"/>
                  <a:pt x="6653197" y="1805359"/>
                </a:cubicBezTo>
                <a:cubicBezTo>
                  <a:pt x="6654015" y="1810271"/>
                  <a:pt x="6653197" y="1813135"/>
                  <a:pt x="6650741" y="1813954"/>
                </a:cubicBezTo>
                <a:cubicBezTo>
                  <a:pt x="6645830" y="1816410"/>
                  <a:pt x="6641737" y="1816410"/>
                  <a:pt x="6638463" y="1813954"/>
                </a:cubicBezTo>
                <a:cubicBezTo>
                  <a:pt x="6633552" y="1810680"/>
                  <a:pt x="6629868" y="1805768"/>
                  <a:pt x="6627412" y="1799220"/>
                </a:cubicBezTo>
                <a:cubicBezTo>
                  <a:pt x="6620864" y="1764841"/>
                  <a:pt x="6614725" y="1745195"/>
                  <a:pt x="6608995" y="1740284"/>
                </a:cubicBezTo>
                <a:cubicBezTo>
                  <a:pt x="6604084" y="1733736"/>
                  <a:pt x="6604902" y="1730052"/>
                  <a:pt x="6611451" y="1729234"/>
                </a:cubicBezTo>
                <a:cubicBezTo>
                  <a:pt x="6622092" y="1730052"/>
                  <a:pt x="6629868" y="1731689"/>
                  <a:pt x="6634779" y="1734145"/>
                </a:cubicBezTo>
                <a:cubicBezTo>
                  <a:pt x="6642965" y="1732508"/>
                  <a:pt x="6660973" y="1729234"/>
                  <a:pt x="6688804" y="1724322"/>
                </a:cubicBezTo>
                <a:cubicBezTo>
                  <a:pt x="6706812" y="1721867"/>
                  <a:pt x="6719091" y="1719820"/>
                  <a:pt x="6725639" y="1718183"/>
                </a:cubicBezTo>
                <a:close/>
                <a:moveTo>
                  <a:pt x="5411189" y="1718183"/>
                </a:moveTo>
                <a:cubicBezTo>
                  <a:pt x="5414463" y="1717365"/>
                  <a:pt x="5418556" y="1718183"/>
                  <a:pt x="5423467" y="1720639"/>
                </a:cubicBezTo>
                <a:cubicBezTo>
                  <a:pt x="5429197" y="1723913"/>
                  <a:pt x="5434518" y="1729234"/>
                  <a:pt x="5439429" y="1736601"/>
                </a:cubicBezTo>
                <a:cubicBezTo>
                  <a:pt x="5441885" y="1741512"/>
                  <a:pt x="5441885" y="1746014"/>
                  <a:pt x="5439429" y="1750107"/>
                </a:cubicBezTo>
                <a:cubicBezTo>
                  <a:pt x="5436155" y="1753381"/>
                  <a:pt x="5432062" y="1760748"/>
                  <a:pt x="5427151" y="1772208"/>
                </a:cubicBezTo>
                <a:cubicBezTo>
                  <a:pt x="5423877" y="1780393"/>
                  <a:pt x="5419375" y="1791853"/>
                  <a:pt x="5413645" y="1806587"/>
                </a:cubicBezTo>
                <a:cubicBezTo>
                  <a:pt x="5413645" y="1806587"/>
                  <a:pt x="5413235" y="1806587"/>
                  <a:pt x="5412417" y="1806587"/>
                </a:cubicBezTo>
                <a:cubicBezTo>
                  <a:pt x="5412417" y="1807406"/>
                  <a:pt x="5412008" y="1807815"/>
                  <a:pt x="5411189" y="1807815"/>
                </a:cubicBezTo>
                <a:cubicBezTo>
                  <a:pt x="5416100" y="1806996"/>
                  <a:pt x="5423058" y="1805768"/>
                  <a:pt x="5432062" y="1804131"/>
                </a:cubicBezTo>
                <a:cubicBezTo>
                  <a:pt x="5434518" y="1803313"/>
                  <a:pt x="5436155" y="1802904"/>
                  <a:pt x="5436973" y="1802904"/>
                </a:cubicBezTo>
                <a:cubicBezTo>
                  <a:pt x="5443522" y="1800448"/>
                  <a:pt x="5449661" y="1800448"/>
                  <a:pt x="5455391" y="1802904"/>
                </a:cubicBezTo>
                <a:cubicBezTo>
                  <a:pt x="5462758" y="1804541"/>
                  <a:pt x="5468488" y="1807815"/>
                  <a:pt x="5472581" y="1812726"/>
                </a:cubicBezTo>
                <a:cubicBezTo>
                  <a:pt x="5479948" y="1820912"/>
                  <a:pt x="5479538" y="1826642"/>
                  <a:pt x="5471353" y="1829916"/>
                </a:cubicBezTo>
                <a:cubicBezTo>
                  <a:pt x="5463167" y="1830734"/>
                  <a:pt x="5444750" y="1832372"/>
                  <a:pt x="5416100" y="1834827"/>
                </a:cubicBezTo>
                <a:cubicBezTo>
                  <a:pt x="5395636" y="1836464"/>
                  <a:pt x="5380084" y="1837692"/>
                  <a:pt x="5369443" y="1838511"/>
                </a:cubicBezTo>
                <a:cubicBezTo>
                  <a:pt x="5363713" y="1839329"/>
                  <a:pt x="5358392" y="1839739"/>
                  <a:pt x="5353481" y="1839739"/>
                </a:cubicBezTo>
                <a:cubicBezTo>
                  <a:pt x="5357574" y="1842194"/>
                  <a:pt x="5359620" y="1845468"/>
                  <a:pt x="5359620" y="1849561"/>
                </a:cubicBezTo>
                <a:cubicBezTo>
                  <a:pt x="5358801" y="1852835"/>
                  <a:pt x="5358392" y="1855700"/>
                  <a:pt x="5358392" y="1858156"/>
                </a:cubicBezTo>
                <a:cubicBezTo>
                  <a:pt x="5375582" y="1855700"/>
                  <a:pt x="5393999" y="1849970"/>
                  <a:pt x="5413645" y="1840966"/>
                </a:cubicBezTo>
                <a:cubicBezTo>
                  <a:pt x="5418556" y="1839329"/>
                  <a:pt x="5423058" y="1839739"/>
                  <a:pt x="5427151" y="1842194"/>
                </a:cubicBezTo>
                <a:cubicBezTo>
                  <a:pt x="5434518" y="1846287"/>
                  <a:pt x="5441066" y="1853245"/>
                  <a:pt x="5446796" y="1863067"/>
                </a:cubicBezTo>
                <a:cubicBezTo>
                  <a:pt x="5447615" y="1867160"/>
                  <a:pt x="5447205" y="1870025"/>
                  <a:pt x="5445568" y="1871662"/>
                </a:cubicBezTo>
                <a:cubicBezTo>
                  <a:pt x="5440657" y="1877392"/>
                  <a:pt x="5436155" y="1884350"/>
                  <a:pt x="5432062" y="1892535"/>
                </a:cubicBezTo>
                <a:cubicBezTo>
                  <a:pt x="5431244" y="1893354"/>
                  <a:pt x="5430834" y="1894582"/>
                  <a:pt x="5430834" y="1896219"/>
                </a:cubicBezTo>
                <a:cubicBezTo>
                  <a:pt x="5427560" y="1903586"/>
                  <a:pt x="5424286" y="1908497"/>
                  <a:pt x="5421012" y="1910953"/>
                </a:cubicBezTo>
                <a:cubicBezTo>
                  <a:pt x="5444750" y="1928142"/>
                  <a:pt x="5474218" y="1942876"/>
                  <a:pt x="5509416" y="1955155"/>
                </a:cubicBezTo>
                <a:cubicBezTo>
                  <a:pt x="5511871" y="1955973"/>
                  <a:pt x="5513099" y="1957201"/>
                  <a:pt x="5513099" y="1958838"/>
                </a:cubicBezTo>
                <a:cubicBezTo>
                  <a:pt x="5513099" y="1960475"/>
                  <a:pt x="5511871" y="1961294"/>
                  <a:pt x="5509416" y="1961294"/>
                </a:cubicBezTo>
                <a:cubicBezTo>
                  <a:pt x="5488133" y="1964568"/>
                  <a:pt x="5466441" y="1966205"/>
                  <a:pt x="5444340" y="1966205"/>
                </a:cubicBezTo>
                <a:cubicBezTo>
                  <a:pt x="5438611" y="1966205"/>
                  <a:pt x="5433699" y="1964159"/>
                  <a:pt x="5429606" y="1960066"/>
                </a:cubicBezTo>
                <a:cubicBezTo>
                  <a:pt x="5422239" y="1953518"/>
                  <a:pt x="5412826" y="1944104"/>
                  <a:pt x="5401366" y="1931826"/>
                </a:cubicBezTo>
                <a:cubicBezTo>
                  <a:pt x="5382540" y="1946560"/>
                  <a:pt x="5366168" y="1955155"/>
                  <a:pt x="5352253" y="1957610"/>
                </a:cubicBezTo>
                <a:cubicBezTo>
                  <a:pt x="5351434" y="1973163"/>
                  <a:pt x="5349797" y="1983804"/>
                  <a:pt x="5347342" y="1989534"/>
                </a:cubicBezTo>
                <a:cubicBezTo>
                  <a:pt x="5343249" y="1993627"/>
                  <a:pt x="5338747" y="1994036"/>
                  <a:pt x="5333836" y="1990762"/>
                </a:cubicBezTo>
                <a:cubicBezTo>
                  <a:pt x="5323194" y="1983395"/>
                  <a:pt x="5319102" y="1971935"/>
                  <a:pt x="5321557" y="1956382"/>
                </a:cubicBezTo>
                <a:cubicBezTo>
                  <a:pt x="5322376" y="1954745"/>
                  <a:pt x="5322785" y="1951880"/>
                  <a:pt x="5322785" y="1947788"/>
                </a:cubicBezTo>
                <a:cubicBezTo>
                  <a:pt x="5323604" y="1942876"/>
                  <a:pt x="5324013" y="1939602"/>
                  <a:pt x="5324013" y="1937965"/>
                </a:cubicBezTo>
                <a:cubicBezTo>
                  <a:pt x="5318283" y="1940421"/>
                  <a:pt x="5309688" y="1944104"/>
                  <a:pt x="5298228" y="1949016"/>
                </a:cubicBezTo>
                <a:cubicBezTo>
                  <a:pt x="5285950" y="1954745"/>
                  <a:pt x="5276946" y="1958838"/>
                  <a:pt x="5271216" y="1961294"/>
                </a:cubicBezTo>
                <a:cubicBezTo>
                  <a:pt x="5266305" y="1964568"/>
                  <a:pt x="5262212" y="1964977"/>
                  <a:pt x="5258938" y="1962522"/>
                </a:cubicBezTo>
                <a:cubicBezTo>
                  <a:pt x="5249115" y="1955155"/>
                  <a:pt x="5243385" y="1946151"/>
                  <a:pt x="5241748" y="1935509"/>
                </a:cubicBezTo>
                <a:cubicBezTo>
                  <a:pt x="5240930" y="1931417"/>
                  <a:pt x="5242976" y="1929779"/>
                  <a:pt x="5247887" y="1930598"/>
                </a:cubicBezTo>
                <a:cubicBezTo>
                  <a:pt x="5249524" y="1930598"/>
                  <a:pt x="5251980" y="1930189"/>
                  <a:pt x="5255254" y="1929370"/>
                </a:cubicBezTo>
                <a:cubicBezTo>
                  <a:pt x="5264258" y="1927733"/>
                  <a:pt x="5271625" y="1926505"/>
                  <a:pt x="5277355" y="1925687"/>
                </a:cubicBezTo>
                <a:cubicBezTo>
                  <a:pt x="5277355" y="1920775"/>
                  <a:pt x="5276946" y="1911771"/>
                  <a:pt x="5276127" y="1898674"/>
                </a:cubicBezTo>
                <a:cubicBezTo>
                  <a:pt x="5276127" y="1886396"/>
                  <a:pt x="5276127" y="1878211"/>
                  <a:pt x="5276127" y="1874118"/>
                </a:cubicBezTo>
                <a:cubicBezTo>
                  <a:pt x="5276127" y="1861839"/>
                  <a:pt x="5276127" y="1854063"/>
                  <a:pt x="5276127" y="1850789"/>
                </a:cubicBezTo>
                <a:cubicBezTo>
                  <a:pt x="5273672" y="1850789"/>
                  <a:pt x="5272035" y="1851198"/>
                  <a:pt x="5271216" y="1852017"/>
                </a:cubicBezTo>
                <a:cubicBezTo>
                  <a:pt x="5266305" y="1852835"/>
                  <a:pt x="5262212" y="1852017"/>
                  <a:pt x="5258938" y="1849561"/>
                </a:cubicBezTo>
                <a:cubicBezTo>
                  <a:pt x="5255664" y="1847106"/>
                  <a:pt x="5250752" y="1842603"/>
                  <a:pt x="5244204" y="1836055"/>
                </a:cubicBezTo>
                <a:cubicBezTo>
                  <a:pt x="5242567" y="1833599"/>
                  <a:pt x="5242157" y="1831553"/>
                  <a:pt x="5242976" y="1829916"/>
                </a:cubicBezTo>
                <a:cubicBezTo>
                  <a:pt x="5243795" y="1829097"/>
                  <a:pt x="5245432" y="1828688"/>
                  <a:pt x="5247887" y="1828688"/>
                </a:cubicBezTo>
                <a:cubicBezTo>
                  <a:pt x="5253617" y="1827869"/>
                  <a:pt x="5263440" y="1826642"/>
                  <a:pt x="5277355" y="1825005"/>
                </a:cubicBezTo>
                <a:cubicBezTo>
                  <a:pt x="5291271" y="1823367"/>
                  <a:pt x="5300684" y="1822140"/>
                  <a:pt x="5305595" y="1821321"/>
                </a:cubicBezTo>
                <a:cubicBezTo>
                  <a:pt x="5317874" y="1820502"/>
                  <a:pt x="5333836" y="1818865"/>
                  <a:pt x="5353481" y="1816410"/>
                </a:cubicBezTo>
                <a:cubicBezTo>
                  <a:pt x="5363304" y="1814773"/>
                  <a:pt x="5371080" y="1813545"/>
                  <a:pt x="5376810" y="1812726"/>
                </a:cubicBezTo>
                <a:cubicBezTo>
                  <a:pt x="5382540" y="1812726"/>
                  <a:pt x="5389088" y="1811908"/>
                  <a:pt x="5396455" y="1810271"/>
                </a:cubicBezTo>
                <a:cubicBezTo>
                  <a:pt x="5396455" y="1810271"/>
                  <a:pt x="5396046" y="1809861"/>
                  <a:pt x="5395227" y="1809043"/>
                </a:cubicBezTo>
                <a:cubicBezTo>
                  <a:pt x="5391134" y="1807406"/>
                  <a:pt x="5388269" y="1803722"/>
                  <a:pt x="5386632" y="1797992"/>
                </a:cubicBezTo>
                <a:cubicBezTo>
                  <a:pt x="5366987" y="1802085"/>
                  <a:pt x="5351025" y="1804541"/>
                  <a:pt x="5338747" y="1805359"/>
                </a:cubicBezTo>
                <a:cubicBezTo>
                  <a:pt x="5339565" y="1810271"/>
                  <a:pt x="5338747" y="1813135"/>
                  <a:pt x="5336291" y="1813954"/>
                </a:cubicBezTo>
                <a:cubicBezTo>
                  <a:pt x="5331380" y="1816410"/>
                  <a:pt x="5327287" y="1816410"/>
                  <a:pt x="5324013" y="1813954"/>
                </a:cubicBezTo>
                <a:cubicBezTo>
                  <a:pt x="5319102" y="1810680"/>
                  <a:pt x="5315418" y="1805768"/>
                  <a:pt x="5312962" y="1799220"/>
                </a:cubicBezTo>
                <a:cubicBezTo>
                  <a:pt x="5306414" y="1764841"/>
                  <a:pt x="5300275" y="1745195"/>
                  <a:pt x="5294545" y="1740284"/>
                </a:cubicBezTo>
                <a:cubicBezTo>
                  <a:pt x="5289634" y="1733736"/>
                  <a:pt x="5290452" y="1730052"/>
                  <a:pt x="5297001" y="1729234"/>
                </a:cubicBezTo>
                <a:cubicBezTo>
                  <a:pt x="5307642" y="1730052"/>
                  <a:pt x="5315418" y="1731689"/>
                  <a:pt x="5320329" y="1734145"/>
                </a:cubicBezTo>
                <a:cubicBezTo>
                  <a:pt x="5328515" y="1732508"/>
                  <a:pt x="5346523" y="1729234"/>
                  <a:pt x="5374354" y="1724322"/>
                </a:cubicBezTo>
                <a:cubicBezTo>
                  <a:pt x="5392362" y="1721867"/>
                  <a:pt x="5404641" y="1719820"/>
                  <a:pt x="5411189" y="1718183"/>
                </a:cubicBezTo>
                <a:close/>
                <a:moveTo>
                  <a:pt x="3380281" y="1718183"/>
                </a:moveTo>
                <a:cubicBezTo>
                  <a:pt x="3400744" y="1723094"/>
                  <a:pt x="3413841" y="1730871"/>
                  <a:pt x="3419571" y="1741512"/>
                </a:cubicBezTo>
                <a:cubicBezTo>
                  <a:pt x="3419571" y="1742331"/>
                  <a:pt x="3419980" y="1743149"/>
                  <a:pt x="3420799" y="1743968"/>
                </a:cubicBezTo>
                <a:cubicBezTo>
                  <a:pt x="3422436" y="1746423"/>
                  <a:pt x="3422436" y="1748879"/>
                  <a:pt x="3420799" y="1751335"/>
                </a:cubicBezTo>
                <a:cubicBezTo>
                  <a:pt x="3416706" y="1763613"/>
                  <a:pt x="3414251" y="1774663"/>
                  <a:pt x="3413432" y="1784486"/>
                </a:cubicBezTo>
                <a:cubicBezTo>
                  <a:pt x="3416706" y="1783668"/>
                  <a:pt x="3421208" y="1782440"/>
                  <a:pt x="3426938" y="1780803"/>
                </a:cubicBezTo>
                <a:cubicBezTo>
                  <a:pt x="3433487" y="1779984"/>
                  <a:pt x="3437989" y="1779165"/>
                  <a:pt x="3440444" y="1778347"/>
                </a:cubicBezTo>
                <a:cubicBezTo>
                  <a:pt x="3448630" y="1775891"/>
                  <a:pt x="3455588" y="1776301"/>
                  <a:pt x="3461317" y="1779575"/>
                </a:cubicBezTo>
                <a:cubicBezTo>
                  <a:pt x="3466229" y="1781212"/>
                  <a:pt x="3470322" y="1784895"/>
                  <a:pt x="3473596" y="1790625"/>
                </a:cubicBezTo>
                <a:cubicBezTo>
                  <a:pt x="3476870" y="1796355"/>
                  <a:pt x="3476870" y="1800448"/>
                  <a:pt x="3473596" y="1802904"/>
                </a:cubicBezTo>
                <a:cubicBezTo>
                  <a:pt x="3469503" y="1803722"/>
                  <a:pt x="3459271" y="1805359"/>
                  <a:pt x="3442900" y="1807815"/>
                </a:cubicBezTo>
                <a:cubicBezTo>
                  <a:pt x="3436352" y="1808633"/>
                  <a:pt x="3426120" y="1809861"/>
                  <a:pt x="3412204" y="1811498"/>
                </a:cubicBezTo>
                <a:lnTo>
                  <a:pt x="3412204" y="1817638"/>
                </a:lnTo>
                <a:cubicBezTo>
                  <a:pt x="3452313" y="1865114"/>
                  <a:pt x="3499380" y="1898674"/>
                  <a:pt x="3553405" y="1918320"/>
                </a:cubicBezTo>
                <a:cubicBezTo>
                  <a:pt x="3557498" y="1919957"/>
                  <a:pt x="3559544" y="1920775"/>
                  <a:pt x="3559544" y="1920775"/>
                </a:cubicBezTo>
                <a:cubicBezTo>
                  <a:pt x="3559544" y="1921594"/>
                  <a:pt x="3557498" y="1922412"/>
                  <a:pt x="3553405" y="1923231"/>
                </a:cubicBezTo>
                <a:cubicBezTo>
                  <a:pt x="3523937" y="1927324"/>
                  <a:pt x="3501836" y="1930189"/>
                  <a:pt x="3487102" y="1931826"/>
                </a:cubicBezTo>
                <a:cubicBezTo>
                  <a:pt x="3481372" y="1932644"/>
                  <a:pt x="3476461" y="1930189"/>
                  <a:pt x="3472368" y="1924459"/>
                </a:cubicBezTo>
                <a:cubicBezTo>
                  <a:pt x="3446174" y="1900721"/>
                  <a:pt x="3426120" y="1876573"/>
                  <a:pt x="3412204" y="1852017"/>
                </a:cubicBezTo>
                <a:cubicBezTo>
                  <a:pt x="3412204" y="1865932"/>
                  <a:pt x="3411795" y="1880257"/>
                  <a:pt x="3410976" y="1894991"/>
                </a:cubicBezTo>
                <a:cubicBezTo>
                  <a:pt x="3412613" y="1894991"/>
                  <a:pt x="3415069" y="1894582"/>
                  <a:pt x="3418343" y="1893763"/>
                </a:cubicBezTo>
                <a:cubicBezTo>
                  <a:pt x="3419980" y="1893763"/>
                  <a:pt x="3421208" y="1893763"/>
                  <a:pt x="3422027" y="1893763"/>
                </a:cubicBezTo>
                <a:cubicBezTo>
                  <a:pt x="3429394" y="1893763"/>
                  <a:pt x="3433896" y="1894172"/>
                  <a:pt x="3435533" y="1894991"/>
                </a:cubicBezTo>
                <a:cubicBezTo>
                  <a:pt x="3443719" y="1898265"/>
                  <a:pt x="3449039" y="1903586"/>
                  <a:pt x="3451495" y="1910953"/>
                </a:cubicBezTo>
                <a:cubicBezTo>
                  <a:pt x="3452313" y="1916683"/>
                  <a:pt x="3450676" y="1919957"/>
                  <a:pt x="3446583" y="1920775"/>
                </a:cubicBezTo>
                <a:cubicBezTo>
                  <a:pt x="3445765" y="1920775"/>
                  <a:pt x="3444537" y="1920775"/>
                  <a:pt x="3442900" y="1920775"/>
                </a:cubicBezTo>
                <a:cubicBezTo>
                  <a:pt x="3433896" y="1921594"/>
                  <a:pt x="3423255" y="1923231"/>
                  <a:pt x="3410976" y="1925687"/>
                </a:cubicBezTo>
                <a:cubicBezTo>
                  <a:pt x="3410158" y="1936328"/>
                  <a:pt x="3409749" y="1947378"/>
                  <a:pt x="3409749" y="1958838"/>
                </a:cubicBezTo>
                <a:cubicBezTo>
                  <a:pt x="3408111" y="1974391"/>
                  <a:pt x="3404428" y="1984623"/>
                  <a:pt x="3398698" y="1989534"/>
                </a:cubicBezTo>
                <a:cubicBezTo>
                  <a:pt x="3394605" y="1991171"/>
                  <a:pt x="3390512" y="1991171"/>
                  <a:pt x="3386420" y="1989534"/>
                </a:cubicBezTo>
                <a:cubicBezTo>
                  <a:pt x="3380690" y="1986260"/>
                  <a:pt x="3376188" y="1980530"/>
                  <a:pt x="3372914" y="1972344"/>
                </a:cubicBezTo>
                <a:cubicBezTo>
                  <a:pt x="3372095" y="1968252"/>
                  <a:pt x="3372095" y="1964159"/>
                  <a:pt x="3372914" y="1960066"/>
                </a:cubicBezTo>
                <a:cubicBezTo>
                  <a:pt x="3374551" y="1950243"/>
                  <a:pt x="3375779" y="1939602"/>
                  <a:pt x="3376597" y="1928142"/>
                </a:cubicBezTo>
                <a:cubicBezTo>
                  <a:pt x="3373323" y="1928961"/>
                  <a:pt x="3369639" y="1929370"/>
                  <a:pt x="3365547" y="1929370"/>
                </a:cubicBezTo>
                <a:cubicBezTo>
                  <a:pt x="3358998" y="1929370"/>
                  <a:pt x="3354087" y="1927324"/>
                  <a:pt x="3350813" y="1923231"/>
                </a:cubicBezTo>
                <a:cubicBezTo>
                  <a:pt x="3345083" y="1918320"/>
                  <a:pt x="3340581" y="1913818"/>
                  <a:pt x="3337306" y="1909725"/>
                </a:cubicBezTo>
                <a:cubicBezTo>
                  <a:pt x="3320117" y="1922003"/>
                  <a:pt x="3302518" y="1931007"/>
                  <a:pt x="3284510" y="1936737"/>
                </a:cubicBezTo>
                <a:cubicBezTo>
                  <a:pt x="3280417" y="1937556"/>
                  <a:pt x="3278370" y="1937556"/>
                  <a:pt x="3278370" y="1936737"/>
                </a:cubicBezTo>
                <a:cubicBezTo>
                  <a:pt x="3277552" y="1935919"/>
                  <a:pt x="3278780" y="1934282"/>
                  <a:pt x="3282054" y="1931826"/>
                </a:cubicBezTo>
                <a:cubicBezTo>
                  <a:pt x="3322163" y="1895809"/>
                  <a:pt x="3351631" y="1857337"/>
                  <a:pt x="3370458" y="1816410"/>
                </a:cubicBezTo>
                <a:cubicBezTo>
                  <a:pt x="3358180" y="1818865"/>
                  <a:pt x="3349175" y="1820093"/>
                  <a:pt x="3343446" y="1820093"/>
                </a:cubicBezTo>
                <a:cubicBezTo>
                  <a:pt x="3339353" y="1820912"/>
                  <a:pt x="3336079" y="1820502"/>
                  <a:pt x="3333623" y="1818865"/>
                </a:cubicBezTo>
                <a:cubicBezTo>
                  <a:pt x="3326256" y="1814773"/>
                  <a:pt x="3320935" y="1809452"/>
                  <a:pt x="3317661" y="1802904"/>
                </a:cubicBezTo>
                <a:cubicBezTo>
                  <a:pt x="3316024" y="1800448"/>
                  <a:pt x="3316843" y="1798402"/>
                  <a:pt x="3320117" y="1796764"/>
                </a:cubicBezTo>
                <a:cubicBezTo>
                  <a:pt x="3329939" y="1795946"/>
                  <a:pt x="3345492" y="1794309"/>
                  <a:pt x="3366774" y="1791853"/>
                </a:cubicBezTo>
                <a:cubicBezTo>
                  <a:pt x="3372504" y="1791035"/>
                  <a:pt x="3377006" y="1790625"/>
                  <a:pt x="3380281" y="1790625"/>
                </a:cubicBezTo>
                <a:lnTo>
                  <a:pt x="3380281" y="1784486"/>
                </a:lnTo>
                <a:cubicBezTo>
                  <a:pt x="3380281" y="1756655"/>
                  <a:pt x="3378234" y="1739056"/>
                  <a:pt x="3374141" y="1731689"/>
                </a:cubicBezTo>
                <a:cubicBezTo>
                  <a:pt x="3370867" y="1722685"/>
                  <a:pt x="3372914" y="1718183"/>
                  <a:pt x="3380281" y="1718183"/>
                </a:cubicBezTo>
                <a:close/>
                <a:moveTo>
                  <a:pt x="6938984" y="1364009"/>
                </a:moveTo>
                <a:cubicBezTo>
                  <a:pt x="6925887" y="1364009"/>
                  <a:pt x="6918930" y="1368511"/>
                  <a:pt x="6918111" y="1377516"/>
                </a:cubicBezTo>
                <a:cubicBezTo>
                  <a:pt x="6918111" y="1382427"/>
                  <a:pt x="6920157" y="1385292"/>
                  <a:pt x="6924250" y="1386110"/>
                </a:cubicBezTo>
                <a:cubicBezTo>
                  <a:pt x="6926706" y="1388566"/>
                  <a:pt x="6927934" y="1390612"/>
                  <a:pt x="6927934" y="1392250"/>
                </a:cubicBezTo>
                <a:cubicBezTo>
                  <a:pt x="6930389" y="1393068"/>
                  <a:pt x="6932436" y="1393477"/>
                  <a:pt x="6934073" y="1393477"/>
                </a:cubicBezTo>
                <a:cubicBezTo>
                  <a:pt x="6948807" y="1393477"/>
                  <a:pt x="6956174" y="1388566"/>
                  <a:pt x="6956174" y="1378743"/>
                </a:cubicBezTo>
                <a:cubicBezTo>
                  <a:pt x="6955355" y="1369739"/>
                  <a:pt x="6949625" y="1364828"/>
                  <a:pt x="6938984" y="1364009"/>
                </a:cubicBezTo>
                <a:close/>
                <a:moveTo>
                  <a:pt x="6938984" y="1345592"/>
                </a:moveTo>
                <a:cubicBezTo>
                  <a:pt x="6966815" y="1347229"/>
                  <a:pt x="6981549" y="1358280"/>
                  <a:pt x="6983186" y="1378743"/>
                </a:cubicBezTo>
                <a:cubicBezTo>
                  <a:pt x="6980730" y="1395933"/>
                  <a:pt x="6968861" y="1405756"/>
                  <a:pt x="6947579" y="1408211"/>
                </a:cubicBezTo>
                <a:cubicBezTo>
                  <a:pt x="6937756" y="1408211"/>
                  <a:pt x="6927934" y="1405756"/>
                  <a:pt x="6918111" y="1400844"/>
                </a:cubicBezTo>
                <a:cubicBezTo>
                  <a:pt x="6916474" y="1402481"/>
                  <a:pt x="6914018" y="1403300"/>
                  <a:pt x="6910744" y="1403300"/>
                </a:cubicBezTo>
                <a:cubicBezTo>
                  <a:pt x="6898466" y="1402481"/>
                  <a:pt x="6892326" y="1395933"/>
                  <a:pt x="6892326" y="1383655"/>
                </a:cubicBezTo>
                <a:cubicBezTo>
                  <a:pt x="6894782" y="1360735"/>
                  <a:pt x="6910335" y="1348048"/>
                  <a:pt x="6938984" y="1345592"/>
                </a:cubicBezTo>
                <a:close/>
                <a:moveTo>
                  <a:pt x="392859" y="1345592"/>
                </a:moveTo>
                <a:cubicBezTo>
                  <a:pt x="417416" y="1344773"/>
                  <a:pt x="430104" y="1352959"/>
                  <a:pt x="430922" y="1370149"/>
                </a:cubicBezTo>
                <a:cubicBezTo>
                  <a:pt x="430922" y="1383245"/>
                  <a:pt x="411686" y="1395114"/>
                  <a:pt x="373214" y="1405756"/>
                </a:cubicBezTo>
                <a:cubicBezTo>
                  <a:pt x="367484" y="1406574"/>
                  <a:pt x="363800" y="1405756"/>
                  <a:pt x="362163" y="1403300"/>
                </a:cubicBezTo>
                <a:cubicBezTo>
                  <a:pt x="360527" y="1400844"/>
                  <a:pt x="361755" y="1397979"/>
                  <a:pt x="365848" y="1394705"/>
                </a:cubicBezTo>
                <a:cubicBezTo>
                  <a:pt x="374851" y="1390612"/>
                  <a:pt x="381399" y="1386110"/>
                  <a:pt x="385493" y="1381199"/>
                </a:cubicBezTo>
                <a:cubicBezTo>
                  <a:pt x="387129" y="1379562"/>
                  <a:pt x="387538" y="1378334"/>
                  <a:pt x="386721" y="1377516"/>
                </a:cubicBezTo>
                <a:cubicBezTo>
                  <a:pt x="385901" y="1376697"/>
                  <a:pt x="384265" y="1375878"/>
                  <a:pt x="381808" y="1375060"/>
                </a:cubicBezTo>
                <a:cubicBezTo>
                  <a:pt x="371167" y="1373423"/>
                  <a:pt x="365848" y="1368511"/>
                  <a:pt x="365848" y="1360326"/>
                </a:cubicBezTo>
                <a:cubicBezTo>
                  <a:pt x="366665" y="1350503"/>
                  <a:pt x="375670" y="1345592"/>
                  <a:pt x="392859" y="1345592"/>
                </a:cubicBezTo>
                <a:close/>
                <a:moveTo>
                  <a:pt x="1456200" y="1335769"/>
                </a:moveTo>
                <a:cubicBezTo>
                  <a:pt x="1454563" y="1335769"/>
                  <a:pt x="1450880" y="1336179"/>
                  <a:pt x="1445151" y="1336997"/>
                </a:cubicBezTo>
                <a:cubicBezTo>
                  <a:pt x="1436965" y="1337816"/>
                  <a:pt x="1432054" y="1338634"/>
                  <a:pt x="1430416" y="1339453"/>
                </a:cubicBezTo>
                <a:lnTo>
                  <a:pt x="1429189" y="1339453"/>
                </a:lnTo>
                <a:cubicBezTo>
                  <a:pt x="1429189" y="1341090"/>
                  <a:pt x="1428779" y="1343546"/>
                  <a:pt x="1427960" y="1346820"/>
                </a:cubicBezTo>
                <a:cubicBezTo>
                  <a:pt x="1427960" y="1349275"/>
                  <a:pt x="1427960" y="1350913"/>
                  <a:pt x="1427960" y="1351731"/>
                </a:cubicBezTo>
                <a:cubicBezTo>
                  <a:pt x="1437783" y="1350094"/>
                  <a:pt x="1447196" y="1348866"/>
                  <a:pt x="1456200" y="1348048"/>
                </a:cubicBezTo>
                <a:cubicBezTo>
                  <a:pt x="1456200" y="1344773"/>
                  <a:pt x="1456200" y="1340681"/>
                  <a:pt x="1456200" y="1335769"/>
                </a:cubicBezTo>
                <a:close/>
                <a:moveTo>
                  <a:pt x="5331380" y="1306301"/>
                </a:moveTo>
                <a:cubicBezTo>
                  <a:pt x="5323194" y="1308757"/>
                  <a:pt x="5312962" y="1310394"/>
                  <a:pt x="5300684" y="1311213"/>
                </a:cubicBezTo>
                <a:cubicBezTo>
                  <a:pt x="5299866" y="1311213"/>
                  <a:pt x="5298638" y="1311213"/>
                  <a:pt x="5297001" y="1311213"/>
                </a:cubicBezTo>
                <a:cubicBezTo>
                  <a:pt x="5297001" y="1313668"/>
                  <a:pt x="5297001" y="1317352"/>
                  <a:pt x="5297001" y="1322263"/>
                </a:cubicBezTo>
                <a:cubicBezTo>
                  <a:pt x="5297819" y="1329630"/>
                  <a:pt x="5298228" y="1335360"/>
                  <a:pt x="5298228" y="1339453"/>
                </a:cubicBezTo>
                <a:cubicBezTo>
                  <a:pt x="5303140" y="1338634"/>
                  <a:pt x="5307233" y="1336997"/>
                  <a:pt x="5310507" y="1334541"/>
                </a:cubicBezTo>
                <a:cubicBezTo>
                  <a:pt x="5317055" y="1332086"/>
                  <a:pt x="5324013" y="1332086"/>
                  <a:pt x="5331380" y="1334541"/>
                </a:cubicBezTo>
                <a:cubicBezTo>
                  <a:pt x="5331380" y="1326356"/>
                  <a:pt x="5331380" y="1316943"/>
                  <a:pt x="5331380" y="1306301"/>
                </a:cubicBezTo>
                <a:close/>
                <a:moveTo>
                  <a:pt x="6073325" y="1303846"/>
                </a:moveTo>
                <a:cubicBezTo>
                  <a:pt x="6063503" y="1308757"/>
                  <a:pt x="6050406" y="1312031"/>
                  <a:pt x="6034035" y="1313668"/>
                </a:cubicBezTo>
                <a:cubicBezTo>
                  <a:pt x="6029123" y="1313668"/>
                  <a:pt x="6023803" y="1312440"/>
                  <a:pt x="6018073" y="1309985"/>
                </a:cubicBezTo>
                <a:cubicBezTo>
                  <a:pt x="6018073" y="1315715"/>
                  <a:pt x="6018073" y="1322263"/>
                  <a:pt x="6018073" y="1329630"/>
                </a:cubicBezTo>
                <a:cubicBezTo>
                  <a:pt x="6022984" y="1328812"/>
                  <a:pt x="6029942" y="1327174"/>
                  <a:pt x="6038946" y="1324719"/>
                </a:cubicBezTo>
                <a:cubicBezTo>
                  <a:pt x="6046313" y="1323082"/>
                  <a:pt x="6051224" y="1322263"/>
                  <a:pt x="6053680" y="1322263"/>
                </a:cubicBezTo>
                <a:cubicBezTo>
                  <a:pt x="6056136" y="1320626"/>
                  <a:pt x="6059410" y="1321035"/>
                  <a:pt x="6063503" y="1323491"/>
                </a:cubicBezTo>
                <a:cubicBezTo>
                  <a:pt x="6065958" y="1325128"/>
                  <a:pt x="6070051" y="1328812"/>
                  <a:pt x="6075781" y="1334541"/>
                </a:cubicBezTo>
                <a:cubicBezTo>
                  <a:pt x="6075781" y="1331267"/>
                  <a:pt x="6075372" y="1325947"/>
                  <a:pt x="6074553" y="1318580"/>
                </a:cubicBezTo>
                <a:cubicBezTo>
                  <a:pt x="6074553" y="1312031"/>
                  <a:pt x="6074144" y="1307120"/>
                  <a:pt x="6073325" y="1303846"/>
                </a:cubicBezTo>
                <a:close/>
                <a:moveTo>
                  <a:pt x="1456200" y="1302618"/>
                </a:moveTo>
                <a:cubicBezTo>
                  <a:pt x="1448015" y="1304255"/>
                  <a:pt x="1439011" y="1305073"/>
                  <a:pt x="1429189" y="1305073"/>
                </a:cubicBezTo>
                <a:cubicBezTo>
                  <a:pt x="1429189" y="1308348"/>
                  <a:pt x="1429189" y="1312440"/>
                  <a:pt x="1429189" y="1317352"/>
                </a:cubicBezTo>
                <a:cubicBezTo>
                  <a:pt x="1430826" y="1317352"/>
                  <a:pt x="1433690" y="1316943"/>
                  <a:pt x="1437783" y="1316124"/>
                </a:cubicBezTo>
                <a:cubicBezTo>
                  <a:pt x="1441057" y="1316124"/>
                  <a:pt x="1443104" y="1316124"/>
                  <a:pt x="1443922" y="1316124"/>
                </a:cubicBezTo>
                <a:cubicBezTo>
                  <a:pt x="1448015" y="1316124"/>
                  <a:pt x="1452108" y="1318170"/>
                  <a:pt x="1456200" y="1322263"/>
                </a:cubicBezTo>
                <a:cubicBezTo>
                  <a:pt x="1456200" y="1314896"/>
                  <a:pt x="1456200" y="1308348"/>
                  <a:pt x="1456200" y="1302618"/>
                </a:cubicBezTo>
                <a:close/>
                <a:moveTo>
                  <a:pt x="2804406" y="1299241"/>
                </a:moveTo>
                <a:cubicBezTo>
                  <a:pt x="2807066" y="1299446"/>
                  <a:pt x="2809419" y="1300162"/>
                  <a:pt x="2811465" y="1301390"/>
                </a:cubicBezTo>
                <a:cubicBezTo>
                  <a:pt x="2818832" y="1305483"/>
                  <a:pt x="2824154" y="1309576"/>
                  <a:pt x="2827428" y="1313668"/>
                </a:cubicBezTo>
                <a:cubicBezTo>
                  <a:pt x="2832339" y="1322672"/>
                  <a:pt x="2829883" y="1327584"/>
                  <a:pt x="2820061" y="1328402"/>
                </a:cubicBezTo>
                <a:cubicBezTo>
                  <a:pt x="2807782" y="1328402"/>
                  <a:pt x="2788546" y="1330039"/>
                  <a:pt x="2762353" y="1333314"/>
                </a:cubicBezTo>
                <a:cubicBezTo>
                  <a:pt x="2755804" y="1334132"/>
                  <a:pt x="2751302" y="1334541"/>
                  <a:pt x="2748847" y="1334541"/>
                </a:cubicBezTo>
                <a:cubicBezTo>
                  <a:pt x="2752940" y="1336997"/>
                  <a:pt x="2755395" y="1339043"/>
                  <a:pt x="2756214" y="1340681"/>
                </a:cubicBezTo>
                <a:cubicBezTo>
                  <a:pt x="2759487" y="1345592"/>
                  <a:pt x="2758669" y="1348866"/>
                  <a:pt x="2753758" y="1350503"/>
                </a:cubicBezTo>
                <a:cubicBezTo>
                  <a:pt x="2752121" y="1351322"/>
                  <a:pt x="2748847" y="1352959"/>
                  <a:pt x="2743935" y="1355415"/>
                </a:cubicBezTo>
                <a:cubicBezTo>
                  <a:pt x="2722653" y="1366056"/>
                  <a:pt x="2707510" y="1373423"/>
                  <a:pt x="2698505" y="1377516"/>
                </a:cubicBezTo>
                <a:cubicBezTo>
                  <a:pt x="2714876" y="1375060"/>
                  <a:pt x="2739023" y="1372195"/>
                  <a:pt x="2770948" y="1368921"/>
                </a:cubicBezTo>
                <a:cubicBezTo>
                  <a:pt x="2767673" y="1364009"/>
                  <a:pt x="2764808" y="1358689"/>
                  <a:pt x="2762353" y="1352959"/>
                </a:cubicBezTo>
                <a:cubicBezTo>
                  <a:pt x="2761534" y="1351322"/>
                  <a:pt x="2761534" y="1350094"/>
                  <a:pt x="2762353" y="1349275"/>
                </a:cubicBezTo>
                <a:cubicBezTo>
                  <a:pt x="2763171" y="1348457"/>
                  <a:pt x="2764808" y="1348457"/>
                  <a:pt x="2767264" y="1349275"/>
                </a:cubicBezTo>
                <a:cubicBezTo>
                  <a:pt x="2783635" y="1352550"/>
                  <a:pt x="2798778" y="1357870"/>
                  <a:pt x="2812694" y="1365237"/>
                </a:cubicBezTo>
                <a:cubicBezTo>
                  <a:pt x="2828246" y="1376697"/>
                  <a:pt x="2830293" y="1392659"/>
                  <a:pt x="2818832" y="1413123"/>
                </a:cubicBezTo>
                <a:cubicBezTo>
                  <a:pt x="2813103" y="1419671"/>
                  <a:pt x="2805736" y="1417625"/>
                  <a:pt x="2796731" y="1406984"/>
                </a:cubicBezTo>
                <a:cubicBezTo>
                  <a:pt x="2789365" y="1398798"/>
                  <a:pt x="2783226" y="1390612"/>
                  <a:pt x="2778314" y="1382427"/>
                </a:cubicBezTo>
                <a:cubicBezTo>
                  <a:pt x="2750484" y="1388157"/>
                  <a:pt x="2726746" y="1394705"/>
                  <a:pt x="2707100" y="1402072"/>
                </a:cubicBezTo>
                <a:cubicBezTo>
                  <a:pt x="2703826" y="1402891"/>
                  <a:pt x="2698505" y="1405756"/>
                  <a:pt x="2691139" y="1410667"/>
                </a:cubicBezTo>
                <a:cubicBezTo>
                  <a:pt x="2686227" y="1414760"/>
                  <a:pt x="2682134" y="1414760"/>
                  <a:pt x="2678859" y="1410667"/>
                </a:cubicBezTo>
                <a:cubicBezTo>
                  <a:pt x="2671493" y="1403300"/>
                  <a:pt x="2664945" y="1396342"/>
                  <a:pt x="2659215" y="1389794"/>
                </a:cubicBezTo>
                <a:cubicBezTo>
                  <a:pt x="2656760" y="1383245"/>
                  <a:pt x="2657987" y="1379153"/>
                  <a:pt x="2662898" y="1377516"/>
                </a:cubicBezTo>
                <a:cubicBezTo>
                  <a:pt x="2675995" y="1373423"/>
                  <a:pt x="2687454" y="1366056"/>
                  <a:pt x="2697277" y="1355415"/>
                </a:cubicBezTo>
                <a:cubicBezTo>
                  <a:pt x="2698915" y="1352959"/>
                  <a:pt x="2700961" y="1350094"/>
                  <a:pt x="2703417" y="1346820"/>
                </a:cubicBezTo>
                <a:cubicBezTo>
                  <a:pt x="2706690" y="1342727"/>
                  <a:pt x="2708737" y="1339862"/>
                  <a:pt x="2709556" y="1338225"/>
                </a:cubicBezTo>
                <a:cubicBezTo>
                  <a:pt x="2706282" y="1339043"/>
                  <a:pt x="2700961" y="1339862"/>
                  <a:pt x="2693594" y="1340681"/>
                </a:cubicBezTo>
                <a:cubicBezTo>
                  <a:pt x="2687864" y="1342318"/>
                  <a:pt x="2683772" y="1343136"/>
                  <a:pt x="2681316" y="1343136"/>
                </a:cubicBezTo>
                <a:cubicBezTo>
                  <a:pt x="2674767" y="1344773"/>
                  <a:pt x="2669037" y="1343955"/>
                  <a:pt x="2664126" y="1340681"/>
                </a:cubicBezTo>
                <a:cubicBezTo>
                  <a:pt x="2658395" y="1335769"/>
                  <a:pt x="2653076" y="1330858"/>
                  <a:pt x="2648165" y="1325947"/>
                </a:cubicBezTo>
                <a:cubicBezTo>
                  <a:pt x="2646528" y="1324310"/>
                  <a:pt x="2645708" y="1322672"/>
                  <a:pt x="2645708" y="1321035"/>
                </a:cubicBezTo>
                <a:cubicBezTo>
                  <a:pt x="2646528" y="1320217"/>
                  <a:pt x="2648573" y="1319807"/>
                  <a:pt x="2651847" y="1319807"/>
                </a:cubicBezTo>
                <a:cubicBezTo>
                  <a:pt x="2665763" y="1318170"/>
                  <a:pt x="2678859" y="1316943"/>
                  <a:pt x="2691139" y="1316124"/>
                </a:cubicBezTo>
                <a:cubicBezTo>
                  <a:pt x="2695231" y="1315305"/>
                  <a:pt x="2701779" y="1314487"/>
                  <a:pt x="2710784" y="1313668"/>
                </a:cubicBezTo>
                <a:cubicBezTo>
                  <a:pt x="2734522" y="1309576"/>
                  <a:pt x="2754576" y="1306711"/>
                  <a:pt x="2770948" y="1305073"/>
                </a:cubicBezTo>
                <a:cubicBezTo>
                  <a:pt x="2774222" y="1305073"/>
                  <a:pt x="2782407" y="1303436"/>
                  <a:pt x="2795504" y="1300162"/>
                </a:cubicBezTo>
                <a:cubicBezTo>
                  <a:pt x="2798778" y="1299344"/>
                  <a:pt x="2801745" y="1299037"/>
                  <a:pt x="2804406" y="1299241"/>
                </a:cubicBezTo>
                <a:close/>
                <a:moveTo>
                  <a:pt x="82515" y="1292795"/>
                </a:moveTo>
                <a:cubicBezTo>
                  <a:pt x="78423" y="1293614"/>
                  <a:pt x="73920" y="1294842"/>
                  <a:pt x="69008" y="1296479"/>
                </a:cubicBezTo>
                <a:cubicBezTo>
                  <a:pt x="69827" y="1299753"/>
                  <a:pt x="70237" y="1304664"/>
                  <a:pt x="70237" y="1311213"/>
                </a:cubicBezTo>
                <a:cubicBezTo>
                  <a:pt x="71055" y="1316943"/>
                  <a:pt x="71465" y="1321445"/>
                  <a:pt x="71465" y="1324719"/>
                </a:cubicBezTo>
                <a:cubicBezTo>
                  <a:pt x="75558" y="1323082"/>
                  <a:pt x="80059" y="1321854"/>
                  <a:pt x="84970" y="1321035"/>
                </a:cubicBezTo>
                <a:cubicBezTo>
                  <a:pt x="85789" y="1315305"/>
                  <a:pt x="86198" y="1306711"/>
                  <a:pt x="86198" y="1295251"/>
                </a:cubicBezTo>
                <a:cubicBezTo>
                  <a:pt x="85380" y="1292795"/>
                  <a:pt x="84152" y="1291977"/>
                  <a:pt x="82515" y="1292795"/>
                </a:cubicBezTo>
                <a:close/>
                <a:moveTo>
                  <a:pt x="771964" y="1290339"/>
                </a:moveTo>
                <a:cubicBezTo>
                  <a:pt x="768689" y="1290339"/>
                  <a:pt x="763778" y="1290749"/>
                  <a:pt x="757230" y="1291567"/>
                </a:cubicBezTo>
                <a:cubicBezTo>
                  <a:pt x="749863" y="1291567"/>
                  <a:pt x="744542" y="1291977"/>
                  <a:pt x="741268" y="1292795"/>
                </a:cubicBezTo>
                <a:cubicBezTo>
                  <a:pt x="748636" y="1296069"/>
                  <a:pt x="755592" y="1301799"/>
                  <a:pt x="762141" y="1309985"/>
                </a:cubicBezTo>
                <a:cubicBezTo>
                  <a:pt x="766234" y="1317352"/>
                  <a:pt x="765824" y="1322672"/>
                  <a:pt x="760914" y="1325947"/>
                </a:cubicBezTo>
                <a:cubicBezTo>
                  <a:pt x="763370" y="1326765"/>
                  <a:pt x="766643" y="1328812"/>
                  <a:pt x="770737" y="1332086"/>
                </a:cubicBezTo>
                <a:cubicBezTo>
                  <a:pt x="772372" y="1333723"/>
                  <a:pt x="773601" y="1334951"/>
                  <a:pt x="774419" y="1335769"/>
                </a:cubicBezTo>
                <a:cubicBezTo>
                  <a:pt x="774419" y="1331677"/>
                  <a:pt x="774419" y="1327174"/>
                  <a:pt x="774419" y="1322263"/>
                </a:cubicBezTo>
                <a:cubicBezTo>
                  <a:pt x="776056" y="1306711"/>
                  <a:pt x="775647" y="1296479"/>
                  <a:pt x="773192" y="1291567"/>
                </a:cubicBezTo>
                <a:cubicBezTo>
                  <a:pt x="772372" y="1290749"/>
                  <a:pt x="771964" y="1290339"/>
                  <a:pt x="771964" y="1290339"/>
                </a:cubicBezTo>
                <a:close/>
                <a:moveTo>
                  <a:pt x="174602" y="1286656"/>
                </a:moveTo>
                <a:cubicBezTo>
                  <a:pt x="167235" y="1287475"/>
                  <a:pt x="159869" y="1289112"/>
                  <a:pt x="152502" y="1291567"/>
                </a:cubicBezTo>
                <a:lnTo>
                  <a:pt x="152502" y="1312440"/>
                </a:lnTo>
                <a:cubicBezTo>
                  <a:pt x="153320" y="1312440"/>
                  <a:pt x="154957" y="1312850"/>
                  <a:pt x="157413" y="1313668"/>
                </a:cubicBezTo>
                <a:cubicBezTo>
                  <a:pt x="163962" y="1314487"/>
                  <a:pt x="168053" y="1315305"/>
                  <a:pt x="169691" y="1316124"/>
                </a:cubicBezTo>
                <a:cubicBezTo>
                  <a:pt x="172146" y="1316124"/>
                  <a:pt x="173374" y="1315305"/>
                  <a:pt x="173374" y="1313668"/>
                </a:cubicBezTo>
                <a:cubicBezTo>
                  <a:pt x="176650" y="1303846"/>
                  <a:pt x="178286" y="1295660"/>
                  <a:pt x="178286" y="1289112"/>
                </a:cubicBezTo>
                <a:cubicBezTo>
                  <a:pt x="178286" y="1287475"/>
                  <a:pt x="177058" y="1286656"/>
                  <a:pt x="174602" y="1286656"/>
                </a:cubicBezTo>
                <a:close/>
                <a:moveTo>
                  <a:pt x="1394809" y="1278061"/>
                </a:moveTo>
                <a:cubicBezTo>
                  <a:pt x="1387441" y="1278061"/>
                  <a:pt x="1380894" y="1278880"/>
                  <a:pt x="1375164" y="1280517"/>
                </a:cubicBezTo>
                <a:cubicBezTo>
                  <a:pt x="1375164" y="1281335"/>
                  <a:pt x="1375164" y="1282563"/>
                  <a:pt x="1375164" y="1284200"/>
                </a:cubicBezTo>
                <a:cubicBezTo>
                  <a:pt x="1374345" y="1288293"/>
                  <a:pt x="1374345" y="1291567"/>
                  <a:pt x="1375164" y="1294023"/>
                </a:cubicBezTo>
                <a:cubicBezTo>
                  <a:pt x="1375982" y="1300571"/>
                  <a:pt x="1377210" y="1313259"/>
                  <a:pt x="1378847" y="1332086"/>
                </a:cubicBezTo>
                <a:cubicBezTo>
                  <a:pt x="1380485" y="1345183"/>
                  <a:pt x="1381303" y="1353777"/>
                  <a:pt x="1381303" y="1357870"/>
                </a:cubicBezTo>
                <a:cubicBezTo>
                  <a:pt x="1384577" y="1357870"/>
                  <a:pt x="1389488" y="1357461"/>
                  <a:pt x="1396037" y="1356642"/>
                </a:cubicBezTo>
                <a:cubicBezTo>
                  <a:pt x="1398492" y="1355824"/>
                  <a:pt x="1400539" y="1355415"/>
                  <a:pt x="1402176" y="1355415"/>
                </a:cubicBezTo>
                <a:cubicBezTo>
                  <a:pt x="1398902" y="1312850"/>
                  <a:pt x="1396447" y="1287065"/>
                  <a:pt x="1394809" y="1278061"/>
                </a:cubicBezTo>
                <a:close/>
                <a:moveTo>
                  <a:pt x="1454973" y="1270694"/>
                </a:moveTo>
                <a:cubicBezTo>
                  <a:pt x="1445969" y="1271513"/>
                  <a:pt x="1436555" y="1272741"/>
                  <a:pt x="1426733" y="1274378"/>
                </a:cubicBezTo>
                <a:cubicBezTo>
                  <a:pt x="1427551" y="1275196"/>
                  <a:pt x="1427960" y="1276015"/>
                  <a:pt x="1427960" y="1276833"/>
                </a:cubicBezTo>
                <a:cubicBezTo>
                  <a:pt x="1428779" y="1278470"/>
                  <a:pt x="1429189" y="1279698"/>
                  <a:pt x="1429189" y="1280517"/>
                </a:cubicBezTo>
                <a:lnTo>
                  <a:pt x="1429189" y="1282973"/>
                </a:lnTo>
                <a:cubicBezTo>
                  <a:pt x="1430826" y="1282973"/>
                  <a:pt x="1433282" y="1282563"/>
                  <a:pt x="1436555" y="1281745"/>
                </a:cubicBezTo>
                <a:cubicBezTo>
                  <a:pt x="1439829" y="1281745"/>
                  <a:pt x="1441876" y="1281745"/>
                  <a:pt x="1442694" y="1281745"/>
                </a:cubicBezTo>
                <a:cubicBezTo>
                  <a:pt x="1445151" y="1281745"/>
                  <a:pt x="1449652" y="1284200"/>
                  <a:pt x="1456200" y="1289112"/>
                </a:cubicBezTo>
                <a:cubicBezTo>
                  <a:pt x="1456200" y="1286656"/>
                  <a:pt x="1455792" y="1282973"/>
                  <a:pt x="1454973" y="1278061"/>
                </a:cubicBezTo>
                <a:cubicBezTo>
                  <a:pt x="1454973" y="1274787"/>
                  <a:pt x="1454973" y="1272331"/>
                  <a:pt x="1454973" y="1270694"/>
                </a:cubicBezTo>
                <a:close/>
                <a:moveTo>
                  <a:pt x="6064730" y="1269466"/>
                </a:moveTo>
                <a:cubicBezTo>
                  <a:pt x="6052452" y="1271103"/>
                  <a:pt x="6040992" y="1273150"/>
                  <a:pt x="6030351" y="1275606"/>
                </a:cubicBezTo>
                <a:cubicBezTo>
                  <a:pt x="6027077" y="1277243"/>
                  <a:pt x="6022984" y="1277243"/>
                  <a:pt x="6018073" y="1275606"/>
                </a:cubicBezTo>
                <a:lnTo>
                  <a:pt x="6018073" y="1291567"/>
                </a:lnTo>
                <a:cubicBezTo>
                  <a:pt x="6031988" y="1289930"/>
                  <a:pt x="6043039" y="1287475"/>
                  <a:pt x="6051224" y="1284200"/>
                </a:cubicBezTo>
                <a:cubicBezTo>
                  <a:pt x="6055317" y="1283382"/>
                  <a:pt x="6059410" y="1284200"/>
                  <a:pt x="6063503" y="1286656"/>
                </a:cubicBezTo>
                <a:cubicBezTo>
                  <a:pt x="6067595" y="1288293"/>
                  <a:pt x="6070870" y="1291158"/>
                  <a:pt x="6073325" y="1295251"/>
                </a:cubicBezTo>
                <a:cubicBezTo>
                  <a:pt x="6073325" y="1292795"/>
                  <a:pt x="6072916" y="1289112"/>
                  <a:pt x="6072097" y="1284200"/>
                </a:cubicBezTo>
                <a:cubicBezTo>
                  <a:pt x="6072097" y="1279289"/>
                  <a:pt x="6072097" y="1276015"/>
                  <a:pt x="6072097" y="1274378"/>
                </a:cubicBezTo>
                <a:cubicBezTo>
                  <a:pt x="6071279" y="1270285"/>
                  <a:pt x="6068823" y="1268648"/>
                  <a:pt x="6064730" y="1269466"/>
                </a:cubicBezTo>
                <a:close/>
                <a:moveTo>
                  <a:pt x="1513909" y="1265783"/>
                </a:moveTo>
                <a:cubicBezTo>
                  <a:pt x="1510634" y="1265783"/>
                  <a:pt x="1502448" y="1266601"/>
                  <a:pt x="1489352" y="1268239"/>
                </a:cubicBezTo>
                <a:cubicBezTo>
                  <a:pt x="1490989" y="1267420"/>
                  <a:pt x="1489352" y="1267420"/>
                  <a:pt x="1484441" y="1268239"/>
                </a:cubicBezTo>
                <a:cubicBezTo>
                  <a:pt x="1486896" y="1269057"/>
                  <a:pt x="1488533" y="1270285"/>
                  <a:pt x="1489352" y="1271922"/>
                </a:cubicBezTo>
                <a:cubicBezTo>
                  <a:pt x="1492626" y="1275196"/>
                  <a:pt x="1494264" y="1279289"/>
                  <a:pt x="1494264" y="1284200"/>
                </a:cubicBezTo>
                <a:cubicBezTo>
                  <a:pt x="1491808" y="1297297"/>
                  <a:pt x="1488943" y="1317352"/>
                  <a:pt x="1485668" y="1344364"/>
                </a:cubicBezTo>
                <a:cubicBezTo>
                  <a:pt x="1491398" y="1341908"/>
                  <a:pt x="1498356" y="1342318"/>
                  <a:pt x="1506542" y="1345592"/>
                </a:cubicBezTo>
                <a:cubicBezTo>
                  <a:pt x="1507361" y="1345592"/>
                  <a:pt x="1508588" y="1346001"/>
                  <a:pt x="1510225" y="1346820"/>
                </a:cubicBezTo>
                <a:cubicBezTo>
                  <a:pt x="1511044" y="1347638"/>
                  <a:pt x="1511862" y="1348457"/>
                  <a:pt x="1512680" y="1349275"/>
                </a:cubicBezTo>
                <a:cubicBezTo>
                  <a:pt x="1519229" y="1313259"/>
                  <a:pt x="1522504" y="1286247"/>
                  <a:pt x="1522504" y="1268239"/>
                </a:cubicBezTo>
                <a:cubicBezTo>
                  <a:pt x="1522504" y="1266601"/>
                  <a:pt x="1519639" y="1265783"/>
                  <a:pt x="1513909" y="1265783"/>
                </a:cubicBezTo>
                <a:close/>
                <a:moveTo>
                  <a:pt x="2766957" y="1258416"/>
                </a:moveTo>
                <a:cubicBezTo>
                  <a:pt x="2770845" y="1258416"/>
                  <a:pt x="2774222" y="1259234"/>
                  <a:pt x="2777087" y="1260872"/>
                </a:cubicBezTo>
                <a:cubicBezTo>
                  <a:pt x="2785272" y="1264964"/>
                  <a:pt x="2790183" y="1269466"/>
                  <a:pt x="2791820" y="1274378"/>
                </a:cubicBezTo>
                <a:cubicBezTo>
                  <a:pt x="2795913" y="1281745"/>
                  <a:pt x="2793458" y="1286247"/>
                  <a:pt x="2784453" y="1287884"/>
                </a:cubicBezTo>
                <a:cubicBezTo>
                  <a:pt x="2765627" y="1291977"/>
                  <a:pt x="2741888" y="1294842"/>
                  <a:pt x="2713240" y="1296479"/>
                </a:cubicBezTo>
                <a:cubicBezTo>
                  <a:pt x="2703417" y="1297297"/>
                  <a:pt x="2695231" y="1292386"/>
                  <a:pt x="2688683" y="1281745"/>
                </a:cubicBezTo>
                <a:cubicBezTo>
                  <a:pt x="2685408" y="1276833"/>
                  <a:pt x="2686227" y="1273559"/>
                  <a:pt x="2691139" y="1271922"/>
                </a:cubicBezTo>
                <a:cubicBezTo>
                  <a:pt x="2718150" y="1269466"/>
                  <a:pt x="2739023" y="1265783"/>
                  <a:pt x="2753758" y="1260872"/>
                </a:cubicBezTo>
                <a:cubicBezTo>
                  <a:pt x="2758669" y="1259234"/>
                  <a:pt x="2763069" y="1258416"/>
                  <a:pt x="2766957" y="1258416"/>
                </a:cubicBezTo>
                <a:close/>
                <a:moveTo>
                  <a:pt x="7635499" y="1257188"/>
                </a:moveTo>
                <a:cubicBezTo>
                  <a:pt x="7651052" y="1259644"/>
                  <a:pt x="7665377" y="1264555"/>
                  <a:pt x="7678473" y="1271922"/>
                </a:cubicBezTo>
                <a:cubicBezTo>
                  <a:pt x="7687477" y="1278470"/>
                  <a:pt x="7690343" y="1287884"/>
                  <a:pt x="7687069" y="1300162"/>
                </a:cubicBezTo>
                <a:cubicBezTo>
                  <a:pt x="7679701" y="1312440"/>
                  <a:pt x="7670288" y="1313668"/>
                  <a:pt x="7658829" y="1303846"/>
                </a:cubicBezTo>
                <a:cubicBezTo>
                  <a:pt x="7655554" y="1299753"/>
                  <a:pt x="7649824" y="1290339"/>
                  <a:pt x="7641639" y="1275606"/>
                </a:cubicBezTo>
                <a:cubicBezTo>
                  <a:pt x="7637546" y="1267420"/>
                  <a:pt x="7634681" y="1262509"/>
                  <a:pt x="7633044" y="1260872"/>
                </a:cubicBezTo>
                <a:cubicBezTo>
                  <a:pt x="7632225" y="1258416"/>
                  <a:pt x="7633044" y="1257188"/>
                  <a:pt x="7635499" y="1257188"/>
                </a:cubicBezTo>
                <a:close/>
                <a:moveTo>
                  <a:pt x="5324013" y="1257188"/>
                </a:moveTo>
                <a:cubicBezTo>
                  <a:pt x="5314190" y="1258007"/>
                  <a:pt x="5304368" y="1259234"/>
                  <a:pt x="5294545" y="1260872"/>
                </a:cubicBezTo>
                <a:cubicBezTo>
                  <a:pt x="5294545" y="1262509"/>
                  <a:pt x="5294954" y="1264964"/>
                  <a:pt x="5295773" y="1268239"/>
                </a:cubicBezTo>
                <a:cubicBezTo>
                  <a:pt x="5295773" y="1271513"/>
                  <a:pt x="5295773" y="1273968"/>
                  <a:pt x="5295773" y="1275606"/>
                </a:cubicBezTo>
                <a:cubicBezTo>
                  <a:pt x="5295773" y="1280517"/>
                  <a:pt x="5295773" y="1285019"/>
                  <a:pt x="5295773" y="1289112"/>
                </a:cubicBezTo>
                <a:cubicBezTo>
                  <a:pt x="5300684" y="1288293"/>
                  <a:pt x="5304368" y="1286656"/>
                  <a:pt x="5306823" y="1284200"/>
                </a:cubicBezTo>
                <a:cubicBezTo>
                  <a:pt x="5310916" y="1281745"/>
                  <a:pt x="5317055" y="1282154"/>
                  <a:pt x="5325241" y="1285428"/>
                </a:cubicBezTo>
                <a:cubicBezTo>
                  <a:pt x="5326878" y="1285428"/>
                  <a:pt x="5328515" y="1286247"/>
                  <a:pt x="5330152" y="1287884"/>
                </a:cubicBezTo>
                <a:cubicBezTo>
                  <a:pt x="5330152" y="1278061"/>
                  <a:pt x="5329743" y="1269876"/>
                  <a:pt x="5328924" y="1263327"/>
                </a:cubicBezTo>
                <a:cubicBezTo>
                  <a:pt x="5328924" y="1259234"/>
                  <a:pt x="5327287" y="1257188"/>
                  <a:pt x="5324013" y="1257188"/>
                </a:cubicBezTo>
                <a:close/>
                <a:moveTo>
                  <a:pt x="185040" y="1257188"/>
                </a:moveTo>
                <a:cubicBezTo>
                  <a:pt x="186676" y="1257188"/>
                  <a:pt x="188517" y="1257597"/>
                  <a:pt x="190565" y="1258416"/>
                </a:cubicBezTo>
                <a:cubicBezTo>
                  <a:pt x="193838" y="1260872"/>
                  <a:pt x="200387" y="1267011"/>
                  <a:pt x="210210" y="1276833"/>
                </a:cubicBezTo>
                <a:cubicBezTo>
                  <a:pt x="211029" y="1277652"/>
                  <a:pt x="211437" y="1278061"/>
                  <a:pt x="211437" y="1278061"/>
                </a:cubicBezTo>
                <a:cubicBezTo>
                  <a:pt x="217168" y="1282154"/>
                  <a:pt x="217577" y="1287884"/>
                  <a:pt x="212665" y="1295251"/>
                </a:cubicBezTo>
                <a:cubicBezTo>
                  <a:pt x="209391" y="1302618"/>
                  <a:pt x="206936" y="1309985"/>
                  <a:pt x="205298" y="1317352"/>
                </a:cubicBezTo>
                <a:cubicBezTo>
                  <a:pt x="204480" y="1320626"/>
                  <a:pt x="202843" y="1325537"/>
                  <a:pt x="200387" y="1332086"/>
                </a:cubicBezTo>
                <a:cubicBezTo>
                  <a:pt x="198750" y="1336179"/>
                  <a:pt x="197522" y="1339043"/>
                  <a:pt x="196703" y="1340681"/>
                </a:cubicBezTo>
                <a:cubicBezTo>
                  <a:pt x="191792" y="1350503"/>
                  <a:pt x="184425" y="1356233"/>
                  <a:pt x="174602" y="1357870"/>
                </a:cubicBezTo>
                <a:cubicBezTo>
                  <a:pt x="171328" y="1357870"/>
                  <a:pt x="168464" y="1355824"/>
                  <a:pt x="166007" y="1351731"/>
                </a:cubicBezTo>
                <a:cubicBezTo>
                  <a:pt x="161915" y="1338634"/>
                  <a:pt x="157413" y="1329221"/>
                  <a:pt x="152502" y="1323491"/>
                </a:cubicBezTo>
                <a:cubicBezTo>
                  <a:pt x="152502" y="1327584"/>
                  <a:pt x="152502" y="1333723"/>
                  <a:pt x="152502" y="1341908"/>
                </a:cubicBezTo>
                <a:cubicBezTo>
                  <a:pt x="151683" y="1350913"/>
                  <a:pt x="151273" y="1357461"/>
                  <a:pt x="151273" y="1361554"/>
                </a:cubicBezTo>
                <a:cubicBezTo>
                  <a:pt x="150455" y="1393477"/>
                  <a:pt x="145953" y="1414760"/>
                  <a:pt x="137768" y="1425401"/>
                </a:cubicBezTo>
                <a:cubicBezTo>
                  <a:pt x="136130" y="1427857"/>
                  <a:pt x="134903" y="1429085"/>
                  <a:pt x="134084" y="1429085"/>
                </a:cubicBezTo>
                <a:cubicBezTo>
                  <a:pt x="133265" y="1429085"/>
                  <a:pt x="132447" y="1427857"/>
                  <a:pt x="131628" y="1425401"/>
                </a:cubicBezTo>
                <a:cubicBezTo>
                  <a:pt x="131628" y="1423764"/>
                  <a:pt x="131219" y="1421308"/>
                  <a:pt x="130400" y="1418034"/>
                </a:cubicBezTo>
                <a:cubicBezTo>
                  <a:pt x="127945" y="1405756"/>
                  <a:pt x="126717" y="1395114"/>
                  <a:pt x="126717" y="1386110"/>
                </a:cubicBezTo>
                <a:cubicBezTo>
                  <a:pt x="125898" y="1372195"/>
                  <a:pt x="125490" y="1350503"/>
                  <a:pt x="125490" y="1321035"/>
                </a:cubicBezTo>
                <a:cubicBezTo>
                  <a:pt x="125490" y="1297297"/>
                  <a:pt x="123852" y="1280926"/>
                  <a:pt x="120577" y="1271922"/>
                </a:cubicBezTo>
                <a:cubicBezTo>
                  <a:pt x="119760" y="1266192"/>
                  <a:pt x="122215" y="1263736"/>
                  <a:pt x="127945" y="1264555"/>
                </a:cubicBezTo>
                <a:cubicBezTo>
                  <a:pt x="130400" y="1264555"/>
                  <a:pt x="134084" y="1265783"/>
                  <a:pt x="138995" y="1268239"/>
                </a:cubicBezTo>
                <a:cubicBezTo>
                  <a:pt x="140633" y="1269057"/>
                  <a:pt x="141860" y="1269876"/>
                  <a:pt x="142679" y="1270694"/>
                </a:cubicBezTo>
                <a:cubicBezTo>
                  <a:pt x="147590" y="1269057"/>
                  <a:pt x="152502" y="1267829"/>
                  <a:pt x="157413" y="1267011"/>
                </a:cubicBezTo>
                <a:cubicBezTo>
                  <a:pt x="168053" y="1265374"/>
                  <a:pt x="175830" y="1262509"/>
                  <a:pt x="180742" y="1258416"/>
                </a:cubicBezTo>
                <a:cubicBezTo>
                  <a:pt x="181970" y="1257597"/>
                  <a:pt x="183402" y="1257188"/>
                  <a:pt x="185040" y="1257188"/>
                </a:cubicBezTo>
                <a:close/>
                <a:moveTo>
                  <a:pt x="2147804" y="1255960"/>
                </a:moveTo>
                <a:cubicBezTo>
                  <a:pt x="2150260" y="1255960"/>
                  <a:pt x="2152716" y="1256779"/>
                  <a:pt x="2155170" y="1258416"/>
                </a:cubicBezTo>
                <a:cubicBezTo>
                  <a:pt x="2163356" y="1262509"/>
                  <a:pt x="2171951" y="1269466"/>
                  <a:pt x="2180955" y="1279289"/>
                </a:cubicBezTo>
                <a:cubicBezTo>
                  <a:pt x="2184231" y="1283382"/>
                  <a:pt x="2184639" y="1287884"/>
                  <a:pt x="2182183" y="1292795"/>
                </a:cubicBezTo>
                <a:cubicBezTo>
                  <a:pt x="2179728" y="1297706"/>
                  <a:pt x="2176864" y="1305073"/>
                  <a:pt x="2173588" y="1314896"/>
                </a:cubicBezTo>
                <a:cubicBezTo>
                  <a:pt x="2170315" y="1324719"/>
                  <a:pt x="2165403" y="1334132"/>
                  <a:pt x="2158854" y="1343136"/>
                </a:cubicBezTo>
                <a:cubicBezTo>
                  <a:pt x="2167040" y="1349685"/>
                  <a:pt x="2173588" y="1355005"/>
                  <a:pt x="2178500" y="1359098"/>
                </a:cubicBezTo>
                <a:cubicBezTo>
                  <a:pt x="2199781" y="1371376"/>
                  <a:pt x="2225566" y="1382018"/>
                  <a:pt x="2255853" y="1391022"/>
                </a:cubicBezTo>
                <a:cubicBezTo>
                  <a:pt x="2259946" y="1392659"/>
                  <a:pt x="2261583" y="1393887"/>
                  <a:pt x="2260764" y="1394705"/>
                </a:cubicBezTo>
                <a:cubicBezTo>
                  <a:pt x="2260764" y="1394705"/>
                  <a:pt x="2258718" y="1395114"/>
                  <a:pt x="2254626" y="1395933"/>
                </a:cubicBezTo>
                <a:cubicBezTo>
                  <a:pt x="2237436" y="1400026"/>
                  <a:pt x="2218609" y="1403300"/>
                  <a:pt x="2198145" y="1405756"/>
                </a:cubicBezTo>
                <a:cubicBezTo>
                  <a:pt x="2190779" y="1407393"/>
                  <a:pt x="2184231" y="1406574"/>
                  <a:pt x="2178500" y="1403300"/>
                </a:cubicBezTo>
                <a:cubicBezTo>
                  <a:pt x="2164584" y="1395114"/>
                  <a:pt x="2150668" y="1383245"/>
                  <a:pt x="2136753" y="1367693"/>
                </a:cubicBezTo>
                <a:cubicBezTo>
                  <a:pt x="2135935" y="1368511"/>
                  <a:pt x="2134299" y="1369739"/>
                  <a:pt x="2131842" y="1371376"/>
                </a:cubicBezTo>
                <a:cubicBezTo>
                  <a:pt x="2130205" y="1373014"/>
                  <a:pt x="2128567" y="1374241"/>
                  <a:pt x="2126930" y="1375060"/>
                </a:cubicBezTo>
                <a:cubicBezTo>
                  <a:pt x="2106467" y="1388157"/>
                  <a:pt x="2078226" y="1396342"/>
                  <a:pt x="2042210" y="1399617"/>
                </a:cubicBezTo>
                <a:cubicBezTo>
                  <a:pt x="2038117" y="1399617"/>
                  <a:pt x="2036071" y="1399207"/>
                  <a:pt x="2036071" y="1398389"/>
                </a:cubicBezTo>
                <a:cubicBezTo>
                  <a:pt x="2036071" y="1397570"/>
                  <a:pt x="2037709" y="1396342"/>
                  <a:pt x="2040984" y="1394705"/>
                </a:cubicBezTo>
                <a:cubicBezTo>
                  <a:pt x="2074544" y="1380790"/>
                  <a:pt x="2099919" y="1364009"/>
                  <a:pt x="2117108" y="1344364"/>
                </a:cubicBezTo>
                <a:lnTo>
                  <a:pt x="2108514" y="1334541"/>
                </a:lnTo>
                <a:cubicBezTo>
                  <a:pt x="2096235" y="1315715"/>
                  <a:pt x="2086412" y="1305892"/>
                  <a:pt x="2079046" y="1305073"/>
                </a:cubicBezTo>
                <a:cubicBezTo>
                  <a:pt x="2074134" y="1299344"/>
                  <a:pt x="2075362" y="1295251"/>
                  <a:pt x="2082729" y="1292795"/>
                </a:cubicBezTo>
                <a:cubicBezTo>
                  <a:pt x="2094189" y="1291158"/>
                  <a:pt x="2108924" y="1298525"/>
                  <a:pt x="2126930" y="1314896"/>
                </a:cubicBezTo>
                <a:cubicBezTo>
                  <a:pt x="2128567" y="1316533"/>
                  <a:pt x="2130205" y="1318170"/>
                  <a:pt x="2131842" y="1319807"/>
                </a:cubicBezTo>
                <a:cubicBezTo>
                  <a:pt x="2136753" y="1310803"/>
                  <a:pt x="2140028" y="1301390"/>
                  <a:pt x="2141665" y="1291567"/>
                </a:cubicBezTo>
                <a:cubicBezTo>
                  <a:pt x="2142484" y="1289112"/>
                  <a:pt x="2142484" y="1287475"/>
                  <a:pt x="2141665" y="1286656"/>
                </a:cubicBezTo>
                <a:cubicBezTo>
                  <a:pt x="2140847" y="1285837"/>
                  <a:pt x="2139619" y="1285837"/>
                  <a:pt x="2137981" y="1286656"/>
                </a:cubicBezTo>
                <a:cubicBezTo>
                  <a:pt x="2135525" y="1288293"/>
                  <a:pt x="2131842" y="1290339"/>
                  <a:pt x="2126930" y="1292795"/>
                </a:cubicBezTo>
                <a:cubicBezTo>
                  <a:pt x="2122838" y="1295251"/>
                  <a:pt x="2119973" y="1296888"/>
                  <a:pt x="2118337" y="1297706"/>
                </a:cubicBezTo>
                <a:cubicBezTo>
                  <a:pt x="2116699" y="1298525"/>
                  <a:pt x="2113834" y="1298525"/>
                  <a:pt x="2109742" y="1297706"/>
                </a:cubicBezTo>
                <a:cubicBezTo>
                  <a:pt x="2104011" y="1294432"/>
                  <a:pt x="2097054" y="1288702"/>
                  <a:pt x="2088868" y="1280517"/>
                </a:cubicBezTo>
                <a:cubicBezTo>
                  <a:pt x="2086412" y="1278061"/>
                  <a:pt x="2087640" y="1276015"/>
                  <a:pt x="2092552" y="1274378"/>
                </a:cubicBezTo>
                <a:cubicBezTo>
                  <a:pt x="2096644" y="1273559"/>
                  <a:pt x="2102374" y="1272331"/>
                  <a:pt x="2109742" y="1270694"/>
                </a:cubicBezTo>
                <a:cubicBezTo>
                  <a:pt x="2113834" y="1269876"/>
                  <a:pt x="2116699" y="1269057"/>
                  <a:pt x="2118337" y="1268239"/>
                </a:cubicBezTo>
                <a:cubicBezTo>
                  <a:pt x="2127340" y="1264964"/>
                  <a:pt x="2134707" y="1261690"/>
                  <a:pt x="2140438" y="1258416"/>
                </a:cubicBezTo>
                <a:cubicBezTo>
                  <a:pt x="2142893" y="1256779"/>
                  <a:pt x="2145349" y="1255960"/>
                  <a:pt x="2147804" y="1255960"/>
                </a:cubicBezTo>
                <a:close/>
                <a:moveTo>
                  <a:pt x="867505" y="1255500"/>
                </a:moveTo>
                <a:cubicBezTo>
                  <a:pt x="875640" y="1256421"/>
                  <a:pt x="883082" y="1261485"/>
                  <a:pt x="889835" y="1270694"/>
                </a:cubicBezTo>
                <a:cubicBezTo>
                  <a:pt x="896385" y="1281335"/>
                  <a:pt x="893929" y="1287065"/>
                  <a:pt x="882469" y="1287884"/>
                </a:cubicBezTo>
                <a:cubicBezTo>
                  <a:pt x="877556" y="1287884"/>
                  <a:pt x="869781" y="1287884"/>
                  <a:pt x="859140" y="1287884"/>
                </a:cubicBezTo>
                <a:cubicBezTo>
                  <a:pt x="836220" y="1287065"/>
                  <a:pt x="819440" y="1287065"/>
                  <a:pt x="808798" y="1287884"/>
                </a:cubicBezTo>
                <a:cubicBezTo>
                  <a:pt x="812073" y="1292795"/>
                  <a:pt x="812073" y="1298934"/>
                  <a:pt x="808798" y="1306301"/>
                </a:cubicBezTo>
                <a:cubicBezTo>
                  <a:pt x="808798" y="1307938"/>
                  <a:pt x="808389" y="1309985"/>
                  <a:pt x="807571" y="1312440"/>
                </a:cubicBezTo>
                <a:cubicBezTo>
                  <a:pt x="809208" y="1311622"/>
                  <a:pt x="812073" y="1310803"/>
                  <a:pt x="816166" y="1309985"/>
                </a:cubicBezTo>
                <a:cubicBezTo>
                  <a:pt x="825169" y="1306711"/>
                  <a:pt x="830082" y="1305073"/>
                  <a:pt x="830899" y="1305073"/>
                </a:cubicBezTo>
                <a:cubicBezTo>
                  <a:pt x="835812" y="1304255"/>
                  <a:pt x="840722" y="1305073"/>
                  <a:pt x="845634" y="1307529"/>
                </a:cubicBezTo>
                <a:cubicBezTo>
                  <a:pt x="851364" y="1311622"/>
                  <a:pt x="855456" y="1316943"/>
                  <a:pt x="857913" y="1323491"/>
                </a:cubicBezTo>
                <a:cubicBezTo>
                  <a:pt x="859549" y="1325947"/>
                  <a:pt x="859140" y="1328402"/>
                  <a:pt x="856684" y="1330858"/>
                </a:cubicBezTo>
                <a:cubicBezTo>
                  <a:pt x="854229" y="1334132"/>
                  <a:pt x="848498" y="1335769"/>
                  <a:pt x="839496" y="1335769"/>
                </a:cubicBezTo>
                <a:cubicBezTo>
                  <a:pt x="826397" y="1336588"/>
                  <a:pt x="814529" y="1336997"/>
                  <a:pt x="803887" y="1336997"/>
                </a:cubicBezTo>
                <a:cubicBezTo>
                  <a:pt x="803887" y="1341908"/>
                  <a:pt x="803479" y="1347229"/>
                  <a:pt x="802659" y="1352959"/>
                </a:cubicBezTo>
                <a:cubicBezTo>
                  <a:pt x="812482" y="1357870"/>
                  <a:pt x="821896" y="1361963"/>
                  <a:pt x="830899" y="1365237"/>
                </a:cubicBezTo>
                <a:cubicBezTo>
                  <a:pt x="849727" y="1373423"/>
                  <a:pt x="880013" y="1381608"/>
                  <a:pt x="921759" y="1389794"/>
                </a:cubicBezTo>
                <a:cubicBezTo>
                  <a:pt x="927489" y="1390612"/>
                  <a:pt x="930764" y="1391840"/>
                  <a:pt x="931582" y="1393477"/>
                </a:cubicBezTo>
                <a:cubicBezTo>
                  <a:pt x="931582" y="1394296"/>
                  <a:pt x="928718" y="1395114"/>
                  <a:pt x="922988" y="1395933"/>
                </a:cubicBezTo>
                <a:cubicBezTo>
                  <a:pt x="918075" y="1396752"/>
                  <a:pt x="910710" y="1399207"/>
                  <a:pt x="900886" y="1403300"/>
                </a:cubicBezTo>
                <a:cubicBezTo>
                  <a:pt x="882060" y="1409848"/>
                  <a:pt x="867735" y="1413941"/>
                  <a:pt x="857913" y="1415578"/>
                </a:cubicBezTo>
                <a:cubicBezTo>
                  <a:pt x="852182" y="1416397"/>
                  <a:pt x="845634" y="1415578"/>
                  <a:pt x="838267" y="1413123"/>
                </a:cubicBezTo>
                <a:cubicBezTo>
                  <a:pt x="800613" y="1395114"/>
                  <a:pt x="769917" y="1370558"/>
                  <a:pt x="746179" y="1339453"/>
                </a:cubicBezTo>
                <a:cubicBezTo>
                  <a:pt x="745360" y="1340271"/>
                  <a:pt x="744951" y="1341090"/>
                  <a:pt x="744951" y="1341908"/>
                </a:cubicBezTo>
                <a:cubicBezTo>
                  <a:pt x="722850" y="1364009"/>
                  <a:pt x="699929" y="1379562"/>
                  <a:pt x="676191" y="1388566"/>
                </a:cubicBezTo>
                <a:cubicBezTo>
                  <a:pt x="667188" y="1391840"/>
                  <a:pt x="662277" y="1392659"/>
                  <a:pt x="661457" y="1391022"/>
                </a:cubicBezTo>
                <a:cubicBezTo>
                  <a:pt x="659820" y="1388566"/>
                  <a:pt x="662685" y="1384883"/>
                  <a:pt x="670052" y="1379971"/>
                </a:cubicBezTo>
                <a:cubicBezTo>
                  <a:pt x="685605" y="1366874"/>
                  <a:pt x="701157" y="1348457"/>
                  <a:pt x="716709" y="1324719"/>
                </a:cubicBezTo>
                <a:cubicBezTo>
                  <a:pt x="723258" y="1313259"/>
                  <a:pt x="726123" y="1303846"/>
                  <a:pt x="725306" y="1296479"/>
                </a:cubicBezTo>
                <a:cubicBezTo>
                  <a:pt x="725306" y="1295660"/>
                  <a:pt x="725306" y="1294842"/>
                  <a:pt x="725306" y="1294023"/>
                </a:cubicBezTo>
                <a:cubicBezTo>
                  <a:pt x="722850" y="1294023"/>
                  <a:pt x="719575" y="1294432"/>
                  <a:pt x="715483" y="1295251"/>
                </a:cubicBezTo>
                <a:cubicBezTo>
                  <a:pt x="710571" y="1295251"/>
                  <a:pt x="707297" y="1295660"/>
                  <a:pt x="705659" y="1296479"/>
                </a:cubicBezTo>
                <a:cubicBezTo>
                  <a:pt x="695837" y="1298116"/>
                  <a:pt x="687242" y="1293614"/>
                  <a:pt x="679875" y="1282973"/>
                </a:cubicBezTo>
                <a:cubicBezTo>
                  <a:pt x="676601" y="1279698"/>
                  <a:pt x="674963" y="1276424"/>
                  <a:pt x="674963" y="1273150"/>
                </a:cubicBezTo>
                <a:cubicBezTo>
                  <a:pt x="675782" y="1270694"/>
                  <a:pt x="678238" y="1269876"/>
                  <a:pt x="682330" y="1270694"/>
                </a:cubicBezTo>
                <a:cubicBezTo>
                  <a:pt x="703613" y="1270694"/>
                  <a:pt x="719985" y="1269876"/>
                  <a:pt x="731444" y="1268239"/>
                </a:cubicBezTo>
                <a:cubicBezTo>
                  <a:pt x="738813" y="1267420"/>
                  <a:pt x="753547" y="1266192"/>
                  <a:pt x="775647" y="1264555"/>
                </a:cubicBezTo>
                <a:cubicBezTo>
                  <a:pt x="799386" y="1262918"/>
                  <a:pt x="814938" y="1261690"/>
                  <a:pt x="822305" y="1260872"/>
                </a:cubicBezTo>
                <a:cubicBezTo>
                  <a:pt x="838676" y="1259234"/>
                  <a:pt x="850954" y="1257597"/>
                  <a:pt x="859140" y="1255960"/>
                </a:cubicBezTo>
                <a:cubicBezTo>
                  <a:pt x="862005" y="1255346"/>
                  <a:pt x="864793" y="1255193"/>
                  <a:pt x="867505" y="1255500"/>
                </a:cubicBezTo>
                <a:close/>
                <a:moveTo>
                  <a:pt x="8086431" y="1254732"/>
                </a:moveTo>
                <a:cubicBezTo>
                  <a:pt x="8089295" y="1254732"/>
                  <a:pt x="8091546" y="1255142"/>
                  <a:pt x="8093183" y="1255960"/>
                </a:cubicBezTo>
                <a:cubicBezTo>
                  <a:pt x="8098913" y="1258416"/>
                  <a:pt x="8103415" y="1261690"/>
                  <a:pt x="8106689" y="1265783"/>
                </a:cubicBezTo>
                <a:cubicBezTo>
                  <a:pt x="8107508" y="1266601"/>
                  <a:pt x="8107917" y="1267011"/>
                  <a:pt x="8107917" y="1267011"/>
                </a:cubicBezTo>
                <a:cubicBezTo>
                  <a:pt x="8111191" y="1272741"/>
                  <a:pt x="8109555" y="1276833"/>
                  <a:pt x="8103006" y="1279289"/>
                </a:cubicBezTo>
                <a:cubicBezTo>
                  <a:pt x="8098095" y="1280108"/>
                  <a:pt x="8090728" y="1281335"/>
                  <a:pt x="8080905" y="1282973"/>
                </a:cubicBezTo>
                <a:cubicBezTo>
                  <a:pt x="8071901" y="1283791"/>
                  <a:pt x="8064943" y="1284610"/>
                  <a:pt x="8060033" y="1285428"/>
                </a:cubicBezTo>
                <a:cubicBezTo>
                  <a:pt x="8060851" y="1286247"/>
                  <a:pt x="8061669" y="1286656"/>
                  <a:pt x="8062488" y="1286656"/>
                </a:cubicBezTo>
                <a:cubicBezTo>
                  <a:pt x="8064125" y="1287475"/>
                  <a:pt x="8066171" y="1289112"/>
                  <a:pt x="8068627" y="1291567"/>
                </a:cubicBezTo>
                <a:cubicBezTo>
                  <a:pt x="8070263" y="1294023"/>
                  <a:pt x="8070264" y="1296069"/>
                  <a:pt x="8068627" y="1297706"/>
                </a:cubicBezTo>
                <a:cubicBezTo>
                  <a:pt x="8068627" y="1298525"/>
                  <a:pt x="8068627" y="1299753"/>
                  <a:pt x="8068627" y="1301390"/>
                </a:cubicBezTo>
                <a:cubicBezTo>
                  <a:pt x="8067808" y="1303027"/>
                  <a:pt x="8067399" y="1304255"/>
                  <a:pt x="8067399" y="1305073"/>
                </a:cubicBezTo>
                <a:cubicBezTo>
                  <a:pt x="8073129" y="1305073"/>
                  <a:pt x="8077631" y="1304255"/>
                  <a:pt x="8080905" y="1302618"/>
                </a:cubicBezTo>
                <a:cubicBezTo>
                  <a:pt x="8084179" y="1301799"/>
                  <a:pt x="8088273" y="1302209"/>
                  <a:pt x="8093183" y="1303846"/>
                </a:cubicBezTo>
                <a:cubicBezTo>
                  <a:pt x="8096457" y="1305483"/>
                  <a:pt x="8098913" y="1307938"/>
                  <a:pt x="8100550" y="1311213"/>
                </a:cubicBezTo>
                <a:cubicBezTo>
                  <a:pt x="8100550" y="1312031"/>
                  <a:pt x="8100959" y="1312850"/>
                  <a:pt x="8101778" y="1313668"/>
                </a:cubicBezTo>
                <a:cubicBezTo>
                  <a:pt x="8104233" y="1319398"/>
                  <a:pt x="8101778" y="1323491"/>
                  <a:pt x="8094411" y="1325947"/>
                </a:cubicBezTo>
                <a:cubicBezTo>
                  <a:pt x="8084589" y="1326765"/>
                  <a:pt x="8074767" y="1327993"/>
                  <a:pt x="8064943" y="1329630"/>
                </a:cubicBezTo>
                <a:cubicBezTo>
                  <a:pt x="8064943" y="1336997"/>
                  <a:pt x="8064943" y="1344773"/>
                  <a:pt x="8064943" y="1352959"/>
                </a:cubicBezTo>
                <a:cubicBezTo>
                  <a:pt x="8066580" y="1352959"/>
                  <a:pt x="8067809" y="1352959"/>
                  <a:pt x="8068627" y="1352959"/>
                </a:cubicBezTo>
                <a:cubicBezTo>
                  <a:pt x="8085817" y="1352140"/>
                  <a:pt x="8097276" y="1350913"/>
                  <a:pt x="8103006" y="1349275"/>
                </a:cubicBezTo>
                <a:cubicBezTo>
                  <a:pt x="8109555" y="1347638"/>
                  <a:pt x="8114465" y="1348048"/>
                  <a:pt x="8117740" y="1350503"/>
                </a:cubicBezTo>
                <a:cubicBezTo>
                  <a:pt x="8118559" y="1351322"/>
                  <a:pt x="8120195" y="1352550"/>
                  <a:pt x="8122651" y="1354187"/>
                </a:cubicBezTo>
                <a:cubicBezTo>
                  <a:pt x="8130837" y="1359098"/>
                  <a:pt x="8135748" y="1364009"/>
                  <a:pt x="8137385" y="1368921"/>
                </a:cubicBezTo>
                <a:cubicBezTo>
                  <a:pt x="8139022" y="1376288"/>
                  <a:pt x="8136567" y="1380381"/>
                  <a:pt x="8130018" y="1381199"/>
                </a:cubicBezTo>
                <a:cubicBezTo>
                  <a:pt x="8127563" y="1380381"/>
                  <a:pt x="8123879" y="1379971"/>
                  <a:pt x="8118967" y="1379971"/>
                </a:cubicBezTo>
                <a:cubicBezTo>
                  <a:pt x="8115693" y="1379153"/>
                  <a:pt x="8112829" y="1378743"/>
                  <a:pt x="8110373" y="1378743"/>
                </a:cubicBezTo>
                <a:cubicBezTo>
                  <a:pt x="8103006" y="1377925"/>
                  <a:pt x="8084589" y="1377516"/>
                  <a:pt x="8055121" y="1377516"/>
                </a:cubicBezTo>
                <a:cubicBezTo>
                  <a:pt x="8030563" y="1377516"/>
                  <a:pt x="8010509" y="1379562"/>
                  <a:pt x="7994957" y="1383655"/>
                </a:cubicBezTo>
                <a:cubicBezTo>
                  <a:pt x="7989227" y="1384473"/>
                  <a:pt x="7985135" y="1383655"/>
                  <a:pt x="7982679" y="1381199"/>
                </a:cubicBezTo>
                <a:cubicBezTo>
                  <a:pt x="7973675" y="1374651"/>
                  <a:pt x="7967945" y="1369330"/>
                  <a:pt x="7965489" y="1365237"/>
                </a:cubicBezTo>
                <a:cubicBezTo>
                  <a:pt x="7963852" y="1361144"/>
                  <a:pt x="7965080" y="1358689"/>
                  <a:pt x="7969173" y="1357870"/>
                </a:cubicBezTo>
                <a:cubicBezTo>
                  <a:pt x="7971629" y="1357870"/>
                  <a:pt x="7977767" y="1357870"/>
                  <a:pt x="7987590" y="1357870"/>
                </a:cubicBezTo>
                <a:cubicBezTo>
                  <a:pt x="8001505" y="1357052"/>
                  <a:pt x="8010509" y="1356642"/>
                  <a:pt x="8014602" y="1356642"/>
                </a:cubicBezTo>
                <a:cubicBezTo>
                  <a:pt x="8017057" y="1355824"/>
                  <a:pt x="8020332" y="1355415"/>
                  <a:pt x="8024425" y="1355415"/>
                </a:cubicBezTo>
                <a:cubicBezTo>
                  <a:pt x="8029336" y="1354596"/>
                  <a:pt x="8032610" y="1354187"/>
                  <a:pt x="8034247" y="1354187"/>
                </a:cubicBezTo>
                <a:lnTo>
                  <a:pt x="8034247" y="1332086"/>
                </a:lnTo>
                <a:cubicBezTo>
                  <a:pt x="8029336" y="1332904"/>
                  <a:pt x="8024425" y="1333314"/>
                  <a:pt x="8019513" y="1333314"/>
                </a:cubicBezTo>
                <a:cubicBezTo>
                  <a:pt x="8017057" y="1334132"/>
                  <a:pt x="8014193" y="1333314"/>
                  <a:pt x="8010919" y="1330858"/>
                </a:cubicBezTo>
                <a:cubicBezTo>
                  <a:pt x="8010100" y="1330858"/>
                  <a:pt x="8009691" y="1330858"/>
                  <a:pt x="8009691" y="1330858"/>
                </a:cubicBezTo>
                <a:cubicBezTo>
                  <a:pt x="8004779" y="1328402"/>
                  <a:pt x="8000687" y="1323900"/>
                  <a:pt x="7997413" y="1317352"/>
                </a:cubicBezTo>
                <a:cubicBezTo>
                  <a:pt x="7995775" y="1314896"/>
                  <a:pt x="7994957" y="1313259"/>
                  <a:pt x="7994957" y="1312440"/>
                </a:cubicBezTo>
                <a:cubicBezTo>
                  <a:pt x="7995775" y="1311622"/>
                  <a:pt x="7997413" y="1311213"/>
                  <a:pt x="7999868" y="1311213"/>
                </a:cubicBezTo>
                <a:cubicBezTo>
                  <a:pt x="8014602" y="1311213"/>
                  <a:pt x="8026061" y="1310803"/>
                  <a:pt x="8034247" y="1309985"/>
                </a:cubicBezTo>
                <a:cubicBezTo>
                  <a:pt x="8034247" y="1303436"/>
                  <a:pt x="8033429" y="1296479"/>
                  <a:pt x="8031791" y="1289112"/>
                </a:cubicBezTo>
                <a:lnTo>
                  <a:pt x="8031791" y="1287884"/>
                </a:lnTo>
                <a:cubicBezTo>
                  <a:pt x="8026061" y="1288702"/>
                  <a:pt x="8020741" y="1289112"/>
                  <a:pt x="8015829" y="1289112"/>
                </a:cubicBezTo>
                <a:cubicBezTo>
                  <a:pt x="8010919" y="1289930"/>
                  <a:pt x="8006825" y="1289521"/>
                  <a:pt x="8003551" y="1287884"/>
                </a:cubicBezTo>
                <a:cubicBezTo>
                  <a:pt x="7999459" y="1285428"/>
                  <a:pt x="7996185" y="1281335"/>
                  <a:pt x="7993729" y="1275606"/>
                </a:cubicBezTo>
                <a:cubicBezTo>
                  <a:pt x="7990455" y="1271513"/>
                  <a:pt x="7991683" y="1269057"/>
                  <a:pt x="7997413" y="1268239"/>
                </a:cubicBezTo>
                <a:cubicBezTo>
                  <a:pt x="7998231" y="1268239"/>
                  <a:pt x="7999868" y="1268239"/>
                  <a:pt x="8002323" y="1268239"/>
                </a:cubicBezTo>
                <a:cubicBezTo>
                  <a:pt x="8014602" y="1267420"/>
                  <a:pt x="8027289" y="1265783"/>
                  <a:pt x="8040387" y="1263327"/>
                </a:cubicBezTo>
                <a:cubicBezTo>
                  <a:pt x="8042842" y="1263327"/>
                  <a:pt x="8048572" y="1262099"/>
                  <a:pt x="8057577" y="1259644"/>
                </a:cubicBezTo>
                <a:cubicBezTo>
                  <a:pt x="8067399" y="1257188"/>
                  <a:pt x="8073129" y="1255960"/>
                  <a:pt x="8074767" y="1255960"/>
                </a:cubicBezTo>
                <a:cubicBezTo>
                  <a:pt x="8074767" y="1255960"/>
                  <a:pt x="8075175" y="1255960"/>
                  <a:pt x="8075994" y="1255960"/>
                </a:cubicBezTo>
                <a:cubicBezTo>
                  <a:pt x="8080087" y="1255142"/>
                  <a:pt x="8083565" y="1254732"/>
                  <a:pt x="8086431" y="1254732"/>
                </a:cubicBezTo>
                <a:close/>
                <a:moveTo>
                  <a:pt x="5690539" y="1253198"/>
                </a:moveTo>
                <a:cubicBezTo>
                  <a:pt x="5691358" y="1252584"/>
                  <a:pt x="5692586" y="1252686"/>
                  <a:pt x="5694223" y="1253505"/>
                </a:cubicBezTo>
                <a:cubicBezTo>
                  <a:pt x="5708957" y="1256779"/>
                  <a:pt x="5720826" y="1261690"/>
                  <a:pt x="5729830" y="1268239"/>
                </a:cubicBezTo>
                <a:cubicBezTo>
                  <a:pt x="5739653" y="1276424"/>
                  <a:pt x="5742108" y="1287065"/>
                  <a:pt x="5737197" y="1300162"/>
                </a:cubicBezTo>
                <a:cubicBezTo>
                  <a:pt x="5734741" y="1307529"/>
                  <a:pt x="5730239" y="1311213"/>
                  <a:pt x="5723691" y="1311213"/>
                </a:cubicBezTo>
                <a:cubicBezTo>
                  <a:pt x="5717961" y="1310394"/>
                  <a:pt x="5713050" y="1306301"/>
                  <a:pt x="5708957" y="1298934"/>
                </a:cubicBezTo>
                <a:cubicBezTo>
                  <a:pt x="5707320" y="1294023"/>
                  <a:pt x="5704046" y="1287065"/>
                  <a:pt x="5699134" y="1278061"/>
                </a:cubicBezTo>
                <a:cubicBezTo>
                  <a:pt x="5695041" y="1268239"/>
                  <a:pt x="5691767" y="1261281"/>
                  <a:pt x="5689312" y="1257188"/>
                </a:cubicBezTo>
                <a:cubicBezTo>
                  <a:pt x="5689312" y="1255142"/>
                  <a:pt x="5689721" y="1253811"/>
                  <a:pt x="5690539" y="1253198"/>
                </a:cubicBezTo>
                <a:close/>
                <a:moveTo>
                  <a:pt x="8942880" y="1248593"/>
                </a:moveTo>
                <a:cubicBezTo>
                  <a:pt x="8938787" y="1249412"/>
                  <a:pt x="8932648" y="1250230"/>
                  <a:pt x="8924463" y="1251049"/>
                </a:cubicBezTo>
                <a:cubicBezTo>
                  <a:pt x="8917096" y="1252686"/>
                  <a:pt x="8911775" y="1253505"/>
                  <a:pt x="8908501" y="1253505"/>
                </a:cubicBezTo>
                <a:lnTo>
                  <a:pt x="8908501" y="1264555"/>
                </a:lnTo>
                <a:cubicBezTo>
                  <a:pt x="8908501" y="1270285"/>
                  <a:pt x="8908501" y="1276424"/>
                  <a:pt x="8908501" y="1282973"/>
                </a:cubicBezTo>
                <a:cubicBezTo>
                  <a:pt x="8919961" y="1281335"/>
                  <a:pt x="8935104" y="1278061"/>
                  <a:pt x="8953931" y="1273150"/>
                </a:cubicBezTo>
                <a:cubicBezTo>
                  <a:pt x="8950656" y="1264146"/>
                  <a:pt x="8946973" y="1255960"/>
                  <a:pt x="8942880" y="1248593"/>
                </a:cubicBezTo>
                <a:close/>
                <a:moveTo>
                  <a:pt x="8619030" y="1248593"/>
                </a:moveTo>
                <a:cubicBezTo>
                  <a:pt x="8614937" y="1249412"/>
                  <a:pt x="8608798" y="1250230"/>
                  <a:pt x="8600613" y="1251049"/>
                </a:cubicBezTo>
                <a:cubicBezTo>
                  <a:pt x="8593246" y="1252686"/>
                  <a:pt x="8587925" y="1253505"/>
                  <a:pt x="8584651" y="1253505"/>
                </a:cubicBezTo>
                <a:lnTo>
                  <a:pt x="8584651" y="1264555"/>
                </a:lnTo>
                <a:cubicBezTo>
                  <a:pt x="8584651" y="1270285"/>
                  <a:pt x="8584651" y="1276424"/>
                  <a:pt x="8584651" y="1282973"/>
                </a:cubicBezTo>
                <a:cubicBezTo>
                  <a:pt x="8596111" y="1281335"/>
                  <a:pt x="8611254" y="1278061"/>
                  <a:pt x="8630081" y="1273150"/>
                </a:cubicBezTo>
                <a:cubicBezTo>
                  <a:pt x="8626806" y="1264146"/>
                  <a:pt x="8623123" y="1255960"/>
                  <a:pt x="8619030" y="1248593"/>
                </a:cubicBezTo>
                <a:close/>
                <a:moveTo>
                  <a:pt x="1825480" y="1247365"/>
                </a:moveTo>
                <a:lnTo>
                  <a:pt x="1815855" y="1248435"/>
                </a:lnTo>
                <a:lnTo>
                  <a:pt x="1811974" y="1249821"/>
                </a:lnTo>
                <a:cubicBezTo>
                  <a:pt x="1811974" y="1249821"/>
                  <a:pt x="1811155" y="1249821"/>
                  <a:pt x="1809518" y="1249821"/>
                </a:cubicBezTo>
                <a:lnTo>
                  <a:pt x="1809518" y="1260872"/>
                </a:lnTo>
                <a:cubicBezTo>
                  <a:pt x="1811155" y="1260872"/>
                  <a:pt x="1812383" y="1260462"/>
                  <a:pt x="1813201" y="1259644"/>
                </a:cubicBezTo>
                <a:lnTo>
                  <a:pt x="1821513" y="1258605"/>
                </a:lnTo>
                <a:lnTo>
                  <a:pt x="1825480" y="1257188"/>
                </a:lnTo>
                <a:cubicBezTo>
                  <a:pt x="1825480" y="1253095"/>
                  <a:pt x="1825480" y="1249821"/>
                  <a:pt x="1825480" y="1247365"/>
                </a:cubicBezTo>
                <a:close/>
                <a:moveTo>
                  <a:pt x="5764209" y="1246138"/>
                </a:moveTo>
                <a:cubicBezTo>
                  <a:pt x="5777306" y="1249412"/>
                  <a:pt x="5788357" y="1259234"/>
                  <a:pt x="5797361" y="1275606"/>
                </a:cubicBezTo>
                <a:cubicBezTo>
                  <a:pt x="5800635" y="1280517"/>
                  <a:pt x="5799407" y="1285837"/>
                  <a:pt x="5793677" y="1291567"/>
                </a:cubicBezTo>
                <a:cubicBezTo>
                  <a:pt x="5791222" y="1295660"/>
                  <a:pt x="5786720" y="1301390"/>
                  <a:pt x="5780171" y="1308757"/>
                </a:cubicBezTo>
                <a:cubicBezTo>
                  <a:pt x="5779353" y="1310394"/>
                  <a:pt x="5778534" y="1311622"/>
                  <a:pt x="5777715" y="1312440"/>
                </a:cubicBezTo>
                <a:cubicBezTo>
                  <a:pt x="5771986" y="1320626"/>
                  <a:pt x="5762572" y="1332904"/>
                  <a:pt x="5749475" y="1349275"/>
                </a:cubicBezTo>
                <a:cubicBezTo>
                  <a:pt x="5742927" y="1357461"/>
                  <a:pt x="5738425" y="1363191"/>
                  <a:pt x="5735969" y="1366465"/>
                </a:cubicBezTo>
                <a:cubicBezTo>
                  <a:pt x="5738425" y="1365647"/>
                  <a:pt x="5740880" y="1365237"/>
                  <a:pt x="5743336" y="1365237"/>
                </a:cubicBezTo>
                <a:cubicBezTo>
                  <a:pt x="5753977" y="1365237"/>
                  <a:pt x="5766256" y="1364009"/>
                  <a:pt x="5780171" y="1361554"/>
                </a:cubicBezTo>
                <a:cubicBezTo>
                  <a:pt x="5789994" y="1359098"/>
                  <a:pt x="5797361" y="1359507"/>
                  <a:pt x="5802272" y="1362782"/>
                </a:cubicBezTo>
                <a:cubicBezTo>
                  <a:pt x="5811276" y="1367693"/>
                  <a:pt x="5817415" y="1373014"/>
                  <a:pt x="5820690" y="1378743"/>
                </a:cubicBezTo>
                <a:cubicBezTo>
                  <a:pt x="5825601" y="1386110"/>
                  <a:pt x="5823145" y="1390612"/>
                  <a:pt x="5813323" y="1392250"/>
                </a:cubicBezTo>
                <a:cubicBezTo>
                  <a:pt x="5789584" y="1389794"/>
                  <a:pt x="5761754" y="1388975"/>
                  <a:pt x="5729830" y="1389794"/>
                </a:cubicBezTo>
                <a:cubicBezTo>
                  <a:pt x="5697906" y="1389794"/>
                  <a:pt x="5672940" y="1391431"/>
                  <a:pt x="5654932" y="1394705"/>
                </a:cubicBezTo>
                <a:cubicBezTo>
                  <a:pt x="5652477" y="1394705"/>
                  <a:pt x="5649202" y="1394296"/>
                  <a:pt x="5645110" y="1393477"/>
                </a:cubicBezTo>
                <a:cubicBezTo>
                  <a:pt x="5639380" y="1388566"/>
                  <a:pt x="5634059" y="1383655"/>
                  <a:pt x="5629148" y="1378743"/>
                </a:cubicBezTo>
                <a:cubicBezTo>
                  <a:pt x="5627511" y="1376288"/>
                  <a:pt x="5627101" y="1374651"/>
                  <a:pt x="5627920" y="1373832"/>
                </a:cubicBezTo>
                <a:cubicBezTo>
                  <a:pt x="5627920" y="1373014"/>
                  <a:pt x="5629557" y="1372604"/>
                  <a:pt x="5632831" y="1372604"/>
                </a:cubicBezTo>
                <a:cubicBezTo>
                  <a:pt x="5649202" y="1371786"/>
                  <a:pt x="5662709" y="1370967"/>
                  <a:pt x="5673350" y="1370149"/>
                </a:cubicBezTo>
                <a:cubicBezTo>
                  <a:pt x="5679080" y="1370149"/>
                  <a:pt x="5686856" y="1369739"/>
                  <a:pt x="5696679" y="1368921"/>
                </a:cubicBezTo>
                <a:cubicBezTo>
                  <a:pt x="5705683" y="1368102"/>
                  <a:pt x="5712640" y="1367693"/>
                  <a:pt x="5717552" y="1367693"/>
                </a:cubicBezTo>
                <a:cubicBezTo>
                  <a:pt x="5733923" y="1334132"/>
                  <a:pt x="5746201" y="1305073"/>
                  <a:pt x="5754387" y="1280517"/>
                </a:cubicBezTo>
                <a:cubicBezTo>
                  <a:pt x="5758479" y="1269876"/>
                  <a:pt x="5759298" y="1260872"/>
                  <a:pt x="5756842" y="1253505"/>
                </a:cubicBezTo>
                <a:cubicBezTo>
                  <a:pt x="5757661" y="1246956"/>
                  <a:pt x="5760117" y="1244500"/>
                  <a:pt x="5764209" y="1246138"/>
                </a:cubicBezTo>
                <a:close/>
                <a:moveTo>
                  <a:pt x="1728481" y="1246138"/>
                </a:moveTo>
                <a:cubicBezTo>
                  <a:pt x="1721115" y="1256779"/>
                  <a:pt x="1714565" y="1268648"/>
                  <a:pt x="1708836" y="1281745"/>
                </a:cubicBezTo>
                <a:cubicBezTo>
                  <a:pt x="1712110" y="1281745"/>
                  <a:pt x="1714565" y="1281335"/>
                  <a:pt x="1716203" y="1280517"/>
                </a:cubicBezTo>
                <a:cubicBezTo>
                  <a:pt x="1718658" y="1278880"/>
                  <a:pt x="1722342" y="1279289"/>
                  <a:pt x="1727253" y="1281745"/>
                </a:cubicBezTo>
                <a:cubicBezTo>
                  <a:pt x="1727253" y="1281745"/>
                  <a:pt x="1727663" y="1281745"/>
                  <a:pt x="1728481" y="1281745"/>
                </a:cubicBezTo>
                <a:cubicBezTo>
                  <a:pt x="1735029" y="1284200"/>
                  <a:pt x="1739941" y="1288702"/>
                  <a:pt x="1743215" y="1295251"/>
                </a:cubicBezTo>
                <a:cubicBezTo>
                  <a:pt x="1745671" y="1297706"/>
                  <a:pt x="1745671" y="1300571"/>
                  <a:pt x="1743215" y="1303846"/>
                </a:cubicBezTo>
                <a:cubicBezTo>
                  <a:pt x="1742396" y="1305483"/>
                  <a:pt x="1741169" y="1308757"/>
                  <a:pt x="1739531" y="1313668"/>
                </a:cubicBezTo>
                <a:cubicBezTo>
                  <a:pt x="1738713" y="1318580"/>
                  <a:pt x="1737485" y="1322672"/>
                  <a:pt x="1735848" y="1325947"/>
                </a:cubicBezTo>
                <a:cubicBezTo>
                  <a:pt x="1733392" y="1334132"/>
                  <a:pt x="1730936" y="1341090"/>
                  <a:pt x="1728481" y="1346820"/>
                </a:cubicBezTo>
                <a:lnTo>
                  <a:pt x="1741987" y="1354187"/>
                </a:lnTo>
                <a:cubicBezTo>
                  <a:pt x="1755084" y="1359917"/>
                  <a:pt x="1769000" y="1365237"/>
                  <a:pt x="1783734" y="1370149"/>
                </a:cubicBezTo>
                <a:cubicBezTo>
                  <a:pt x="1782914" y="1369330"/>
                  <a:pt x="1782505" y="1368102"/>
                  <a:pt x="1782505" y="1366465"/>
                </a:cubicBezTo>
                <a:cubicBezTo>
                  <a:pt x="1781687" y="1364828"/>
                  <a:pt x="1781277" y="1363600"/>
                  <a:pt x="1781277" y="1362782"/>
                </a:cubicBezTo>
                <a:cubicBezTo>
                  <a:pt x="1780459" y="1360326"/>
                  <a:pt x="1780050" y="1356642"/>
                  <a:pt x="1780050" y="1351731"/>
                </a:cubicBezTo>
                <a:cubicBezTo>
                  <a:pt x="1777594" y="1351731"/>
                  <a:pt x="1774729" y="1352140"/>
                  <a:pt x="1771455" y="1352959"/>
                </a:cubicBezTo>
                <a:cubicBezTo>
                  <a:pt x="1768180" y="1352959"/>
                  <a:pt x="1766134" y="1352959"/>
                  <a:pt x="1765316" y="1352959"/>
                </a:cubicBezTo>
                <a:cubicBezTo>
                  <a:pt x="1762860" y="1353777"/>
                  <a:pt x="1758767" y="1353368"/>
                  <a:pt x="1753038" y="1351731"/>
                </a:cubicBezTo>
                <a:cubicBezTo>
                  <a:pt x="1746490" y="1347638"/>
                  <a:pt x="1741577" y="1343136"/>
                  <a:pt x="1738304" y="1338225"/>
                </a:cubicBezTo>
                <a:cubicBezTo>
                  <a:pt x="1736666" y="1336588"/>
                  <a:pt x="1736256" y="1335360"/>
                  <a:pt x="1737076" y="1334541"/>
                </a:cubicBezTo>
                <a:cubicBezTo>
                  <a:pt x="1737076" y="1333723"/>
                  <a:pt x="1738304" y="1333314"/>
                  <a:pt x="1740759" y="1333314"/>
                </a:cubicBezTo>
                <a:cubicBezTo>
                  <a:pt x="1744853" y="1333314"/>
                  <a:pt x="1758359" y="1331677"/>
                  <a:pt x="1781277" y="1328402"/>
                </a:cubicBezTo>
                <a:cubicBezTo>
                  <a:pt x="1781277" y="1325947"/>
                  <a:pt x="1781277" y="1322672"/>
                  <a:pt x="1781277" y="1318580"/>
                </a:cubicBezTo>
                <a:cubicBezTo>
                  <a:pt x="1780459" y="1318580"/>
                  <a:pt x="1778823" y="1318989"/>
                  <a:pt x="1776367" y="1319807"/>
                </a:cubicBezTo>
                <a:cubicBezTo>
                  <a:pt x="1773911" y="1319807"/>
                  <a:pt x="1772274" y="1320217"/>
                  <a:pt x="1771455" y="1321035"/>
                </a:cubicBezTo>
                <a:cubicBezTo>
                  <a:pt x="1763270" y="1320217"/>
                  <a:pt x="1755493" y="1314896"/>
                  <a:pt x="1748125" y="1305073"/>
                </a:cubicBezTo>
                <a:cubicBezTo>
                  <a:pt x="1747308" y="1302618"/>
                  <a:pt x="1746898" y="1300981"/>
                  <a:pt x="1746898" y="1300162"/>
                </a:cubicBezTo>
                <a:cubicBezTo>
                  <a:pt x="1747716" y="1299344"/>
                  <a:pt x="1749355" y="1298934"/>
                  <a:pt x="1751809" y="1298934"/>
                </a:cubicBezTo>
                <a:cubicBezTo>
                  <a:pt x="1755084" y="1298934"/>
                  <a:pt x="1763270" y="1298116"/>
                  <a:pt x="1776367" y="1296479"/>
                </a:cubicBezTo>
                <a:cubicBezTo>
                  <a:pt x="1774729" y="1297297"/>
                  <a:pt x="1776367" y="1297297"/>
                  <a:pt x="1781277" y="1296479"/>
                </a:cubicBezTo>
                <a:lnTo>
                  <a:pt x="1781277" y="1286656"/>
                </a:lnTo>
                <a:cubicBezTo>
                  <a:pt x="1780459" y="1287475"/>
                  <a:pt x="1778823" y="1287884"/>
                  <a:pt x="1776367" y="1287884"/>
                </a:cubicBezTo>
                <a:cubicBezTo>
                  <a:pt x="1773911" y="1288702"/>
                  <a:pt x="1772274" y="1289112"/>
                  <a:pt x="1771455" y="1289112"/>
                </a:cubicBezTo>
                <a:cubicBezTo>
                  <a:pt x="1766544" y="1289930"/>
                  <a:pt x="1761633" y="1289521"/>
                  <a:pt x="1756721" y="1287884"/>
                </a:cubicBezTo>
                <a:cubicBezTo>
                  <a:pt x="1755903" y="1287065"/>
                  <a:pt x="1755084" y="1286247"/>
                  <a:pt x="1754265" y="1285428"/>
                </a:cubicBezTo>
                <a:cubicBezTo>
                  <a:pt x="1750172" y="1282154"/>
                  <a:pt x="1747716" y="1279698"/>
                  <a:pt x="1746898" y="1278061"/>
                </a:cubicBezTo>
                <a:cubicBezTo>
                  <a:pt x="1743624" y="1273968"/>
                  <a:pt x="1744853" y="1271103"/>
                  <a:pt x="1750582" y="1269466"/>
                </a:cubicBezTo>
                <a:cubicBezTo>
                  <a:pt x="1754675" y="1268648"/>
                  <a:pt x="1759995" y="1267829"/>
                  <a:pt x="1766544" y="1267011"/>
                </a:cubicBezTo>
                <a:cubicBezTo>
                  <a:pt x="1773911" y="1266192"/>
                  <a:pt x="1779231" y="1265783"/>
                  <a:pt x="1782505" y="1265783"/>
                </a:cubicBezTo>
                <a:lnTo>
                  <a:pt x="1782505" y="1254732"/>
                </a:lnTo>
                <a:cubicBezTo>
                  <a:pt x="1779231" y="1255551"/>
                  <a:pt x="1775138" y="1256369"/>
                  <a:pt x="1770227" y="1257188"/>
                </a:cubicBezTo>
                <a:cubicBezTo>
                  <a:pt x="1763678" y="1258825"/>
                  <a:pt x="1758767" y="1260053"/>
                  <a:pt x="1755493" y="1260872"/>
                </a:cubicBezTo>
                <a:cubicBezTo>
                  <a:pt x="1751401" y="1262509"/>
                  <a:pt x="1746898" y="1262099"/>
                  <a:pt x="1741987" y="1259644"/>
                </a:cubicBezTo>
                <a:cubicBezTo>
                  <a:pt x="1741987" y="1259644"/>
                  <a:pt x="1741577" y="1259234"/>
                  <a:pt x="1740759" y="1258416"/>
                </a:cubicBezTo>
                <a:cubicBezTo>
                  <a:pt x="1735029" y="1255142"/>
                  <a:pt x="1731345" y="1252277"/>
                  <a:pt x="1729708" y="1249821"/>
                </a:cubicBezTo>
                <a:cubicBezTo>
                  <a:pt x="1728891" y="1248184"/>
                  <a:pt x="1728481" y="1246956"/>
                  <a:pt x="1728481" y="1246138"/>
                </a:cubicBezTo>
                <a:close/>
                <a:moveTo>
                  <a:pt x="2394914" y="1225264"/>
                </a:moveTo>
                <a:cubicBezTo>
                  <a:pt x="2397371" y="1225264"/>
                  <a:pt x="2400030" y="1225674"/>
                  <a:pt x="2402896" y="1226492"/>
                </a:cubicBezTo>
                <a:cubicBezTo>
                  <a:pt x="2411900" y="1230585"/>
                  <a:pt x="2418039" y="1235087"/>
                  <a:pt x="2421313" y="1239998"/>
                </a:cubicBezTo>
                <a:cubicBezTo>
                  <a:pt x="2423768" y="1244910"/>
                  <a:pt x="2423360" y="1248184"/>
                  <a:pt x="2420086" y="1249821"/>
                </a:cubicBezTo>
                <a:cubicBezTo>
                  <a:pt x="2415173" y="1251458"/>
                  <a:pt x="2405760" y="1261281"/>
                  <a:pt x="2391845" y="1279289"/>
                </a:cubicBezTo>
                <a:cubicBezTo>
                  <a:pt x="2390208" y="1279289"/>
                  <a:pt x="2389389" y="1280108"/>
                  <a:pt x="2389389" y="1281745"/>
                </a:cubicBezTo>
                <a:cubicBezTo>
                  <a:pt x="2398393" y="1283382"/>
                  <a:pt x="2408216" y="1286247"/>
                  <a:pt x="2418857" y="1290339"/>
                </a:cubicBezTo>
                <a:cubicBezTo>
                  <a:pt x="2430317" y="1297706"/>
                  <a:pt x="2432773" y="1309166"/>
                  <a:pt x="2426224" y="1324719"/>
                </a:cubicBezTo>
                <a:cubicBezTo>
                  <a:pt x="2419676" y="1332086"/>
                  <a:pt x="2413946" y="1332495"/>
                  <a:pt x="2409035" y="1325947"/>
                </a:cubicBezTo>
                <a:cubicBezTo>
                  <a:pt x="2402486" y="1320217"/>
                  <a:pt x="2395119" y="1308757"/>
                  <a:pt x="2386933" y="1291567"/>
                </a:cubicBezTo>
                <a:cubicBezTo>
                  <a:pt x="2386115" y="1289112"/>
                  <a:pt x="2385296" y="1287475"/>
                  <a:pt x="2384479" y="1286656"/>
                </a:cubicBezTo>
                <a:cubicBezTo>
                  <a:pt x="2384479" y="1286656"/>
                  <a:pt x="2384069" y="1287065"/>
                  <a:pt x="2383251" y="1287884"/>
                </a:cubicBezTo>
                <a:cubicBezTo>
                  <a:pt x="2383251" y="1288702"/>
                  <a:pt x="2382841" y="1289521"/>
                  <a:pt x="2382022" y="1290339"/>
                </a:cubicBezTo>
                <a:cubicBezTo>
                  <a:pt x="2383659" y="1291977"/>
                  <a:pt x="2384887" y="1292795"/>
                  <a:pt x="2385706" y="1292795"/>
                </a:cubicBezTo>
                <a:cubicBezTo>
                  <a:pt x="2388980" y="1296069"/>
                  <a:pt x="2391027" y="1304255"/>
                  <a:pt x="2391845" y="1317352"/>
                </a:cubicBezTo>
                <a:cubicBezTo>
                  <a:pt x="2391845" y="1322263"/>
                  <a:pt x="2391436" y="1335769"/>
                  <a:pt x="2390617" y="1357870"/>
                </a:cubicBezTo>
                <a:cubicBezTo>
                  <a:pt x="2389799" y="1362782"/>
                  <a:pt x="2389389" y="1366874"/>
                  <a:pt x="2389389" y="1370149"/>
                </a:cubicBezTo>
                <a:cubicBezTo>
                  <a:pt x="2389389" y="1386520"/>
                  <a:pt x="2386933" y="1396342"/>
                  <a:pt x="2382022" y="1399617"/>
                </a:cubicBezTo>
                <a:cubicBezTo>
                  <a:pt x="2378748" y="1403709"/>
                  <a:pt x="2374655" y="1403709"/>
                  <a:pt x="2369744" y="1399617"/>
                </a:cubicBezTo>
                <a:cubicBezTo>
                  <a:pt x="2364014" y="1396342"/>
                  <a:pt x="2359922" y="1392250"/>
                  <a:pt x="2357465" y="1387338"/>
                </a:cubicBezTo>
                <a:cubicBezTo>
                  <a:pt x="2357465" y="1386520"/>
                  <a:pt x="2357465" y="1385701"/>
                  <a:pt x="2357465" y="1384883"/>
                </a:cubicBezTo>
                <a:cubicBezTo>
                  <a:pt x="2356647" y="1378334"/>
                  <a:pt x="2356647" y="1373832"/>
                  <a:pt x="2357465" y="1371376"/>
                </a:cubicBezTo>
                <a:cubicBezTo>
                  <a:pt x="2361559" y="1358280"/>
                  <a:pt x="2364014" y="1339043"/>
                  <a:pt x="2364833" y="1313668"/>
                </a:cubicBezTo>
                <a:lnTo>
                  <a:pt x="2364833" y="1307529"/>
                </a:lnTo>
                <a:cubicBezTo>
                  <a:pt x="2363196" y="1309985"/>
                  <a:pt x="2361150" y="1311622"/>
                  <a:pt x="2358694" y="1312440"/>
                </a:cubicBezTo>
                <a:cubicBezTo>
                  <a:pt x="2341504" y="1325537"/>
                  <a:pt x="2323495" y="1336179"/>
                  <a:pt x="2304668" y="1344364"/>
                </a:cubicBezTo>
                <a:cubicBezTo>
                  <a:pt x="2300576" y="1346001"/>
                  <a:pt x="2298120" y="1346410"/>
                  <a:pt x="2297302" y="1345592"/>
                </a:cubicBezTo>
                <a:cubicBezTo>
                  <a:pt x="2297302" y="1343955"/>
                  <a:pt x="2298939" y="1341908"/>
                  <a:pt x="2302213" y="1339453"/>
                </a:cubicBezTo>
                <a:cubicBezTo>
                  <a:pt x="2320221" y="1323082"/>
                  <a:pt x="2340685" y="1297706"/>
                  <a:pt x="2363605" y="1263327"/>
                </a:cubicBezTo>
                <a:cubicBezTo>
                  <a:pt x="2364423" y="1260872"/>
                  <a:pt x="2362786" y="1260053"/>
                  <a:pt x="2358694" y="1260872"/>
                </a:cubicBezTo>
                <a:cubicBezTo>
                  <a:pt x="2357875" y="1261690"/>
                  <a:pt x="2356238" y="1262509"/>
                  <a:pt x="2353782" y="1263327"/>
                </a:cubicBezTo>
                <a:cubicBezTo>
                  <a:pt x="2346415" y="1266601"/>
                  <a:pt x="2340685" y="1269466"/>
                  <a:pt x="2336593" y="1271922"/>
                </a:cubicBezTo>
                <a:cubicBezTo>
                  <a:pt x="2333319" y="1274378"/>
                  <a:pt x="2328816" y="1274787"/>
                  <a:pt x="2323086" y="1273150"/>
                </a:cubicBezTo>
                <a:cubicBezTo>
                  <a:pt x="2317356" y="1269876"/>
                  <a:pt x="2311626" y="1264146"/>
                  <a:pt x="2305896" y="1255960"/>
                </a:cubicBezTo>
                <a:cubicBezTo>
                  <a:pt x="2304259" y="1253505"/>
                  <a:pt x="2303441" y="1251867"/>
                  <a:pt x="2303441" y="1251049"/>
                </a:cubicBezTo>
                <a:cubicBezTo>
                  <a:pt x="2303441" y="1250230"/>
                  <a:pt x="2304668" y="1249412"/>
                  <a:pt x="2307124" y="1248593"/>
                </a:cubicBezTo>
                <a:cubicBezTo>
                  <a:pt x="2314491" y="1247775"/>
                  <a:pt x="2327180" y="1245319"/>
                  <a:pt x="2345187" y="1241226"/>
                </a:cubicBezTo>
                <a:cubicBezTo>
                  <a:pt x="2351736" y="1239589"/>
                  <a:pt x="2356647" y="1238361"/>
                  <a:pt x="2359922" y="1237543"/>
                </a:cubicBezTo>
                <a:cubicBezTo>
                  <a:pt x="2375474" y="1233450"/>
                  <a:pt x="2384887" y="1229766"/>
                  <a:pt x="2388161" y="1226492"/>
                </a:cubicBezTo>
                <a:cubicBezTo>
                  <a:pt x="2390208" y="1225674"/>
                  <a:pt x="2392459" y="1225264"/>
                  <a:pt x="2394914" y="1225264"/>
                </a:cubicBezTo>
                <a:close/>
                <a:moveTo>
                  <a:pt x="7330067" y="1222809"/>
                </a:moveTo>
                <a:cubicBezTo>
                  <a:pt x="7315947" y="1244296"/>
                  <a:pt x="7301597" y="1261869"/>
                  <a:pt x="7287016" y="1275529"/>
                </a:cubicBezTo>
                <a:lnTo>
                  <a:pt x="7273881" y="1286601"/>
                </a:lnTo>
                <a:lnTo>
                  <a:pt x="7352168" y="1271922"/>
                </a:lnTo>
                <a:cubicBezTo>
                  <a:pt x="7357898" y="1270285"/>
                  <a:pt x="7362400" y="1270694"/>
                  <a:pt x="7365674" y="1273150"/>
                </a:cubicBezTo>
                <a:cubicBezTo>
                  <a:pt x="7353396" y="1259234"/>
                  <a:pt x="7343573" y="1245319"/>
                  <a:pt x="7336206" y="1231404"/>
                </a:cubicBezTo>
                <a:cubicBezTo>
                  <a:pt x="7335387" y="1230585"/>
                  <a:pt x="7334569" y="1229357"/>
                  <a:pt x="7333751" y="1227720"/>
                </a:cubicBezTo>
                <a:cubicBezTo>
                  <a:pt x="7333751" y="1226083"/>
                  <a:pt x="7332523" y="1224446"/>
                  <a:pt x="7330067" y="1222809"/>
                </a:cubicBezTo>
                <a:close/>
                <a:moveTo>
                  <a:pt x="1110250" y="1222809"/>
                </a:moveTo>
                <a:cubicBezTo>
                  <a:pt x="1096130" y="1244296"/>
                  <a:pt x="1081780" y="1261869"/>
                  <a:pt x="1067200" y="1275529"/>
                </a:cubicBezTo>
                <a:lnTo>
                  <a:pt x="1054065" y="1286601"/>
                </a:lnTo>
                <a:lnTo>
                  <a:pt x="1132352" y="1271922"/>
                </a:lnTo>
                <a:cubicBezTo>
                  <a:pt x="1138082" y="1270285"/>
                  <a:pt x="1142583" y="1270694"/>
                  <a:pt x="1145857" y="1273150"/>
                </a:cubicBezTo>
                <a:cubicBezTo>
                  <a:pt x="1133579" y="1259234"/>
                  <a:pt x="1123757" y="1245319"/>
                  <a:pt x="1116390" y="1231404"/>
                </a:cubicBezTo>
                <a:cubicBezTo>
                  <a:pt x="1115571" y="1230585"/>
                  <a:pt x="1114752" y="1229357"/>
                  <a:pt x="1113934" y="1227720"/>
                </a:cubicBezTo>
                <a:cubicBezTo>
                  <a:pt x="1113934" y="1226083"/>
                  <a:pt x="1112707" y="1224446"/>
                  <a:pt x="1110250" y="1222809"/>
                </a:cubicBezTo>
                <a:close/>
                <a:moveTo>
                  <a:pt x="9371719" y="1222195"/>
                </a:moveTo>
                <a:cubicBezTo>
                  <a:pt x="9373561" y="1222195"/>
                  <a:pt x="9375300" y="1222809"/>
                  <a:pt x="9376937" y="1224037"/>
                </a:cubicBezTo>
                <a:cubicBezTo>
                  <a:pt x="9385941" y="1228948"/>
                  <a:pt x="9392899" y="1235496"/>
                  <a:pt x="9397811" y="1243682"/>
                </a:cubicBezTo>
                <a:cubicBezTo>
                  <a:pt x="9401085" y="1248593"/>
                  <a:pt x="9400266" y="1251867"/>
                  <a:pt x="9395355" y="1253505"/>
                </a:cubicBezTo>
                <a:cubicBezTo>
                  <a:pt x="9394536" y="1253505"/>
                  <a:pt x="9392899" y="1253914"/>
                  <a:pt x="9390444" y="1254732"/>
                </a:cubicBezTo>
                <a:cubicBezTo>
                  <a:pt x="9383077" y="1255551"/>
                  <a:pt x="9376937" y="1255960"/>
                  <a:pt x="9372026" y="1255960"/>
                </a:cubicBezTo>
                <a:cubicBezTo>
                  <a:pt x="9356473" y="1256779"/>
                  <a:pt x="9340102" y="1258416"/>
                  <a:pt x="9322913" y="1260872"/>
                </a:cubicBezTo>
                <a:cubicBezTo>
                  <a:pt x="9327006" y="1263327"/>
                  <a:pt x="9330689" y="1266192"/>
                  <a:pt x="9333963" y="1269466"/>
                </a:cubicBezTo>
                <a:cubicBezTo>
                  <a:pt x="9335600" y="1274378"/>
                  <a:pt x="9335600" y="1278061"/>
                  <a:pt x="9333963" y="1280517"/>
                </a:cubicBezTo>
                <a:cubicBezTo>
                  <a:pt x="9331508" y="1285428"/>
                  <a:pt x="9330280" y="1290339"/>
                  <a:pt x="9330280" y="1295251"/>
                </a:cubicBezTo>
                <a:cubicBezTo>
                  <a:pt x="9330280" y="1295251"/>
                  <a:pt x="9329870" y="1295660"/>
                  <a:pt x="9329052" y="1296479"/>
                </a:cubicBezTo>
                <a:cubicBezTo>
                  <a:pt x="9341330" y="1294023"/>
                  <a:pt x="9351562" y="1291567"/>
                  <a:pt x="9359748" y="1289112"/>
                </a:cubicBezTo>
                <a:cubicBezTo>
                  <a:pt x="9365478" y="1286656"/>
                  <a:pt x="9370798" y="1287065"/>
                  <a:pt x="9375710" y="1290339"/>
                </a:cubicBezTo>
                <a:cubicBezTo>
                  <a:pt x="9384714" y="1297706"/>
                  <a:pt x="9390034" y="1303436"/>
                  <a:pt x="9391671" y="1307529"/>
                </a:cubicBezTo>
                <a:cubicBezTo>
                  <a:pt x="9394127" y="1313259"/>
                  <a:pt x="9392490" y="1316943"/>
                  <a:pt x="9386760" y="1318580"/>
                </a:cubicBezTo>
                <a:cubicBezTo>
                  <a:pt x="9385941" y="1318580"/>
                  <a:pt x="9383895" y="1318989"/>
                  <a:pt x="9380621" y="1319807"/>
                </a:cubicBezTo>
                <a:cubicBezTo>
                  <a:pt x="9360157" y="1323082"/>
                  <a:pt x="9342967" y="1325537"/>
                  <a:pt x="9329052" y="1327174"/>
                </a:cubicBezTo>
                <a:cubicBezTo>
                  <a:pt x="9329052" y="1340271"/>
                  <a:pt x="9329052" y="1352550"/>
                  <a:pt x="9329052" y="1364009"/>
                </a:cubicBezTo>
                <a:cubicBezTo>
                  <a:pt x="9340512" y="1364009"/>
                  <a:pt x="9351562" y="1363191"/>
                  <a:pt x="9362203" y="1361554"/>
                </a:cubicBezTo>
                <a:cubicBezTo>
                  <a:pt x="9364659" y="1361554"/>
                  <a:pt x="9368343" y="1361144"/>
                  <a:pt x="9373254" y="1360326"/>
                </a:cubicBezTo>
                <a:cubicBezTo>
                  <a:pt x="9384714" y="1360326"/>
                  <a:pt x="9393308" y="1359507"/>
                  <a:pt x="9399038" y="1357870"/>
                </a:cubicBezTo>
                <a:cubicBezTo>
                  <a:pt x="9406405" y="1356233"/>
                  <a:pt x="9412954" y="1357870"/>
                  <a:pt x="9418684" y="1362782"/>
                </a:cubicBezTo>
                <a:cubicBezTo>
                  <a:pt x="9428506" y="1369330"/>
                  <a:pt x="9434645" y="1376697"/>
                  <a:pt x="9437101" y="1384883"/>
                </a:cubicBezTo>
                <a:cubicBezTo>
                  <a:pt x="9439557" y="1391431"/>
                  <a:pt x="9437920" y="1394705"/>
                  <a:pt x="9432190" y="1394705"/>
                </a:cubicBezTo>
                <a:cubicBezTo>
                  <a:pt x="9420730" y="1394705"/>
                  <a:pt x="9409680" y="1393887"/>
                  <a:pt x="9399038" y="1392250"/>
                </a:cubicBezTo>
                <a:cubicBezTo>
                  <a:pt x="9373663" y="1388157"/>
                  <a:pt x="9344195" y="1387338"/>
                  <a:pt x="9310634" y="1389794"/>
                </a:cubicBezTo>
                <a:cubicBezTo>
                  <a:pt x="9280348" y="1391431"/>
                  <a:pt x="9250471" y="1394296"/>
                  <a:pt x="9221003" y="1398389"/>
                </a:cubicBezTo>
                <a:cubicBezTo>
                  <a:pt x="9214454" y="1400844"/>
                  <a:pt x="9209134" y="1400435"/>
                  <a:pt x="9205041" y="1397161"/>
                </a:cubicBezTo>
                <a:cubicBezTo>
                  <a:pt x="9197674" y="1392250"/>
                  <a:pt x="9191535" y="1386929"/>
                  <a:pt x="9186623" y="1381199"/>
                </a:cubicBezTo>
                <a:cubicBezTo>
                  <a:pt x="9184986" y="1377925"/>
                  <a:pt x="9186214" y="1375878"/>
                  <a:pt x="9190307" y="1375060"/>
                </a:cubicBezTo>
                <a:cubicBezTo>
                  <a:pt x="9206678" y="1375060"/>
                  <a:pt x="9218547" y="1374651"/>
                  <a:pt x="9225914" y="1373832"/>
                </a:cubicBezTo>
                <a:cubicBezTo>
                  <a:pt x="9234100" y="1373014"/>
                  <a:pt x="9245559" y="1371786"/>
                  <a:pt x="9260293" y="1370149"/>
                </a:cubicBezTo>
                <a:cubicBezTo>
                  <a:pt x="9275846" y="1369330"/>
                  <a:pt x="9287306" y="1368511"/>
                  <a:pt x="9294673" y="1367693"/>
                </a:cubicBezTo>
                <a:cubicBezTo>
                  <a:pt x="9294673" y="1364419"/>
                  <a:pt x="9294673" y="1359098"/>
                  <a:pt x="9294673" y="1351731"/>
                </a:cubicBezTo>
                <a:cubicBezTo>
                  <a:pt x="9293854" y="1342727"/>
                  <a:pt x="9293445" y="1336179"/>
                  <a:pt x="9293445" y="1332086"/>
                </a:cubicBezTo>
                <a:cubicBezTo>
                  <a:pt x="9283622" y="1333723"/>
                  <a:pt x="9273799" y="1334541"/>
                  <a:pt x="9263977" y="1334541"/>
                </a:cubicBezTo>
                <a:cubicBezTo>
                  <a:pt x="9255791" y="1336179"/>
                  <a:pt x="9246378" y="1330449"/>
                  <a:pt x="9235737" y="1317352"/>
                </a:cubicBezTo>
                <a:cubicBezTo>
                  <a:pt x="9234100" y="1314896"/>
                  <a:pt x="9233690" y="1313259"/>
                  <a:pt x="9234509" y="1312440"/>
                </a:cubicBezTo>
                <a:cubicBezTo>
                  <a:pt x="9235327" y="1310803"/>
                  <a:pt x="9236965" y="1309985"/>
                  <a:pt x="9239420" y="1309985"/>
                </a:cubicBezTo>
                <a:cubicBezTo>
                  <a:pt x="9251698" y="1309166"/>
                  <a:pt x="9269707" y="1307120"/>
                  <a:pt x="9293445" y="1303846"/>
                </a:cubicBezTo>
                <a:lnTo>
                  <a:pt x="9293445" y="1291567"/>
                </a:lnTo>
                <a:cubicBezTo>
                  <a:pt x="9293445" y="1280108"/>
                  <a:pt x="9291808" y="1271513"/>
                  <a:pt x="9288533" y="1265783"/>
                </a:cubicBezTo>
                <a:cubicBezTo>
                  <a:pt x="9286078" y="1265783"/>
                  <a:pt x="9283213" y="1266192"/>
                  <a:pt x="9279939" y="1267011"/>
                </a:cubicBezTo>
                <a:cubicBezTo>
                  <a:pt x="9272572" y="1267829"/>
                  <a:pt x="9265614" y="1269466"/>
                  <a:pt x="9259065" y="1271922"/>
                </a:cubicBezTo>
                <a:cubicBezTo>
                  <a:pt x="9255791" y="1271922"/>
                  <a:pt x="9252108" y="1271103"/>
                  <a:pt x="9248015" y="1269466"/>
                </a:cubicBezTo>
                <a:cubicBezTo>
                  <a:pt x="9239829" y="1264555"/>
                  <a:pt x="9232462" y="1258007"/>
                  <a:pt x="9225914" y="1249821"/>
                </a:cubicBezTo>
                <a:cubicBezTo>
                  <a:pt x="9224277" y="1248184"/>
                  <a:pt x="9223868" y="1246547"/>
                  <a:pt x="9224686" y="1244910"/>
                </a:cubicBezTo>
                <a:cubicBezTo>
                  <a:pt x="9225505" y="1244091"/>
                  <a:pt x="9227142" y="1243682"/>
                  <a:pt x="9229598" y="1243682"/>
                </a:cubicBezTo>
                <a:cubicBezTo>
                  <a:pt x="9241876" y="1243682"/>
                  <a:pt x="9251289" y="1242863"/>
                  <a:pt x="9257838" y="1241226"/>
                </a:cubicBezTo>
                <a:cubicBezTo>
                  <a:pt x="9266842" y="1240408"/>
                  <a:pt x="9280348" y="1238771"/>
                  <a:pt x="9298356" y="1236315"/>
                </a:cubicBezTo>
                <a:cubicBezTo>
                  <a:pt x="9318820" y="1233041"/>
                  <a:pt x="9333145" y="1230994"/>
                  <a:pt x="9341330" y="1230176"/>
                </a:cubicBezTo>
                <a:cubicBezTo>
                  <a:pt x="9343786" y="1229357"/>
                  <a:pt x="9347060" y="1228539"/>
                  <a:pt x="9351153" y="1227720"/>
                </a:cubicBezTo>
                <a:cubicBezTo>
                  <a:pt x="9354427" y="1226902"/>
                  <a:pt x="9359338" y="1225674"/>
                  <a:pt x="9365887" y="1224037"/>
                </a:cubicBezTo>
                <a:cubicBezTo>
                  <a:pt x="9367933" y="1222809"/>
                  <a:pt x="9369877" y="1222195"/>
                  <a:pt x="9371719" y="1222195"/>
                </a:cubicBezTo>
                <a:close/>
                <a:moveTo>
                  <a:pt x="3151894" y="1222195"/>
                </a:moveTo>
                <a:cubicBezTo>
                  <a:pt x="3153736" y="1222195"/>
                  <a:pt x="3155476" y="1222809"/>
                  <a:pt x="3157113" y="1224037"/>
                </a:cubicBezTo>
                <a:cubicBezTo>
                  <a:pt x="3166117" y="1228948"/>
                  <a:pt x="3173075" y="1235496"/>
                  <a:pt x="3177986" y="1243682"/>
                </a:cubicBezTo>
                <a:cubicBezTo>
                  <a:pt x="3181260" y="1248593"/>
                  <a:pt x="3180442" y="1251867"/>
                  <a:pt x="3175530" y="1253505"/>
                </a:cubicBezTo>
                <a:cubicBezTo>
                  <a:pt x="3174712" y="1253505"/>
                  <a:pt x="3173075" y="1253914"/>
                  <a:pt x="3170619" y="1254732"/>
                </a:cubicBezTo>
                <a:cubicBezTo>
                  <a:pt x="3163252" y="1255551"/>
                  <a:pt x="3157113" y="1255960"/>
                  <a:pt x="3152201" y="1255960"/>
                </a:cubicBezTo>
                <a:cubicBezTo>
                  <a:pt x="3136649" y="1256779"/>
                  <a:pt x="3120278" y="1258416"/>
                  <a:pt x="3103088" y="1260872"/>
                </a:cubicBezTo>
                <a:cubicBezTo>
                  <a:pt x="3107181" y="1263327"/>
                  <a:pt x="3110864" y="1266192"/>
                  <a:pt x="3114139" y="1269466"/>
                </a:cubicBezTo>
                <a:cubicBezTo>
                  <a:pt x="3115776" y="1274378"/>
                  <a:pt x="3115776" y="1278061"/>
                  <a:pt x="3114139" y="1280517"/>
                </a:cubicBezTo>
                <a:cubicBezTo>
                  <a:pt x="3111683" y="1285428"/>
                  <a:pt x="3110455" y="1290339"/>
                  <a:pt x="3110455" y="1295251"/>
                </a:cubicBezTo>
                <a:cubicBezTo>
                  <a:pt x="3110455" y="1295251"/>
                  <a:pt x="3110046" y="1295660"/>
                  <a:pt x="3109227" y="1296479"/>
                </a:cubicBezTo>
                <a:cubicBezTo>
                  <a:pt x="3121506" y="1294023"/>
                  <a:pt x="3131738" y="1291567"/>
                  <a:pt x="3139923" y="1289112"/>
                </a:cubicBezTo>
                <a:cubicBezTo>
                  <a:pt x="3145653" y="1286656"/>
                  <a:pt x="3150974" y="1287065"/>
                  <a:pt x="3155885" y="1290339"/>
                </a:cubicBezTo>
                <a:cubicBezTo>
                  <a:pt x="3164889" y="1297706"/>
                  <a:pt x="3170210" y="1303436"/>
                  <a:pt x="3171847" y="1307529"/>
                </a:cubicBezTo>
                <a:cubicBezTo>
                  <a:pt x="3174302" y="1313259"/>
                  <a:pt x="3172665" y="1316943"/>
                  <a:pt x="3166935" y="1318580"/>
                </a:cubicBezTo>
                <a:cubicBezTo>
                  <a:pt x="3166117" y="1318580"/>
                  <a:pt x="3164070" y="1318989"/>
                  <a:pt x="3160796" y="1319807"/>
                </a:cubicBezTo>
                <a:cubicBezTo>
                  <a:pt x="3140332" y="1323082"/>
                  <a:pt x="3123143" y="1325537"/>
                  <a:pt x="3109227" y="1327174"/>
                </a:cubicBezTo>
                <a:cubicBezTo>
                  <a:pt x="3109227" y="1340271"/>
                  <a:pt x="3109227" y="1352550"/>
                  <a:pt x="3109227" y="1364009"/>
                </a:cubicBezTo>
                <a:cubicBezTo>
                  <a:pt x="3120687" y="1364009"/>
                  <a:pt x="3131738" y="1363191"/>
                  <a:pt x="3142379" y="1361554"/>
                </a:cubicBezTo>
                <a:cubicBezTo>
                  <a:pt x="3144834" y="1361554"/>
                  <a:pt x="3148518" y="1361144"/>
                  <a:pt x="3153429" y="1360326"/>
                </a:cubicBezTo>
                <a:cubicBezTo>
                  <a:pt x="3164889" y="1360326"/>
                  <a:pt x="3173484" y="1359507"/>
                  <a:pt x="3179214" y="1357870"/>
                </a:cubicBezTo>
                <a:cubicBezTo>
                  <a:pt x="3186581" y="1356233"/>
                  <a:pt x="3193129" y="1357870"/>
                  <a:pt x="3198859" y="1362782"/>
                </a:cubicBezTo>
                <a:cubicBezTo>
                  <a:pt x="3208682" y="1369330"/>
                  <a:pt x="3214821" y="1376697"/>
                  <a:pt x="3217277" y="1384883"/>
                </a:cubicBezTo>
                <a:cubicBezTo>
                  <a:pt x="3219732" y="1391431"/>
                  <a:pt x="3218095" y="1394705"/>
                  <a:pt x="3212365" y="1394705"/>
                </a:cubicBezTo>
                <a:cubicBezTo>
                  <a:pt x="3200905" y="1394705"/>
                  <a:pt x="3189855" y="1393887"/>
                  <a:pt x="3179214" y="1392250"/>
                </a:cubicBezTo>
                <a:cubicBezTo>
                  <a:pt x="3153839" y="1388157"/>
                  <a:pt x="3124371" y="1387338"/>
                  <a:pt x="3090810" y="1389794"/>
                </a:cubicBezTo>
                <a:cubicBezTo>
                  <a:pt x="3060523" y="1391431"/>
                  <a:pt x="3030646" y="1394296"/>
                  <a:pt x="3001178" y="1398389"/>
                </a:cubicBezTo>
                <a:cubicBezTo>
                  <a:pt x="2994630" y="1400844"/>
                  <a:pt x="2989309" y="1400435"/>
                  <a:pt x="2985216" y="1397161"/>
                </a:cubicBezTo>
                <a:cubicBezTo>
                  <a:pt x="2977849" y="1392250"/>
                  <a:pt x="2971710" y="1386929"/>
                  <a:pt x="2966799" y="1381199"/>
                </a:cubicBezTo>
                <a:cubicBezTo>
                  <a:pt x="2965162" y="1377925"/>
                  <a:pt x="2966390" y="1375878"/>
                  <a:pt x="2970482" y="1375060"/>
                </a:cubicBezTo>
                <a:cubicBezTo>
                  <a:pt x="2986853" y="1375060"/>
                  <a:pt x="2998722" y="1374651"/>
                  <a:pt x="3006089" y="1373832"/>
                </a:cubicBezTo>
                <a:cubicBezTo>
                  <a:pt x="3014275" y="1373014"/>
                  <a:pt x="3025735" y="1371786"/>
                  <a:pt x="3040469" y="1370149"/>
                </a:cubicBezTo>
                <a:cubicBezTo>
                  <a:pt x="3056021" y="1369330"/>
                  <a:pt x="3067481" y="1368511"/>
                  <a:pt x="3074848" y="1367693"/>
                </a:cubicBezTo>
                <a:cubicBezTo>
                  <a:pt x="3074848" y="1364419"/>
                  <a:pt x="3074848" y="1359098"/>
                  <a:pt x="3074848" y="1351731"/>
                </a:cubicBezTo>
                <a:cubicBezTo>
                  <a:pt x="3074029" y="1342727"/>
                  <a:pt x="3073620" y="1336179"/>
                  <a:pt x="3073620" y="1332086"/>
                </a:cubicBezTo>
                <a:cubicBezTo>
                  <a:pt x="3063798" y="1333723"/>
                  <a:pt x="3053975" y="1334541"/>
                  <a:pt x="3044152" y="1334541"/>
                </a:cubicBezTo>
                <a:cubicBezTo>
                  <a:pt x="3035967" y="1336179"/>
                  <a:pt x="3026553" y="1330449"/>
                  <a:pt x="3015912" y="1317352"/>
                </a:cubicBezTo>
                <a:cubicBezTo>
                  <a:pt x="3014275" y="1314896"/>
                  <a:pt x="3013866" y="1313259"/>
                  <a:pt x="3014684" y="1312440"/>
                </a:cubicBezTo>
                <a:cubicBezTo>
                  <a:pt x="3015503" y="1310803"/>
                  <a:pt x="3017140" y="1309985"/>
                  <a:pt x="3019596" y="1309985"/>
                </a:cubicBezTo>
                <a:cubicBezTo>
                  <a:pt x="3031874" y="1309166"/>
                  <a:pt x="3049882" y="1307120"/>
                  <a:pt x="3073620" y="1303846"/>
                </a:cubicBezTo>
                <a:lnTo>
                  <a:pt x="3073620" y="1291567"/>
                </a:lnTo>
                <a:cubicBezTo>
                  <a:pt x="3073620" y="1280108"/>
                  <a:pt x="3071983" y="1271513"/>
                  <a:pt x="3068709" y="1265783"/>
                </a:cubicBezTo>
                <a:cubicBezTo>
                  <a:pt x="3066253" y="1265783"/>
                  <a:pt x="3063388" y="1266192"/>
                  <a:pt x="3060114" y="1267011"/>
                </a:cubicBezTo>
                <a:cubicBezTo>
                  <a:pt x="3052747" y="1267829"/>
                  <a:pt x="3045789" y="1269466"/>
                  <a:pt x="3039241" y="1271922"/>
                </a:cubicBezTo>
                <a:cubicBezTo>
                  <a:pt x="3035967" y="1271922"/>
                  <a:pt x="3032283" y="1271103"/>
                  <a:pt x="3028190" y="1269466"/>
                </a:cubicBezTo>
                <a:cubicBezTo>
                  <a:pt x="3020005" y="1264555"/>
                  <a:pt x="3012638" y="1258007"/>
                  <a:pt x="3006089" y="1249821"/>
                </a:cubicBezTo>
                <a:cubicBezTo>
                  <a:pt x="3004452" y="1248184"/>
                  <a:pt x="3004043" y="1246547"/>
                  <a:pt x="3004862" y="1244910"/>
                </a:cubicBezTo>
                <a:cubicBezTo>
                  <a:pt x="3005680" y="1244091"/>
                  <a:pt x="3007317" y="1243682"/>
                  <a:pt x="3009773" y="1243682"/>
                </a:cubicBezTo>
                <a:cubicBezTo>
                  <a:pt x="3022051" y="1243682"/>
                  <a:pt x="3031465" y="1242863"/>
                  <a:pt x="3038013" y="1241226"/>
                </a:cubicBezTo>
                <a:cubicBezTo>
                  <a:pt x="3047017" y="1240408"/>
                  <a:pt x="3060523" y="1238771"/>
                  <a:pt x="3078532" y="1236315"/>
                </a:cubicBezTo>
                <a:cubicBezTo>
                  <a:pt x="3098995" y="1233041"/>
                  <a:pt x="3113320" y="1230994"/>
                  <a:pt x="3121506" y="1230176"/>
                </a:cubicBezTo>
                <a:cubicBezTo>
                  <a:pt x="3123961" y="1229357"/>
                  <a:pt x="3127236" y="1228539"/>
                  <a:pt x="3131328" y="1227720"/>
                </a:cubicBezTo>
                <a:cubicBezTo>
                  <a:pt x="3134603" y="1226902"/>
                  <a:pt x="3139514" y="1225674"/>
                  <a:pt x="3146062" y="1224037"/>
                </a:cubicBezTo>
                <a:cubicBezTo>
                  <a:pt x="3148109" y="1222809"/>
                  <a:pt x="3150053" y="1222195"/>
                  <a:pt x="3151894" y="1222195"/>
                </a:cubicBezTo>
                <a:close/>
                <a:moveTo>
                  <a:pt x="1827935" y="1214214"/>
                </a:moveTo>
                <a:cubicBezTo>
                  <a:pt x="1826298" y="1215032"/>
                  <a:pt x="1823433" y="1215442"/>
                  <a:pt x="1819341" y="1215442"/>
                </a:cubicBezTo>
                <a:cubicBezTo>
                  <a:pt x="1815248" y="1216260"/>
                  <a:pt x="1812383" y="1216670"/>
                  <a:pt x="1810746" y="1216670"/>
                </a:cubicBezTo>
                <a:lnTo>
                  <a:pt x="1810746" y="1228948"/>
                </a:lnTo>
                <a:cubicBezTo>
                  <a:pt x="1812383" y="1228129"/>
                  <a:pt x="1815248" y="1227311"/>
                  <a:pt x="1819341" y="1226492"/>
                </a:cubicBezTo>
                <a:cubicBezTo>
                  <a:pt x="1822615" y="1225674"/>
                  <a:pt x="1825070" y="1225264"/>
                  <a:pt x="1826707" y="1225264"/>
                </a:cubicBezTo>
                <a:cubicBezTo>
                  <a:pt x="1827526" y="1221172"/>
                  <a:pt x="1827935" y="1217488"/>
                  <a:pt x="1827935" y="1214214"/>
                </a:cubicBezTo>
                <a:close/>
                <a:moveTo>
                  <a:pt x="4758578" y="1211758"/>
                </a:moveTo>
                <a:cubicBezTo>
                  <a:pt x="4763489" y="1211758"/>
                  <a:pt x="4767173" y="1212577"/>
                  <a:pt x="4769628" y="1214214"/>
                </a:cubicBezTo>
                <a:cubicBezTo>
                  <a:pt x="4773721" y="1215032"/>
                  <a:pt x="4777405" y="1219125"/>
                  <a:pt x="4780679" y="1226492"/>
                </a:cubicBezTo>
                <a:cubicBezTo>
                  <a:pt x="4782316" y="1230585"/>
                  <a:pt x="4781907" y="1233041"/>
                  <a:pt x="4779451" y="1233859"/>
                </a:cubicBezTo>
                <a:cubicBezTo>
                  <a:pt x="4767991" y="1236315"/>
                  <a:pt x="4757759" y="1237543"/>
                  <a:pt x="4748755" y="1237543"/>
                </a:cubicBezTo>
                <a:cubicBezTo>
                  <a:pt x="4743844" y="1238361"/>
                  <a:pt x="4739342" y="1238771"/>
                  <a:pt x="4735249" y="1238771"/>
                </a:cubicBezTo>
                <a:cubicBezTo>
                  <a:pt x="4736886" y="1239589"/>
                  <a:pt x="4738114" y="1240817"/>
                  <a:pt x="4738933" y="1242454"/>
                </a:cubicBezTo>
                <a:cubicBezTo>
                  <a:pt x="4741388" y="1244910"/>
                  <a:pt x="4742207" y="1249002"/>
                  <a:pt x="4741388" y="1254732"/>
                </a:cubicBezTo>
                <a:cubicBezTo>
                  <a:pt x="4741388" y="1255551"/>
                  <a:pt x="4741388" y="1256369"/>
                  <a:pt x="4741388" y="1257188"/>
                </a:cubicBezTo>
                <a:cubicBezTo>
                  <a:pt x="4747937" y="1255551"/>
                  <a:pt x="4752848" y="1254323"/>
                  <a:pt x="4756122" y="1253505"/>
                </a:cubicBezTo>
                <a:cubicBezTo>
                  <a:pt x="4761034" y="1252686"/>
                  <a:pt x="4764717" y="1253505"/>
                  <a:pt x="4767173" y="1255960"/>
                </a:cubicBezTo>
                <a:cubicBezTo>
                  <a:pt x="4770447" y="1259234"/>
                  <a:pt x="4773721" y="1264146"/>
                  <a:pt x="4776995" y="1270694"/>
                </a:cubicBezTo>
                <a:cubicBezTo>
                  <a:pt x="4777814" y="1273150"/>
                  <a:pt x="4776995" y="1274787"/>
                  <a:pt x="4774540" y="1275606"/>
                </a:cubicBezTo>
                <a:cubicBezTo>
                  <a:pt x="4769628" y="1276424"/>
                  <a:pt x="4760624" y="1277243"/>
                  <a:pt x="4747527" y="1278061"/>
                </a:cubicBezTo>
                <a:cubicBezTo>
                  <a:pt x="4749983" y="1278061"/>
                  <a:pt x="4747527" y="1278470"/>
                  <a:pt x="4740160" y="1279289"/>
                </a:cubicBezTo>
                <a:cubicBezTo>
                  <a:pt x="4740160" y="1280108"/>
                  <a:pt x="4740160" y="1281335"/>
                  <a:pt x="4740160" y="1282973"/>
                </a:cubicBezTo>
                <a:cubicBezTo>
                  <a:pt x="4738523" y="1292795"/>
                  <a:pt x="4737705" y="1302209"/>
                  <a:pt x="4737705" y="1311213"/>
                </a:cubicBezTo>
                <a:cubicBezTo>
                  <a:pt x="4744253" y="1309576"/>
                  <a:pt x="4749983" y="1308757"/>
                  <a:pt x="4754894" y="1308757"/>
                </a:cubicBezTo>
                <a:cubicBezTo>
                  <a:pt x="4754076" y="1306301"/>
                  <a:pt x="4751620" y="1301799"/>
                  <a:pt x="4747527" y="1295251"/>
                </a:cubicBezTo>
                <a:cubicBezTo>
                  <a:pt x="4744253" y="1291158"/>
                  <a:pt x="4742207" y="1287884"/>
                  <a:pt x="4741388" y="1285428"/>
                </a:cubicBezTo>
                <a:cubicBezTo>
                  <a:pt x="4740570" y="1282973"/>
                  <a:pt x="4741388" y="1282154"/>
                  <a:pt x="4743844" y="1282973"/>
                </a:cubicBezTo>
                <a:cubicBezTo>
                  <a:pt x="4752848" y="1283791"/>
                  <a:pt x="4759806" y="1285019"/>
                  <a:pt x="4764717" y="1286656"/>
                </a:cubicBezTo>
                <a:cubicBezTo>
                  <a:pt x="4768810" y="1288293"/>
                  <a:pt x="4771266" y="1292386"/>
                  <a:pt x="4772084" y="1298934"/>
                </a:cubicBezTo>
                <a:cubicBezTo>
                  <a:pt x="4772084" y="1301390"/>
                  <a:pt x="4771675" y="1303846"/>
                  <a:pt x="4770856" y="1306301"/>
                </a:cubicBezTo>
                <a:cubicBezTo>
                  <a:pt x="4774949" y="1305483"/>
                  <a:pt x="4778224" y="1305892"/>
                  <a:pt x="4780679" y="1307529"/>
                </a:cubicBezTo>
                <a:cubicBezTo>
                  <a:pt x="4786409" y="1310803"/>
                  <a:pt x="4790093" y="1316124"/>
                  <a:pt x="4791729" y="1323491"/>
                </a:cubicBezTo>
                <a:cubicBezTo>
                  <a:pt x="4793367" y="1327584"/>
                  <a:pt x="4792139" y="1329630"/>
                  <a:pt x="4788046" y="1329630"/>
                </a:cubicBezTo>
                <a:cubicBezTo>
                  <a:pt x="4771675" y="1327993"/>
                  <a:pt x="4755304" y="1328402"/>
                  <a:pt x="4738933" y="1330858"/>
                </a:cubicBezTo>
                <a:cubicBezTo>
                  <a:pt x="4714376" y="1333314"/>
                  <a:pt x="4697596" y="1335360"/>
                  <a:pt x="4688592" y="1336997"/>
                </a:cubicBezTo>
                <a:cubicBezTo>
                  <a:pt x="4685317" y="1336997"/>
                  <a:pt x="4682862" y="1336179"/>
                  <a:pt x="4681225" y="1334541"/>
                </a:cubicBezTo>
                <a:cubicBezTo>
                  <a:pt x="4676313" y="1330449"/>
                  <a:pt x="4671402" y="1325947"/>
                  <a:pt x="4666491" y="1321035"/>
                </a:cubicBezTo>
                <a:cubicBezTo>
                  <a:pt x="4665672" y="1317761"/>
                  <a:pt x="4666081" y="1316124"/>
                  <a:pt x="4667718" y="1316124"/>
                </a:cubicBezTo>
                <a:cubicBezTo>
                  <a:pt x="4679997" y="1314487"/>
                  <a:pt x="4691866" y="1313259"/>
                  <a:pt x="4703326" y="1312440"/>
                </a:cubicBezTo>
                <a:cubicBezTo>
                  <a:pt x="4705781" y="1312440"/>
                  <a:pt x="4708237" y="1312440"/>
                  <a:pt x="4710692" y="1312440"/>
                </a:cubicBezTo>
                <a:cubicBezTo>
                  <a:pt x="4710692" y="1309166"/>
                  <a:pt x="4711102" y="1304255"/>
                  <a:pt x="4711920" y="1297706"/>
                </a:cubicBezTo>
                <a:cubicBezTo>
                  <a:pt x="4711920" y="1291158"/>
                  <a:pt x="4711920" y="1286656"/>
                  <a:pt x="4711920" y="1284200"/>
                </a:cubicBezTo>
                <a:cubicBezTo>
                  <a:pt x="4710283" y="1284200"/>
                  <a:pt x="4708237" y="1284610"/>
                  <a:pt x="4705781" y="1285428"/>
                </a:cubicBezTo>
                <a:cubicBezTo>
                  <a:pt x="4703326" y="1285428"/>
                  <a:pt x="4701688" y="1285428"/>
                  <a:pt x="4700870" y="1285428"/>
                </a:cubicBezTo>
                <a:cubicBezTo>
                  <a:pt x="4695959" y="1286247"/>
                  <a:pt x="4691866" y="1285428"/>
                  <a:pt x="4688592" y="1282973"/>
                </a:cubicBezTo>
                <a:cubicBezTo>
                  <a:pt x="4685317" y="1279698"/>
                  <a:pt x="4681634" y="1275606"/>
                  <a:pt x="4677541" y="1270694"/>
                </a:cubicBezTo>
                <a:cubicBezTo>
                  <a:pt x="4675085" y="1267420"/>
                  <a:pt x="4675495" y="1265374"/>
                  <a:pt x="4678769" y="1264555"/>
                </a:cubicBezTo>
                <a:cubicBezTo>
                  <a:pt x="4682862" y="1264555"/>
                  <a:pt x="4689819" y="1264146"/>
                  <a:pt x="4699642" y="1263327"/>
                </a:cubicBezTo>
                <a:cubicBezTo>
                  <a:pt x="4700461" y="1263327"/>
                  <a:pt x="4702098" y="1263327"/>
                  <a:pt x="4704553" y="1263327"/>
                </a:cubicBezTo>
                <a:cubicBezTo>
                  <a:pt x="4707009" y="1262509"/>
                  <a:pt x="4709055" y="1262099"/>
                  <a:pt x="4710692" y="1262099"/>
                </a:cubicBezTo>
                <a:cubicBezTo>
                  <a:pt x="4710692" y="1255551"/>
                  <a:pt x="4709874" y="1249002"/>
                  <a:pt x="4708237" y="1242454"/>
                </a:cubicBezTo>
                <a:cubicBezTo>
                  <a:pt x="4706600" y="1242454"/>
                  <a:pt x="4704963" y="1242863"/>
                  <a:pt x="4703326" y="1243682"/>
                </a:cubicBezTo>
                <a:cubicBezTo>
                  <a:pt x="4695140" y="1243682"/>
                  <a:pt x="4689819" y="1242863"/>
                  <a:pt x="4687364" y="1241226"/>
                </a:cubicBezTo>
                <a:cubicBezTo>
                  <a:pt x="4684089" y="1239589"/>
                  <a:pt x="4680406" y="1236315"/>
                  <a:pt x="4676313" y="1231404"/>
                </a:cubicBezTo>
                <a:cubicBezTo>
                  <a:pt x="4673858" y="1228948"/>
                  <a:pt x="4673858" y="1226902"/>
                  <a:pt x="4676313" y="1225264"/>
                </a:cubicBezTo>
                <a:cubicBezTo>
                  <a:pt x="4677132" y="1225264"/>
                  <a:pt x="4678360" y="1224855"/>
                  <a:pt x="4679997" y="1224037"/>
                </a:cubicBezTo>
                <a:cubicBezTo>
                  <a:pt x="4689001" y="1222399"/>
                  <a:pt x="4695140" y="1221581"/>
                  <a:pt x="4698414" y="1221581"/>
                </a:cubicBezTo>
                <a:cubicBezTo>
                  <a:pt x="4717241" y="1220762"/>
                  <a:pt x="4737296" y="1217488"/>
                  <a:pt x="4758578" y="1211758"/>
                </a:cubicBezTo>
                <a:close/>
                <a:moveTo>
                  <a:pt x="818622" y="1210530"/>
                </a:moveTo>
                <a:cubicBezTo>
                  <a:pt x="811254" y="1212986"/>
                  <a:pt x="798976" y="1215032"/>
                  <a:pt x="781787" y="1216670"/>
                </a:cubicBezTo>
                <a:cubicBezTo>
                  <a:pt x="779331" y="1216670"/>
                  <a:pt x="776875" y="1216670"/>
                  <a:pt x="774419" y="1216670"/>
                </a:cubicBezTo>
                <a:cubicBezTo>
                  <a:pt x="775238" y="1219944"/>
                  <a:pt x="775647" y="1224037"/>
                  <a:pt x="775647" y="1228948"/>
                </a:cubicBezTo>
                <a:cubicBezTo>
                  <a:pt x="784652" y="1226492"/>
                  <a:pt x="794065" y="1224855"/>
                  <a:pt x="803887" y="1224037"/>
                </a:cubicBezTo>
                <a:cubicBezTo>
                  <a:pt x="804705" y="1224037"/>
                  <a:pt x="805934" y="1224037"/>
                  <a:pt x="807571" y="1224037"/>
                </a:cubicBezTo>
                <a:cubicBezTo>
                  <a:pt x="810845" y="1223218"/>
                  <a:pt x="813301" y="1223218"/>
                  <a:pt x="814938" y="1224037"/>
                </a:cubicBezTo>
                <a:cubicBezTo>
                  <a:pt x="815756" y="1222399"/>
                  <a:pt x="816575" y="1219944"/>
                  <a:pt x="817393" y="1216670"/>
                </a:cubicBezTo>
                <a:cubicBezTo>
                  <a:pt x="818212" y="1214214"/>
                  <a:pt x="818622" y="1212168"/>
                  <a:pt x="818622" y="1210530"/>
                </a:cubicBezTo>
                <a:close/>
                <a:moveTo>
                  <a:pt x="6409156" y="1206847"/>
                </a:moveTo>
                <a:cubicBezTo>
                  <a:pt x="6411612" y="1206847"/>
                  <a:pt x="6414067" y="1207665"/>
                  <a:pt x="6416523" y="1209303"/>
                </a:cubicBezTo>
                <a:cubicBezTo>
                  <a:pt x="6427164" y="1215032"/>
                  <a:pt x="6435350" y="1222399"/>
                  <a:pt x="6441080" y="1231404"/>
                </a:cubicBezTo>
                <a:cubicBezTo>
                  <a:pt x="6443535" y="1236315"/>
                  <a:pt x="6442307" y="1239998"/>
                  <a:pt x="6437396" y="1242454"/>
                </a:cubicBezTo>
                <a:cubicBezTo>
                  <a:pt x="6422662" y="1248184"/>
                  <a:pt x="6403835" y="1259234"/>
                  <a:pt x="6380916" y="1275606"/>
                </a:cubicBezTo>
                <a:cubicBezTo>
                  <a:pt x="6344899" y="1298525"/>
                  <a:pt x="6317069" y="1314896"/>
                  <a:pt x="6297423" y="1324719"/>
                </a:cubicBezTo>
                <a:cubicBezTo>
                  <a:pt x="6298242" y="1325537"/>
                  <a:pt x="6299060" y="1325947"/>
                  <a:pt x="6299879" y="1325947"/>
                </a:cubicBezTo>
                <a:cubicBezTo>
                  <a:pt x="6301516" y="1326765"/>
                  <a:pt x="6302744" y="1327174"/>
                  <a:pt x="6303562" y="1327174"/>
                </a:cubicBezTo>
                <a:cubicBezTo>
                  <a:pt x="6363317" y="1352550"/>
                  <a:pt x="6430029" y="1364009"/>
                  <a:pt x="6503699" y="1361554"/>
                </a:cubicBezTo>
                <a:cubicBezTo>
                  <a:pt x="6508610" y="1360735"/>
                  <a:pt x="6511475" y="1361554"/>
                  <a:pt x="6512294" y="1364009"/>
                </a:cubicBezTo>
                <a:cubicBezTo>
                  <a:pt x="6513112" y="1365647"/>
                  <a:pt x="6511066" y="1367693"/>
                  <a:pt x="6506155" y="1370149"/>
                </a:cubicBezTo>
                <a:cubicBezTo>
                  <a:pt x="6485691" y="1382427"/>
                  <a:pt x="6464408" y="1391840"/>
                  <a:pt x="6442307" y="1398389"/>
                </a:cubicBezTo>
                <a:cubicBezTo>
                  <a:pt x="6433303" y="1402481"/>
                  <a:pt x="6423890" y="1402891"/>
                  <a:pt x="6414067" y="1399617"/>
                </a:cubicBezTo>
                <a:cubicBezTo>
                  <a:pt x="6375595" y="1388975"/>
                  <a:pt x="6338760" y="1372604"/>
                  <a:pt x="6303562" y="1350503"/>
                </a:cubicBezTo>
                <a:cubicBezTo>
                  <a:pt x="6296195" y="1346410"/>
                  <a:pt x="6288419" y="1344364"/>
                  <a:pt x="6280234" y="1344364"/>
                </a:cubicBezTo>
                <a:cubicBezTo>
                  <a:pt x="6274504" y="1344364"/>
                  <a:pt x="6267137" y="1346820"/>
                  <a:pt x="6258133" y="1351731"/>
                </a:cubicBezTo>
                <a:cubicBezTo>
                  <a:pt x="6254858" y="1355005"/>
                  <a:pt x="6250356" y="1355005"/>
                  <a:pt x="6244626" y="1351731"/>
                </a:cubicBezTo>
                <a:cubicBezTo>
                  <a:pt x="6238078" y="1348457"/>
                  <a:pt x="6232348" y="1344364"/>
                  <a:pt x="6227437" y="1339453"/>
                </a:cubicBezTo>
                <a:cubicBezTo>
                  <a:pt x="6224981" y="1336997"/>
                  <a:pt x="6224981" y="1334951"/>
                  <a:pt x="6227437" y="1333314"/>
                </a:cubicBezTo>
                <a:cubicBezTo>
                  <a:pt x="6238897" y="1325947"/>
                  <a:pt x="6252403" y="1321854"/>
                  <a:pt x="6267955" y="1321035"/>
                </a:cubicBezTo>
                <a:cubicBezTo>
                  <a:pt x="6274504" y="1321035"/>
                  <a:pt x="6280234" y="1321445"/>
                  <a:pt x="6285145" y="1322263"/>
                </a:cubicBezTo>
                <a:cubicBezTo>
                  <a:pt x="6314613" y="1300162"/>
                  <a:pt x="6341625" y="1274378"/>
                  <a:pt x="6366182" y="1244910"/>
                </a:cubicBezTo>
                <a:cubicBezTo>
                  <a:pt x="6337532" y="1255551"/>
                  <a:pt x="6315431" y="1265783"/>
                  <a:pt x="6299879" y="1275606"/>
                </a:cubicBezTo>
                <a:cubicBezTo>
                  <a:pt x="6295786" y="1278061"/>
                  <a:pt x="6291284" y="1278061"/>
                  <a:pt x="6286373" y="1275606"/>
                </a:cubicBezTo>
                <a:cubicBezTo>
                  <a:pt x="6273276" y="1269876"/>
                  <a:pt x="6263453" y="1263736"/>
                  <a:pt x="6256905" y="1257188"/>
                </a:cubicBezTo>
                <a:cubicBezTo>
                  <a:pt x="6255268" y="1255551"/>
                  <a:pt x="6254449" y="1253914"/>
                  <a:pt x="6254449" y="1252277"/>
                </a:cubicBezTo>
                <a:cubicBezTo>
                  <a:pt x="6255268" y="1250640"/>
                  <a:pt x="6256905" y="1249412"/>
                  <a:pt x="6259360" y="1248593"/>
                </a:cubicBezTo>
                <a:cubicBezTo>
                  <a:pt x="6262635" y="1247775"/>
                  <a:pt x="6268365" y="1246547"/>
                  <a:pt x="6276550" y="1244910"/>
                </a:cubicBezTo>
                <a:cubicBezTo>
                  <a:pt x="6319115" y="1235087"/>
                  <a:pt x="6351448" y="1227311"/>
                  <a:pt x="6373549" y="1221581"/>
                </a:cubicBezTo>
                <a:cubicBezTo>
                  <a:pt x="6384190" y="1219944"/>
                  <a:pt x="6393603" y="1215851"/>
                  <a:pt x="6401789" y="1209303"/>
                </a:cubicBezTo>
                <a:cubicBezTo>
                  <a:pt x="6404245" y="1207665"/>
                  <a:pt x="6406700" y="1206847"/>
                  <a:pt x="6409156" y="1206847"/>
                </a:cubicBezTo>
                <a:close/>
                <a:moveTo>
                  <a:pt x="5770348" y="1206233"/>
                </a:moveTo>
                <a:cubicBezTo>
                  <a:pt x="5772804" y="1206233"/>
                  <a:pt x="5774851" y="1206847"/>
                  <a:pt x="5776488" y="1208075"/>
                </a:cubicBezTo>
                <a:cubicBezTo>
                  <a:pt x="5784673" y="1212986"/>
                  <a:pt x="5791222" y="1218307"/>
                  <a:pt x="5796133" y="1224037"/>
                </a:cubicBezTo>
                <a:cubicBezTo>
                  <a:pt x="5800226" y="1230585"/>
                  <a:pt x="5798998" y="1234678"/>
                  <a:pt x="5792449" y="1236315"/>
                </a:cubicBezTo>
                <a:cubicBezTo>
                  <a:pt x="5765437" y="1239589"/>
                  <a:pt x="5724100" y="1243273"/>
                  <a:pt x="5668438" y="1247365"/>
                </a:cubicBezTo>
                <a:cubicBezTo>
                  <a:pt x="5667620" y="1250640"/>
                  <a:pt x="5666801" y="1255142"/>
                  <a:pt x="5665983" y="1260872"/>
                </a:cubicBezTo>
                <a:cubicBezTo>
                  <a:pt x="5666801" y="1259234"/>
                  <a:pt x="5666801" y="1260872"/>
                  <a:pt x="5665983" y="1265783"/>
                </a:cubicBezTo>
                <a:cubicBezTo>
                  <a:pt x="5665983" y="1266601"/>
                  <a:pt x="5665573" y="1268239"/>
                  <a:pt x="5664755" y="1270694"/>
                </a:cubicBezTo>
                <a:cubicBezTo>
                  <a:pt x="5664755" y="1273150"/>
                  <a:pt x="5664346" y="1275196"/>
                  <a:pt x="5663527" y="1276833"/>
                </a:cubicBezTo>
                <a:cubicBezTo>
                  <a:pt x="5676624" y="1282563"/>
                  <a:pt x="5687674" y="1289930"/>
                  <a:pt x="5696679" y="1298934"/>
                </a:cubicBezTo>
                <a:cubicBezTo>
                  <a:pt x="5709775" y="1316124"/>
                  <a:pt x="5708138" y="1330039"/>
                  <a:pt x="5691767" y="1340681"/>
                </a:cubicBezTo>
                <a:cubicBezTo>
                  <a:pt x="5684400" y="1342318"/>
                  <a:pt x="5678670" y="1339453"/>
                  <a:pt x="5674578" y="1332086"/>
                </a:cubicBezTo>
                <a:cubicBezTo>
                  <a:pt x="5669666" y="1318170"/>
                  <a:pt x="5664755" y="1304664"/>
                  <a:pt x="5659844" y="1291567"/>
                </a:cubicBezTo>
                <a:cubicBezTo>
                  <a:pt x="5655751" y="1308757"/>
                  <a:pt x="5649202" y="1325537"/>
                  <a:pt x="5640198" y="1341908"/>
                </a:cubicBezTo>
                <a:cubicBezTo>
                  <a:pt x="5625464" y="1368921"/>
                  <a:pt x="5603773" y="1388566"/>
                  <a:pt x="5575123" y="1400844"/>
                </a:cubicBezTo>
                <a:cubicBezTo>
                  <a:pt x="5572667" y="1402481"/>
                  <a:pt x="5570621" y="1402891"/>
                  <a:pt x="5568984" y="1402072"/>
                </a:cubicBezTo>
                <a:cubicBezTo>
                  <a:pt x="5568165" y="1401254"/>
                  <a:pt x="5568984" y="1399617"/>
                  <a:pt x="5571440" y="1397161"/>
                </a:cubicBezTo>
                <a:cubicBezTo>
                  <a:pt x="5606638" y="1361144"/>
                  <a:pt x="5626692" y="1316533"/>
                  <a:pt x="5631603" y="1263327"/>
                </a:cubicBezTo>
                <a:cubicBezTo>
                  <a:pt x="5634059" y="1247775"/>
                  <a:pt x="5633241" y="1235087"/>
                  <a:pt x="5629148" y="1225264"/>
                </a:cubicBezTo>
                <a:cubicBezTo>
                  <a:pt x="5627511" y="1218716"/>
                  <a:pt x="5630376" y="1215442"/>
                  <a:pt x="5637743" y="1215442"/>
                </a:cubicBezTo>
                <a:cubicBezTo>
                  <a:pt x="5650839" y="1217897"/>
                  <a:pt x="5659844" y="1220762"/>
                  <a:pt x="5664755" y="1224037"/>
                </a:cubicBezTo>
                <a:cubicBezTo>
                  <a:pt x="5668029" y="1224037"/>
                  <a:pt x="5673350" y="1223218"/>
                  <a:pt x="5680717" y="1221581"/>
                </a:cubicBezTo>
                <a:cubicBezTo>
                  <a:pt x="5706910" y="1219125"/>
                  <a:pt x="5723691" y="1217079"/>
                  <a:pt x="5731058" y="1215442"/>
                </a:cubicBezTo>
                <a:cubicBezTo>
                  <a:pt x="5742518" y="1213805"/>
                  <a:pt x="5752750" y="1211349"/>
                  <a:pt x="5761754" y="1208075"/>
                </a:cubicBezTo>
                <a:cubicBezTo>
                  <a:pt x="5765028" y="1206847"/>
                  <a:pt x="5767893" y="1206233"/>
                  <a:pt x="5770348" y="1206233"/>
                </a:cubicBezTo>
                <a:close/>
                <a:moveTo>
                  <a:pt x="4784363" y="1198252"/>
                </a:moveTo>
                <a:cubicBezTo>
                  <a:pt x="4771266" y="1197434"/>
                  <a:pt x="4740160" y="1199480"/>
                  <a:pt x="4691047" y="1204391"/>
                </a:cubicBezTo>
                <a:cubicBezTo>
                  <a:pt x="4683680" y="1205210"/>
                  <a:pt x="4678769" y="1205619"/>
                  <a:pt x="4676313" y="1205619"/>
                </a:cubicBezTo>
                <a:cubicBezTo>
                  <a:pt x="4673039" y="1206438"/>
                  <a:pt x="4669765" y="1206847"/>
                  <a:pt x="4666491" y="1206847"/>
                </a:cubicBezTo>
                <a:cubicBezTo>
                  <a:pt x="4666491" y="1268239"/>
                  <a:pt x="4665263" y="1317352"/>
                  <a:pt x="4662807" y="1354187"/>
                </a:cubicBezTo>
                <a:cubicBezTo>
                  <a:pt x="4696368" y="1350094"/>
                  <a:pt x="4733203" y="1346820"/>
                  <a:pt x="4773312" y="1344364"/>
                </a:cubicBezTo>
                <a:cubicBezTo>
                  <a:pt x="4774130" y="1344364"/>
                  <a:pt x="4775358" y="1344364"/>
                  <a:pt x="4776995" y="1344364"/>
                </a:cubicBezTo>
                <a:cubicBezTo>
                  <a:pt x="4781088" y="1343546"/>
                  <a:pt x="4784363" y="1344364"/>
                  <a:pt x="4786818" y="1346820"/>
                </a:cubicBezTo>
                <a:cubicBezTo>
                  <a:pt x="4789274" y="1347638"/>
                  <a:pt x="4790911" y="1349275"/>
                  <a:pt x="4791729" y="1351731"/>
                </a:cubicBezTo>
                <a:cubicBezTo>
                  <a:pt x="4795003" y="1317352"/>
                  <a:pt x="4795003" y="1268648"/>
                  <a:pt x="4791729" y="1205619"/>
                </a:cubicBezTo>
                <a:cubicBezTo>
                  <a:pt x="4791729" y="1200708"/>
                  <a:pt x="4789274" y="1198252"/>
                  <a:pt x="4784363" y="1198252"/>
                </a:cubicBezTo>
                <a:close/>
                <a:moveTo>
                  <a:pt x="8066171" y="1195796"/>
                </a:moveTo>
                <a:cubicBezTo>
                  <a:pt x="8062897" y="1196615"/>
                  <a:pt x="8055939" y="1198252"/>
                  <a:pt x="8045297" y="1200708"/>
                </a:cubicBezTo>
                <a:cubicBezTo>
                  <a:pt x="8038749" y="1201526"/>
                  <a:pt x="8034247" y="1202345"/>
                  <a:pt x="8031791" y="1203163"/>
                </a:cubicBezTo>
                <a:cubicBezTo>
                  <a:pt x="8033429" y="1214623"/>
                  <a:pt x="8034247" y="1222809"/>
                  <a:pt x="8034247" y="1227720"/>
                </a:cubicBezTo>
                <a:cubicBezTo>
                  <a:pt x="8035066" y="1227720"/>
                  <a:pt x="8035885" y="1227720"/>
                  <a:pt x="8036703" y="1227720"/>
                </a:cubicBezTo>
                <a:cubicBezTo>
                  <a:pt x="8048981" y="1226083"/>
                  <a:pt x="8057986" y="1224446"/>
                  <a:pt x="8063716" y="1222809"/>
                </a:cubicBezTo>
                <a:cubicBezTo>
                  <a:pt x="8065353" y="1217079"/>
                  <a:pt x="8067399" y="1209303"/>
                  <a:pt x="8069855" y="1199480"/>
                </a:cubicBezTo>
                <a:cubicBezTo>
                  <a:pt x="8069036" y="1197843"/>
                  <a:pt x="8067809" y="1196615"/>
                  <a:pt x="8066171" y="1195796"/>
                </a:cubicBezTo>
                <a:close/>
                <a:moveTo>
                  <a:pt x="8963753" y="1194569"/>
                </a:moveTo>
                <a:cubicBezTo>
                  <a:pt x="8959661" y="1195387"/>
                  <a:pt x="8951884" y="1197024"/>
                  <a:pt x="8940424" y="1199480"/>
                </a:cubicBezTo>
                <a:cubicBezTo>
                  <a:pt x="8926509" y="1201936"/>
                  <a:pt x="8916277" y="1203982"/>
                  <a:pt x="8909729" y="1205619"/>
                </a:cubicBezTo>
                <a:cubicBezTo>
                  <a:pt x="8909729" y="1212986"/>
                  <a:pt x="8909729" y="1221172"/>
                  <a:pt x="8909729" y="1230176"/>
                </a:cubicBezTo>
                <a:cubicBezTo>
                  <a:pt x="8926100" y="1226902"/>
                  <a:pt x="8944927" y="1221990"/>
                  <a:pt x="8966209" y="1215442"/>
                </a:cubicBezTo>
                <a:cubicBezTo>
                  <a:pt x="8967846" y="1207256"/>
                  <a:pt x="8969074" y="1202345"/>
                  <a:pt x="8969892" y="1200708"/>
                </a:cubicBezTo>
                <a:cubicBezTo>
                  <a:pt x="8971530" y="1196615"/>
                  <a:pt x="8969483" y="1194569"/>
                  <a:pt x="8963753" y="1194569"/>
                </a:cubicBezTo>
                <a:close/>
                <a:moveTo>
                  <a:pt x="8639903" y="1194569"/>
                </a:moveTo>
                <a:cubicBezTo>
                  <a:pt x="8635811" y="1195387"/>
                  <a:pt x="8628034" y="1197024"/>
                  <a:pt x="8616574" y="1199480"/>
                </a:cubicBezTo>
                <a:cubicBezTo>
                  <a:pt x="8602659" y="1201936"/>
                  <a:pt x="8592427" y="1203982"/>
                  <a:pt x="8585879" y="1205619"/>
                </a:cubicBezTo>
                <a:cubicBezTo>
                  <a:pt x="8585879" y="1212986"/>
                  <a:pt x="8585879" y="1221172"/>
                  <a:pt x="8585879" y="1230176"/>
                </a:cubicBezTo>
                <a:cubicBezTo>
                  <a:pt x="8602250" y="1226902"/>
                  <a:pt x="8621077" y="1221990"/>
                  <a:pt x="8642359" y="1215442"/>
                </a:cubicBezTo>
                <a:cubicBezTo>
                  <a:pt x="8643996" y="1207256"/>
                  <a:pt x="8645224" y="1202345"/>
                  <a:pt x="8646042" y="1200708"/>
                </a:cubicBezTo>
                <a:cubicBezTo>
                  <a:pt x="8647680" y="1196615"/>
                  <a:pt x="8645633" y="1194569"/>
                  <a:pt x="8639903" y="1194569"/>
                </a:cubicBezTo>
                <a:close/>
                <a:moveTo>
                  <a:pt x="4015405" y="1178607"/>
                </a:moveTo>
                <a:cubicBezTo>
                  <a:pt x="4017042" y="1177788"/>
                  <a:pt x="4019497" y="1177788"/>
                  <a:pt x="4022772" y="1178607"/>
                </a:cubicBezTo>
                <a:cubicBezTo>
                  <a:pt x="4032594" y="1181881"/>
                  <a:pt x="4040780" y="1189248"/>
                  <a:pt x="4047328" y="1200708"/>
                </a:cubicBezTo>
                <a:cubicBezTo>
                  <a:pt x="4052240" y="1205619"/>
                  <a:pt x="4051830" y="1210530"/>
                  <a:pt x="4046100" y="1215442"/>
                </a:cubicBezTo>
                <a:cubicBezTo>
                  <a:pt x="4038733" y="1226083"/>
                  <a:pt x="4032594" y="1235087"/>
                  <a:pt x="4027683" y="1242454"/>
                </a:cubicBezTo>
                <a:cubicBezTo>
                  <a:pt x="4026046" y="1244910"/>
                  <a:pt x="4023181" y="1248593"/>
                  <a:pt x="4019088" y="1253505"/>
                </a:cubicBezTo>
                <a:cubicBezTo>
                  <a:pt x="4017451" y="1255960"/>
                  <a:pt x="4016223" y="1257597"/>
                  <a:pt x="4015405" y="1258416"/>
                </a:cubicBezTo>
                <a:cubicBezTo>
                  <a:pt x="4022772" y="1267420"/>
                  <a:pt x="4026455" y="1276015"/>
                  <a:pt x="4026455" y="1284200"/>
                </a:cubicBezTo>
                <a:cubicBezTo>
                  <a:pt x="4026455" y="1320217"/>
                  <a:pt x="4026046" y="1344773"/>
                  <a:pt x="4025227" y="1357870"/>
                </a:cubicBezTo>
                <a:cubicBezTo>
                  <a:pt x="4025227" y="1379971"/>
                  <a:pt x="4021544" y="1392250"/>
                  <a:pt x="4014177" y="1394705"/>
                </a:cubicBezTo>
                <a:cubicBezTo>
                  <a:pt x="4010084" y="1398798"/>
                  <a:pt x="4005582" y="1398798"/>
                  <a:pt x="4000671" y="1394705"/>
                </a:cubicBezTo>
                <a:cubicBezTo>
                  <a:pt x="3996578" y="1393068"/>
                  <a:pt x="3993304" y="1389385"/>
                  <a:pt x="3990848" y="1383655"/>
                </a:cubicBezTo>
                <a:cubicBezTo>
                  <a:pt x="3988392" y="1376288"/>
                  <a:pt x="3988392" y="1368511"/>
                  <a:pt x="3990848" y="1360326"/>
                </a:cubicBezTo>
                <a:cubicBezTo>
                  <a:pt x="3994941" y="1340681"/>
                  <a:pt x="3997396" y="1321854"/>
                  <a:pt x="3998215" y="1303846"/>
                </a:cubicBezTo>
                <a:cubicBezTo>
                  <a:pt x="3999033" y="1298116"/>
                  <a:pt x="3998624" y="1289930"/>
                  <a:pt x="3996987" y="1279289"/>
                </a:cubicBezTo>
                <a:cubicBezTo>
                  <a:pt x="3996169" y="1280108"/>
                  <a:pt x="3994941" y="1281335"/>
                  <a:pt x="3993304" y="1282973"/>
                </a:cubicBezTo>
                <a:cubicBezTo>
                  <a:pt x="3992485" y="1283791"/>
                  <a:pt x="3992076" y="1284200"/>
                  <a:pt x="3992076" y="1284200"/>
                </a:cubicBezTo>
                <a:cubicBezTo>
                  <a:pt x="3977342" y="1298934"/>
                  <a:pt x="3958924" y="1310803"/>
                  <a:pt x="3936823" y="1319807"/>
                </a:cubicBezTo>
                <a:cubicBezTo>
                  <a:pt x="3934368" y="1320626"/>
                  <a:pt x="3932731" y="1320626"/>
                  <a:pt x="3931912" y="1319807"/>
                </a:cubicBezTo>
                <a:cubicBezTo>
                  <a:pt x="3931912" y="1318989"/>
                  <a:pt x="3933140" y="1317352"/>
                  <a:pt x="3935595" y="1314896"/>
                </a:cubicBezTo>
                <a:cubicBezTo>
                  <a:pt x="3956878" y="1292795"/>
                  <a:pt x="3978570" y="1263327"/>
                  <a:pt x="4000671" y="1226492"/>
                </a:cubicBezTo>
                <a:cubicBezTo>
                  <a:pt x="4008856" y="1209303"/>
                  <a:pt x="4013358" y="1195796"/>
                  <a:pt x="4014177" y="1185974"/>
                </a:cubicBezTo>
                <a:cubicBezTo>
                  <a:pt x="4013358" y="1181881"/>
                  <a:pt x="4013767" y="1179425"/>
                  <a:pt x="4015405" y="1178607"/>
                </a:cubicBezTo>
                <a:close/>
                <a:moveTo>
                  <a:pt x="4114859" y="1177379"/>
                </a:moveTo>
                <a:cubicBezTo>
                  <a:pt x="4115678" y="1176560"/>
                  <a:pt x="4117315" y="1176560"/>
                  <a:pt x="4119770" y="1177379"/>
                </a:cubicBezTo>
                <a:cubicBezTo>
                  <a:pt x="4136142" y="1179016"/>
                  <a:pt x="4148829" y="1181062"/>
                  <a:pt x="4157833" y="1183518"/>
                </a:cubicBezTo>
                <a:cubicBezTo>
                  <a:pt x="4173386" y="1191704"/>
                  <a:pt x="4178297" y="1203982"/>
                  <a:pt x="4172567" y="1220353"/>
                </a:cubicBezTo>
                <a:cubicBezTo>
                  <a:pt x="4166019" y="1229357"/>
                  <a:pt x="4156605" y="1228539"/>
                  <a:pt x="4144327" y="1217897"/>
                </a:cubicBezTo>
                <a:cubicBezTo>
                  <a:pt x="4143509" y="1216260"/>
                  <a:pt x="4141871" y="1214214"/>
                  <a:pt x="4139416" y="1211758"/>
                </a:cubicBezTo>
                <a:cubicBezTo>
                  <a:pt x="4133686" y="1204391"/>
                  <a:pt x="4126319" y="1194569"/>
                  <a:pt x="4117315" y="1182290"/>
                </a:cubicBezTo>
                <a:cubicBezTo>
                  <a:pt x="4115678" y="1180653"/>
                  <a:pt x="4114859" y="1179016"/>
                  <a:pt x="4114859" y="1177379"/>
                </a:cubicBezTo>
                <a:close/>
                <a:moveTo>
                  <a:pt x="2011515" y="1177379"/>
                </a:moveTo>
                <a:cubicBezTo>
                  <a:pt x="2013151" y="1177379"/>
                  <a:pt x="2015607" y="1177788"/>
                  <a:pt x="2018882" y="1178607"/>
                </a:cubicBezTo>
                <a:cubicBezTo>
                  <a:pt x="2036889" y="1179425"/>
                  <a:pt x="2049578" y="1181062"/>
                  <a:pt x="2056944" y="1183518"/>
                </a:cubicBezTo>
                <a:cubicBezTo>
                  <a:pt x="2070041" y="1188429"/>
                  <a:pt x="2073316" y="1200708"/>
                  <a:pt x="2066768" y="1220353"/>
                </a:cubicBezTo>
                <a:cubicBezTo>
                  <a:pt x="2063494" y="1228539"/>
                  <a:pt x="2056944" y="1230176"/>
                  <a:pt x="2047122" y="1225264"/>
                </a:cubicBezTo>
                <a:cubicBezTo>
                  <a:pt x="2033207" y="1213805"/>
                  <a:pt x="2020110" y="1199480"/>
                  <a:pt x="2007831" y="1182290"/>
                </a:cubicBezTo>
                <a:cubicBezTo>
                  <a:pt x="2006194" y="1179835"/>
                  <a:pt x="2005784" y="1178607"/>
                  <a:pt x="2006604" y="1178607"/>
                </a:cubicBezTo>
                <a:cubicBezTo>
                  <a:pt x="2006604" y="1177788"/>
                  <a:pt x="2008240" y="1177379"/>
                  <a:pt x="2011515" y="1177379"/>
                </a:cubicBezTo>
                <a:close/>
                <a:moveTo>
                  <a:pt x="817393" y="1177379"/>
                </a:moveTo>
                <a:cubicBezTo>
                  <a:pt x="807571" y="1179016"/>
                  <a:pt x="794065" y="1181472"/>
                  <a:pt x="776875" y="1184746"/>
                </a:cubicBezTo>
                <a:cubicBezTo>
                  <a:pt x="774419" y="1184746"/>
                  <a:pt x="771964" y="1184746"/>
                  <a:pt x="769508" y="1184746"/>
                </a:cubicBezTo>
                <a:cubicBezTo>
                  <a:pt x="769508" y="1188020"/>
                  <a:pt x="770327" y="1191704"/>
                  <a:pt x="771964" y="1195796"/>
                </a:cubicBezTo>
                <a:cubicBezTo>
                  <a:pt x="777694" y="1193341"/>
                  <a:pt x="784242" y="1191294"/>
                  <a:pt x="791609" y="1189657"/>
                </a:cubicBezTo>
                <a:cubicBezTo>
                  <a:pt x="796520" y="1188020"/>
                  <a:pt x="801432" y="1188020"/>
                  <a:pt x="806343" y="1189657"/>
                </a:cubicBezTo>
                <a:cubicBezTo>
                  <a:pt x="810436" y="1191294"/>
                  <a:pt x="814938" y="1195387"/>
                  <a:pt x="819848" y="1201936"/>
                </a:cubicBezTo>
                <a:cubicBezTo>
                  <a:pt x="820667" y="1196206"/>
                  <a:pt x="821076" y="1189657"/>
                  <a:pt x="821076" y="1182290"/>
                </a:cubicBezTo>
                <a:cubicBezTo>
                  <a:pt x="821896" y="1179835"/>
                  <a:pt x="820667" y="1178198"/>
                  <a:pt x="817393" y="1177379"/>
                </a:cubicBezTo>
                <a:close/>
                <a:moveTo>
                  <a:pt x="8302548" y="1174923"/>
                </a:moveTo>
                <a:cubicBezTo>
                  <a:pt x="8317281" y="1180653"/>
                  <a:pt x="8329559" y="1190885"/>
                  <a:pt x="8339382" y="1205619"/>
                </a:cubicBezTo>
                <a:cubicBezTo>
                  <a:pt x="8343475" y="1209712"/>
                  <a:pt x="8343475" y="1214214"/>
                  <a:pt x="8339382" y="1219125"/>
                </a:cubicBezTo>
                <a:cubicBezTo>
                  <a:pt x="8338564" y="1220762"/>
                  <a:pt x="8336926" y="1223218"/>
                  <a:pt x="8334471" y="1226492"/>
                </a:cubicBezTo>
                <a:cubicBezTo>
                  <a:pt x="8332834" y="1230585"/>
                  <a:pt x="8329150" y="1237543"/>
                  <a:pt x="8323420" y="1247365"/>
                </a:cubicBezTo>
                <a:cubicBezTo>
                  <a:pt x="8322602" y="1249821"/>
                  <a:pt x="8321374" y="1251867"/>
                  <a:pt x="8319737" y="1253505"/>
                </a:cubicBezTo>
                <a:cubicBezTo>
                  <a:pt x="8353298" y="1307529"/>
                  <a:pt x="8403229" y="1349275"/>
                  <a:pt x="8469532" y="1378743"/>
                </a:cubicBezTo>
                <a:cubicBezTo>
                  <a:pt x="8474444" y="1381199"/>
                  <a:pt x="8476899" y="1383245"/>
                  <a:pt x="8476899" y="1384883"/>
                </a:cubicBezTo>
                <a:cubicBezTo>
                  <a:pt x="8476899" y="1386520"/>
                  <a:pt x="8474444" y="1387748"/>
                  <a:pt x="8469532" y="1388566"/>
                </a:cubicBezTo>
                <a:cubicBezTo>
                  <a:pt x="8447431" y="1392659"/>
                  <a:pt x="8426558" y="1394705"/>
                  <a:pt x="8406913" y="1394705"/>
                </a:cubicBezTo>
                <a:cubicBezTo>
                  <a:pt x="8397090" y="1395524"/>
                  <a:pt x="8388495" y="1393477"/>
                  <a:pt x="8381128" y="1388566"/>
                </a:cubicBezTo>
                <a:cubicBezTo>
                  <a:pt x="8351660" y="1362372"/>
                  <a:pt x="8329150" y="1331677"/>
                  <a:pt x="8313598" y="1296479"/>
                </a:cubicBezTo>
                <a:cubicBezTo>
                  <a:pt x="8312780" y="1293204"/>
                  <a:pt x="8310324" y="1287475"/>
                  <a:pt x="8306231" y="1279289"/>
                </a:cubicBezTo>
                <a:cubicBezTo>
                  <a:pt x="8291497" y="1305483"/>
                  <a:pt x="8274307" y="1329221"/>
                  <a:pt x="8254661" y="1350503"/>
                </a:cubicBezTo>
                <a:cubicBezTo>
                  <a:pt x="8237472" y="1367693"/>
                  <a:pt x="8214143" y="1380790"/>
                  <a:pt x="8184676" y="1389794"/>
                </a:cubicBezTo>
                <a:cubicBezTo>
                  <a:pt x="8182220" y="1390612"/>
                  <a:pt x="8180583" y="1390612"/>
                  <a:pt x="8179765" y="1389794"/>
                </a:cubicBezTo>
                <a:cubicBezTo>
                  <a:pt x="8179765" y="1388975"/>
                  <a:pt x="8180993" y="1387748"/>
                  <a:pt x="8183448" y="1386110"/>
                </a:cubicBezTo>
                <a:cubicBezTo>
                  <a:pt x="8227649" y="1351731"/>
                  <a:pt x="8262438" y="1299753"/>
                  <a:pt x="8287813" y="1230176"/>
                </a:cubicBezTo>
                <a:cubicBezTo>
                  <a:pt x="8294362" y="1214623"/>
                  <a:pt x="8296409" y="1198252"/>
                  <a:pt x="8293953" y="1181062"/>
                </a:cubicBezTo>
                <a:cubicBezTo>
                  <a:pt x="8293953" y="1176151"/>
                  <a:pt x="8296818" y="1174105"/>
                  <a:pt x="8302548" y="1174923"/>
                </a:cubicBezTo>
                <a:close/>
                <a:moveTo>
                  <a:pt x="6615134" y="1171240"/>
                </a:moveTo>
                <a:cubicBezTo>
                  <a:pt x="6634779" y="1174514"/>
                  <a:pt x="6651151" y="1179835"/>
                  <a:pt x="6664247" y="1187202"/>
                </a:cubicBezTo>
                <a:cubicBezTo>
                  <a:pt x="6670796" y="1190476"/>
                  <a:pt x="6674479" y="1195796"/>
                  <a:pt x="6675298" y="1203163"/>
                </a:cubicBezTo>
                <a:cubicBezTo>
                  <a:pt x="6676116" y="1216260"/>
                  <a:pt x="6672842" y="1226492"/>
                  <a:pt x="6665475" y="1233859"/>
                </a:cubicBezTo>
                <a:cubicBezTo>
                  <a:pt x="6661382" y="1237133"/>
                  <a:pt x="6657290" y="1237133"/>
                  <a:pt x="6653197" y="1233859"/>
                </a:cubicBezTo>
                <a:cubicBezTo>
                  <a:pt x="6638463" y="1220762"/>
                  <a:pt x="6624138" y="1201526"/>
                  <a:pt x="6610223" y="1176151"/>
                </a:cubicBezTo>
                <a:cubicBezTo>
                  <a:pt x="6609404" y="1172058"/>
                  <a:pt x="6611041" y="1170421"/>
                  <a:pt x="6615134" y="1171240"/>
                </a:cubicBezTo>
                <a:close/>
                <a:moveTo>
                  <a:pt x="3338534" y="1171240"/>
                </a:moveTo>
                <a:cubicBezTo>
                  <a:pt x="3358180" y="1174514"/>
                  <a:pt x="3374551" y="1179835"/>
                  <a:pt x="3387648" y="1187202"/>
                </a:cubicBezTo>
                <a:cubicBezTo>
                  <a:pt x="3394196" y="1190476"/>
                  <a:pt x="3397879" y="1195796"/>
                  <a:pt x="3398698" y="1203163"/>
                </a:cubicBezTo>
                <a:cubicBezTo>
                  <a:pt x="3399517" y="1216260"/>
                  <a:pt x="3396242" y="1226492"/>
                  <a:pt x="3388875" y="1233859"/>
                </a:cubicBezTo>
                <a:cubicBezTo>
                  <a:pt x="3384783" y="1237133"/>
                  <a:pt x="3380690" y="1237133"/>
                  <a:pt x="3376597" y="1233859"/>
                </a:cubicBezTo>
                <a:cubicBezTo>
                  <a:pt x="3361863" y="1220762"/>
                  <a:pt x="3347538" y="1201526"/>
                  <a:pt x="3333623" y="1176151"/>
                </a:cubicBezTo>
                <a:cubicBezTo>
                  <a:pt x="3332804" y="1172058"/>
                  <a:pt x="3334441" y="1170421"/>
                  <a:pt x="3338534" y="1171240"/>
                </a:cubicBezTo>
                <a:close/>
                <a:moveTo>
                  <a:pt x="8086123" y="1170319"/>
                </a:moveTo>
                <a:cubicBezTo>
                  <a:pt x="8088783" y="1170524"/>
                  <a:pt x="8091137" y="1171240"/>
                  <a:pt x="8093183" y="1172468"/>
                </a:cubicBezTo>
                <a:cubicBezTo>
                  <a:pt x="8101369" y="1179835"/>
                  <a:pt x="8107508" y="1186792"/>
                  <a:pt x="8111601" y="1193341"/>
                </a:cubicBezTo>
                <a:cubicBezTo>
                  <a:pt x="8113238" y="1200708"/>
                  <a:pt x="8112829" y="1205210"/>
                  <a:pt x="8110373" y="1206847"/>
                </a:cubicBezTo>
                <a:cubicBezTo>
                  <a:pt x="8105461" y="1211758"/>
                  <a:pt x="8100141" y="1218716"/>
                  <a:pt x="8094411" y="1227720"/>
                </a:cubicBezTo>
                <a:cubicBezTo>
                  <a:pt x="8096048" y="1227720"/>
                  <a:pt x="8097276" y="1228539"/>
                  <a:pt x="8098095" y="1230176"/>
                </a:cubicBezTo>
                <a:cubicBezTo>
                  <a:pt x="8100550" y="1236724"/>
                  <a:pt x="8099323" y="1241226"/>
                  <a:pt x="8094411" y="1243682"/>
                </a:cubicBezTo>
                <a:cubicBezTo>
                  <a:pt x="8086225" y="1244500"/>
                  <a:pt x="8073947" y="1245319"/>
                  <a:pt x="8057577" y="1246138"/>
                </a:cubicBezTo>
                <a:cubicBezTo>
                  <a:pt x="8047753" y="1247775"/>
                  <a:pt x="8040795" y="1248593"/>
                  <a:pt x="8036703" y="1248593"/>
                </a:cubicBezTo>
                <a:cubicBezTo>
                  <a:pt x="8036703" y="1250230"/>
                  <a:pt x="8035885" y="1253095"/>
                  <a:pt x="8034247" y="1257188"/>
                </a:cubicBezTo>
                <a:cubicBezTo>
                  <a:pt x="8033429" y="1258007"/>
                  <a:pt x="8033019" y="1258416"/>
                  <a:pt x="8033019" y="1258416"/>
                </a:cubicBezTo>
                <a:cubicBezTo>
                  <a:pt x="8028927" y="1261690"/>
                  <a:pt x="8024425" y="1261690"/>
                  <a:pt x="8019513" y="1258416"/>
                </a:cubicBezTo>
                <a:cubicBezTo>
                  <a:pt x="8013783" y="1254323"/>
                  <a:pt x="8010509" y="1248184"/>
                  <a:pt x="8009691" y="1239998"/>
                </a:cubicBezTo>
                <a:cubicBezTo>
                  <a:pt x="8006417" y="1218716"/>
                  <a:pt x="8002323" y="1201936"/>
                  <a:pt x="7997413" y="1189657"/>
                </a:cubicBezTo>
                <a:cubicBezTo>
                  <a:pt x="7995775" y="1186383"/>
                  <a:pt x="7995366" y="1183927"/>
                  <a:pt x="7996185" y="1182290"/>
                </a:cubicBezTo>
                <a:cubicBezTo>
                  <a:pt x="7996185" y="1180653"/>
                  <a:pt x="7997821" y="1180244"/>
                  <a:pt x="8001096" y="1181062"/>
                </a:cubicBezTo>
                <a:cubicBezTo>
                  <a:pt x="8010919" y="1181062"/>
                  <a:pt x="8018285" y="1182290"/>
                  <a:pt x="8023197" y="1184746"/>
                </a:cubicBezTo>
                <a:cubicBezTo>
                  <a:pt x="8028927" y="1183927"/>
                  <a:pt x="8036703" y="1182700"/>
                  <a:pt x="8046525" y="1181062"/>
                </a:cubicBezTo>
                <a:cubicBezTo>
                  <a:pt x="8048163" y="1180244"/>
                  <a:pt x="8049391" y="1179835"/>
                  <a:pt x="8050209" y="1179835"/>
                </a:cubicBezTo>
                <a:cubicBezTo>
                  <a:pt x="8051028" y="1179835"/>
                  <a:pt x="8052665" y="1179425"/>
                  <a:pt x="8055121" y="1178607"/>
                </a:cubicBezTo>
                <a:cubicBezTo>
                  <a:pt x="8065762" y="1176151"/>
                  <a:pt x="8073129" y="1173695"/>
                  <a:pt x="8077222" y="1171240"/>
                </a:cubicBezTo>
                <a:cubicBezTo>
                  <a:pt x="8080495" y="1170421"/>
                  <a:pt x="8083463" y="1170114"/>
                  <a:pt x="8086123" y="1170319"/>
                </a:cubicBezTo>
                <a:close/>
                <a:moveTo>
                  <a:pt x="1502858" y="1168784"/>
                </a:moveTo>
                <a:cubicBezTo>
                  <a:pt x="1505314" y="1168784"/>
                  <a:pt x="1506951" y="1169193"/>
                  <a:pt x="1507769" y="1170012"/>
                </a:cubicBezTo>
                <a:cubicBezTo>
                  <a:pt x="1515955" y="1174105"/>
                  <a:pt x="1522912" y="1179425"/>
                  <a:pt x="1528642" y="1185974"/>
                </a:cubicBezTo>
                <a:cubicBezTo>
                  <a:pt x="1533554" y="1192522"/>
                  <a:pt x="1531098" y="1196615"/>
                  <a:pt x="1521275" y="1198252"/>
                </a:cubicBezTo>
                <a:cubicBezTo>
                  <a:pt x="1518820" y="1198252"/>
                  <a:pt x="1513090" y="1199071"/>
                  <a:pt x="1504086" y="1200708"/>
                </a:cubicBezTo>
                <a:cubicBezTo>
                  <a:pt x="1482803" y="1203982"/>
                  <a:pt x="1466842" y="1206438"/>
                  <a:pt x="1456200" y="1208075"/>
                </a:cubicBezTo>
                <a:cubicBezTo>
                  <a:pt x="1455381" y="1208075"/>
                  <a:pt x="1454154" y="1208075"/>
                  <a:pt x="1452517" y="1208075"/>
                </a:cubicBezTo>
                <a:cubicBezTo>
                  <a:pt x="1450062" y="1208893"/>
                  <a:pt x="1448015" y="1209303"/>
                  <a:pt x="1446378" y="1209303"/>
                </a:cubicBezTo>
                <a:cubicBezTo>
                  <a:pt x="1449652" y="1210121"/>
                  <a:pt x="1452927" y="1211758"/>
                  <a:pt x="1456200" y="1214214"/>
                </a:cubicBezTo>
                <a:cubicBezTo>
                  <a:pt x="1457019" y="1215032"/>
                  <a:pt x="1457837" y="1215442"/>
                  <a:pt x="1458656" y="1215442"/>
                </a:cubicBezTo>
                <a:cubicBezTo>
                  <a:pt x="1462749" y="1218716"/>
                  <a:pt x="1462340" y="1221990"/>
                  <a:pt x="1457429" y="1225264"/>
                </a:cubicBezTo>
                <a:cubicBezTo>
                  <a:pt x="1446787" y="1234268"/>
                  <a:pt x="1434099" y="1243682"/>
                  <a:pt x="1419366" y="1253505"/>
                </a:cubicBezTo>
                <a:cubicBezTo>
                  <a:pt x="1425914" y="1252686"/>
                  <a:pt x="1434919" y="1251458"/>
                  <a:pt x="1446378" y="1249821"/>
                </a:cubicBezTo>
                <a:cubicBezTo>
                  <a:pt x="1451290" y="1249002"/>
                  <a:pt x="1454973" y="1248593"/>
                  <a:pt x="1457429" y="1248593"/>
                </a:cubicBezTo>
                <a:cubicBezTo>
                  <a:pt x="1460702" y="1247775"/>
                  <a:pt x="1466023" y="1246956"/>
                  <a:pt x="1473391" y="1246138"/>
                </a:cubicBezTo>
                <a:cubicBezTo>
                  <a:pt x="1503676" y="1241226"/>
                  <a:pt x="1519639" y="1237952"/>
                  <a:pt x="1521275" y="1236315"/>
                </a:cubicBezTo>
                <a:cubicBezTo>
                  <a:pt x="1531917" y="1233859"/>
                  <a:pt x="1539693" y="1234268"/>
                  <a:pt x="1544605" y="1237543"/>
                </a:cubicBezTo>
                <a:cubicBezTo>
                  <a:pt x="1554427" y="1244910"/>
                  <a:pt x="1562613" y="1253505"/>
                  <a:pt x="1569161" y="1263327"/>
                </a:cubicBezTo>
                <a:cubicBezTo>
                  <a:pt x="1574072" y="1271513"/>
                  <a:pt x="1574072" y="1278470"/>
                  <a:pt x="1569161" y="1284200"/>
                </a:cubicBezTo>
                <a:cubicBezTo>
                  <a:pt x="1567523" y="1286656"/>
                  <a:pt x="1564659" y="1294432"/>
                  <a:pt x="1560566" y="1307529"/>
                </a:cubicBezTo>
                <a:cubicBezTo>
                  <a:pt x="1559748" y="1311622"/>
                  <a:pt x="1558111" y="1318989"/>
                  <a:pt x="1555655" y="1329630"/>
                </a:cubicBezTo>
                <a:cubicBezTo>
                  <a:pt x="1550743" y="1353368"/>
                  <a:pt x="1547879" y="1366874"/>
                  <a:pt x="1547060" y="1370149"/>
                </a:cubicBezTo>
                <a:cubicBezTo>
                  <a:pt x="1542149" y="1385701"/>
                  <a:pt x="1536828" y="1394296"/>
                  <a:pt x="1531098" y="1395933"/>
                </a:cubicBezTo>
                <a:cubicBezTo>
                  <a:pt x="1522912" y="1399207"/>
                  <a:pt x="1517183" y="1398798"/>
                  <a:pt x="1513909" y="1394705"/>
                </a:cubicBezTo>
                <a:cubicBezTo>
                  <a:pt x="1508180" y="1387338"/>
                  <a:pt x="1506542" y="1379562"/>
                  <a:pt x="1508997" y="1371376"/>
                </a:cubicBezTo>
                <a:cubicBezTo>
                  <a:pt x="1495901" y="1372195"/>
                  <a:pt x="1470935" y="1373423"/>
                  <a:pt x="1434099" y="1375060"/>
                </a:cubicBezTo>
                <a:cubicBezTo>
                  <a:pt x="1407088" y="1377516"/>
                  <a:pt x="1389488" y="1378743"/>
                  <a:pt x="1381303" y="1378743"/>
                </a:cubicBezTo>
                <a:cubicBezTo>
                  <a:pt x="1380485" y="1386110"/>
                  <a:pt x="1379257" y="1391022"/>
                  <a:pt x="1377620" y="1393477"/>
                </a:cubicBezTo>
                <a:cubicBezTo>
                  <a:pt x="1373527" y="1396752"/>
                  <a:pt x="1368206" y="1396752"/>
                  <a:pt x="1361657" y="1393477"/>
                </a:cubicBezTo>
                <a:cubicBezTo>
                  <a:pt x="1355928" y="1389385"/>
                  <a:pt x="1352654" y="1381199"/>
                  <a:pt x="1351835" y="1368921"/>
                </a:cubicBezTo>
                <a:cubicBezTo>
                  <a:pt x="1351835" y="1367284"/>
                  <a:pt x="1351426" y="1359917"/>
                  <a:pt x="1350607" y="1346820"/>
                </a:cubicBezTo>
                <a:cubicBezTo>
                  <a:pt x="1348970" y="1327993"/>
                  <a:pt x="1347743" y="1314896"/>
                  <a:pt x="1346924" y="1307529"/>
                </a:cubicBezTo>
                <a:cubicBezTo>
                  <a:pt x="1343650" y="1287884"/>
                  <a:pt x="1339147" y="1273559"/>
                  <a:pt x="1333417" y="1264555"/>
                </a:cubicBezTo>
                <a:cubicBezTo>
                  <a:pt x="1331780" y="1259644"/>
                  <a:pt x="1333417" y="1257188"/>
                  <a:pt x="1338329" y="1257188"/>
                </a:cubicBezTo>
                <a:cubicBezTo>
                  <a:pt x="1343240" y="1257188"/>
                  <a:pt x="1350607" y="1258825"/>
                  <a:pt x="1360430" y="1262099"/>
                </a:cubicBezTo>
                <a:cubicBezTo>
                  <a:pt x="1361248" y="1262099"/>
                  <a:pt x="1363296" y="1261690"/>
                  <a:pt x="1366569" y="1260872"/>
                </a:cubicBezTo>
                <a:cubicBezTo>
                  <a:pt x="1379666" y="1259234"/>
                  <a:pt x="1390307" y="1258007"/>
                  <a:pt x="1398492" y="1257188"/>
                </a:cubicBezTo>
                <a:cubicBezTo>
                  <a:pt x="1400129" y="1253095"/>
                  <a:pt x="1402586" y="1247775"/>
                  <a:pt x="1405859" y="1241226"/>
                </a:cubicBezTo>
                <a:cubicBezTo>
                  <a:pt x="1411590" y="1229766"/>
                  <a:pt x="1415682" y="1220762"/>
                  <a:pt x="1418138" y="1214214"/>
                </a:cubicBezTo>
                <a:cubicBezTo>
                  <a:pt x="1406678" y="1215851"/>
                  <a:pt x="1399720" y="1217079"/>
                  <a:pt x="1397265" y="1217897"/>
                </a:cubicBezTo>
                <a:cubicBezTo>
                  <a:pt x="1391535" y="1217897"/>
                  <a:pt x="1387033" y="1216670"/>
                  <a:pt x="1383759" y="1214214"/>
                </a:cubicBezTo>
                <a:cubicBezTo>
                  <a:pt x="1376392" y="1206847"/>
                  <a:pt x="1371480" y="1201526"/>
                  <a:pt x="1369026" y="1198252"/>
                </a:cubicBezTo>
                <a:cubicBezTo>
                  <a:pt x="1367388" y="1194978"/>
                  <a:pt x="1368616" y="1192931"/>
                  <a:pt x="1372708" y="1192113"/>
                </a:cubicBezTo>
                <a:cubicBezTo>
                  <a:pt x="1430826" y="1183927"/>
                  <a:pt x="1470935" y="1176560"/>
                  <a:pt x="1493036" y="1170012"/>
                </a:cubicBezTo>
                <a:cubicBezTo>
                  <a:pt x="1497128" y="1169193"/>
                  <a:pt x="1500402" y="1168784"/>
                  <a:pt x="1502858" y="1168784"/>
                </a:cubicBezTo>
                <a:close/>
                <a:moveTo>
                  <a:pt x="3808813" y="1168170"/>
                </a:moveTo>
                <a:cubicBezTo>
                  <a:pt x="3811677" y="1168170"/>
                  <a:pt x="3813929" y="1168784"/>
                  <a:pt x="3815566" y="1170012"/>
                </a:cubicBezTo>
                <a:cubicBezTo>
                  <a:pt x="3824570" y="1177379"/>
                  <a:pt x="3831527" y="1184337"/>
                  <a:pt x="3836439" y="1190885"/>
                </a:cubicBezTo>
                <a:cubicBezTo>
                  <a:pt x="3839713" y="1194159"/>
                  <a:pt x="3840122" y="1198252"/>
                  <a:pt x="3837667" y="1203163"/>
                </a:cubicBezTo>
                <a:cubicBezTo>
                  <a:pt x="3834392" y="1213805"/>
                  <a:pt x="3832755" y="1223627"/>
                  <a:pt x="3832755" y="1232631"/>
                </a:cubicBezTo>
                <a:cubicBezTo>
                  <a:pt x="3829481" y="1263736"/>
                  <a:pt x="3827844" y="1284200"/>
                  <a:pt x="3827844" y="1294023"/>
                </a:cubicBezTo>
                <a:cubicBezTo>
                  <a:pt x="3828662" y="1303846"/>
                  <a:pt x="3825388" y="1311622"/>
                  <a:pt x="3818021" y="1317352"/>
                </a:cubicBezTo>
                <a:cubicBezTo>
                  <a:pt x="3815566" y="1319807"/>
                  <a:pt x="3812291" y="1319398"/>
                  <a:pt x="3808199" y="1316124"/>
                </a:cubicBezTo>
                <a:cubicBezTo>
                  <a:pt x="3797557" y="1308757"/>
                  <a:pt x="3793874" y="1297297"/>
                  <a:pt x="3797148" y="1281745"/>
                </a:cubicBezTo>
                <a:cubicBezTo>
                  <a:pt x="3798785" y="1261281"/>
                  <a:pt x="3798785" y="1233859"/>
                  <a:pt x="3797148" y="1199480"/>
                </a:cubicBezTo>
                <a:cubicBezTo>
                  <a:pt x="3797148" y="1196206"/>
                  <a:pt x="3795511" y="1194569"/>
                  <a:pt x="3792237" y="1194569"/>
                </a:cubicBezTo>
                <a:cubicBezTo>
                  <a:pt x="3789781" y="1195387"/>
                  <a:pt x="3785279" y="1196206"/>
                  <a:pt x="3778731" y="1197024"/>
                </a:cubicBezTo>
                <a:cubicBezTo>
                  <a:pt x="3766452" y="1199480"/>
                  <a:pt x="3757448" y="1201526"/>
                  <a:pt x="3751718" y="1203163"/>
                </a:cubicBezTo>
                <a:lnTo>
                  <a:pt x="3751718" y="1206847"/>
                </a:lnTo>
                <a:cubicBezTo>
                  <a:pt x="3751718" y="1234678"/>
                  <a:pt x="3752128" y="1258416"/>
                  <a:pt x="3752946" y="1278061"/>
                </a:cubicBezTo>
                <a:lnTo>
                  <a:pt x="3752946" y="1290339"/>
                </a:lnTo>
                <a:cubicBezTo>
                  <a:pt x="3753765" y="1287884"/>
                  <a:pt x="3754583" y="1284200"/>
                  <a:pt x="3755402" y="1279289"/>
                </a:cubicBezTo>
                <a:cubicBezTo>
                  <a:pt x="3757039" y="1275196"/>
                  <a:pt x="3757858" y="1271922"/>
                  <a:pt x="3757858" y="1269466"/>
                </a:cubicBezTo>
                <a:cubicBezTo>
                  <a:pt x="3761132" y="1248184"/>
                  <a:pt x="3760722" y="1233859"/>
                  <a:pt x="3756630" y="1226492"/>
                </a:cubicBezTo>
                <a:cubicBezTo>
                  <a:pt x="3754993" y="1222399"/>
                  <a:pt x="3754993" y="1219535"/>
                  <a:pt x="3756630" y="1217897"/>
                </a:cubicBezTo>
                <a:cubicBezTo>
                  <a:pt x="3757448" y="1215442"/>
                  <a:pt x="3759904" y="1214623"/>
                  <a:pt x="3763997" y="1215442"/>
                </a:cubicBezTo>
                <a:cubicBezTo>
                  <a:pt x="3777094" y="1218716"/>
                  <a:pt x="3786507" y="1224446"/>
                  <a:pt x="3792237" y="1232631"/>
                </a:cubicBezTo>
                <a:cubicBezTo>
                  <a:pt x="3794692" y="1236724"/>
                  <a:pt x="3795102" y="1240817"/>
                  <a:pt x="3793465" y="1244910"/>
                </a:cubicBezTo>
                <a:cubicBezTo>
                  <a:pt x="3792646" y="1246547"/>
                  <a:pt x="3791418" y="1251458"/>
                  <a:pt x="3789781" y="1259644"/>
                </a:cubicBezTo>
                <a:cubicBezTo>
                  <a:pt x="3788144" y="1267011"/>
                  <a:pt x="3786916" y="1272741"/>
                  <a:pt x="3786098" y="1276833"/>
                </a:cubicBezTo>
                <a:cubicBezTo>
                  <a:pt x="3785279" y="1282563"/>
                  <a:pt x="3783642" y="1288702"/>
                  <a:pt x="3781186" y="1295251"/>
                </a:cubicBezTo>
                <a:cubicBezTo>
                  <a:pt x="3789372" y="1301799"/>
                  <a:pt x="3794283" y="1305892"/>
                  <a:pt x="3795920" y="1307529"/>
                </a:cubicBezTo>
                <a:cubicBezTo>
                  <a:pt x="3799195" y="1311622"/>
                  <a:pt x="3799604" y="1315715"/>
                  <a:pt x="3797148" y="1319807"/>
                </a:cubicBezTo>
                <a:cubicBezTo>
                  <a:pt x="3794692" y="1323082"/>
                  <a:pt x="3793465" y="1335360"/>
                  <a:pt x="3793465" y="1356642"/>
                </a:cubicBezTo>
                <a:cubicBezTo>
                  <a:pt x="3793465" y="1365647"/>
                  <a:pt x="3799195" y="1370149"/>
                  <a:pt x="3810654" y="1370149"/>
                </a:cubicBezTo>
                <a:cubicBezTo>
                  <a:pt x="3833574" y="1370149"/>
                  <a:pt x="3846671" y="1366465"/>
                  <a:pt x="3849945" y="1359098"/>
                </a:cubicBezTo>
                <a:cubicBezTo>
                  <a:pt x="3852401" y="1355824"/>
                  <a:pt x="3855266" y="1347638"/>
                  <a:pt x="3858540" y="1334541"/>
                </a:cubicBezTo>
                <a:cubicBezTo>
                  <a:pt x="3860177" y="1330449"/>
                  <a:pt x="3861405" y="1327174"/>
                  <a:pt x="3862223" y="1324719"/>
                </a:cubicBezTo>
                <a:cubicBezTo>
                  <a:pt x="3863042" y="1322263"/>
                  <a:pt x="3863860" y="1321035"/>
                  <a:pt x="3864679" y="1321035"/>
                </a:cubicBezTo>
                <a:cubicBezTo>
                  <a:pt x="3866316" y="1321035"/>
                  <a:pt x="3867135" y="1322263"/>
                  <a:pt x="3867135" y="1324719"/>
                </a:cubicBezTo>
                <a:cubicBezTo>
                  <a:pt x="3870409" y="1340271"/>
                  <a:pt x="3874911" y="1353368"/>
                  <a:pt x="3880641" y="1364009"/>
                </a:cubicBezTo>
                <a:cubicBezTo>
                  <a:pt x="3883096" y="1368921"/>
                  <a:pt x="3884324" y="1373014"/>
                  <a:pt x="3884324" y="1376288"/>
                </a:cubicBezTo>
                <a:cubicBezTo>
                  <a:pt x="3882687" y="1383655"/>
                  <a:pt x="3878594" y="1389385"/>
                  <a:pt x="3872046" y="1393477"/>
                </a:cubicBezTo>
                <a:cubicBezTo>
                  <a:pt x="3858130" y="1397570"/>
                  <a:pt x="3838894" y="1399207"/>
                  <a:pt x="3814338" y="1398389"/>
                </a:cubicBezTo>
                <a:cubicBezTo>
                  <a:pt x="3798785" y="1398389"/>
                  <a:pt x="3786507" y="1394296"/>
                  <a:pt x="3777503" y="1386110"/>
                </a:cubicBezTo>
                <a:cubicBezTo>
                  <a:pt x="3770136" y="1377106"/>
                  <a:pt x="3766452" y="1364419"/>
                  <a:pt x="3766452" y="1348048"/>
                </a:cubicBezTo>
                <a:lnTo>
                  <a:pt x="3766452" y="1328402"/>
                </a:lnTo>
                <a:cubicBezTo>
                  <a:pt x="3765634" y="1330039"/>
                  <a:pt x="3764406" y="1332086"/>
                  <a:pt x="3762769" y="1334541"/>
                </a:cubicBezTo>
                <a:cubicBezTo>
                  <a:pt x="3761132" y="1336997"/>
                  <a:pt x="3760313" y="1338634"/>
                  <a:pt x="3760313" y="1339453"/>
                </a:cubicBezTo>
                <a:cubicBezTo>
                  <a:pt x="3741486" y="1367284"/>
                  <a:pt x="3712018" y="1383655"/>
                  <a:pt x="3671909" y="1388566"/>
                </a:cubicBezTo>
                <a:cubicBezTo>
                  <a:pt x="3668635" y="1389385"/>
                  <a:pt x="3666998" y="1388975"/>
                  <a:pt x="3666998" y="1387338"/>
                </a:cubicBezTo>
                <a:cubicBezTo>
                  <a:pt x="3666998" y="1385701"/>
                  <a:pt x="3668226" y="1384473"/>
                  <a:pt x="3670681" y="1383655"/>
                </a:cubicBezTo>
                <a:cubicBezTo>
                  <a:pt x="3703424" y="1366465"/>
                  <a:pt x="3727980" y="1341908"/>
                  <a:pt x="3744351" y="1309985"/>
                </a:cubicBezTo>
                <a:cubicBezTo>
                  <a:pt x="3740259" y="1311622"/>
                  <a:pt x="3736166" y="1311213"/>
                  <a:pt x="3732073" y="1308757"/>
                </a:cubicBezTo>
                <a:cubicBezTo>
                  <a:pt x="3728799" y="1306301"/>
                  <a:pt x="3726343" y="1303436"/>
                  <a:pt x="3724706" y="1300162"/>
                </a:cubicBezTo>
                <a:lnTo>
                  <a:pt x="3722250" y="1302618"/>
                </a:lnTo>
                <a:cubicBezTo>
                  <a:pt x="3715702" y="1309166"/>
                  <a:pt x="3702196" y="1320626"/>
                  <a:pt x="3681732" y="1336997"/>
                </a:cubicBezTo>
                <a:cubicBezTo>
                  <a:pt x="3677639" y="1340271"/>
                  <a:pt x="3672319" y="1343955"/>
                  <a:pt x="3665770" y="1348048"/>
                </a:cubicBezTo>
                <a:cubicBezTo>
                  <a:pt x="3655129" y="1356233"/>
                  <a:pt x="3647762" y="1361963"/>
                  <a:pt x="3643669" y="1365237"/>
                </a:cubicBezTo>
                <a:cubicBezTo>
                  <a:pt x="3639576" y="1369330"/>
                  <a:pt x="3635074" y="1369739"/>
                  <a:pt x="3630163" y="1366465"/>
                </a:cubicBezTo>
                <a:cubicBezTo>
                  <a:pt x="3617885" y="1359098"/>
                  <a:pt x="3611336" y="1350094"/>
                  <a:pt x="3610518" y="1339453"/>
                </a:cubicBezTo>
                <a:cubicBezTo>
                  <a:pt x="3609699" y="1334541"/>
                  <a:pt x="3611336" y="1332086"/>
                  <a:pt x="3615429" y="1332086"/>
                </a:cubicBezTo>
                <a:cubicBezTo>
                  <a:pt x="3621977" y="1332904"/>
                  <a:pt x="3631391" y="1330858"/>
                  <a:pt x="3643669" y="1325947"/>
                </a:cubicBezTo>
                <a:cubicBezTo>
                  <a:pt x="3647762" y="1324310"/>
                  <a:pt x="3651445" y="1323082"/>
                  <a:pt x="3654720" y="1322263"/>
                </a:cubicBezTo>
                <a:cubicBezTo>
                  <a:pt x="3654720" y="1309985"/>
                  <a:pt x="3654720" y="1296888"/>
                  <a:pt x="3654720" y="1282973"/>
                </a:cubicBezTo>
                <a:cubicBezTo>
                  <a:pt x="3652264" y="1282973"/>
                  <a:pt x="3649399" y="1283382"/>
                  <a:pt x="3646125" y="1284200"/>
                </a:cubicBezTo>
                <a:cubicBezTo>
                  <a:pt x="3639576" y="1285019"/>
                  <a:pt x="3634256" y="1284200"/>
                  <a:pt x="3630163" y="1281745"/>
                </a:cubicBezTo>
                <a:cubicBezTo>
                  <a:pt x="3625252" y="1278470"/>
                  <a:pt x="3621568" y="1274378"/>
                  <a:pt x="3619112" y="1269466"/>
                </a:cubicBezTo>
                <a:cubicBezTo>
                  <a:pt x="3619112" y="1269466"/>
                  <a:pt x="3619112" y="1269057"/>
                  <a:pt x="3619112" y="1268239"/>
                </a:cubicBezTo>
                <a:cubicBezTo>
                  <a:pt x="3615838" y="1264964"/>
                  <a:pt x="3616657" y="1262918"/>
                  <a:pt x="3621568" y="1262099"/>
                </a:cubicBezTo>
                <a:cubicBezTo>
                  <a:pt x="3628935" y="1262099"/>
                  <a:pt x="3639986" y="1260462"/>
                  <a:pt x="3654720" y="1257188"/>
                </a:cubicBezTo>
                <a:cubicBezTo>
                  <a:pt x="3654720" y="1244910"/>
                  <a:pt x="3653901" y="1233859"/>
                  <a:pt x="3652264" y="1224037"/>
                </a:cubicBezTo>
                <a:cubicBezTo>
                  <a:pt x="3650627" y="1224855"/>
                  <a:pt x="3648580" y="1225264"/>
                  <a:pt x="3646125" y="1225264"/>
                </a:cubicBezTo>
                <a:cubicBezTo>
                  <a:pt x="3641213" y="1226083"/>
                  <a:pt x="3636711" y="1225264"/>
                  <a:pt x="3632619" y="1222809"/>
                </a:cubicBezTo>
                <a:cubicBezTo>
                  <a:pt x="3630982" y="1221990"/>
                  <a:pt x="3628526" y="1219535"/>
                  <a:pt x="3625252" y="1215442"/>
                </a:cubicBezTo>
                <a:cubicBezTo>
                  <a:pt x="3624433" y="1214623"/>
                  <a:pt x="3623615" y="1213805"/>
                  <a:pt x="3622796" y="1212986"/>
                </a:cubicBezTo>
                <a:cubicBezTo>
                  <a:pt x="3620340" y="1207256"/>
                  <a:pt x="3621159" y="1204391"/>
                  <a:pt x="3625252" y="1204391"/>
                </a:cubicBezTo>
                <a:cubicBezTo>
                  <a:pt x="3637530" y="1202754"/>
                  <a:pt x="3648990" y="1200298"/>
                  <a:pt x="3659631" y="1197024"/>
                </a:cubicBezTo>
                <a:cubicBezTo>
                  <a:pt x="3675183" y="1192931"/>
                  <a:pt x="3685415" y="1190885"/>
                  <a:pt x="3690327" y="1190885"/>
                </a:cubicBezTo>
                <a:cubicBezTo>
                  <a:pt x="3690327" y="1190885"/>
                  <a:pt x="3690736" y="1190885"/>
                  <a:pt x="3691555" y="1190885"/>
                </a:cubicBezTo>
                <a:cubicBezTo>
                  <a:pt x="3695647" y="1189248"/>
                  <a:pt x="3699331" y="1188839"/>
                  <a:pt x="3702605" y="1189657"/>
                </a:cubicBezTo>
                <a:cubicBezTo>
                  <a:pt x="3705061" y="1190476"/>
                  <a:pt x="3709563" y="1194159"/>
                  <a:pt x="3716111" y="1200708"/>
                </a:cubicBezTo>
                <a:cubicBezTo>
                  <a:pt x="3718567" y="1205619"/>
                  <a:pt x="3717339" y="1209712"/>
                  <a:pt x="3712428" y="1212986"/>
                </a:cubicBezTo>
                <a:cubicBezTo>
                  <a:pt x="3707516" y="1213805"/>
                  <a:pt x="3698922" y="1215442"/>
                  <a:pt x="3686643" y="1217897"/>
                </a:cubicBezTo>
                <a:cubicBezTo>
                  <a:pt x="3683369" y="1218716"/>
                  <a:pt x="3680913" y="1219125"/>
                  <a:pt x="3679276" y="1219125"/>
                </a:cubicBezTo>
                <a:cubicBezTo>
                  <a:pt x="3681732" y="1220762"/>
                  <a:pt x="3683778" y="1222399"/>
                  <a:pt x="3685415" y="1224037"/>
                </a:cubicBezTo>
                <a:cubicBezTo>
                  <a:pt x="3689508" y="1228129"/>
                  <a:pt x="3690736" y="1231404"/>
                  <a:pt x="3689099" y="1233859"/>
                </a:cubicBezTo>
                <a:cubicBezTo>
                  <a:pt x="3687462" y="1235496"/>
                  <a:pt x="3686643" y="1239589"/>
                  <a:pt x="3686643" y="1246138"/>
                </a:cubicBezTo>
                <a:cubicBezTo>
                  <a:pt x="3685825" y="1247775"/>
                  <a:pt x="3685415" y="1249412"/>
                  <a:pt x="3685415" y="1251049"/>
                </a:cubicBezTo>
                <a:cubicBezTo>
                  <a:pt x="3686234" y="1251049"/>
                  <a:pt x="3687462" y="1250640"/>
                  <a:pt x="3689099" y="1249821"/>
                </a:cubicBezTo>
                <a:cubicBezTo>
                  <a:pt x="3690736" y="1249821"/>
                  <a:pt x="3691964" y="1249412"/>
                  <a:pt x="3692782" y="1248593"/>
                </a:cubicBezTo>
                <a:cubicBezTo>
                  <a:pt x="3695238" y="1247775"/>
                  <a:pt x="3698103" y="1247775"/>
                  <a:pt x="3701377" y="1248593"/>
                </a:cubicBezTo>
                <a:cubicBezTo>
                  <a:pt x="3702196" y="1249412"/>
                  <a:pt x="3703014" y="1249821"/>
                  <a:pt x="3703833" y="1249821"/>
                </a:cubicBezTo>
                <a:cubicBezTo>
                  <a:pt x="3707926" y="1252277"/>
                  <a:pt x="3711609" y="1255551"/>
                  <a:pt x="3714883" y="1259644"/>
                </a:cubicBezTo>
                <a:cubicBezTo>
                  <a:pt x="3718158" y="1266192"/>
                  <a:pt x="3717339" y="1270285"/>
                  <a:pt x="3712428" y="1271922"/>
                </a:cubicBezTo>
                <a:cubicBezTo>
                  <a:pt x="3711609" y="1271922"/>
                  <a:pt x="3710381" y="1271922"/>
                  <a:pt x="3708744" y="1271922"/>
                </a:cubicBezTo>
                <a:cubicBezTo>
                  <a:pt x="3702196" y="1272741"/>
                  <a:pt x="3694010" y="1274378"/>
                  <a:pt x="3684188" y="1276833"/>
                </a:cubicBezTo>
                <a:cubicBezTo>
                  <a:pt x="3683369" y="1287475"/>
                  <a:pt x="3682960" y="1298934"/>
                  <a:pt x="3682960" y="1311213"/>
                </a:cubicBezTo>
                <a:cubicBezTo>
                  <a:pt x="3700968" y="1304664"/>
                  <a:pt x="3713246" y="1299753"/>
                  <a:pt x="3719795" y="1296479"/>
                </a:cubicBezTo>
                <a:cubicBezTo>
                  <a:pt x="3721432" y="1296479"/>
                  <a:pt x="3722250" y="1296479"/>
                  <a:pt x="3722250" y="1296479"/>
                </a:cubicBezTo>
                <a:cubicBezTo>
                  <a:pt x="3721432" y="1293204"/>
                  <a:pt x="3721841" y="1286656"/>
                  <a:pt x="3723478" y="1276833"/>
                </a:cubicBezTo>
                <a:cubicBezTo>
                  <a:pt x="3721841" y="1284200"/>
                  <a:pt x="3721841" y="1282973"/>
                  <a:pt x="3723478" y="1273150"/>
                </a:cubicBezTo>
                <a:cubicBezTo>
                  <a:pt x="3725115" y="1266601"/>
                  <a:pt x="3725525" y="1253505"/>
                  <a:pt x="3724706" y="1233859"/>
                </a:cubicBezTo>
                <a:cubicBezTo>
                  <a:pt x="3724706" y="1231404"/>
                  <a:pt x="3724706" y="1229766"/>
                  <a:pt x="3724706" y="1228948"/>
                </a:cubicBezTo>
                <a:cubicBezTo>
                  <a:pt x="3724706" y="1206028"/>
                  <a:pt x="3723069" y="1192522"/>
                  <a:pt x="3719795" y="1188429"/>
                </a:cubicBezTo>
                <a:cubicBezTo>
                  <a:pt x="3717339" y="1182700"/>
                  <a:pt x="3718976" y="1179835"/>
                  <a:pt x="3724706" y="1179835"/>
                </a:cubicBezTo>
                <a:cubicBezTo>
                  <a:pt x="3728799" y="1179835"/>
                  <a:pt x="3733301" y="1181062"/>
                  <a:pt x="3738212" y="1183518"/>
                </a:cubicBezTo>
                <a:cubicBezTo>
                  <a:pt x="3750491" y="1181062"/>
                  <a:pt x="3763587" y="1178198"/>
                  <a:pt x="3777503" y="1174923"/>
                </a:cubicBezTo>
                <a:cubicBezTo>
                  <a:pt x="3781596" y="1174105"/>
                  <a:pt x="3787325" y="1172877"/>
                  <a:pt x="3794692" y="1171240"/>
                </a:cubicBezTo>
                <a:cubicBezTo>
                  <a:pt x="3796330" y="1170421"/>
                  <a:pt x="3797557" y="1170012"/>
                  <a:pt x="3798376" y="1170012"/>
                </a:cubicBezTo>
                <a:cubicBezTo>
                  <a:pt x="3802469" y="1168784"/>
                  <a:pt x="3805948" y="1168170"/>
                  <a:pt x="3808813" y="1168170"/>
                </a:cubicBezTo>
                <a:close/>
                <a:moveTo>
                  <a:pt x="4387140" y="1167556"/>
                </a:moveTo>
                <a:cubicBezTo>
                  <a:pt x="4402693" y="1170012"/>
                  <a:pt x="4414971" y="1176970"/>
                  <a:pt x="4423975" y="1188429"/>
                </a:cubicBezTo>
                <a:cubicBezTo>
                  <a:pt x="4428886" y="1193341"/>
                  <a:pt x="4430524" y="1199071"/>
                  <a:pt x="4428886" y="1205619"/>
                </a:cubicBezTo>
                <a:cubicBezTo>
                  <a:pt x="4426431" y="1217079"/>
                  <a:pt x="4425203" y="1226492"/>
                  <a:pt x="4425203" y="1233859"/>
                </a:cubicBezTo>
                <a:cubicBezTo>
                  <a:pt x="4425203" y="1236315"/>
                  <a:pt x="4424794" y="1239998"/>
                  <a:pt x="4423975" y="1244910"/>
                </a:cubicBezTo>
                <a:cubicBezTo>
                  <a:pt x="4423975" y="1249821"/>
                  <a:pt x="4423566" y="1253505"/>
                  <a:pt x="4422747" y="1255960"/>
                </a:cubicBezTo>
                <a:cubicBezTo>
                  <a:pt x="4431751" y="1249412"/>
                  <a:pt x="4442393" y="1239589"/>
                  <a:pt x="4454671" y="1226492"/>
                </a:cubicBezTo>
                <a:cubicBezTo>
                  <a:pt x="4461219" y="1220762"/>
                  <a:pt x="4464903" y="1214214"/>
                  <a:pt x="4465721" y="1206847"/>
                </a:cubicBezTo>
                <a:cubicBezTo>
                  <a:pt x="4467359" y="1197843"/>
                  <a:pt x="4472270" y="1195796"/>
                  <a:pt x="4480455" y="1200708"/>
                </a:cubicBezTo>
                <a:cubicBezTo>
                  <a:pt x="4489459" y="1205619"/>
                  <a:pt x="4497645" y="1213805"/>
                  <a:pt x="4505012" y="1225264"/>
                </a:cubicBezTo>
                <a:cubicBezTo>
                  <a:pt x="4509105" y="1231813"/>
                  <a:pt x="4509105" y="1236724"/>
                  <a:pt x="4505012" y="1239998"/>
                </a:cubicBezTo>
                <a:cubicBezTo>
                  <a:pt x="4499282" y="1241635"/>
                  <a:pt x="4492734" y="1245728"/>
                  <a:pt x="4485367" y="1252277"/>
                </a:cubicBezTo>
                <a:cubicBezTo>
                  <a:pt x="4468996" y="1266192"/>
                  <a:pt x="4447713" y="1280108"/>
                  <a:pt x="4421519" y="1294023"/>
                </a:cubicBezTo>
                <a:cubicBezTo>
                  <a:pt x="4421519" y="1298116"/>
                  <a:pt x="4421519" y="1304255"/>
                  <a:pt x="4421519" y="1312440"/>
                </a:cubicBezTo>
                <a:cubicBezTo>
                  <a:pt x="4420701" y="1320626"/>
                  <a:pt x="4420292" y="1326765"/>
                  <a:pt x="4420292" y="1330858"/>
                </a:cubicBezTo>
                <a:cubicBezTo>
                  <a:pt x="4420292" y="1349685"/>
                  <a:pt x="4427659" y="1359507"/>
                  <a:pt x="4442393" y="1360326"/>
                </a:cubicBezTo>
                <a:cubicBezTo>
                  <a:pt x="4458764" y="1360326"/>
                  <a:pt x="4471861" y="1359098"/>
                  <a:pt x="4481683" y="1356642"/>
                </a:cubicBezTo>
                <a:cubicBezTo>
                  <a:pt x="4490687" y="1355824"/>
                  <a:pt x="4496826" y="1349685"/>
                  <a:pt x="4500101" y="1338225"/>
                </a:cubicBezTo>
                <a:cubicBezTo>
                  <a:pt x="4501738" y="1334132"/>
                  <a:pt x="4503784" y="1327993"/>
                  <a:pt x="4506240" y="1319807"/>
                </a:cubicBezTo>
                <a:cubicBezTo>
                  <a:pt x="4508696" y="1314078"/>
                  <a:pt x="4510333" y="1309985"/>
                  <a:pt x="4511151" y="1307529"/>
                </a:cubicBezTo>
                <a:cubicBezTo>
                  <a:pt x="4512788" y="1305073"/>
                  <a:pt x="4513607" y="1303846"/>
                  <a:pt x="4513607" y="1303846"/>
                </a:cubicBezTo>
                <a:cubicBezTo>
                  <a:pt x="4514425" y="1303846"/>
                  <a:pt x="4515244" y="1305073"/>
                  <a:pt x="4516063" y="1307529"/>
                </a:cubicBezTo>
                <a:cubicBezTo>
                  <a:pt x="4519337" y="1320626"/>
                  <a:pt x="4525885" y="1333314"/>
                  <a:pt x="4535708" y="1345592"/>
                </a:cubicBezTo>
                <a:cubicBezTo>
                  <a:pt x="4539801" y="1351322"/>
                  <a:pt x="4541438" y="1356233"/>
                  <a:pt x="4540619" y="1360326"/>
                </a:cubicBezTo>
                <a:cubicBezTo>
                  <a:pt x="4539801" y="1366056"/>
                  <a:pt x="4535708" y="1372195"/>
                  <a:pt x="4528341" y="1378743"/>
                </a:cubicBezTo>
                <a:cubicBezTo>
                  <a:pt x="4514425" y="1389385"/>
                  <a:pt x="4493552" y="1394705"/>
                  <a:pt x="4465721" y="1394705"/>
                </a:cubicBezTo>
                <a:cubicBezTo>
                  <a:pt x="4449350" y="1394705"/>
                  <a:pt x="4436253" y="1393887"/>
                  <a:pt x="4426431" y="1392250"/>
                </a:cubicBezTo>
                <a:cubicBezTo>
                  <a:pt x="4400237" y="1386520"/>
                  <a:pt x="4387549" y="1366874"/>
                  <a:pt x="4388368" y="1333314"/>
                </a:cubicBezTo>
                <a:cubicBezTo>
                  <a:pt x="4387549" y="1325947"/>
                  <a:pt x="4387140" y="1318989"/>
                  <a:pt x="4387140" y="1312440"/>
                </a:cubicBezTo>
                <a:cubicBezTo>
                  <a:pt x="4378136" y="1315715"/>
                  <a:pt x="4366267" y="1319398"/>
                  <a:pt x="4351533" y="1323491"/>
                </a:cubicBezTo>
                <a:cubicBezTo>
                  <a:pt x="4349896" y="1324310"/>
                  <a:pt x="4348259" y="1324310"/>
                  <a:pt x="4346622" y="1323491"/>
                </a:cubicBezTo>
                <a:cubicBezTo>
                  <a:pt x="4346622" y="1328402"/>
                  <a:pt x="4346622" y="1335769"/>
                  <a:pt x="4346622" y="1345592"/>
                </a:cubicBezTo>
                <a:cubicBezTo>
                  <a:pt x="4345803" y="1357052"/>
                  <a:pt x="4345394" y="1365647"/>
                  <a:pt x="4345394" y="1371376"/>
                </a:cubicBezTo>
                <a:cubicBezTo>
                  <a:pt x="4344575" y="1385292"/>
                  <a:pt x="4342120" y="1393887"/>
                  <a:pt x="4338027" y="1397161"/>
                </a:cubicBezTo>
                <a:cubicBezTo>
                  <a:pt x="4335571" y="1400435"/>
                  <a:pt x="4331478" y="1400844"/>
                  <a:pt x="4325749" y="1398389"/>
                </a:cubicBezTo>
                <a:cubicBezTo>
                  <a:pt x="4320837" y="1395933"/>
                  <a:pt x="4317154" y="1391840"/>
                  <a:pt x="4314698" y="1386110"/>
                </a:cubicBezTo>
                <a:cubicBezTo>
                  <a:pt x="4308968" y="1375469"/>
                  <a:pt x="4308150" y="1363191"/>
                  <a:pt x="4312242" y="1349275"/>
                </a:cubicBezTo>
                <a:cubicBezTo>
                  <a:pt x="4315517" y="1332086"/>
                  <a:pt x="4317154" y="1314487"/>
                  <a:pt x="4317154" y="1296479"/>
                </a:cubicBezTo>
                <a:lnTo>
                  <a:pt x="4317154" y="1275606"/>
                </a:lnTo>
                <a:lnTo>
                  <a:pt x="4306103" y="1286656"/>
                </a:lnTo>
                <a:cubicBezTo>
                  <a:pt x="4293825" y="1298934"/>
                  <a:pt x="4278272" y="1309166"/>
                  <a:pt x="4259446" y="1317352"/>
                </a:cubicBezTo>
                <a:cubicBezTo>
                  <a:pt x="4252897" y="1319807"/>
                  <a:pt x="4252079" y="1318989"/>
                  <a:pt x="4256990" y="1314896"/>
                </a:cubicBezTo>
                <a:cubicBezTo>
                  <a:pt x="4285639" y="1282154"/>
                  <a:pt x="4306513" y="1248593"/>
                  <a:pt x="4319609" y="1214214"/>
                </a:cubicBezTo>
                <a:cubicBezTo>
                  <a:pt x="4325339" y="1197843"/>
                  <a:pt x="4327386" y="1183927"/>
                  <a:pt x="4325749" y="1172468"/>
                </a:cubicBezTo>
                <a:cubicBezTo>
                  <a:pt x="4325749" y="1167556"/>
                  <a:pt x="4328204" y="1166328"/>
                  <a:pt x="4333116" y="1168784"/>
                </a:cubicBezTo>
                <a:cubicBezTo>
                  <a:pt x="4347850" y="1174514"/>
                  <a:pt x="4358900" y="1182290"/>
                  <a:pt x="4366267" y="1192113"/>
                </a:cubicBezTo>
                <a:cubicBezTo>
                  <a:pt x="4370360" y="1198661"/>
                  <a:pt x="4370360" y="1203573"/>
                  <a:pt x="4366267" y="1206847"/>
                </a:cubicBezTo>
                <a:cubicBezTo>
                  <a:pt x="4359719" y="1214214"/>
                  <a:pt x="4353989" y="1222399"/>
                  <a:pt x="4349077" y="1231404"/>
                </a:cubicBezTo>
                <a:cubicBezTo>
                  <a:pt x="4345803" y="1238771"/>
                  <a:pt x="4341710" y="1245728"/>
                  <a:pt x="4336799" y="1252277"/>
                </a:cubicBezTo>
                <a:cubicBezTo>
                  <a:pt x="4344985" y="1257188"/>
                  <a:pt x="4348668" y="1268239"/>
                  <a:pt x="4347850" y="1285428"/>
                </a:cubicBezTo>
                <a:cubicBezTo>
                  <a:pt x="4347850" y="1296069"/>
                  <a:pt x="4347850" y="1307120"/>
                  <a:pt x="4347850" y="1318580"/>
                </a:cubicBezTo>
                <a:cubicBezTo>
                  <a:pt x="4347850" y="1317761"/>
                  <a:pt x="4348259" y="1317352"/>
                  <a:pt x="4349077" y="1317352"/>
                </a:cubicBezTo>
                <a:cubicBezTo>
                  <a:pt x="4351533" y="1315715"/>
                  <a:pt x="4355217" y="1312850"/>
                  <a:pt x="4360128" y="1308757"/>
                </a:cubicBezTo>
                <a:cubicBezTo>
                  <a:pt x="4365858" y="1304664"/>
                  <a:pt x="4374862" y="1297297"/>
                  <a:pt x="4387140" y="1286656"/>
                </a:cubicBezTo>
                <a:cubicBezTo>
                  <a:pt x="4387140" y="1277652"/>
                  <a:pt x="4387959" y="1262918"/>
                  <a:pt x="4389596" y="1242454"/>
                </a:cubicBezTo>
                <a:cubicBezTo>
                  <a:pt x="4389596" y="1238361"/>
                  <a:pt x="4389596" y="1235087"/>
                  <a:pt x="4389596" y="1232631"/>
                </a:cubicBezTo>
                <a:cubicBezTo>
                  <a:pt x="4392051" y="1206438"/>
                  <a:pt x="4388368" y="1187202"/>
                  <a:pt x="4378545" y="1174923"/>
                </a:cubicBezTo>
                <a:cubicBezTo>
                  <a:pt x="4378545" y="1170012"/>
                  <a:pt x="4381410" y="1167556"/>
                  <a:pt x="4387140" y="1167556"/>
                </a:cubicBezTo>
                <a:close/>
                <a:moveTo>
                  <a:pt x="4799404" y="1167249"/>
                </a:moveTo>
                <a:cubicBezTo>
                  <a:pt x="4801245" y="1167454"/>
                  <a:pt x="4803599" y="1167966"/>
                  <a:pt x="4806464" y="1168784"/>
                </a:cubicBezTo>
                <a:cubicBezTo>
                  <a:pt x="4819560" y="1176151"/>
                  <a:pt x="4828155" y="1182700"/>
                  <a:pt x="4832248" y="1188429"/>
                </a:cubicBezTo>
                <a:cubicBezTo>
                  <a:pt x="4836340" y="1193341"/>
                  <a:pt x="4836750" y="1198252"/>
                  <a:pt x="4833475" y="1203163"/>
                </a:cubicBezTo>
                <a:cubicBezTo>
                  <a:pt x="4830201" y="1213805"/>
                  <a:pt x="4828155" y="1232222"/>
                  <a:pt x="4827336" y="1258416"/>
                </a:cubicBezTo>
                <a:cubicBezTo>
                  <a:pt x="4827336" y="1319807"/>
                  <a:pt x="4827746" y="1355415"/>
                  <a:pt x="4828564" y="1365237"/>
                </a:cubicBezTo>
                <a:cubicBezTo>
                  <a:pt x="4827746" y="1377516"/>
                  <a:pt x="4823653" y="1388157"/>
                  <a:pt x="4816286" y="1397161"/>
                </a:cubicBezTo>
                <a:cubicBezTo>
                  <a:pt x="4812193" y="1401254"/>
                  <a:pt x="4807282" y="1401663"/>
                  <a:pt x="4801552" y="1398389"/>
                </a:cubicBezTo>
                <a:cubicBezTo>
                  <a:pt x="4796641" y="1394296"/>
                  <a:pt x="4792958" y="1388566"/>
                  <a:pt x="4790502" y="1381199"/>
                </a:cubicBezTo>
                <a:cubicBezTo>
                  <a:pt x="4790502" y="1380381"/>
                  <a:pt x="4790502" y="1379153"/>
                  <a:pt x="4790502" y="1377516"/>
                </a:cubicBezTo>
                <a:cubicBezTo>
                  <a:pt x="4789683" y="1375060"/>
                  <a:pt x="4789274" y="1373014"/>
                  <a:pt x="4789274" y="1371376"/>
                </a:cubicBezTo>
                <a:cubicBezTo>
                  <a:pt x="4755713" y="1368921"/>
                  <a:pt x="4719697" y="1370558"/>
                  <a:pt x="4681225" y="1376288"/>
                </a:cubicBezTo>
                <a:cubicBezTo>
                  <a:pt x="4676313" y="1376288"/>
                  <a:pt x="4672630" y="1375469"/>
                  <a:pt x="4670174" y="1373832"/>
                </a:cubicBezTo>
                <a:cubicBezTo>
                  <a:pt x="4670174" y="1373832"/>
                  <a:pt x="4669355" y="1373423"/>
                  <a:pt x="4667718" y="1372604"/>
                </a:cubicBezTo>
                <a:cubicBezTo>
                  <a:pt x="4665263" y="1370967"/>
                  <a:pt x="4663626" y="1369739"/>
                  <a:pt x="4662807" y="1368921"/>
                </a:cubicBezTo>
                <a:cubicBezTo>
                  <a:pt x="4661988" y="1381199"/>
                  <a:pt x="4659533" y="1388566"/>
                  <a:pt x="4655440" y="1391022"/>
                </a:cubicBezTo>
                <a:cubicBezTo>
                  <a:pt x="4652166" y="1393477"/>
                  <a:pt x="4648073" y="1393887"/>
                  <a:pt x="4643162" y="1392250"/>
                </a:cubicBezTo>
                <a:cubicBezTo>
                  <a:pt x="4643162" y="1392250"/>
                  <a:pt x="4642752" y="1391840"/>
                  <a:pt x="4641934" y="1391022"/>
                </a:cubicBezTo>
                <a:cubicBezTo>
                  <a:pt x="4636204" y="1388566"/>
                  <a:pt x="4632521" y="1384883"/>
                  <a:pt x="4630883" y="1379971"/>
                </a:cubicBezTo>
                <a:cubicBezTo>
                  <a:pt x="4627609" y="1369330"/>
                  <a:pt x="4626791" y="1360326"/>
                  <a:pt x="4628428" y="1352959"/>
                </a:cubicBezTo>
                <a:cubicBezTo>
                  <a:pt x="4632521" y="1335769"/>
                  <a:pt x="4634976" y="1294023"/>
                  <a:pt x="4635795" y="1227720"/>
                </a:cubicBezTo>
                <a:cubicBezTo>
                  <a:pt x="4635795" y="1209712"/>
                  <a:pt x="4632521" y="1195796"/>
                  <a:pt x="4625972" y="1185974"/>
                </a:cubicBezTo>
                <a:cubicBezTo>
                  <a:pt x="4624335" y="1181062"/>
                  <a:pt x="4626791" y="1178198"/>
                  <a:pt x="4633339" y="1177379"/>
                </a:cubicBezTo>
                <a:cubicBezTo>
                  <a:pt x="4640706" y="1179016"/>
                  <a:pt x="4648073" y="1181062"/>
                  <a:pt x="4655440" y="1183518"/>
                </a:cubicBezTo>
                <a:cubicBezTo>
                  <a:pt x="4671811" y="1181881"/>
                  <a:pt x="4697596" y="1179425"/>
                  <a:pt x="4732793" y="1176151"/>
                </a:cubicBezTo>
                <a:cubicBezTo>
                  <a:pt x="4741798" y="1174514"/>
                  <a:pt x="4748346" y="1173695"/>
                  <a:pt x="4752439" y="1173695"/>
                </a:cubicBezTo>
                <a:cubicBezTo>
                  <a:pt x="4764717" y="1172877"/>
                  <a:pt x="4779042" y="1170831"/>
                  <a:pt x="4795413" y="1167556"/>
                </a:cubicBezTo>
                <a:cubicBezTo>
                  <a:pt x="4796232" y="1167147"/>
                  <a:pt x="4797562" y="1167045"/>
                  <a:pt x="4799404" y="1167249"/>
                </a:cubicBezTo>
                <a:close/>
                <a:moveTo>
                  <a:pt x="9271344" y="1166328"/>
                </a:moveTo>
                <a:cubicBezTo>
                  <a:pt x="9295082" y="1167966"/>
                  <a:pt x="9312272" y="1172058"/>
                  <a:pt x="9322913" y="1178607"/>
                </a:cubicBezTo>
                <a:cubicBezTo>
                  <a:pt x="9335191" y="1187611"/>
                  <a:pt x="9337647" y="1200298"/>
                  <a:pt x="9330280" y="1216670"/>
                </a:cubicBezTo>
                <a:cubicBezTo>
                  <a:pt x="9324550" y="1222399"/>
                  <a:pt x="9317183" y="1222809"/>
                  <a:pt x="9308179" y="1217897"/>
                </a:cubicBezTo>
                <a:cubicBezTo>
                  <a:pt x="9288533" y="1198252"/>
                  <a:pt x="9275437" y="1182700"/>
                  <a:pt x="9268888" y="1171240"/>
                </a:cubicBezTo>
                <a:cubicBezTo>
                  <a:pt x="9268070" y="1170421"/>
                  <a:pt x="9267660" y="1169193"/>
                  <a:pt x="9267660" y="1167556"/>
                </a:cubicBezTo>
                <a:cubicBezTo>
                  <a:pt x="9268479" y="1166738"/>
                  <a:pt x="9269707" y="1166328"/>
                  <a:pt x="9271344" y="1166328"/>
                </a:cubicBezTo>
                <a:close/>
                <a:moveTo>
                  <a:pt x="3051519" y="1166328"/>
                </a:moveTo>
                <a:cubicBezTo>
                  <a:pt x="3075257" y="1167966"/>
                  <a:pt x="3092447" y="1172058"/>
                  <a:pt x="3103088" y="1178607"/>
                </a:cubicBezTo>
                <a:cubicBezTo>
                  <a:pt x="3115366" y="1187611"/>
                  <a:pt x="3117822" y="1200298"/>
                  <a:pt x="3110455" y="1216670"/>
                </a:cubicBezTo>
                <a:cubicBezTo>
                  <a:pt x="3104725" y="1222399"/>
                  <a:pt x="3097358" y="1222809"/>
                  <a:pt x="3088354" y="1217897"/>
                </a:cubicBezTo>
                <a:cubicBezTo>
                  <a:pt x="3068709" y="1198252"/>
                  <a:pt x="3055612" y="1182700"/>
                  <a:pt x="3049064" y="1171240"/>
                </a:cubicBezTo>
                <a:cubicBezTo>
                  <a:pt x="3048245" y="1170421"/>
                  <a:pt x="3047836" y="1169193"/>
                  <a:pt x="3047836" y="1167556"/>
                </a:cubicBezTo>
                <a:cubicBezTo>
                  <a:pt x="3048654" y="1166738"/>
                  <a:pt x="3049882" y="1166328"/>
                  <a:pt x="3051519" y="1166328"/>
                </a:cubicBezTo>
                <a:close/>
                <a:moveTo>
                  <a:pt x="7570425" y="1165101"/>
                </a:moveTo>
                <a:cubicBezTo>
                  <a:pt x="7578610" y="1165101"/>
                  <a:pt x="7591707" y="1166738"/>
                  <a:pt x="7609715" y="1170012"/>
                </a:cubicBezTo>
                <a:cubicBezTo>
                  <a:pt x="7627723" y="1174923"/>
                  <a:pt x="7633453" y="1187202"/>
                  <a:pt x="7626905" y="1206847"/>
                </a:cubicBezTo>
                <a:cubicBezTo>
                  <a:pt x="7621993" y="1215851"/>
                  <a:pt x="7615445" y="1217488"/>
                  <a:pt x="7607259" y="1211758"/>
                </a:cubicBezTo>
                <a:cubicBezTo>
                  <a:pt x="7594981" y="1200298"/>
                  <a:pt x="7581884" y="1185974"/>
                  <a:pt x="7567969" y="1168784"/>
                </a:cubicBezTo>
                <a:cubicBezTo>
                  <a:pt x="7567150" y="1167966"/>
                  <a:pt x="7566741" y="1167147"/>
                  <a:pt x="7566741" y="1166328"/>
                </a:cubicBezTo>
                <a:cubicBezTo>
                  <a:pt x="7567559" y="1165510"/>
                  <a:pt x="7568787" y="1165101"/>
                  <a:pt x="7570425" y="1165101"/>
                </a:cubicBezTo>
                <a:close/>
                <a:moveTo>
                  <a:pt x="6304790" y="1165101"/>
                </a:moveTo>
                <a:cubicBezTo>
                  <a:pt x="6323617" y="1166738"/>
                  <a:pt x="6340807" y="1171240"/>
                  <a:pt x="6356359" y="1178607"/>
                </a:cubicBezTo>
                <a:cubicBezTo>
                  <a:pt x="6362908" y="1180244"/>
                  <a:pt x="6366182" y="1188429"/>
                  <a:pt x="6366182" y="1203163"/>
                </a:cubicBezTo>
                <a:cubicBezTo>
                  <a:pt x="6365363" y="1214623"/>
                  <a:pt x="6360452" y="1220353"/>
                  <a:pt x="6351448" y="1220353"/>
                </a:cubicBezTo>
                <a:cubicBezTo>
                  <a:pt x="6346537" y="1218716"/>
                  <a:pt x="6339988" y="1214623"/>
                  <a:pt x="6331803" y="1208075"/>
                </a:cubicBezTo>
                <a:cubicBezTo>
                  <a:pt x="6317887" y="1191704"/>
                  <a:pt x="6307655" y="1179016"/>
                  <a:pt x="6301107" y="1170012"/>
                </a:cubicBezTo>
                <a:cubicBezTo>
                  <a:pt x="6300288" y="1168375"/>
                  <a:pt x="6299879" y="1167147"/>
                  <a:pt x="6299879" y="1166328"/>
                </a:cubicBezTo>
                <a:cubicBezTo>
                  <a:pt x="6300697" y="1165510"/>
                  <a:pt x="6302335" y="1165101"/>
                  <a:pt x="6304790" y="1165101"/>
                </a:cubicBezTo>
                <a:close/>
                <a:moveTo>
                  <a:pt x="2456920" y="1165101"/>
                </a:moveTo>
                <a:cubicBezTo>
                  <a:pt x="2458148" y="1164691"/>
                  <a:pt x="2459784" y="1164691"/>
                  <a:pt x="2461831" y="1165101"/>
                </a:cubicBezTo>
                <a:cubicBezTo>
                  <a:pt x="2478202" y="1166738"/>
                  <a:pt x="2492528" y="1174514"/>
                  <a:pt x="2504806" y="1188429"/>
                </a:cubicBezTo>
                <a:cubicBezTo>
                  <a:pt x="2507262" y="1192522"/>
                  <a:pt x="2508079" y="1197434"/>
                  <a:pt x="2507262" y="1203163"/>
                </a:cubicBezTo>
                <a:cubicBezTo>
                  <a:pt x="2504806" y="1208893"/>
                  <a:pt x="2502759" y="1221990"/>
                  <a:pt x="2501122" y="1242454"/>
                </a:cubicBezTo>
                <a:cubicBezTo>
                  <a:pt x="2501122" y="1243273"/>
                  <a:pt x="2501122" y="1245319"/>
                  <a:pt x="2501122" y="1248593"/>
                </a:cubicBezTo>
                <a:cubicBezTo>
                  <a:pt x="2500304" y="1251867"/>
                  <a:pt x="2499894" y="1254323"/>
                  <a:pt x="2499894" y="1255960"/>
                </a:cubicBezTo>
                <a:cubicBezTo>
                  <a:pt x="2507262" y="1254323"/>
                  <a:pt x="2512991" y="1253095"/>
                  <a:pt x="2517084" y="1252277"/>
                </a:cubicBezTo>
                <a:cubicBezTo>
                  <a:pt x="2517084" y="1252277"/>
                  <a:pt x="2517493" y="1252277"/>
                  <a:pt x="2518312" y="1252277"/>
                </a:cubicBezTo>
                <a:cubicBezTo>
                  <a:pt x="2524860" y="1250640"/>
                  <a:pt x="2529772" y="1250640"/>
                  <a:pt x="2533045" y="1252277"/>
                </a:cubicBezTo>
                <a:cubicBezTo>
                  <a:pt x="2538776" y="1253914"/>
                  <a:pt x="2544096" y="1257597"/>
                  <a:pt x="2549007" y="1263327"/>
                </a:cubicBezTo>
                <a:cubicBezTo>
                  <a:pt x="2553101" y="1273150"/>
                  <a:pt x="2551054" y="1278061"/>
                  <a:pt x="2542869" y="1278061"/>
                </a:cubicBezTo>
                <a:cubicBezTo>
                  <a:pt x="2540413" y="1278061"/>
                  <a:pt x="2535910" y="1278470"/>
                  <a:pt x="2529362" y="1279289"/>
                </a:cubicBezTo>
                <a:cubicBezTo>
                  <a:pt x="2516265" y="1280926"/>
                  <a:pt x="2506032" y="1282154"/>
                  <a:pt x="2498667" y="1282973"/>
                </a:cubicBezTo>
                <a:cubicBezTo>
                  <a:pt x="2498667" y="1304255"/>
                  <a:pt x="2498667" y="1323491"/>
                  <a:pt x="2498667" y="1340681"/>
                </a:cubicBezTo>
                <a:cubicBezTo>
                  <a:pt x="2499485" y="1339862"/>
                  <a:pt x="2499894" y="1339453"/>
                  <a:pt x="2499894" y="1339453"/>
                </a:cubicBezTo>
                <a:cubicBezTo>
                  <a:pt x="2509717" y="1339453"/>
                  <a:pt x="2522405" y="1338225"/>
                  <a:pt x="2537957" y="1335769"/>
                </a:cubicBezTo>
                <a:cubicBezTo>
                  <a:pt x="2546143" y="1334132"/>
                  <a:pt x="2553101" y="1335360"/>
                  <a:pt x="2558830" y="1339453"/>
                </a:cubicBezTo>
                <a:cubicBezTo>
                  <a:pt x="2564560" y="1341908"/>
                  <a:pt x="2569881" y="1346410"/>
                  <a:pt x="2574792" y="1352959"/>
                </a:cubicBezTo>
                <a:cubicBezTo>
                  <a:pt x="2578066" y="1361963"/>
                  <a:pt x="2574792" y="1366874"/>
                  <a:pt x="2564969" y="1367693"/>
                </a:cubicBezTo>
                <a:cubicBezTo>
                  <a:pt x="2542050" y="1364419"/>
                  <a:pt x="2516265" y="1364009"/>
                  <a:pt x="2487616" y="1366465"/>
                </a:cubicBezTo>
                <a:cubicBezTo>
                  <a:pt x="2463878" y="1366465"/>
                  <a:pt x="2443822" y="1368511"/>
                  <a:pt x="2427452" y="1372604"/>
                </a:cubicBezTo>
                <a:cubicBezTo>
                  <a:pt x="2423360" y="1374241"/>
                  <a:pt x="2419266" y="1373423"/>
                  <a:pt x="2415173" y="1370149"/>
                </a:cubicBezTo>
                <a:cubicBezTo>
                  <a:pt x="2408625" y="1363600"/>
                  <a:pt x="2403715" y="1359098"/>
                  <a:pt x="2400441" y="1356642"/>
                </a:cubicBezTo>
                <a:cubicBezTo>
                  <a:pt x="2397985" y="1352550"/>
                  <a:pt x="2398802" y="1350094"/>
                  <a:pt x="2402896" y="1349275"/>
                </a:cubicBezTo>
                <a:cubicBezTo>
                  <a:pt x="2411900" y="1349275"/>
                  <a:pt x="2427452" y="1348048"/>
                  <a:pt x="2449553" y="1345592"/>
                </a:cubicBezTo>
                <a:cubicBezTo>
                  <a:pt x="2451190" y="1345592"/>
                  <a:pt x="2453646" y="1345592"/>
                  <a:pt x="2456920" y="1345592"/>
                </a:cubicBezTo>
                <a:cubicBezTo>
                  <a:pt x="2460194" y="1344773"/>
                  <a:pt x="2463059" y="1344364"/>
                  <a:pt x="2465515" y="1344364"/>
                </a:cubicBezTo>
                <a:lnTo>
                  <a:pt x="2465515" y="1286656"/>
                </a:lnTo>
                <a:cubicBezTo>
                  <a:pt x="2458148" y="1288293"/>
                  <a:pt x="2451599" y="1289112"/>
                  <a:pt x="2445869" y="1289112"/>
                </a:cubicBezTo>
                <a:cubicBezTo>
                  <a:pt x="2441777" y="1289930"/>
                  <a:pt x="2438503" y="1289930"/>
                  <a:pt x="2436047" y="1289112"/>
                </a:cubicBezTo>
                <a:cubicBezTo>
                  <a:pt x="2429497" y="1285019"/>
                  <a:pt x="2424178" y="1280108"/>
                  <a:pt x="2420086" y="1274378"/>
                </a:cubicBezTo>
                <a:cubicBezTo>
                  <a:pt x="2417630" y="1271103"/>
                  <a:pt x="2416811" y="1268648"/>
                  <a:pt x="2417630" y="1267011"/>
                </a:cubicBezTo>
                <a:cubicBezTo>
                  <a:pt x="2418448" y="1266192"/>
                  <a:pt x="2420904" y="1265374"/>
                  <a:pt x="2424996" y="1264555"/>
                </a:cubicBezTo>
                <a:cubicBezTo>
                  <a:pt x="2428271" y="1264555"/>
                  <a:pt x="2435637" y="1263736"/>
                  <a:pt x="2447098" y="1262099"/>
                </a:cubicBezTo>
                <a:cubicBezTo>
                  <a:pt x="2455283" y="1261281"/>
                  <a:pt x="2461421" y="1260872"/>
                  <a:pt x="2465515" y="1260872"/>
                </a:cubicBezTo>
                <a:cubicBezTo>
                  <a:pt x="2465515" y="1251867"/>
                  <a:pt x="2465515" y="1243273"/>
                  <a:pt x="2465515" y="1235087"/>
                </a:cubicBezTo>
                <a:cubicBezTo>
                  <a:pt x="2467971" y="1204801"/>
                  <a:pt x="2465515" y="1185564"/>
                  <a:pt x="2458148" y="1177379"/>
                </a:cubicBezTo>
                <a:cubicBezTo>
                  <a:pt x="2455693" y="1173286"/>
                  <a:pt x="2454464" y="1170012"/>
                  <a:pt x="2454464" y="1167556"/>
                </a:cubicBezTo>
                <a:cubicBezTo>
                  <a:pt x="2454874" y="1166328"/>
                  <a:pt x="2455693" y="1165510"/>
                  <a:pt x="2456920" y="1165101"/>
                </a:cubicBezTo>
                <a:close/>
                <a:moveTo>
                  <a:pt x="2355010" y="1163873"/>
                </a:moveTo>
                <a:cubicBezTo>
                  <a:pt x="2355010" y="1163873"/>
                  <a:pt x="2355420" y="1163873"/>
                  <a:pt x="2356238" y="1163873"/>
                </a:cubicBezTo>
                <a:cubicBezTo>
                  <a:pt x="2369334" y="1163873"/>
                  <a:pt x="2381614" y="1164691"/>
                  <a:pt x="2393073" y="1166328"/>
                </a:cubicBezTo>
                <a:cubicBezTo>
                  <a:pt x="2407807" y="1168784"/>
                  <a:pt x="2414765" y="1179016"/>
                  <a:pt x="2413946" y="1197024"/>
                </a:cubicBezTo>
                <a:cubicBezTo>
                  <a:pt x="2411491" y="1210121"/>
                  <a:pt x="2404123" y="1213805"/>
                  <a:pt x="2391845" y="1208075"/>
                </a:cubicBezTo>
                <a:cubicBezTo>
                  <a:pt x="2386115" y="1203982"/>
                  <a:pt x="2373837" y="1190885"/>
                  <a:pt x="2355010" y="1168784"/>
                </a:cubicBezTo>
                <a:cubicBezTo>
                  <a:pt x="2352554" y="1166328"/>
                  <a:pt x="2352554" y="1164691"/>
                  <a:pt x="2355010" y="1163873"/>
                </a:cubicBezTo>
                <a:close/>
                <a:moveTo>
                  <a:pt x="6699548" y="1163719"/>
                </a:moveTo>
                <a:cubicBezTo>
                  <a:pt x="6700980" y="1163412"/>
                  <a:pt x="6702719" y="1163464"/>
                  <a:pt x="6704766" y="1163873"/>
                </a:cubicBezTo>
                <a:cubicBezTo>
                  <a:pt x="6721955" y="1171240"/>
                  <a:pt x="6734643" y="1182290"/>
                  <a:pt x="6742829" y="1197024"/>
                </a:cubicBezTo>
                <a:cubicBezTo>
                  <a:pt x="6745284" y="1201936"/>
                  <a:pt x="6744875" y="1206028"/>
                  <a:pt x="6741601" y="1209303"/>
                </a:cubicBezTo>
                <a:cubicBezTo>
                  <a:pt x="6736689" y="1215851"/>
                  <a:pt x="6732187" y="1227311"/>
                  <a:pt x="6728095" y="1243682"/>
                </a:cubicBezTo>
                <a:cubicBezTo>
                  <a:pt x="6722365" y="1266601"/>
                  <a:pt x="6712542" y="1289521"/>
                  <a:pt x="6698627" y="1312440"/>
                </a:cubicBezTo>
                <a:cubicBezTo>
                  <a:pt x="6714998" y="1328812"/>
                  <a:pt x="6730960" y="1341090"/>
                  <a:pt x="6746512" y="1349275"/>
                </a:cubicBezTo>
                <a:cubicBezTo>
                  <a:pt x="6771887" y="1364009"/>
                  <a:pt x="6799718" y="1374651"/>
                  <a:pt x="6830005" y="1381199"/>
                </a:cubicBezTo>
                <a:cubicBezTo>
                  <a:pt x="6834097" y="1382018"/>
                  <a:pt x="6836144" y="1383655"/>
                  <a:pt x="6836144" y="1386110"/>
                </a:cubicBezTo>
                <a:cubicBezTo>
                  <a:pt x="6836962" y="1387748"/>
                  <a:pt x="6835325" y="1388975"/>
                  <a:pt x="6831233" y="1389794"/>
                </a:cubicBezTo>
                <a:cubicBezTo>
                  <a:pt x="6792760" y="1397979"/>
                  <a:pt x="6766976" y="1402481"/>
                  <a:pt x="6753879" y="1403300"/>
                </a:cubicBezTo>
                <a:cubicBezTo>
                  <a:pt x="6744875" y="1403300"/>
                  <a:pt x="6738327" y="1402072"/>
                  <a:pt x="6734234" y="1399617"/>
                </a:cubicBezTo>
                <a:cubicBezTo>
                  <a:pt x="6714588" y="1388157"/>
                  <a:pt x="6694125" y="1369739"/>
                  <a:pt x="6672842" y="1344364"/>
                </a:cubicBezTo>
                <a:cubicBezTo>
                  <a:pt x="6672024" y="1345183"/>
                  <a:pt x="6670796" y="1346410"/>
                  <a:pt x="6669159" y="1348048"/>
                </a:cubicBezTo>
                <a:cubicBezTo>
                  <a:pt x="6666703" y="1349685"/>
                  <a:pt x="6665066" y="1350913"/>
                  <a:pt x="6664247" y="1351731"/>
                </a:cubicBezTo>
                <a:cubicBezTo>
                  <a:pt x="6632324" y="1376288"/>
                  <a:pt x="6595898" y="1389385"/>
                  <a:pt x="6554970" y="1391022"/>
                </a:cubicBezTo>
                <a:cubicBezTo>
                  <a:pt x="6551696" y="1391022"/>
                  <a:pt x="6549650" y="1390203"/>
                  <a:pt x="6548831" y="1388566"/>
                </a:cubicBezTo>
                <a:cubicBezTo>
                  <a:pt x="6548831" y="1387748"/>
                  <a:pt x="6550468" y="1386520"/>
                  <a:pt x="6553742" y="1384883"/>
                </a:cubicBezTo>
                <a:cubicBezTo>
                  <a:pt x="6592215" y="1370149"/>
                  <a:pt x="6624547" y="1346820"/>
                  <a:pt x="6650741" y="1314896"/>
                </a:cubicBezTo>
                <a:cubicBezTo>
                  <a:pt x="6636826" y="1296069"/>
                  <a:pt x="6626185" y="1279698"/>
                  <a:pt x="6618818" y="1265783"/>
                </a:cubicBezTo>
                <a:cubicBezTo>
                  <a:pt x="6611451" y="1253505"/>
                  <a:pt x="6602856" y="1247365"/>
                  <a:pt x="6593033" y="1247365"/>
                </a:cubicBezTo>
                <a:cubicBezTo>
                  <a:pt x="6588122" y="1246547"/>
                  <a:pt x="6585257" y="1244091"/>
                  <a:pt x="6584438" y="1239998"/>
                </a:cubicBezTo>
                <a:cubicBezTo>
                  <a:pt x="6585257" y="1234268"/>
                  <a:pt x="6592215" y="1230585"/>
                  <a:pt x="6605311" y="1228948"/>
                </a:cubicBezTo>
                <a:cubicBezTo>
                  <a:pt x="6620045" y="1228948"/>
                  <a:pt x="6631505" y="1233859"/>
                  <a:pt x="6639691" y="1243682"/>
                </a:cubicBezTo>
                <a:cubicBezTo>
                  <a:pt x="6649513" y="1256779"/>
                  <a:pt x="6660155" y="1270285"/>
                  <a:pt x="6671614" y="1284200"/>
                </a:cubicBezTo>
                <a:cubicBezTo>
                  <a:pt x="6680618" y="1270285"/>
                  <a:pt x="6687985" y="1251458"/>
                  <a:pt x="6693715" y="1227720"/>
                </a:cubicBezTo>
                <a:cubicBezTo>
                  <a:pt x="6698627" y="1203982"/>
                  <a:pt x="6699036" y="1186792"/>
                  <a:pt x="6694943" y="1176151"/>
                </a:cubicBezTo>
                <a:cubicBezTo>
                  <a:pt x="6693715" y="1168784"/>
                  <a:pt x="6695250" y="1164640"/>
                  <a:pt x="6699548" y="1163719"/>
                </a:cubicBezTo>
                <a:close/>
                <a:moveTo>
                  <a:pt x="3422948" y="1163719"/>
                </a:moveTo>
                <a:cubicBezTo>
                  <a:pt x="3424380" y="1163412"/>
                  <a:pt x="3426120" y="1163464"/>
                  <a:pt x="3428166" y="1163873"/>
                </a:cubicBezTo>
                <a:cubicBezTo>
                  <a:pt x="3445356" y="1171240"/>
                  <a:pt x="3458043" y="1182290"/>
                  <a:pt x="3466229" y="1197024"/>
                </a:cubicBezTo>
                <a:cubicBezTo>
                  <a:pt x="3468684" y="1201936"/>
                  <a:pt x="3468275" y="1206028"/>
                  <a:pt x="3465001" y="1209303"/>
                </a:cubicBezTo>
                <a:cubicBezTo>
                  <a:pt x="3460090" y="1215851"/>
                  <a:pt x="3455588" y="1227311"/>
                  <a:pt x="3451495" y="1243682"/>
                </a:cubicBezTo>
                <a:cubicBezTo>
                  <a:pt x="3445765" y="1266601"/>
                  <a:pt x="3435942" y="1289521"/>
                  <a:pt x="3422027" y="1312440"/>
                </a:cubicBezTo>
                <a:cubicBezTo>
                  <a:pt x="3438398" y="1328812"/>
                  <a:pt x="3454360" y="1341090"/>
                  <a:pt x="3469912" y="1349275"/>
                </a:cubicBezTo>
                <a:cubicBezTo>
                  <a:pt x="3495287" y="1364009"/>
                  <a:pt x="3523118" y="1374651"/>
                  <a:pt x="3553405" y="1381199"/>
                </a:cubicBezTo>
                <a:cubicBezTo>
                  <a:pt x="3557498" y="1382018"/>
                  <a:pt x="3559544" y="1383655"/>
                  <a:pt x="3559544" y="1386110"/>
                </a:cubicBezTo>
                <a:cubicBezTo>
                  <a:pt x="3560362" y="1387748"/>
                  <a:pt x="3558725" y="1388975"/>
                  <a:pt x="3554633" y="1389794"/>
                </a:cubicBezTo>
                <a:cubicBezTo>
                  <a:pt x="3516161" y="1397979"/>
                  <a:pt x="3490376" y="1402481"/>
                  <a:pt x="3477279" y="1403300"/>
                </a:cubicBezTo>
                <a:cubicBezTo>
                  <a:pt x="3468275" y="1403300"/>
                  <a:pt x="3461727" y="1402072"/>
                  <a:pt x="3457634" y="1399617"/>
                </a:cubicBezTo>
                <a:cubicBezTo>
                  <a:pt x="3437989" y="1388157"/>
                  <a:pt x="3417525" y="1369739"/>
                  <a:pt x="3396242" y="1344364"/>
                </a:cubicBezTo>
                <a:cubicBezTo>
                  <a:pt x="3395424" y="1345183"/>
                  <a:pt x="3394196" y="1346410"/>
                  <a:pt x="3392559" y="1348048"/>
                </a:cubicBezTo>
                <a:cubicBezTo>
                  <a:pt x="3390103" y="1349685"/>
                  <a:pt x="3388466" y="1350913"/>
                  <a:pt x="3387648" y="1351731"/>
                </a:cubicBezTo>
                <a:cubicBezTo>
                  <a:pt x="3355724" y="1376288"/>
                  <a:pt x="3319298" y="1389385"/>
                  <a:pt x="3278370" y="1391022"/>
                </a:cubicBezTo>
                <a:cubicBezTo>
                  <a:pt x="3275096" y="1391022"/>
                  <a:pt x="3273050" y="1390203"/>
                  <a:pt x="3272231" y="1388566"/>
                </a:cubicBezTo>
                <a:cubicBezTo>
                  <a:pt x="3272231" y="1387748"/>
                  <a:pt x="3273868" y="1386520"/>
                  <a:pt x="3277143" y="1384883"/>
                </a:cubicBezTo>
                <a:cubicBezTo>
                  <a:pt x="3315615" y="1370149"/>
                  <a:pt x="3347948" y="1346820"/>
                  <a:pt x="3374141" y="1314896"/>
                </a:cubicBezTo>
                <a:cubicBezTo>
                  <a:pt x="3360226" y="1296069"/>
                  <a:pt x="3349585" y="1279698"/>
                  <a:pt x="3342218" y="1265783"/>
                </a:cubicBezTo>
                <a:cubicBezTo>
                  <a:pt x="3334851" y="1253505"/>
                  <a:pt x="3326256" y="1247365"/>
                  <a:pt x="3316433" y="1247365"/>
                </a:cubicBezTo>
                <a:cubicBezTo>
                  <a:pt x="3311522" y="1246547"/>
                  <a:pt x="3308657" y="1244091"/>
                  <a:pt x="3307838" y="1239998"/>
                </a:cubicBezTo>
                <a:cubicBezTo>
                  <a:pt x="3308657" y="1234268"/>
                  <a:pt x="3315615" y="1230585"/>
                  <a:pt x="3328712" y="1228948"/>
                </a:cubicBezTo>
                <a:cubicBezTo>
                  <a:pt x="3343446" y="1228948"/>
                  <a:pt x="3354905" y="1233859"/>
                  <a:pt x="3363091" y="1243682"/>
                </a:cubicBezTo>
                <a:cubicBezTo>
                  <a:pt x="3372914" y="1256779"/>
                  <a:pt x="3383555" y="1270285"/>
                  <a:pt x="3395015" y="1284200"/>
                </a:cubicBezTo>
                <a:cubicBezTo>
                  <a:pt x="3404019" y="1270285"/>
                  <a:pt x="3411386" y="1251458"/>
                  <a:pt x="3417116" y="1227720"/>
                </a:cubicBezTo>
                <a:cubicBezTo>
                  <a:pt x="3422027" y="1203982"/>
                  <a:pt x="3422436" y="1186792"/>
                  <a:pt x="3418343" y="1176151"/>
                </a:cubicBezTo>
                <a:cubicBezTo>
                  <a:pt x="3417116" y="1168784"/>
                  <a:pt x="3418650" y="1164640"/>
                  <a:pt x="3422948" y="1163719"/>
                </a:cubicBezTo>
                <a:close/>
                <a:moveTo>
                  <a:pt x="7960885" y="1162645"/>
                </a:moveTo>
                <a:cubicBezTo>
                  <a:pt x="7963135" y="1162236"/>
                  <a:pt x="7965489" y="1162645"/>
                  <a:pt x="7967945" y="1163873"/>
                </a:cubicBezTo>
                <a:cubicBezTo>
                  <a:pt x="7977767" y="1167966"/>
                  <a:pt x="7985544" y="1172058"/>
                  <a:pt x="7991273" y="1176151"/>
                </a:cubicBezTo>
                <a:cubicBezTo>
                  <a:pt x="7996185" y="1181881"/>
                  <a:pt x="7995775" y="1186383"/>
                  <a:pt x="7990045" y="1189657"/>
                </a:cubicBezTo>
                <a:cubicBezTo>
                  <a:pt x="7988408" y="1190476"/>
                  <a:pt x="7985135" y="1191704"/>
                  <a:pt x="7980223" y="1193341"/>
                </a:cubicBezTo>
                <a:cubicBezTo>
                  <a:pt x="7971219" y="1196615"/>
                  <a:pt x="7965080" y="1198661"/>
                  <a:pt x="7961805" y="1199480"/>
                </a:cubicBezTo>
                <a:cubicBezTo>
                  <a:pt x="7960169" y="1199480"/>
                  <a:pt x="7959350" y="1199889"/>
                  <a:pt x="7959350" y="1200708"/>
                </a:cubicBezTo>
                <a:cubicBezTo>
                  <a:pt x="7960987" y="1201526"/>
                  <a:pt x="7962215" y="1202754"/>
                  <a:pt x="7963033" y="1204391"/>
                </a:cubicBezTo>
                <a:cubicBezTo>
                  <a:pt x="7966308" y="1207665"/>
                  <a:pt x="7967127" y="1211758"/>
                  <a:pt x="7965489" y="1216670"/>
                </a:cubicBezTo>
                <a:cubicBezTo>
                  <a:pt x="7963852" y="1219944"/>
                  <a:pt x="7963033" y="1224855"/>
                  <a:pt x="7963033" y="1231404"/>
                </a:cubicBezTo>
                <a:cubicBezTo>
                  <a:pt x="7967125" y="1229766"/>
                  <a:pt x="7970401" y="1228539"/>
                  <a:pt x="7972856" y="1227720"/>
                </a:cubicBezTo>
                <a:cubicBezTo>
                  <a:pt x="7978586" y="1226083"/>
                  <a:pt x="7983497" y="1226492"/>
                  <a:pt x="7987590" y="1228948"/>
                </a:cubicBezTo>
                <a:cubicBezTo>
                  <a:pt x="7988408" y="1229766"/>
                  <a:pt x="7989636" y="1230176"/>
                  <a:pt x="7991273" y="1230176"/>
                </a:cubicBezTo>
                <a:cubicBezTo>
                  <a:pt x="7994547" y="1231813"/>
                  <a:pt x="7996593" y="1233859"/>
                  <a:pt x="7997413" y="1236315"/>
                </a:cubicBezTo>
                <a:cubicBezTo>
                  <a:pt x="7999868" y="1241226"/>
                  <a:pt x="7997413" y="1245319"/>
                  <a:pt x="7990045" y="1248593"/>
                </a:cubicBezTo>
                <a:cubicBezTo>
                  <a:pt x="7985135" y="1249412"/>
                  <a:pt x="7978586" y="1251049"/>
                  <a:pt x="7970401" y="1253505"/>
                </a:cubicBezTo>
                <a:cubicBezTo>
                  <a:pt x="7966308" y="1254323"/>
                  <a:pt x="7963033" y="1255142"/>
                  <a:pt x="7960578" y="1255960"/>
                </a:cubicBezTo>
                <a:cubicBezTo>
                  <a:pt x="7960578" y="1260872"/>
                  <a:pt x="7960578" y="1265374"/>
                  <a:pt x="7960578" y="1269466"/>
                </a:cubicBezTo>
                <a:cubicBezTo>
                  <a:pt x="7963852" y="1270285"/>
                  <a:pt x="7968354" y="1271513"/>
                  <a:pt x="7974084" y="1273150"/>
                </a:cubicBezTo>
                <a:cubicBezTo>
                  <a:pt x="7974903" y="1273968"/>
                  <a:pt x="7975721" y="1274378"/>
                  <a:pt x="7976539" y="1274378"/>
                </a:cubicBezTo>
                <a:cubicBezTo>
                  <a:pt x="7989636" y="1277652"/>
                  <a:pt x="7994957" y="1286656"/>
                  <a:pt x="7992501" y="1301390"/>
                </a:cubicBezTo>
                <a:cubicBezTo>
                  <a:pt x="7989227" y="1313668"/>
                  <a:pt x="7982679" y="1316533"/>
                  <a:pt x="7972856" y="1309985"/>
                </a:cubicBezTo>
                <a:cubicBezTo>
                  <a:pt x="7968763" y="1306711"/>
                  <a:pt x="7964261" y="1302618"/>
                  <a:pt x="7959350" y="1297706"/>
                </a:cubicBezTo>
                <a:cubicBezTo>
                  <a:pt x="7960169" y="1310803"/>
                  <a:pt x="7960578" y="1331267"/>
                  <a:pt x="7960578" y="1359098"/>
                </a:cubicBezTo>
                <a:cubicBezTo>
                  <a:pt x="7961397" y="1382018"/>
                  <a:pt x="7958531" y="1395524"/>
                  <a:pt x="7951983" y="1399617"/>
                </a:cubicBezTo>
                <a:cubicBezTo>
                  <a:pt x="7948709" y="1404528"/>
                  <a:pt x="7943797" y="1404937"/>
                  <a:pt x="7937249" y="1400844"/>
                </a:cubicBezTo>
                <a:cubicBezTo>
                  <a:pt x="7937249" y="1400844"/>
                  <a:pt x="7936839" y="1400435"/>
                  <a:pt x="7936021" y="1399617"/>
                </a:cubicBezTo>
                <a:cubicBezTo>
                  <a:pt x="7931928" y="1396342"/>
                  <a:pt x="7928653" y="1392250"/>
                  <a:pt x="7926198" y="1387338"/>
                </a:cubicBezTo>
                <a:cubicBezTo>
                  <a:pt x="7925379" y="1385701"/>
                  <a:pt x="7924970" y="1381608"/>
                  <a:pt x="7924970" y="1375060"/>
                </a:cubicBezTo>
                <a:cubicBezTo>
                  <a:pt x="7928245" y="1363600"/>
                  <a:pt x="7930291" y="1346001"/>
                  <a:pt x="7931109" y="1322263"/>
                </a:cubicBezTo>
                <a:lnTo>
                  <a:pt x="7931109" y="1306301"/>
                </a:lnTo>
                <a:cubicBezTo>
                  <a:pt x="7909009" y="1325947"/>
                  <a:pt x="7885679" y="1340681"/>
                  <a:pt x="7861123" y="1350503"/>
                </a:cubicBezTo>
                <a:cubicBezTo>
                  <a:pt x="7858668" y="1351322"/>
                  <a:pt x="7857031" y="1351322"/>
                  <a:pt x="7856212" y="1350503"/>
                </a:cubicBezTo>
                <a:cubicBezTo>
                  <a:pt x="7855393" y="1349685"/>
                  <a:pt x="7855803" y="1348048"/>
                  <a:pt x="7857440" y="1345592"/>
                </a:cubicBezTo>
                <a:cubicBezTo>
                  <a:pt x="7887726" y="1316124"/>
                  <a:pt x="7907781" y="1289930"/>
                  <a:pt x="7917603" y="1267011"/>
                </a:cubicBezTo>
                <a:cubicBezTo>
                  <a:pt x="7911873" y="1268648"/>
                  <a:pt x="7904097" y="1270694"/>
                  <a:pt x="7894275" y="1273150"/>
                </a:cubicBezTo>
                <a:cubicBezTo>
                  <a:pt x="7889363" y="1273968"/>
                  <a:pt x="7884861" y="1273150"/>
                  <a:pt x="7880769" y="1270694"/>
                </a:cubicBezTo>
                <a:cubicBezTo>
                  <a:pt x="7873402" y="1266601"/>
                  <a:pt x="7867672" y="1262099"/>
                  <a:pt x="7863579" y="1257188"/>
                </a:cubicBezTo>
                <a:cubicBezTo>
                  <a:pt x="7861123" y="1253095"/>
                  <a:pt x="7861942" y="1250640"/>
                  <a:pt x="7866035" y="1249821"/>
                </a:cubicBezTo>
                <a:cubicBezTo>
                  <a:pt x="7866853" y="1249821"/>
                  <a:pt x="7870946" y="1249002"/>
                  <a:pt x="7878313" y="1247365"/>
                </a:cubicBezTo>
                <a:cubicBezTo>
                  <a:pt x="7887317" y="1246547"/>
                  <a:pt x="7893865" y="1245728"/>
                  <a:pt x="7897958" y="1244910"/>
                </a:cubicBezTo>
                <a:cubicBezTo>
                  <a:pt x="7901232" y="1244910"/>
                  <a:pt x="7908599" y="1243682"/>
                  <a:pt x="7920059" y="1241226"/>
                </a:cubicBezTo>
                <a:cubicBezTo>
                  <a:pt x="7924970" y="1240408"/>
                  <a:pt x="7928653" y="1239589"/>
                  <a:pt x="7931109" y="1238771"/>
                </a:cubicBezTo>
                <a:cubicBezTo>
                  <a:pt x="7931109" y="1234678"/>
                  <a:pt x="7930700" y="1229766"/>
                  <a:pt x="7929881" y="1224037"/>
                </a:cubicBezTo>
                <a:cubicBezTo>
                  <a:pt x="7929881" y="1216670"/>
                  <a:pt x="7929472" y="1211758"/>
                  <a:pt x="7928653" y="1209303"/>
                </a:cubicBezTo>
                <a:cubicBezTo>
                  <a:pt x="7907371" y="1214214"/>
                  <a:pt x="7892637" y="1217079"/>
                  <a:pt x="7884451" y="1217897"/>
                </a:cubicBezTo>
                <a:cubicBezTo>
                  <a:pt x="7881997" y="1217897"/>
                  <a:pt x="7880359" y="1217079"/>
                  <a:pt x="7879541" y="1215442"/>
                </a:cubicBezTo>
                <a:cubicBezTo>
                  <a:pt x="7879541" y="1214623"/>
                  <a:pt x="7880769" y="1213805"/>
                  <a:pt x="7883225" y="1212986"/>
                </a:cubicBezTo>
                <a:cubicBezTo>
                  <a:pt x="7884861" y="1212168"/>
                  <a:pt x="7893047" y="1207665"/>
                  <a:pt x="7907781" y="1199480"/>
                </a:cubicBezTo>
                <a:cubicBezTo>
                  <a:pt x="7918421" y="1193750"/>
                  <a:pt x="7925789" y="1189657"/>
                  <a:pt x="7929881" y="1187202"/>
                </a:cubicBezTo>
                <a:cubicBezTo>
                  <a:pt x="7937249" y="1182290"/>
                  <a:pt x="7945434" y="1175333"/>
                  <a:pt x="7954439" y="1166328"/>
                </a:cubicBezTo>
                <a:cubicBezTo>
                  <a:pt x="7956485" y="1164282"/>
                  <a:pt x="7958633" y="1163054"/>
                  <a:pt x="7960885" y="1162645"/>
                </a:cubicBezTo>
                <a:close/>
                <a:moveTo>
                  <a:pt x="5680717" y="1162645"/>
                </a:moveTo>
                <a:cubicBezTo>
                  <a:pt x="5680717" y="1161826"/>
                  <a:pt x="5682354" y="1161826"/>
                  <a:pt x="5685628" y="1162645"/>
                </a:cubicBezTo>
                <a:cubicBezTo>
                  <a:pt x="5710185" y="1163464"/>
                  <a:pt x="5727374" y="1166738"/>
                  <a:pt x="5737197" y="1172468"/>
                </a:cubicBezTo>
                <a:cubicBezTo>
                  <a:pt x="5742108" y="1175742"/>
                  <a:pt x="5744973" y="1181472"/>
                  <a:pt x="5745792" y="1189657"/>
                </a:cubicBezTo>
                <a:cubicBezTo>
                  <a:pt x="5744973" y="1195387"/>
                  <a:pt x="5742927" y="1201117"/>
                  <a:pt x="5739653" y="1206847"/>
                </a:cubicBezTo>
                <a:cubicBezTo>
                  <a:pt x="5733923" y="1213395"/>
                  <a:pt x="5726965" y="1213395"/>
                  <a:pt x="5718780" y="1206847"/>
                </a:cubicBezTo>
                <a:cubicBezTo>
                  <a:pt x="5703227" y="1190476"/>
                  <a:pt x="5690949" y="1177379"/>
                  <a:pt x="5681945" y="1167556"/>
                </a:cubicBezTo>
                <a:cubicBezTo>
                  <a:pt x="5680307" y="1165919"/>
                  <a:pt x="5679898" y="1164282"/>
                  <a:pt x="5680717" y="1162645"/>
                </a:cubicBezTo>
                <a:close/>
                <a:moveTo>
                  <a:pt x="7310421" y="1162031"/>
                </a:moveTo>
                <a:cubicBezTo>
                  <a:pt x="7312059" y="1161212"/>
                  <a:pt x="7314515" y="1161417"/>
                  <a:pt x="7317789" y="1162645"/>
                </a:cubicBezTo>
                <a:cubicBezTo>
                  <a:pt x="7329249" y="1167556"/>
                  <a:pt x="7338662" y="1174105"/>
                  <a:pt x="7346029" y="1182290"/>
                </a:cubicBezTo>
                <a:cubicBezTo>
                  <a:pt x="7348485" y="1184746"/>
                  <a:pt x="7348485" y="1188429"/>
                  <a:pt x="7346029" y="1193341"/>
                </a:cubicBezTo>
                <a:cubicBezTo>
                  <a:pt x="7346029" y="1194159"/>
                  <a:pt x="7346029" y="1194569"/>
                  <a:pt x="7346029" y="1194569"/>
                </a:cubicBezTo>
                <a:cubicBezTo>
                  <a:pt x="7343573" y="1197843"/>
                  <a:pt x="7341936" y="1201117"/>
                  <a:pt x="7341117" y="1204391"/>
                </a:cubicBezTo>
                <a:cubicBezTo>
                  <a:pt x="7383683" y="1246138"/>
                  <a:pt x="7431159" y="1274378"/>
                  <a:pt x="7483546" y="1289112"/>
                </a:cubicBezTo>
                <a:cubicBezTo>
                  <a:pt x="7487639" y="1290749"/>
                  <a:pt x="7489685" y="1291977"/>
                  <a:pt x="7489685" y="1292795"/>
                </a:cubicBezTo>
                <a:cubicBezTo>
                  <a:pt x="7490503" y="1294432"/>
                  <a:pt x="7488867" y="1295660"/>
                  <a:pt x="7484774" y="1296479"/>
                </a:cubicBezTo>
                <a:cubicBezTo>
                  <a:pt x="7483137" y="1296479"/>
                  <a:pt x="7481091" y="1296888"/>
                  <a:pt x="7478635" y="1297706"/>
                </a:cubicBezTo>
                <a:cubicBezTo>
                  <a:pt x="7459808" y="1301799"/>
                  <a:pt x="7439344" y="1305483"/>
                  <a:pt x="7417243" y="1308757"/>
                </a:cubicBezTo>
                <a:cubicBezTo>
                  <a:pt x="7410695" y="1309576"/>
                  <a:pt x="7404965" y="1307938"/>
                  <a:pt x="7400053" y="1303846"/>
                </a:cubicBezTo>
                <a:cubicBezTo>
                  <a:pt x="7391868" y="1298116"/>
                  <a:pt x="7384091" y="1291567"/>
                  <a:pt x="7376725" y="1284200"/>
                </a:cubicBezTo>
                <a:lnTo>
                  <a:pt x="7380408" y="1289112"/>
                </a:lnTo>
                <a:cubicBezTo>
                  <a:pt x="7383683" y="1293204"/>
                  <a:pt x="7382455" y="1296479"/>
                  <a:pt x="7376725" y="1298934"/>
                </a:cubicBezTo>
                <a:cubicBezTo>
                  <a:pt x="7375087" y="1298934"/>
                  <a:pt x="7372223" y="1299344"/>
                  <a:pt x="7368129" y="1300162"/>
                </a:cubicBezTo>
                <a:cubicBezTo>
                  <a:pt x="7365674" y="1300981"/>
                  <a:pt x="7357489" y="1302209"/>
                  <a:pt x="7343573" y="1303846"/>
                </a:cubicBezTo>
                <a:cubicBezTo>
                  <a:pt x="7346847" y="1307938"/>
                  <a:pt x="7348485" y="1312440"/>
                  <a:pt x="7348485" y="1317352"/>
                </a:cubicBezTo>
                <a:cubicBezTo>
                  <a:pt x="7347666" y="1318170"/>
                  <a:pt x="7347257" y="1319807"/>
                  <a:pt x="7347257" y="1322263"/>
                </a:cubicBezTo>
                <a:cubicBezTo>
                  <a:pt x="7352987" y="1320626"/>
                  <a:pt x="7358307" y="1319807"/>
                  <a:pt x="7363219" y="1319807"/>
                </a:cubicBezTo>
                <a:cubicBezTo>
                  <a:pt x="7373041" y="1317352"/>
                  <a:pt x="7380817" y="1322263"/>
                  <a:pt x="7386547" y="1334541"/>
                </a:cubicBezTo>
                <a:cubicBezTo>
                  <a:pt x="7389003" y="1339453"/>
                  <a:pt x="7388185" y="1342318"/>
                  <a:pt x="7384091" y="1343136"/>
                </a:cubicBezTo>
                <a:cubicBezTo>
                  <a:pt x="7379999" y="1343955"/>
                  <a:pt x="7373451" y="1344773"/>
                  <a:pt x="7364447" y="1345592"/>
                </a:cubicBezTo>
                <a:cubicBezTo>
                  <a:pt x="7355442" y="1347229"/>
                  <a:pt x="7348485" y="1348457"/>
                  <a:pt x="7343573" y="1349275"/>
                </a:cubicBezTo>
                <a:cubicBezTo>
                  <a:pt x="7343573" y="1358280"/>
                  <a:pt x="7342755" y="1367284"/>
                  <a:pt x="7341117" y="1376288"/>
                </a:cubicBezTo>
                <a:cubicBezTo>
                  <a:pt x="7346029" y="1376288"/>
                  <a:pt x="7350121" y="1376288"/>
                  <a:pt x="7353396" y="1376288"/>
                </a:cubicBezTo>
                <a:cubicBezTo>
                  <a:pt x="7354215" y="1376288"/>
                  <a:pt x="7355442" y="1376288"/>
                  <a:pt x="7357079" y="1376288"/>
                </a:cubicBezTo>
                <a:cubicBezTo>
                  <a:pt x="7367721" y="1375469"/>
                  <a:pt x="7379180" y="1373832"/>
                  <a:pt x="7391459" y="1371376"/>
                </a:cubicBezTo>
                <a:cubicBezTo>
                  <a:pt x="7398825" y="1370558"/>
                  <a:pt x="7406193" y="1372195"/>
                  <a:pt x="7413559" y="1376288"/>
                </a:cubicBezTo>
                <a:cubicBezTo>
                  <a:pt x="7419289" y="1381199"/>
                  <a:pt x="7424610" y="1387338"/>
                  <a:pt x="7429521" y="1394705"/>
                </a:cubicBezTo>
                <a:cubicBezTo>
                  <a:pt x="7431159" y="1401254"/>
                  <a:pt x="7428293" y="1404119"/>
                  <a:pt x="7420927" y="1403300"/>
                </a:cubicBezTo>
                <a:cubicBezTo>
                  <a:pt x="7393914" y="1398389"/>
                  <a:pt x="7364447" y="1396752"/>
                  <a:pt x="7332523" y="1398389"/>
                </a:cubicBezTo>
                <a:cubicBezTo>
                  <a:pt x="7305511" y="1398389"/>
                  <a:pt x="7282181" y="1400435"/>
                  <a:pt x="7262536" y="1404528"/>
                </a:cubicBezTo>
                <a:cubicBezTo>
                  <a:pt x="7255169" y="1406165"/>
                  <a:pt x="7250258" y="1405346"/>
                  <a:pt x="7247802" y="1402072"/>
                </a:cubicBezTo>
                <a:cubicBezTo>
                  <a:pt x="7242891" y="1397979"/>
                  <a:pt x="7238389" y="1393887"/>
                  <a:pt x="7234296" y="1389794"/>
                </a:cubicBezTo>
                <a:cubicBezTo>
                  <a:pt x="7232659" y="1388157"/>
                  <a:pt x="7231841" y="1386520"/>
                  <a:pt x="7231841" y="1384883"/>
                </a:cubicBezTo>
                <a:cubicBezTo>
                  <a:pt x="7232659" y="1384064"/>
                  <a:pt x="7234296" y="1383655"/>
                  <a:pt x="7236751" y="1383655"/>
                </a:cubicBezTo>
                <a:cubicBezTo>
                  <a:pt x="7241663" y="1382836"/>
                  <a:pt x="7248621" y="1382427"/>
                  <a:pt x="7257625" y="1382427"/>
                </a:cubicBezTo>
                <a:cubicBezTo>
                  <a:pt x="7266629" y="1381608"/>
                  <a:pt x="7273177" y="1381199"/>
                  <a:pt x="7277270" y="1381199"/>
                </a:cubicBezTo>
                <a:cubicBezTo>
                  <a:pt x="7278089" y="1381199"/>
                  <a:pt x="7278907" y="1381199"/>
                  <a:pt x="7279726" y="1381199"/>
                </a:cubicBezTo>
                <a:cubicBezTo>
                  <a:pt x="7288730" y="1379562"/>
                  <a:pt x="7298553" y="1378743"/>
                  <a:pt x="7309194" y="1378743"/>
                </a:cubicBezTo>
                <a:cubicBezTo>
                  <a:pt x="7309194" y="1370558"/>
                  <a:pt x="7309603" y="1361554"/>
                  <a:pt x="7310421" y="1351731"/>
                </a:cubicBezTo>
                <a:cubicBezTo>
                  <a:pt x="7304692" y="1352550"/>
                  <a:pt x="7298553" y="1352959"/>
                  <a:pt x="7292004" y="1352959"/>
                </a:cubicBezTo>
                <a:cubicBezTo>
                  <a:pt x="7283000" y="1353777"/>
                  <a:pt x="7274815" y="1349685"/>
                  <a:pt x="7267447" y="1340681"/>
                </a:cubicBezTo>
                <a:cubicBezTo>
                  <a:pt x="7264992" y="1335769"/>
                  <a:pt x="7265811" y="1333314"/>
                  <a:pt x="7269903" y="1333314"/>
                </a:cubicBezTo>
                <a:cubicBezTo>
                  <a:pt x="7274815" y="1332495"/>
                  <a:pt x="7281772" y="1331267"/>
                  <a:pt x="7290777" y="1329630"/>
                </a:cubicBezTo>
                <a:cubicBezTo>
                  <a:pt x="7299781" y="1328812"/>
                  <a:pt x="7306329" y="1327993"/>
                  <a:pt x="7310421" y="1327174"/>
                </a:cubicBezTo>
                <a:cubicBezTo>
                  <a:pt x="7310421" y="1326356"/>
                  <a:pt x="7310421" y="1325128"/>
                  <a:pt x="7310421" y="1323491"/>
                </a:cubicBezTo>
                <a:cubicBezTo>
                  <a:pt x="7309603" y="1322672"/>
                  <a:pt x="7309194" y="1321854"/>
                  <a:pt x="7309194" y="1321035"/>
                </a:cubicBezTo>
                <a:cubicBezTo>
                  <a:pt x="7309194" y="1316124"/>
                  <a:pt x="7308785" y="1312031"/>
                  <a:pt x="7307966" y="1308757"/>
                </a:cubicBezTo>
                <a:cubicBezTo>
                  <a:pt x="7307147" y="1308757"/>
                  <a:pt x="7305511" y="1308757"/>
                  <a:pt x="7303055" y="1308757"/>
                </a:cubicBezTo>
                <a:cubicBezTo>
                  <a:pt x="7299781" y="1309576"/>
                  <a:pt x="7297325" y="1309985"/>
                  <a:pt x="7295687" y="1309985"/>
                </a:cubicBezTo>
                <a:cubicBezTo>
                  <a:pt x="7286683" y="1309166"/>
                  <a:pt x="7278907" y="1303846"/>
                  <a:pt x="7272359" y="1294023"/>
                </a:cubicBezTo>
                <a:cubicBezTo>
                  <a:pt x="7271541" y="1293204"/>
                  <a:pt x="7270721" y="1292386"/>
                  <a:pt x="7269903" y="1291567"/>
                </a:cubicBezTo>
                <a:cubicBezTo>
                  <a:pt x="7269085" y="1290749"/>
                  <a:pt x="7268675" y="1290339"/>
                  <a:pt x="7268675" y="1290339"/>
                </a:cubicBezTo>
                <a:cubicBezTo>
                  <a:pt x="7253941" y="1302618"/>
                  <a:pt x="7236751" y="1312031"/>
                  <a:pt x="7217107" y="1318580"/>
                </a:cubicBezTo>
                <a:cubicBezTo>
                  <a:pt x="7212195" y="1320217"/>
                  <a:pt x="7209739" y="1320217"/>
                  <a:pt x="7209739" y="1318580"/>
                </a:cubicBezTo>
                <a:cubicBezTo>
                  <a:pt x="7208921" y="1317761"/>
                  <a:pt x="7210558" y="1315715"/>
                  <a:pt x="7214651" y="1312440"/>
                </a:cubicBezTo>
                <a:cubicBezTo>
                  <a:pt x="7248211" y="1287065"/>
                  <a:pt x="7276861" y="1250640"/>
                  <a:pt x="7300599" y="1203163"/>
                </a:cubicBezTo>
                <a:cubicBezTo>
                  <a:pt x="7307147" y="1191704"/>
                  <a:pt x="7309603" y="1179835"/>
                  <a:pt x="7307966" y="1167556"/>
                </a:cubicBezTo>
                <a:cubicBezTo>
                  <a:pt x="7307966" y="1164691"/>
                  <a:pt x="7308785" y="1162850"/>
                  <a:pt x="7310421" y="1162031"/>
                </a:cubicBezTo>
                <a:close/>
                <a:moveTo>
                  <a:pt x="1090606" y="1162031"/>
                </a:moveTo>
                <a:cubicBezTo>
                  <a:pt x="1092243" y="1161212"/>
                  <a:pt x="1094698" y="1161417"/>
                  <a:pt x="1097973" y="1162645"/>
                </a:cubicBezTo>
                <a:cubicBezTo>
                  <a:pt x="1109431" y="1167556"/>
                  <a:pt x="1118845" y="1174105"/>
                  <a:pt x="1126212" y="1182290"/>
                </a:cubicBezTo>
                <a:cubicBezTo>
                  <a:pt x="1128668" y="1184746"/>
                  <a:pt x="1128668" y="1188429"/>
                  <a:pt x="1126212" y="1193341"/>
                </a:cubicBezTo>
                <a:cubicBezTo>
                  <a:pt x="1126212" y="1194159"/>
                  <a:pt x="1126212" y="1194569"/>
                  <a:pt x="1126212" y="1194569"/>
                </a:cubicBezTo>
                <a:cubicBezTo>
                  <a:pt x="1123757" y="1197843"/>
                  <a:pt x="1122120" y="1201117"/>
                  <a:pt x="1121301" y="1204391"/>
                </a:cubicBezTo>
                <a:cubicBezTo>
                  <a:pt x="1163866" y="1246138"/>
                  <a:pt x="1211342" y="1274378"/>
                  <a:pt x="1263729" y="1289112"/>
                </a:cubicBezTo>
                <a:cubicBezTo>
                  <a:pt x="1267822" y="1290749"/>
                  <a:pt x="1269868" y="1291977"/>
                  <a:pt x="1269868" y="1292795"/>
                </a:cubicBezTo>
                <a:cubicBezTo>
                  <a:pt x="1270686" y="1294432"/>
                  <a:pt x="1269050" y="1295660"/>
                  <a:pt x="1264956" y="1296479"/>
                </a:cubicBezTo>
                <a:cubicBezTo>
                  <a:pt x="1263320" y="1296479"/>
                  <a:pt x="1261273" y="1296888"/>
                  <a:pt x="1258818" y="1297706"/>
                </a:cubicBezTo>
                <a:cubicBezTo>
                  <a:pt x="1239991" y="1301799"/>
                  <a:pt x="1219527" y="1305483"/>
                  <a:pt x="1197427" y="1308757"/>
                </a:cubicBezTo>
                <a:cubicBezTo>
                  <a:pt x="1190878" y="1309576"/>
                  <a:pt x="1185149" y="1307938"/>
                  <a:pt x="1180236" y="1303846"/>
                </a:cubicBezTo>
                <a:cubicBezTo>
                  <a:pt x="1172051" y="1298116"/>
                  <a:pt x="1164275" y="1291567"/>
                  <a:pt x="1156908" y="1284200"/>
                </a:cubicBezTo>
                <a:lnTo>
                  <a:pt x="1160591" y="1289112"/>
                </a:lnTo>
                <a:cubicBezTo>
                  <a:pt x="1163866" y="1293204"/>
                  <a:pt x="1162639" y="1296479"/>
                  <a:pt x="1156908" y="1298934"/>
                </a:cubicBezTo>
                <a:cubicBezTo>
                  <a:pt x="1155271" y="1298934"/>
                  <a:pt x="1152406" y="1299344"/>
                  <a:pt x="1148313" y="1300162"/>
                </a:cubicBezTo>
                <a:cubicBezTo>
                  <a:pt x="1145857" y="1300981"/>
                  <a:pt x="1137672" y="1302209"/>
                  <a:pt x="1123757" y="1303846"/>
                </a:cubicBezTo>
                <a:cubicBezTo>
                  <a:pt x="1127031" y="1307938"/>
                  <a:pt x="1128668" y="1312440"/>
                  <a:pt x="1128668" y="1317352"/>
                </a:cubicBezTo>
                <a:cubicBezTo>
                  <a:pt x="1127849" y="1318170"/>
                  <a:pt x="1127440" y="1319807"/>
                  <a:pt x="1127440" y="1322263"/>
                </a:cubicBezTo>
                <a:cubicBezTo>
                  <a:pt x="1133170" y="1320626"/>
                  <a:pt x="1138490" y="1319807"/>
                  <a:pt x="1143402" y="1319807"/>
                </a:cubicBezTo>
                <a:cubicBezTo>
                  <a:pt x="1153224" y="1317352"/>
                  <a:pt x="1161001" y="1322263"/>
                  <a:pt x="1166730" y="1334541"/>
                </a:cubicBezTo>
                <a:cubicBezTo>
                  <a:pt x="1169186" y="1339453"/>
                  <a:pt x="1168367" y="1342318"/>
                  <a:pt x="1164275" y="1343136"/>
                </a:cubicBezTo>
                <a:cubicBezTo>
                  <a:pt x="1160182" y="1343955"/>
                  <a:pt x="1153633" y="1344773"/>
                  <a:pt x="1144629" y="1345592"/>
                </a:cubicBezTo>
                <a:cubicBezTo>
                  <a:pt x="1135625" y="1347229"/>
                  <a:pt x="1128668" y="1348457"/>
                  <a:pt x="1123757" y="1349275"/>
                </a:cubicBezTo>
                <a:cubicBezTo>
                  <a:pt x="1123757" y="1358280"/>
                  <a:pt x="1122938" y="1367284"/>
                  <a:pt x="1121301" y="1376288"/>
                </a:cubicBezTo>
                <a:cubicBezTo>
                  <a:pt x="1126212" y="1376288"/>
                  <a:pt x="1130305" y="1376288"/>
                  <a:pt x="1133579" y="1376288"/>
                </a:cubicBezTo>
                <a:cubicBezTo>
                  <a:pt x="1134398" y="1376288"/>
                  <a:pt x="1135625" y="1376288"/>
                  <a:pt x="1137262" y="1376288"/>
                </a:cubicBezTo>
                <a:cubicBezTo>
                  <a:pt x="1147904" y="1375469"/>
                  <a:pt x="1159363" y="1373832"/>
                  <a:pt x="1171642" y="1371376"/>
                </a:cubicBezTo>
                <a:cubicBezTo>
                  <a:pt x="1179009" y="1370558"/>
                  <a:pt x="1186376" y="1372195"/>
                  <a:pt x="1193743" y="1376288"/>
                </a:cubicBezTo>
                <a:cubicBezTo>
                  <a:pt x="1199473" y="1381199"/>
                  <a:pt x="1204793" y="1387338"/>
                  <a:pt x="1209704" y="1394705"/>
                </a:cubicBezTo>
                <a:cubicBezTo>
                  <a:pt x="1211342" y="1401254"/>
                  <a:pt x="1208477" y="1404119"/>
                  <a:pt x="1201110" y="1403300"/>
                </a:cubicBezTo>
                <a:cubicBezTo>
                  <a:pt x="1174098" y="1398389"/>
                  <a:pt x="1144629" y="1396752"/>
                  <a:pt x="1112707" y="1398389"/>
                </a:cubicBezTo>
                <a:cubicBezTo>
                  <a:pt x="1085694" y="1398389"/>
                  <a:pt x="1062364" y="1400435"/>
                  <a:pt x="1042720" y="1404528"/>
                </a:cubicBezTo>
                <a:cubicBezTo>
                  <a:pt x="1035353" y="1406165"/>
                  <a:pt x="1030442" y="1405346"/>
                  <a:pt x="1027985" y="1402072"/>
                </a:cubicBezTo>
                <a:cubicBezTo>
                  <a:pt x="1023074" y="1397979"/>
                  <a:pt x="1018572" y="1393887"/>
                  <a:pt x="1014480" y="1389794"/>
                </a:cubicBezTo>
                <a:cubicBezTo>
                  <a:pt x="1012842" y="1388157"/>
                  <a:pt x="1012024" y="1386520"/>
                  <a:pt x="1012024" y="1384883"/>
                </a:cubicBezTo>
                <a:cubicBezTo>
                  <a:pt x="1012842" y="1384064"/>
                  <a:pt x="1014480" y="1383655"/>
                  <a:pt x="1016935" y="1383655"/>
                </a:cubicBezTo>
                <a:cubicBezTo>
                  <a:pt x="1021847" y="1382836"/>
                  <a:pt x="1028804" y="1382427"/>
                  <a:pt x="1037808" y="1382427"/>
                </a:cubicBezTo>
                <a:cubicBezTo>
                  <a:pt x="1046813" y="1381608"/>
                  <a:pt x="1053361" y="1381199"/>
                  <a:pt x="1057454" y="1381199"/>
                </a:cubicBezTo>
                <a:cubicBezTo>
                  <a:pt x="1058272" y="1381199"/>
                  <a:pt x="1059091" y="1381199"/>
                  <a:pt x="1059909" y="1381199"/>
                </a:cubicBezTo>
                <a:cubicBezTo>
                  <a:pt x="1068913" y="1379562"/>
                  <a:pt x="1078736" y="1378743"/>
                  <a:pt x="1089377" y="1378743"/>
                </a:cubicBezTo>
                <a:cubicBezTo>
                  <a:pt x="1089377" y="1370558"/>
                  <a:pt x="1089787" y="1361554"/>
                  <a:pt x="1090606" y="1351731"/>
                </a:cubicBezTo>
                <a:cubicBezTo>
                  <a:pt x="1084875" y="1352550"/>
                  <a:pt x="1078736" y="1352959"/>
                  <a:pt x="1072187" y="1352959"/>
                </a:cubicBezTo>
                <a:cubicBezTo>
                  <a:pt x="1063184" y="1353777"/>
                  <a:pt x="1054999" y="1349685"/>
                  <a:pt x="1047630" y="1340681"/>
                </a:cubicBezTo>
                <a:cubicBezTo>
                  <a:pt x="1045175" y="1335769"/>
                  <a:pt x="1045993" y="1333314"/>
                  <a:pt x="1050086" y="1333314"/>
                </a:cubicBezTo>
                <a:cubicBezTo>
                  <a:pt x="1054999" y="1332495"/>
                  <a:pt x="1061956" y="1331267"/>
                  <a:pt x="1070960" y="1329630"/>
                </a:cubicBezTo>
                <a:cubicBezTo>
                  <a:pt x="1079964" y="1328812"/>
                  <a:pt x="1086511" y="1327993"/>
                  <a:pt x="1090606" y="1327174"/>
                </a:cubicBezTo>
                <a:cubicBezTo>
                  <a:pt x="1090606" y="1326356"/>
                  <a:pt x="1090606" y="1325128"/>
                  <a:pt x="1090606" y="1323491"/>
                </a:cubicBezTo>
                <a:cubicBezTo>
                  <a:pt x="1089787" y="1322672"/>
                  <a:pt x="1089377" y="1321854"/>
                  <a:pt x="1089377" y="1321035"/>
                </a:cubicBezTo>
                <a:cubicBezTo>
                  <a:pt x="1089377" y="1316124"/>
                  <a:pt x="1088968" y="1312031"/>
                  <a:pt x="1088149" y="1308757"/>
                </a:cubicBezTo>
                <a:cubicBezTo>
                  <a:pt x="1087330" y="1308757"/>
                  <a:pt x="1085694" y="1308757"/>
                  <a:pt x="1083238" y="1308757"/>
                </a:cubicBezTo>
                <a:cubicBezTo>
                  <a:pt x="1079964" y="1309576"/>
                  <a:pt x="1077508" y="1309985"/>
                  <a:pt x="1075871" y="1309985"/>
                </a:cubicBezTo>
                <a:cubicBezTo>
                  <a:pt x="1066867" y="1309166"/>
                  <a:pt x="1059091" y="1303846"/>
                  <a:pt x="1052543" y="1294023"/>
                </a:cubicBezTo>
                <a:cubicBezTo>
                  <a:pt x="1051723" y="1293204"/>
                  <a:pt x="1050905" y="1292386"/>
                  <a:pt x="1050086" y="1291567"/>
                </a:cubicBezTo>
                <a:cubicBezTo>
                  <a:pt x="1049268" y="1290749"/>
                  <a:pt x="1048859" y="1290339"/>
                  <a:pt x="1048859" y="1290339"/>
                </a:cubicBezTo>
                <a:cubicBezTo>
                  <a:pt x="1034125" y="1302618"/>
                  <a:pt x="1016935" y="1312031"/>
                  <a:pt x="997289" y="1318580"/>
                </a:cubicBezTo>
                <a:cubicBezTo>
                  <a:pt x="992378" y="1320217"/>
                  <a:pt x="989924" y="1320217"/>
                  <a:pt x="989924" y="1318580"/>
                </a:cubicBezTo>
                <a:cubicBezTo>
                  <a:pt x="989104" y="1317761"/>
                  <a:pt x="990741" y="1315715"/>
                  <a:pt x="994834" y="1312440"/>
                </a:cubicBezTo>
                <a:cubicBezTo>
                  <a:pt x="1028395" y="1287065"/>
                  <a:pt x="1057044" y="1250640"/>
                  <a:pt x="1080782" y="1203163"/>
                </a:cubicBezTo>
                <a:cubicBezTo>
                  <a:pt x="1087330" y="1191704"/>
                  <a:pt x="1089787" y="1179835"/>
                  <a:pt x="1088149" y="1167556"/>
                </a:cubicBezTo>
                <a:cubicBezTo>
                  <a:pt x="1088149" y="1164691"/>
                  <a:pt x="1088968" y="1162850"/>
                  <a:pt x="1090606" y="1162031"/>
                </a:cubicBezTo>
                <a:close/>
                <a:moveTo>
                  <a:pt x="8983092" y="1161110"/>
                </a:moveTo>
                <a:cubicBezTo>
                  <a:pt x="8985752" y="1160906"/>
                  <a:pt x="8988310" y="1161417"/>
                  <a:pt x="8990766" y="1162645"/>
                </a:cubicBezTo>
                <a:cubicBezTo>
                  <a:pt x="8999770" y="1166738"/>
                  <a:pt x="9007955" y="1171649"/>
                  <a:pt x="9015322" y="1177379"/>
                </a:cubicBezTo>
                <a:cubicBezTo>
                  <a:pt x="9020234" y="1181472"/>
                  <a:pt x="9020643" y="1186383"/>
                  <a:pt x="9016550" y="1192113"/>
                </a:cubicBezTo>
                <a:cubicBezTo>
                  <a:pt x="9011639" y="1198661"/>
                  <a:pt x="9005909" y="1206847"/>
                  <a:pt x="8999360" y="1216670"/>
                </a:cubicBezTo>
                <a:cubicBezTo>
                  <a:pt x="9001816" y="1216670"/>
                  <a:pt x="9003862" y="1217488"/>
                  <a:pt x="9005500" y="1219125"/>
                </a:cubicBezTo>
                <a:cubicBezTo>
                  <a:pt x="9012048" y="1227311"/>
                  <a:pt x="9010820" y="1233041"/>
                  <a:pt x="9001816" y="1236315"/>
                </a:cubicBezTo>
                <a:cubicBezTo>
                  <a:pt x="8999360" y="1237133"/>
                  <a:pt x="8994449" y="1238361"/>
                  <a:pt x="8987082" y="1239998"/>
                </a:cubicBezTo>
                <a:cubicBezTo>
                  <a:pt x="8982171" y="1240817"/>
                  <a:pt x="8978487" y="1241635"/>
                  <a:pt x="8976032" y="1242454"/>
                </a:cubicBezTo>
                <a:cubicBezTo>
                  <a:pt x="8984217" y="1248184"/>
                  <a:pt x="8987491" y="1253505"/>
                  <a:pt x="8985854" y="1258416"/>
                </a:cubicBezTo>
                <a:cubicBezTo>
                  <a:pt x="8985036" y="1259234"/>
                  <a:pt x="8985036" y="1260053"/>
                  <a:pt x="8985854" y="1260872"/>
                </a:cubicBezTo>
                <a:cubicBezTo>
                  <a:pt x="8985854" y="1261690"/>
                  <a:pt x="8985854" y="1262509"/>
                  <a:pt x="8985854" y="1263327"/>
                </a:cubicBezTo>
                <a:cubicBezTo>
                  <a:pt x="8989128" y="1262509"/>
                  <a:pt x="8992812" y="1261281"/>
                  <a:pt x="8996905" y="1259644"/>
                </a:cubicBezTo>
                <a:cubicBezTo>
                  <a:pt x="9000179" y="1258007"/>
                  <a:pt x="9002225" y="1257188"/>
                  <a:pt x="9003044" y="1257188"/>
                </a:cubicBezTo>
                <a:cubicBezTo>
                  <a:pt x="9012867" y="1253914"/>
                  <a:pt x="9020234" y="1253505"/>
                  <a:pt x="9025145" y="1255960"/>
                </a:cubicBezTo>
                <a:cubicBezTo>
                  <a:pt x="9030056" y="1257597"/>
                  <a:pt x="9033330" y="1259644"/>
                  <a:pt x="9034968" y="1262099"/>
                </a:cubicBezTo>
                <a:cubicBezTo>
                  <a:pt x="9035786" y="1263736"/>
                  <a:pt x="9036605" y="1264964"/>
                  <a:pt x="9037423" y="1265783"/>
                </a:cubicBezTo>
                <a:cubicBezTo>
                  <a:pt x="9042335" y="1272331"/>
                  <a:pt x="9041516" y="1277243"/>
                  <a:pt x="9034968" y="1280517"/>
                </a:cubicBezTo>
                <a:cubicBezTo>
                  <a:pt x="9030875" y="1281335"/>
                  <a:pt x="9024736" y="1282973"/>
                  <a:pt x="9016550" y="1285428"/>
                </a:cubicBezTo>
                <a:cubicBezTo>
                  <a:pt x="9005909" y="1287065"/>
                  <a:pt x="8998133" y="1288702"/>
                  <a:pt x="8993221" y="1290339"/>
                </a:cubicBezTo>
                <a:cubicBezTo>
                  <a:pt x="8993221" y="1290339"/>
                  <a:pt x="8993631" y="1290749"/>
                  <a:pt x="8994449" y="1291567"/>
                </a:cubicBezTo>
                <a:cubicBezTo>
                  <a:pt x="9006727" y="1325947"/>
                  <a:pt x="9025554" y="1350094"/>
                  <a:pt x="9050929" y="1364009"/>
                </a:cubicBezTo>
                <a:cubicBezTo>
                  <a:pt x="9056659" y="1365647"/>
                  <a:pt x="9060343" y="1364828"/>
                  <a:pt x="9061980" y="1361554"/>
                </a:cubicBezTo>
                <a:cubicBezTo>
                  <a:pt x="9068528" y="1347638"/>
                  <a:pt x="9073849" y="1334541"/>
                  <a:pt x="9077942" y="1322263"/>
                </a:cubicBezTo>
                <a:cubicBezTo>
                  <a:pt x="9078760" y="1320626"/>
                  <a:pt x="9079579" y="1319807"/>
                  <a:pt x="9080397" y="1319807"/>
                </a:cubicBezTo>
                <a:cubicBezTo>
                  <a:pt x="9082034" y="1319807"/>
                  <a:pt x="9082853" y="1320626"/>
                  <a:pt x="9082853" y="1322263"/>
                </a:cubicBezTo>
                <a:cubicBezTo>
                  <a:pt x="9085309" y="1336179"/>
                  <a:pt x="9086946" y="1347638"/>
                  <a:pt x="9087764" y="1356642"/>
                </a:cubicBezTo>
                <a:cubicBezTo>
                  <a:pt x="9089401" y="1369739"/>
                  <a:pt x="9092266" y="1382427"/>
                  <a:pt x="9096359" y="1394705"/>
                </a:cubicBezTo>
                <a:cubicBezTo>
                  <a:pt x="9097996" y="1402891"/>
                  <a:pt x="9093494" y="1406984"/>
                  <a:pt x="9082853" y="1406984"/>
                </a:cubicBezTo>
                <a:cubicBezTo>
                  <a:pt x="9046837" y="1402072"/>
                  <a:pt x="9017369" y="1386520"/>
                  <a:pt x="8994449" y="1360326"/>
                </a:cubicBezTo>
                <a:cubicBezTo>
                  <a:pt x="8979715" y="1341499"/>
                  <a:pt x="8968665" y="1320626"/>
                  <a:pt x="8961298" y="1297706"/>
                </a:cubicBezTo>
                <a:cubicBezTo>
                  <a:pt x="8959661" y="1297706"/>
                  <a:pt x="8956386" y="1298525"/>
                  <a:pt x="8951475" y="1300162"/>
                </a:cubicBezTo>
                <a:cubicBezTo>
                  <a:pt x="8947382" y="1300981"/>
                  <a:pt x="8944108" y="1301799"/>
                  <a:pt x="8941652" y="1302618"/>
                </a:cubicBezTo>
                <a:cubicBezTo>
                  <a:pt x="8933467" y="1305892"/>
                  <a:pt x="8926918" y="1305892"/>
                  <a:pt x="8922007" y="1302618"/>
                </a:cubicBezTo>
                <a:cubicBezTo>
                  <a:pt x="8919551" y="1300981"/>
                  <a:pt x="8916686" y="1298934"/>
                  <a:pt x="8913412" y="1296479"/>
                </a:cubicBezTo>
                <a:cubicBezTo>
                  <a:pt x="8910957" y="1295660"/>
                  <a:pt x="8909319" y="1294842"/>
                  <a:pt x="8908501" y="1294023"/>
                </a:cubicBezTo>
                <a:cubicBezTo>
                  <a:pt x="8907682" y="1306301"/>
                  <a:pt x="8906045" y="1320626"/>
                  <a:pt x="8903590" y="1336997"/>
                </a:cubicBezTo>
                <a:cubicBezTo>
                  <a:pt x="8903590" y="1339453"/>
                  <a:pt x="8903590" y="1341090"/>
                  <a:pt x="8903590" y="1341908"/>
                </a:cubicBezTo>
                <a:cubicBezTo>
                  <a:pt x="8907682" y="1341090"/>
                  <a:pt x="8919961" y="1337816"/>
                  <a:pt x="8940424" y="1332086"/>
                </a:cubicBezTo>
                <a:cubicBezTo>
                  <a:pt x="8945336" y="1331267"/>
                  <a:pt x="8948610" y="1330449"/>
                  <a:pt x="8950247" y="1329630"/>
                </a:cubicBezTo>
                <a:cubicBezTo>
                  <a:pt x="8954340" y="1327993"/>
                  <a:pt x="8956796" y="1327584"/>
                  <a:pt x="8957614" y="1328402"/>
                </a:cubicBezTo>
                <a:cubicBezTo>
                  <a:pt x="8958433" y="1330039"/>
                  <a:pt x="8957614" y="1332086"/>
                  <a:pt x="8955158" y="1334541"/>
                </a:cubicBezTo>
                <a:cubicBezTo>
                  <a:pt x="8952703" y="1336997"/>
                  <a:pt x="8949019" y="1340681"/>
                  <a:pt x="8944108" y="1345592"/>
                </a:cubicBezTo>
                <a:cubicBezTo>
                  <a:pt x="8934285" y="1355415"/>
                  <a:pt x="8926100" y="1362372"/>
                  <a:pt x="8919551" y="1366465"/>
                </a:cubicBezTo>
                <a:cubicBezTo>
                  <a:pt x="8918733" y="1367284"/>
                  <a:pt x="8917914" y="1368102"/>
                  <a:pt x="8917096" y="1368921"/>
                </a:cubicBezTo>
                <a:cubicBezTo>
                  <a:pt x="8906454" y="1377106"/>
                  <a:pt x="8897041" y="1385292"/>
                  <a:pt x="8888856" y="1393477"/>
                </a:cubicBezTo>
                <a:cubicBezTo>
                  <a:pt x="8883944" y="1395114"/>
                  <a:pt x="8879851" y="1395114"/>
                  <a:pt x="8876577" y="1393477"/>
                </a:cubicBezTo>
                <a:cubicBezTo>
                  <a:pt x="8871666" y="1390203"/>
                  <a:pt x="8866755" y="1382018"/>
                  <a:pt x="8861843" y="1368921"/>
                </a:cubicBezTo>
                <a:cubicBezTo>
                  <a:pt x="8861025" y="1368102"/>
                  <a:pt x="8860615" y="1367693"/>
                  <a:pt x="8860615" y="1367693"/>
                </a:cubicBezTo>
                <a:cubicBezTo>
                  <a:pt x="8858978" y="1362782"/>
                  <a:pt x="8859797" y="1359507"/>
                  <a:pt x="8863071" y="1357870"/>
                </a:cubicBezTo>
                <a:cubicBezTo>
                  <a:pt x="8868801" y="1356233"/>
                  <a:pt x="8872484" y="1346410"/>
                  <a:pt x="8874122" y="1328402"/>
                </a:cubicBezTo>
                <a:cubicBezTo>
                  <a:pt x="8877396" y="1300571"/>
                  <a:pt x="8878624" y="1271922"/>
                  <a:pt x="8877805" y="1242454"/>
                </a:cubicBezTo>
                <a:cubicBezTo>
                  <a:pt x="8876986" y="1213805"/>
                  <a:pt x="8873303" y="1195387"/>
                  <a:pt x="8866755" y="1187202"/>
                </a:cubicBezTo>
                <a:cubicBezTo>
                  <a:pt x="8864299" y="1182290"/>
                  <a:pt x="8865936" y="1179425"/>
                  <a:pt x="8871666" y="1178607"/>
                </a:cubicBezTo>
                <a:cubicBezTo>
                  <a:pt x="8879851" y="1180244"/>
                  <a:pt x="8888446" y="1182290"/>
                  <a:pt x="8897450" y="1184746"/>
                </a:cubicBezTo>
                <a:cubicBezTo>
                  <a:pt x="8901543" y="1183927"/>
                  <a:pt x="8908501" y="1182290"/>
                  <a:pt x="8918323" y="1179835"/>
                </a:cubicBezTo>
                <a:cubicBezTo>
                  <a:pt x="8928146" y="1176560"/>
                  <a:pt x="8935513" y="1174514"/>
                  <a:pt x="8940424" y="1173695"/>
                </a:cubicBezTo>
                <a:cubicBezTo>
                  <a:pt x="8942062" y="1172877"/>
                  <a:pt x="8945745" y="1172058"/>
                  <a:pt x="8951475" y="1171240"/>
                </a:cubicBezTo>
                <a:cubicBezTo>
                  <a:pt x="8966209" y="1167147"/>
                  <a:pt x="8973985" y="1164691"/>
                  <a:pt x="8974804" y="1163873"/>
                </a:cubicBezTo>
                <a:cubicBezTo>
                  <a:pt x="8977669" y="1162236"/>
                  <a:pt x="8980431" y="1161315"/>
                  <a:pt x="8983092" y="1161110"/>
                </a:cubicBezTo>
                <a:close/>
                <a:moveTo>
                  <a:pt x="8659242" y="1161110"/>
                </a:moveTo>
                <a:cubicBezTo>
                  <a:pt x="8661902" y="1160906"/>
                  <a:pt x="8664460" y="1161417"/>
                  <a:pt x="8666916" y="1162645"/>
                </a:cubicBezTo>
                <a:cubicBezTo>
                  <a:pt x="8675920" y="1166738"/>
                  <a:pt x="8684105" y="1171649"/>
                  <a:pt x="8691472" y="1177379"/>
                </a:cubicBezTo>
                <a:cubicBezTo>
                  <a:pt x="8696384" y="1181472"/>
                  <a:pt x="8696793" y="1186383"/>
                  <a:pt x="8692700" y="1192113"/>
                </a:cubicBezTo>
                <a:cubicBezTo>
                  <a:pt x="8687789" y="1198661"/>
                  <a:pt x="8682059" y="1206847"/>
                  <a:pt x="8675510" y="1216670"/>
                </a:cubicBezTo>
                <a:cubicBezTo>
                  <a:pt x="8677966" y="1216670"/>
                  <a:pt x="8680012" y="1217488"/>
                  <a:pt x="8681650" y="1219125"/>
                </a:cubicBezTo>
                <a:cubicBezTo>
                  <a:pt x="8688198" y="1227311"/>
                  <a:pt x="8686970" y="1233041"/>
                  <a:pt x="8677966" y="1236315"/>
                </a:cubicBezTo>
                <a:cubicBezTo>
                  <a:pt x="8675510" y="1237133"/>
                  <a:pt x="8670599" y="1238361"/>
                  <a:pt x="8663232" y="1239998"/>
                </a:cubicBezTo>
                <a:cubicBezTo>
                  <a:pt x="8658321" y="1240817"/>
                  <a:pt x="8654637" y="1241635"/>
                  <a:pt x="8652182" y="1242454"/>
                </a:cubicBezTo>
                <a:cubicBezTo>
                  <a:pt x="8660367" y="1248184"/>
                  <a:pt x="8663641" y="1253505"/>
                  <a:pt x="8662004" y="1258416"/>
                </a:cubicBezTo>
                <a:cubicBezTo>
                  <a:pt x="8661186" y="1259234"/>
                  <a:pt x="8661186" y="1260053"/>
                  <a:pt x="8662004" y="1260872"/>
                </a:cubicBezTo>
                <a:cubicBezTo>
                  <a:pt x="8662004" y="1261690"/>
                  <a:pt x="8662004" y="1262509"/>
                  <a:pt x="8662004" y="1263327"/>
                </a:cubicBezTo>
                <a:cubicBezTo>
                  <a:pt x="8665278" y="1262509"/>
                  <a:pt x="8668962" y="1261281"/>
                  <a:pt x="8673055" y="1259644"/>
                </a:cubicBezTo>
                <a:cubicBezTo>
                  <a:pt x="8676329" y="1258007"/>
                  <a:pt x="8678375" y="1257188"/>
                  <a:pt x="8679194" y="1257188"/>
                </a:cubicBezTo>
                <a:cubicBezTo>
                  <a:pt x="8689017" y="1253914"/>
                  <a:pt x="8696384" y="1253505"/>
                  <a:pt x="8701295" y="1255960"/>
                </a:cubicBezTo>
                <a:cubicBezTo>
                  <a:pt x="8706206" y="1257597"/>
                  <a:pt x="8709480" y="1259644"/>
                  <a:pt x="8711118" y="1262099"/>
                </a:cubicBezTo>
                <a:cubicBezTo>
                  <a:pt x="8711936" y="1263736"/>
                  <a:pt x="8712755" y="1264964"/>
                  <a:pt x="8713573" y="1265783"/>
                </a:cubicBezTo>
                <a:cubicBezTo>
                  <a:pt x="8718485" y="1272331"/>
                  <a:pt x="8717666" y="1277243"/>
                  <a:pt x="8711118" y="1280517"/>
                </a:cubicBezTo>
                <a:cubicBezTo>
                  <a:pt x="8707025" y="1281335"/>
                  <a:pt x="8700886" y="1282973"/>
                  <a:pt x="8692700" y="1285428"/>
                </a:cubicBezTo>
                <a:cubicBezTo>
                  <a:pt x="8682059" y="1287065"/>
                  <a:pt x="8674283" y="1288702"/>
                  <a:pt x="8669371" y="1290339"/>
                </a:cubicBezTo>
                <a:cubicBezTo>
                  <a:pt x="8669371" y="1290339"/>
                  <a:pt x="8669781" y="1290749"/>
                  <a:pt x="8670599" y="1291567"/>
                </a:cubicBezTo>
                <a:cubicBezTo>
                  <a:pt x="8682877" y="1325947"/>
                  <a:pt x="8701704" y="1350094"/>
                  <a:pt x="8727079" y="1364009"/>
                </a:cubicBezTo>
                <a:cubicBezTo>
                  <a:pt x="8732809" y="1365647"/>
                  <a:pt x="8736493" y="1364828"/>
                  <a:pt x="8738130" y="1361554"/>
                </a:cubicBezTo>
                <a:cubicBezTo>
                  <a:pt x="8744678" y="1347638"/>
                  <a:pt x="8749999" y="1334541"/>
                  <a:pt x="8754092" y="1322263"/>
                </a:cubicBezTo>
                <a:cubicBezTo>
                  <a:pt x="8754910" y="1320626"/>
                  <a:pt x="8755729" y="1319807"/>
                  <a:pt x="8756547" y="1319807"/>
                </a:cubicBezTo>
                <a:cubicBezTo>
                  <a:pt x="8758184" y="1319807"/>
                  <a:pt x="8759003" y="1320626"/>
                  <a:pt x="8759003" y="1322263"/>
                </a:cubicBezTo>
                <a:cubicBezTo>
                  <a:pt x="8761459" y="1336179"/>
                  <a:pt x="8763096" y="1347638"/>
                  <a:pt x="8763914" y="1356642"/>
                </a:cubicBezTo>
                <a:cubicBezTo>
                  <a:pt x="8765551" y="1369739"/>
                  <a:pt x="8768416" y="1382427"/>
                  <a:pt x="8772509" y="1394705"/>
                </a:cubicBezTo>
                <a:cubicBezTo>
                  <a:pt x="8774146" y="1402891"/>
                  <a:pt x="8769644" y="1406984"/>
                  <a:pt x="8759003" y="1406984"/>
                </a:cubicBezTo>
                <a:cubicBezTo>
                  <a:pt x="8722987" y="1402072"/>
                  <a:pt x="8693519" y="1386520"/>
                  <a:pt x="8670599" y="1360326"/>
                </a:cubicBezTo>
                <a:cubicBezTo>
                  <a:pt x="8655865" y="1341499"/>
                  <a:pt x="8644815" y="1320626"/>
                  <a:pt x="8637448" y="1297706"/>
                </a:cubicBezTo>
                <a:cubicBezTo>
                  <a:pt x="8635811" y="1297706"/>
                  <a:pt x="8632536" y="1298525"/>
                  <a:pt x="8627625" y="1300162"/>
                </a:cubicBezTo>
                <a:cubicBezTo>
                  <a:pt x="8623532" y="1300981"/>
                  <a:pt x="8620258" y="1301799"/>
                  <a:pt x="8617802" y="1302618"/>
                </a:cubicBezTo>
                <a:cubicBezTo>
                  <a:pt x="8609617" y="1305892"/>
                  <a:pt x="8603068" y="1305892"/>
                  <a:pt x="8598157" y="1302618"/>
                </a:cubicBezTo>
                <a:cubicBezTo>
                  <a:pt x="8595701" y="1300981"/>
                  <a:pt x="8592836" y="1298934"/>
                  <a:pt x="8589562" y="1296479"/>
                </a:cubicBezTo>
                <a:cubicBezTo>
                  <a:pt x="8587107" y="1295660"/>
                  <a:pt x="8585469" y="1294842"/>
                  <a:pt x="8584651" y="1294023"/>
                </a:cubicBezTo>
                <a:cubicBezTo>
                  <a:pt x="8583832" y="1306301"/>
                  <a:pt x="8582195" y="1320626"/>
                  <a:pt x="8579740" y="1336997"/>
                </a:cubicBezTo>
                <a:cubicBezTo>
                  <a:pt x="8579740" y="1339453"/>
                  <a:pt x="8579740" y="1341090"/>
                  <a:pt x="8579740" y="1341908"/>
                </a:cubicBezTo>
                <a:cubicBezTo>
                  <a:pt x="8583832" y="1341090"/>
                  <a:pt x="8596111" y="1337816"/>
                  <a:pt x="8616574" y="1332086"/>
                </a:cubicBezTo>
                <a:cubicBezTo>
                  <a:pt x="8621486" y="1331267"/>
                  <a:pt x="8624760" y="1330449"/>
                  <a:pt x="8626397" y="1329630"/>
                </a:cubicBezTo>
                <a:cubicBezTo>
                  <a:pt x="8630490" y="1327993"/>
                  <a:pt x="8632946" y="1327584"/>
                  <a:pt x="8633764" y="1328402"/>
                </a:cubicBezTo>
                <a:cubicBezTo>
                  <a:pt x="8634583" y="1330039"/>
                  <a:pt x="8633764" y="1332086"/>
                  <a:pt x="8631308" y="1334541"/>
                </a:cubicBezTo>
                <a:cubicBezTo>
                  <a:pt x="8628853" y="1336997"/>
                  <a:pt x="8625169" y="1340681"/>
                  <a:pt x="8620258" y="1345592"/>
                </a:cubicBezTo>
                <a:cubicBezTo>
                  <a:pt x="8610435" y="1355415"/>
                  <a:pt x="8602250" y="1362372"/>
                  <a:pt x="8595701" y="1366465"/>
                </a:cubicBezTo>
                <a:cubicBezTo>
                  <a:pt x="8594883" y="1367284"/>
                  <a:pt x="8594064" y="1368102"/>
                  <a:pt x="8593246" y="1368921"/>
                </a:cubicBezTo>
                <a:cubicBezTo>
                  <a:pt x="8582604" y="1377106"/>
                  <a:pt x="8573191" y="1385292"/>
                  <a:pt x="8565006" y="1393477"/>
                </a:cubicBezTo>
                <a:cubicBezTo>
                  <a:pt x="8560094" y="1395114"/>
                  <a:pt x="8556001" y="1395114"/>
                  <a:pt x="8552727" y="1393477"/>
                </a:cubicBezTo>
                <a:cubicBezTo>
                  <a:pt x="8547816" y="1390203"/>
                  <a:pt x="8542905" y="1382018"/>
                  <a:pt x="8537993" y="1368921"/>
                </a:cubicBezTo>
                <a:cubicBezTo>
                  <a:pt x="8537175" y="1368102"/>
                  <a:pt x="8536765" y="1367693"/>
                  <a:pt x="8536765" y="1367693"/>
                </a:cubicBezTo>
                <a:cubicBezTo>
                  <a:pt x="8535128" y="1362782"/>
                  <a:pt x="8535947" y="1359507"/>
                  <a:pt x="8539221" y="1357870"/>
                </a:cubicBezTo>
                <a:cubicBezTo>
                  <a:pt x="8544951" y="1356233"/>
                  <a:pt x="8548634" y="1346410"/>
                  <a:pt x="8550272" y="1328402"/>
                </a:cubicBezTo>
                <a:cubicBezTo>
                  <a:pt x="8553546" y="1300571"/>
                  <a:pt x="8554774" y="1271922"/>
                  <a:pt x="8553955" y="1242454"/>
                </a:cubicBezTo>
                <a:cubicBezTo>
                  <a:pt x="8553136" y="1213805"/>
                  <a:pt x="8549453" y="1195387"/>
                  <a:pt x="8542905" y="1187202"/>
                </a:cubicBezTo>
                <a:cubicBezTo>
                  <a:pt x="8540449" y="1182290"/>
                  <a:pt x="8542086" y="1179425"/>
                  <a:pt x="8547816" y="1178607"/>
                </a:cubicBezTo>
                <a:cubicBezTo>
                  <a:pt x="8556001" y="1180244"/>
                  <a:pt x="8564596" y="1182290"/>
                  <a:pt x="8573600" y="1184746"/>
                </a:cubicBezTo>
                <a:cubicBezTo>
                  <a:pt x="8577693" y="1183927"/>
                  <a:pt x="8584651" y="1182290"/>
                  <a:pt x="8594473" y="1179835"/>
                </a:cubicBezTo>
                <a:cubicBezTo>
                  <a:pt x="8604296" y="1176560"/>
                  <a:pt x="8611663" y="1174514"/>
                  <a:pt x="8616574" y="1173695"/>
                </a:cubicBezTo>
                <a:cubicBezTo>
                  <a:pt x="8618212" y="1172877"/>
                  <a:pt x="8621895" y="1172058"/>
                  <a:pt x="8627625" y="1171240"/>
                </a:cubicBezTo>
                <a:cubicBezTo>
                  <a:pt x="8642359" y="1167147"/>
                  <a:pt x="8650135" y="1164691"/>
                  <a:pt x="8650954" y="1163873"/>
                </a:cubicBezTo>
                <a:cubicBezTo>
                  <a:pt x="8653819" y="1162236"/>
                  <a:pt x="8656581" y="1161315"/>
                  <a:pt x="8659242" y="1161110"/>
                </a:cubicBezTo>
                <a:close/>
                <a:moveTo>
                  <a:pt x="2152716" y="1161110"/>
                </a:moveTo>
                <a:cubicBezTo>
                  <a:pt x="2155170" y="1160906"/>
                  <a:pt x="2157627" y="1161417"/>
                  <a:pt x="2160082" y="1162645"/>
                </a:cubicBezTo>
                <a:cubicBezTo>
                  <a:pt x="2165813" y="1165919"/>
                  <a:pt x="2171543" y="1171240"/>
                  <a:pt x="2177271" y="1178607"/>
                </a:cubicBezTo>
                <a:cubicBezTo>
                  <a:pt x="2181365" y="1184337"/>
                  <a:pt x="2180955" y="1189248"/>
                  <a:pt x="2176045" y="1193341"/>
                </a:cubicBezTo>
                <a:cubicBezTo>
                  <a:pt x="2169496" y="1198252"/>
                  <a:pt x="2165403" y="1207665"/>
                  <a:pt x="2163766" y="1221581"/>
                </a:cubicBezTo>
                <a:cubicBezTo>
                  <a:pt x="2162948" y="1227311"/>
                  <a:pt x="2165403" y="1229766"/>
                  <a:pt x="2171133" y="1228948"/>
                </a:cubicBezTo>
                <a:cubicBezTo>
                  <a:pt x="2174406" y="1228948"/>
                  <a:pt x="2179318" y="1227311"/>
                  <a:pt x="2185866" y="1224037"/>
                </a:cubicBezTo>
                <a:cubicBezTo>
                  <a:pt x="2187504" y="1223218"/>
                  <a:pt x="2188732" y="1222809"/>
                  <a:pt x="2189550" y="1222809"/>
                </a:cubicBezTo>
                <a:cubicBezTo>
                  <a:pt x="2196098" y="1219535"/>
                  <a:pt x="2201829" y="1219125"/>
                  <a:pt x="2206741" y="1221581"/>
                </a:cubicBezTo>
                <a:cubicBezTo>
                  <a:pt x="2212469" y="1224855"/>
                  <a:pt x="2216972" y="1228129"/>
                  <a:pt x="2220246" y="1231404"/>
                </a:cubicBezTo>
                <a:cubicBezTo>
                  <a:pt x="2225976" y="1237133"/>
                  <a:pt x="2225566" y="1243273"/>
                  <a:pt x="2219018" y="1249821"/>
                </a:cubicBezTo>
                <a:cubicBezTo>
                  <a:pt x="2209195" y="1254732"/>
                  <a:pt x="2194462" y="1257597"/>
                  <a:pt x="2174815" y="1258416"/>
                </a:cubicBezTo>
                <a:cubicBezTo>
                  <a:pt x="2164994" y="1259234"/>
                  <a:pt x="2155581" y="1257597"/>
                  <a:pt x="2146576" y="1253505"/>
                </a:cubicBezTo>
                <a:cubicBezTo>
                  <a:pt x="2137572" y="1249412"/>
                  <a:pt x="2133479" y="1240817"/>
                  <a:pt x="2134299" y="1227720"/>
                </a:cubicBezTo>
                <a:cubicBezTo>
                  <a:pt x="2133479" y="1217897"/>
                  <a:pt x="2134299" y="1207665"/>
                  <a:pt x="2136753" y="1197024"/>
                </a:cubicBezTo>
                <a:cubicBezTo>
                  <a:pt x="2137572" y="1195387"/>
                  <a:pt x="2137572" y="1194159"/>
                  <a:pt x="2136753" y="1193341"/>
                </a:cubicBezTo>
                <a:cubicBezTo>
                  <a:pt x="2135935" y="1192522"/>
                  <a:pt x="2135117" y="1192522"/>
                  <a:pt x="2134299" y="1193341"/>
                </a:cubicBezTo>
                <a:cubicBezTo>
                  <a:pt x="2131842" y="1194978"/>
                  <a:pt x="2127340" y="1197024"/>
                  <a:pt x="2120791" y="1199480"/>
                </a:cubicBezTo>
                <a:cubicBezTo>
                  <a:pt x="2120791" y="1206028"/>
                  <a:pt x="2119564" y="1213395"/>
                  <a:pt x="2117108" y="1221581"/>
                </a:cubicBezTo>
                <a:cubicBezTo>
                  <a:pt x="2112198" y="1246138"/>
                  <a:pt x="2091324" y="1267011"/>
                  <a:pt x="2054489" y="1284200"/>
                </a:cubicBezTo>
                <a:cubicBezTo>
                  <a:pt x="2052033" y="1286656"/>
                  <a:pt x="2049987" y="1287065"/>
                  <a:pt x="2048350" y="1285428"/>
                </a:cubicBezTo>
                <a:cubicBezTo>
                  <a:pt x="2048350" y="1287884"/>
                  <a:pt x="2047531" y="1291977"/>
                  <a:pt x="2045894" y="1297706"/>
                </a:cubicBezTo>
                <a:cubicBezTo>
                  <a:pt x="2045076" y="1303436"/>
                  <a:pt x="2044257" y="1307938"/>
                  <a:pt x="2043438" y="1311213"/>
                </a:cubicBezTo>
                <a:cubicBezTo>
                  <a:pt x="2041801" y="1325947"/>
                  <a:pt x="2040574" y="1335360"/>
                  <a:pt x="2039754" y="1339453"/>
                </a:cubicBezTo>
                <a:cubicBezTo>
                  <a:pt x="2043030" y="1337816"/>
                  <a:pt x="2048759" y="1334132"/>
                  <a:pt x="2056944" y="1328402"/>
                </a:cubicBezTo>
                <a:cubicBezTo>
                  <a:pt x="2065129" y="1322672"/>
                  <a:pt x="2070451" y="1318989"/>
                  <a:pt x="2072907" y="1317352"/>
                </a:cubicBezTo>
                <a:cubicBezTo>
                  <a:pt x="2076181" y="1314896"/>
                  <a:pt x="2078226" y="1314078"/>
                  <a:pt x="2079046" y="1314896"/>
                </a:cubicBezTo>
                <a:cubicBezTo>
                  <a:pt x="2079046" y="1315715"/>
                  <a:pt x="2078226" y="1318170"/>
                  <a:pt x="2076590" y="1322263"/>
                </a:cubicBezTo>
                <a:cubicBezTo>
                  <a:pt x="2074952" y="1324719"/>
                  <a:pt x="2072496" y="1328812"/>
                  <a:pt x="2069223" y="1334541"/>
                </a:cubicBezTo>
                <a:cubicBezTo>
                  <a:pt x="2062674" y="1347638"/>
                  <a:pt x="2056535" y="1357870"/>
                  <a:pt x="2050805" y="1365237"/>
                </a:cubicBezTo>
                <a:cubicBezTo>
                  <a:pt x="2049168" y="1367693"/>
                  <a:pt x="2046303" y="1372195"/>
                  <a:pt x="2042210" y="1378743"/>
                </a:cubicBezTo>
                <a:cubicBezTo>
                  <a:pt x="2036480" y="1386929"/>
                  <a:pt x="2032797" y="1392250"/>
                  <a:pt x="2031160" y="1394705"/>
                </a:cubicBezTo>
                <a:cubicBezTo>
                  <a:pt x="2027068" y="1397979"/>
                  <a:pt x="2022156" y="1397979"/>
                  <a:pt x="2016426" y="1394705"/>
                </a:cubicBezTo>
                <a:cubicBezTo>
                  <a:pt x="2008240" y="1388157"/>
                  <a:pt x="2002510" y="1379971"/>
                  <a:pt x="1999236" y="1370149"/>
                </a:cubicBezTo>
                <a:cubicBezTo>
                  <a:pt x="1997599" y="1363600"/>
                  <a:pt x="1998418" y="1359098"/>
                  <a:pt x="2001692" y="1356642"/>
                </a:cubicBezTo>
                <a:cubicBezTo>
                  <a:pt x="2007422" y="1351731"/>
                  <a:pt x="2010287" y="1341499"/>
                  <a:pt x="2010287" y="1325947"/>
                </a:cubicBezTo>
                <a:cubicBezTo>
                  <a:pt x="2011106" y="1305483"/>
                  <a:pt x="2011515" y="1291567"/>
                  <a:pt x="2011515" y="1284200"/>
                </a:cubicBezTo>
                <a:cubicBezTo>
                  <a:pt x="2009878" y="1285019"/>
                  <a:pt x="2006194" y="1286656"/>
                  <a:pt x="2000463" y="1289112"/>
                </a:cubicBezTo>
                <a:cubicBezTo>
                  <a:pt x="1995553" y="1291567"/>
                  <a:pt x="1991870" y="1293204"/>
                  <a:pt x="1989413" y="1294023"/>
                </a:cubicBezTo>
                <a:cubicBezTo>
                  <a:pt x="1986958" y="1295660"/>
                  <a:pt x="1984093" y="1295660"/>
                  <a:pt x="1980819" y="1294023"/>
                </a:cubicBezTo>
                <a:cubicBezTo>
                  <a:pt x="1978363" y="1292386"/>
                  <a:pt x="1972224" y="1286656"/>
                  <a:pt x="1962402" y="1276833"/>
                </a:cubicBezTo>
                <a:cubicBezTo>
                  <a:pt x="1959127" y="1271922"/>
                  <a:pt x="1960355" y="1268648"/>
                  <a:pt x="1966085" y="1267011"/>
                </a:cubicBezTo>
                <a:cubicBezTo>
                  <a:pt x="1993916" y="1262099"/>
                  <a:pt x="2011106" y="1255960"/>
                  <a:pt x="2017653" y="1248593"/>
                </a:cubicBezTo>
                <a:cubicBezTo>
                  <a:pt x="2021747" y="1244500"/>
                  <a:pt x="2026659" y="1243682"/>
                  <a:pt x="2032388" y="1246138"/>
                </a:cubicBezTo>
                <a:cubicBezTo>
                  <a:pt x="2043030" y="1251049"/>
                  <a:pt x="2049578" y="1255960"/>
                  <a:pt x="2052033" y="1260872"/>
                </a:cubicBezTo>
                <a:cubicBezTo>
                  <a:pt x="2056126" y="1265783"/>
                  <a:pt x="2056535" y="1269466"/>
                  <a:pt x="2053262" y="1271922"/>
                </a:cubicBezTo>
                <a:cubicBezTo>
                  <a:pt x="2053262" y="1272741"/>
                  <a:pt x="2052852" y="1273968"/>
                  <a:pt x="2052033" y="1275606"/>
                </a:cubicBezTo>
                <a:lnTo>
                  <a:pt x="2051462" y="1277323"/>
                </a:lnTo>
                <a:lnTo>
                  <a:pt x="2079966" y="1245217"/>
                </a:lnTo>
                <a:cubicBezTo>
                  <a:pt x="2086310" y="1233962"/>
                  <a:pt x="2089278" y="1222399"/>
                  <a:pt x="2088868" y="1210530"/>
                </a:cubicBezTo>
                <a:cubicBezTo>
                  <a:pt x="2088868" y="1200708"/>
                  <a:pt x="2086412" y="1192113"/>
                  <a:pt x="2081501" y="1184746"/>
                </a:cubicBezTo>
                <a:cubicBezTo>
                  <a:pt x="2079046" y="1181472"/>
                  <a:pt x="2078635" y="1178607"/>
                  <a:pt x="2080274" y="1176151"/>
                </a:cubicBezTo>
                <a:cubicBezTo>
                  <a:pt x="2081911" y="1172877"/>
                  <a:pt x="2084775" y="1172058"/>
                  <a:pt x="2088868" y="1173695"/>
                </a:cubicBezTo>
                <a:cubicBezTo>
                  <a:pt x="2095416" y="1175333"/>
                  <a:pt x="2101965" y="1177379"/>
                  <a:pt x="2108514" y="1179835"/>
                </a:cubicBezTo>
                <a:cubicBezTo>
                  <a:pt x="2115062" y="1177379"/>
                  <a:pt x="2120383" y="1175333"/>
                  <a:pt x="2124475" y="1173695"/>
                </a:cubicBezTo>
                <a:cubicBezTo>
                  <a:pt x="2133479" y="1169603"/>
                  <a:pt x="2140438" y="1166328"/>
                  <a:pt x="2145349" y="1163873"/>
                </a:cubicBezTo>
                <a:cubicBezTo>
                  <a:pt x="2147804" y="1162236"/>
                  <a:pt x="2150260" y="1161315"/>
                  <a:pt x="2152716" y="1161110"/>
                </a:cubicBezTo>
                <a:close/>
                <a:moveTo>
                  <a:pt x="5406278" y="1157734"/>
                </a:moveTo>
                <a:cubicBezTo>
                  <a:pt x="5421830" y="1162645"/>
                  <a:pt x="5432881" y="1169603"/>
                  <a:pt x="5439429" y="1178607"/>
                </a:cubicBezTo>
                <a:cubicBezTo>
                  <a:pt x="5442703" y="1182700"/>
                  <a:pt x="5442294" y="1186383"/>
                  <a:pt x="5438201" y="1189657"/>
                </a:cubicBezTo>
                <a:cubicBezTo>
                  <a:pt x="5438201" y="1191294"/>
                  <a:pt x="5436155" y="1196206"/>
                  <a:pt x="5432062" y="1204391"/>
                </a:cubicBezTo>
                <a:cubicBezTo>
                  <a:pt x="5430425" y="1206028"/>
                  <a:pt x="5429606" y="1207256"/>
                  <a:pt x="5429606" y="1208075"/>
                </a:cubicBezTo>
                <a:cubicBezTo>
                  <a:pt x="5426332" y="1215442"/>
                  <a:pt x="5422239" y="1222399"/>
                  <a:pt x="5417328" y="1228948"/>
                </a:cubicBezTo>
                <a:cubicBezTo>
                  <a:pt x="5418965" y="1228948"/>
                  <a:pt x="5421421" y="1228539"/>
                  <a:pt x="5424695" y="1227720"/>
                </a:cubicBezTo>
                <a:cubicBezTo>
                  <a:pt x="5427969" y="1227720"/>
                  <a:pt x="5430425" y="1227720"/>
                  <a:pt x="5432062" y="1227720"/>
                </a:cubicBezTo>
                <a:cubicBezTo>
                  <a:pt x="5440248" y="1226083"/>
                  <a:pt x="5449661" y="1223627"/>
                  <a:pt x="5460302" y="1220353"/>
                </a:cubicBezTo>
                <a:cubicBezTo>
                  <a:pt x="5465214" y="1217897"/>
                  <a:pt x="5470125" y="1218307"/>
                  <a:pt x="5475036" y="1221581"/>
                </a:cubicBezTo>
                <a:cubicBezTo>
                  <a:pt x="5486496" y="1228129"/>
                  <a:pt x="5494272" y="1235087"/>
                  <a:pt x="5498365" y="1242454"/>
                </a:cubicBezTo>
                <a:cubicBezTo>
                  <a:pt x="5500821" y="1245728"/>
                  <a:pt x="5500411" y="1251049"/>
                  <a:pt x="5497137" y="1258416"/>
                </a:cubicBezTo>
                <a:cubicBezTo>
                  <a:pt x="5494682" y="1264146"/>
                  <a:pt x="5493044" y="1273968"/>
                  <a:pt x="5492226" y="1287884"/>
                </a:cubicBezTo>
                <a:cubicBezTo>
                  <a:pt x="5489770" y="1321445"/>
                  <a:pt x="5485268" y="1348866"/>
                  <a:pt x="5478720" y="1370149"/>
                </a:cubicBezTo>
                <a:cubicBezTo>
                  <a:pt x="5472171" y="1389794"/>
                  <a:pt x="5463167" y="1402481"/>
                  <a:pt x="5451707" y="1408211"/>
                </a:cubicBezTo>
                <a:cubicBezTo>
                  <a:pt x="5443522" y="1410667"/>
                  <a:pt x="5436973" y="1407802"/>
                  <a:pt x="5432062" y="1399617"/>
                </a:cubicBezTo>
                <a:cubicBezTo>
                  <a:pt x="5424695" y="1384064"/>
                  <a:pt x="5414054" y="1371376"/>
                  <a:pt x="5400138" y="1361554"/>
                </a:cubicBezTo>
                <a:cubicBezTo>
                  <a:pt x="5398501" y="1359917"/>
                  <a:pt x="5397683" y="1358689"/>
                  <a:pt x="5397683" y="1357870"/>
                </a:cubicBezTo>
                <a:cubicBezTo>
                  <a:pt x="5397683" y="1357052"/>
                  <a:pt x="5398911" y="1356642"/>
                  <a:pt x="5401366" y="1356642"/>
                </a:cubicBezTo>
                <a:cubicBezTo>
                  <a:pt x="5411189" y="1359098"/>
                  <a:pt x="5421830" y="1361144"/>
                  <a:pt x="5433290" y="1362782"/>
                </a:cubicBezTo>
                <a:cubicBezTo>
                  <a:pt x="5439838" y="1363600"/>
                  <a:pt x="5443522" y="1361963"/>
                  <a:pt x="5444340" y="1357870"/>
                </a:cubicBezTo>
                <a:cubicBezTo>
                  <a:pt x="5452526" y="1339862"/>
                  <a:pt x="5456209" y="1305073"/>
                  <a:pt x="5455391" y="1253505"/>
                </a:cubicBezTo>
                <a:cubicBezTo>
                  <a:pt x="5455391" y="1250230"/>
                  <a:pt x="5453345" y="1248593"/>
                  <a:pt x="5449252" y="1248593"/>
                </a:cubicBezTo>
                <a:cubicBezTo>
                  <a:pt x="5443522" y="1248593"/>
                  <a:pt x="5434518" y="1250230"/>
                  <a:pt x="5422239" y="1253505"/>
                </a:cubicBezTo>
                <a:cubicBezTo>
                  <a:pt x="5419784" y="1254323"/>
                  <a:pt x="5418147" y="1254732"/>
                  <a:pt x="5417328" y="1254732"/>
                </a:cubicBezTo>
                <a:cubicBezTo>
                  <a:pt x="5416510" y="1254732"/>
                  <a:pt x="5415691" y="1254732"/>
                  <a:pt x="5414872" y="1254732"/>
                </a:cubicBezTo>
                <a:cubicBezTo>
                  <a:pt x="5411598" y="1255551"/>
                  <a:pt x="5409143" y="1255142"/>
                  <a:pt x="5407505" y="1253505"/>
                </a:cubicBezTo>
                <a:cubicBezTo>
                  <a:pt x="5405868" y="1253505"/>
                  <a:pt x="5403822" y="1252686"/>
                  <a:pt x="5401366" y="1251049"/>
                </a:cubicBezTo>
                <a:cubicBezTo>
                  <a:pt x="5400548" y="1251867"/>
                  <a:pt x="5398911" y="1253505"/>
                  <a:pt x="5396455" y="1255960"/>
                </a:cubicBezTo>
                <a:cubicBezTo>
                  <a:pt x="5390725" y="1264146"/>
                  <a:pt x="5385814" y="1269876"/>
                  <a:pt x="5381721" y="1273150"/>
                </a:cubicBezTo>
                <a:cubicBezTo>
                  <a:pt x="5392362" y="1274787"/>
                  <a:pt x="5403822" y="1277652"/>
                  <a:pt x="5416100" y="1281745"/>
                </a:cubicBezTo>
                <a:cubicBezTo>
                  <a:pt x="5428379" y="1284200"/>
                  <a:pt x="5434927" y="1293614"/>
                  <a:pt x="5435746" y="1309985"/>
                </a:cubicBezTo>
                <a:cubicBezTo>
                  <a:pt x="5432471" y="1327174"/>
                  <a:pt x="5424286" y="1331677"/>
                  <a:pt x="5411189" y="1323491"/>
                </a:cubicBezTo>
                <a:cubicBezTo>
                  <a:pt x="5403003" y="1316943"/>
                  <a:pt x="5392362" y="1303436"/>
                  <a:pt x="5379265" y="1282973"/>
                </a:cubicBezTo>
                <a:cubicBezTo>
                  <a:pt x="5377628" y="1280517"/>
                  <a:pt x="5376400" y="1278880"/>
                  <a:pt x="5375582" y="1278061"/>
                </a:cubicBezTo>
                <a:cubicBezTo>
                  <a:pt x="5371489" y="1282154"/>
                  <a:pt x="5367396" y="1285428"/>
                  <a:pt x="5363304" y="1287884"/>
                </a:cubicBezTo>
                <a:cubicBezTo>
                  <a:pt x="5363304" y="1287884"/>
                  <a:pt x="5362894" y="1287884"/>
                  <a:pt x="5362076" y="1287884"/>
                </a:cubicBezTo>
                <a:cubicBezTo>
                  <a:pt x="5362076" y="1297706"/>
                  <a:pt x="5362076" y="1307120"/>
                  <a:pt x="5362076" y="1316124"/>
                </a:cubicBezTo>
                <a:cubicBezTo>
                  <a:pt x="5362894" y="1325128"/>
                  <a:pt x="5362894" y="1335769"/>
                  <a:pt x="5362076" y="1348048"/>
                </a:cubicBezTo>
                <a:cubicBezTo>
                  <a:pt x="5362076" y="1353777"/>
                  <a:pt x="5362076" y="1357870"/>
                  <a:pt x="5362076" y="1360326"/>
                </a:cubicBezTo>
                <a:cubicBezTo>
                  <a:pt x="5361257" y="1371786"/>
                  <a:pt x="5356346" y="1377516"/>
                  <a:pt x="5347342" y="1377516"/>
                </a:cubicBezTo>
                <a:cubicBezTo>
                  <a:pt x="5337519" y="1376697"/>
                  <a:pt x="5331789" y="1370149"/>
                  <a:pt x="5330152" y="1357870"/>
                </a:cubicBezTo>
                <a:cubicBezTo>
                  <a:pt x="5315418" y="1359507"/>
                  <a:pt x="5304777" y="1360326"/>
                  <a:pt x="5298228" y="1360326"/>
                </a:cubicBezTo>
                <a:lnTo>
                  <a:pt x="5297001" y="1360326"/>
                </a:lnTo>
                <a:cubicBezTo>
                  <a:pt x="5297001" y="1366874"/>
                  <a:pt x="5295773" y="1371376"/>
                  <a:pt x="5293317" y="1373832"/>
                </a:cubicBezTo>
                <a:cubicBezTo>
                  <a:pt x="5288406" y="1377106"/>
                  <a:pt x="5283085" y="1377106"/>
                  <a:pt x="5277355" y="1373832"/>
                </a:cubicBezTo>
                <a:cubicBezTo>
                  <a:pt x="5270807" y="1366465"/>
                  <a:pt x="5267533" y="1359507"/>
                  <a:pt x="5267533" y="1352959"/>
                </a:cubicBezTo>
                <a:cubicBezTo>
                  <a:pt x="5268351" y="1342318"/>
                  <a:pt x="5267942" y="1320626"/>
                  <a:pt x="5266305" y="1287884"/>
                </a:cubicBezTo>
                <a:cubicBezTo>
                  <a:pt x="5266305" y="1266601"/>
                  <a:pt x="5263440" y="1252686"/>
                  <a:pt x="5257710" y="1246138"/>
                </a:cubicBezTo>
                <a:cubicBezTo>
                  <a:pt x="5255254" y="1240408"/>
                  <a:pt x="5256482" y="1237133"/>
                  <a:pt x="5261393" y="1236315"/>
                </a:cubicBezTo>
                <a:cubicBezTo>
                  <a:pt x="5263849" y="1236315"/>
                  <a:pt x="5269170" y="1237133"/>
                  <a:pt x="5277355" y="1238771"/>
                </a:cubicBezTo>
                <a:cubicBezTo>
                  <a:pt x="5280630" y="1239589"/>
                  <a:pt x="5283085" y="1239998"/>
                  <a:pt x="5284722" y="1239998"/>
                </a:cubicBezTo>
                <a:cubicBezTo>
                  <a:pt x="5286359" y="1236724"/>
                  <a:pt x="5288815" y="1232222"/>
                  <a:pt x="5292089" y="1226492"/>
                </a:cubicBezTo>
                <a:cubicBezTo>
                  <a:pt x="5295363" y="1220762"/>
                  <a:pt x="5297819" y="1216260"/>
                  <a:pt x="5299456" y="1212986"/>
                </a:cubicBezTo>
                <a:cubicBezTo>
                  <a:pt x="5306005" y="1195796"/>
                  <a:pt x="5308460" y="1185155"/>
                  <a:pt x="5306823" y="1181062"/>
                </a:cubicBezTo>
                <a:cubicBezTo>
                  <a:pt x="5305186" y="1175333"/>
                  <a:pt x="5308460" y="1172058"/>
                  <a:pt x="5316646" y="1171240"/>
                </a:cubicBezTo>
                <a:cubicBezTo>
                  <a:pt x="5325650" y="1173695"/>
                  <a:pt x="5334245" y="1179425"/>
                  <a:pt x="5342430" y="1188429"/>
                </a:cubicBezTo>
                <a:cubicBezTo>
                  <a:pt x="5347342" y="1194978"/>
                  <a:pt x="5346932" y="1201526"/>
                  <a:pt x="5341203" y="1208075"/>
                </a:cubicBezTo>
                <a:cubicBezTo>
                  <a:pt x="5338747" y="1210530"/>
                  <a:pt x="5333836" y="1215442"/>
                  <a:pt x="5326469" y="1222809"/>
                </a:cubicBezTo>
                <a:cubicBezTo>
                  <a:pt x="5318283" y="1230176"/>
                  <a:pt x="5312553" y="1235496"/>
                  <a:pt x="5309279" y="1238771"/>
                </a:cubicBezTo>
                <a:cubicBezTo>
                  <a:pt x="5312553" y="1237952"/>
                  <a:pt x="5317055" y="1236315"/>
                  <a:pt x="5322785" y="1233859"/>
                </a:cubicBezTo>
                <a:cubicBezTo>
                  <a:pt x="5326878" y="1232222"/>
                  <a:pt x="5329334" y="1231404"/>
                  <a:pt x="5330152" y="1231404"/>
                </a:cubicBezTo>
                <a:cubicBezTo>
                  <a:pt x="5336701" y="1228948"/>
                  <a:pt x="5342430" y="1229357"/>
                  <a:pt x="5347342" y="1232631"/>
                </a:cubicBezTo>
                <a:cubicBezTo>
                  <a:pt x="5349797" y="1234268"/>
                  <a:pt x="5352662" y="1235906"/>
                  <a:pt x="5355937" y="1237543"/>
                </a:cubicBezTo>
                <a:cubicBezTo>
                  <a:pt x="5359211" y="1239998"/>
                  <a:pt x="5362076" y="1241635"/>
                  <a:pt x="5364531" y="1242454"/>
                </a:cubicBezTo>
                <a:cubicBezTo>
                  <a:pt x="5368624" y="1246547"/>
                  <a:pt x="5369443" y="1251049"/>
                  <a:pt x="5366987" y="1255960"/>
                </a:cubicBezTo>
                <a:cubicBezTo>
                  <a:pt x="5366168" y="1257597"/>
                  <a:pt x="5364941" y="1264146"/>
                  <a:pt x="5363304" y="1275606"/>
                </a:cubicBezTo>
                <a:cubicBezTo>
                  <a:pt x="5378038" y="1252686"/>
                  <a:pt x="5389088" y="1226492"/>
                  <a:pt x="5396455" y="1197024"/>
                </a:cubicBezTo>
                <a:cubicBezTo>
                  <a:pt x="5398911" y="1187202"/>
                  <a:pt x="5399729" y="1176151"/>
                  <a:pt x="5398911" y="1163873"/>
                </a:cubicBezTo>
                <a:cubicBezTo>
                  <a:pt x="5398092" y="1158143"/>
                  <a:pt x="5400548" y="1156097"/>
                  <a:pt x="5406278" y="1157734"/>
                </a:cubicBezTo>
                <a:close/>
                <a:moveTo>
                  <a:pt x="7700575" y="1156506"/>
                </a:moveTo>
                <a:cubicBezTo>
                  <a:pt x="7716127" y="1158961"/>
                  <a:pt x="7729224" y="1166738"/>
                  <a:pt x="7739865" y="1179835"/>
                </a:cubicBezTo>
                <a:cubicBezTo>
                  <a:pt x="7743139" y="1183109"/>
                  <a:pt x="7743958" y="1188839"/>
                  <a:pt x="7742321" y="1197024"/>
                </a:cubicBezTo>
                <a:cubicBezTo>
                  <a:pt x="7741503" y="1199480"/>
                  <a:pt x="7740275" y="1204801"/>
                  <a:pt x="7738637" y="1212986"/>
                </a:cubicBezTo>
                <a:cubicBezTo>
                  <a:pt x="7741911" y="1212168"/>
                  <a:pt x="7746413" y="1211349"/>
                  <a:pt x="7752143" y="1210530"/>
                </a:cubicBezTo>
                <a:cubicBezTo>
                  <a:pt x="7757055" y="1208893"/>
                  <a:pt x="7759920" y="1208075"/>
                  <a:pt x="7760739" y="1208075"/>
                </a:cubicBezTo>
                <a:cubicBezTo>
                  <a:pt x="7766468" y="1205619"/>
                  <a:pt x="7771789" y="1206028"/>
                  <a:pt x="7776700" y="1209303"/>
                </a:cubicBezTo>
                <a:cubicBezTo>
                  <a:pt x="7783249" y="1213395"/>
                  <a:pt x="7788569" y="1218716"/>
                  <a:pt x="7792662" y="1225264"/>
                </a:cubicBezTo>
                <a:cubicBezTo>
                  <a:pt x="7795936" y="1234268"/>
                  <a:pt x="7793071" y="1239180"/>
                  <a:pt x="7784067" y="1239998"/>
                </a:cubicBezTo>
                <a:cubicBezTo>
                  <a:pt x="7768515" y="1239998"/>
                  <a:pt x="7752962" y="1240408"/>
                  <a:pt x="7737409" y="1241226"/>
                </a:cubicBezTo>
                <a:cubicBezTo>
                  <a:pt x="7737409" y="1267420"/>
                  <a:pt x="7737819" y="1290339"/>
                  <a:pt x="7738637" y="1309985"/>
                </a:cubicBezTo>
                <a:cubicBezTo>
                  <a:pt x="7739456" y="1341908"/>
                  <a:pt x="7731271" y="1361963"/>
                  <a:pt x="7714081" y="1370149"/>
                </a:cubicBezTo>
                <a:cubicBezTo>
                  <a:pt x="7746823" y="1372604"/>
                  <a:pt x="7782430" y="1370967"/>
                  <a:pt x="7820902" y="1365237"/>
                </a:cubicBezTo>
                <a:cubicBezTo>
                  <a:pt x="7824177" y="1365237"/>
                  <a:pt x="7826223" y="1366056"/>
                  <a:pt x="7827041" y="1367693"/>
                </a:cubicBezTo>
                <a:cubicBezTo>
                  <a:pt x="7827041" y="1368511"/>
                  <a:pt x="7825813" y="1370149"/>
                  <a:pt x="7823358" y="1372604"/>
                </a:cubicBezTo>
                <a:cubicBezTo>
                  <a:pt x="7808624" y="1382427"/>
                  <a:pt x="7784067" y="1395114"/>
                  <a:pt x="7749688" y="1410667"/>
                </a:cubicBezTo>
                <a:cubicBezTo>
                  <a:pt x="7742321" y="1412304"/>
                  <a:pt x="7736181" y="1412713"/>
                  <a:pt x="7731271" y="1411895"/>
                </a:cubicBezTo>
                <a:cubicBezTo>
                  <a:pt x="7696073" y="1406165"/>
                  <a:pt x="7658419" y="1394705"/>
                  <a:pt x="7618310" y="1377516"/>
                </a:cubicBezTo>
                <a:cubicBezTo>
                  <a:pt x="7606850" y="1369330"/>
                  <a:pt x="7597027" y="1365647"/>
                  <a:pt x="7588842" y="1366465"/>
                </a:cubicBezTo>
                <a:cubicBezTo>
                  <a:pt x="7582293" y="1365647"/>
                  <a:pt x="7574517" y="1368921"/>
                  <a:pt x="7565513" y="1376288"/>
                </a:cubicBezTo>
                <a:cubicBezTo>
                  <a:pt x="7563057" y="1378743"/>
                  <a:pt x="7559783" y="1378743"/>
                  <a:pt x="7555691" y="1376288"/>
                </a:cubicBezTo>
                <a:cubicBezTo>
                  <a:pt x="7549142" y="1373014"/>
                  <a:pt x="7543412" y="1368511"/>
                  <a:pt x="7538501" y="1362782"/>
                </a:cubicBezTo>
                <a:cubicBezTo>
                  <a:pt x="7534408" y="1357870"/>
                  <a:pt x="7535227" y="1354187"/>
                  <a:pt x="7540957" y="1351731"/>
                </a:cubicBezTo>
                <a:cubicBezTo>
                  <a:pt x="7554053" y="1347638"/>
                  <a:pt x="7566331" y="1345592"/>
                  <a:pt x="7577791" y="1345592"/>
                </a:cubicBezTo>
                <a:cubicBezTo>
                  <a:pt x="7580247" y="1345592"/>
                  <a:pt x="7582293" y="1343955"/>
                  <a:pt x="7583931" y="1340681"/>
                </a:cubicBezTo>
                <a:cubicBezTo>
                  <a:pt x="7586386" y="1328402"/>
                  <a:pt x="7585159" y="1320217"/>
                  <a:pt x="7580247" y="1316124"/>
                </a:cubicBezTo>
                <a:cubicBezTo>
                  <a:pt x="7576973" y="1310394"/>
                  <a:pt x="7576563" y="1303846"/>
                  <a:pt x="7579019" y="1296479"/>
                </a:cubicBezTo>
                <a:cubicBezTo>
                  <a:pt x="7580657" y="1292386"/>
                  <a:pt x="7583931" y="1287065"/>
                  <a:pt x="7588842" y="1280517"/>
                </a:cubicBezTo>
                <a:cubicBezTo>
                  <a:pt x="7588023" y="1281335"/>
                  <a:pt x="7585567" y="1282563"/>
                  <a:pt x="7581475" y="1284200"/>
                </a:cubicBezTo>
                <a:cubicBezTo>
                  <a:pt x="7571652" y="1288293"/>
                  <a:pt x="7566331" y="1290749"/>
                  <a:pt x="7565513" y="1291567"/>
                </a:cubicBezTo>
                <a:cubicBezTo>
                  <a:pt x="7563057" y="1294023"/>
                  <a:pt x="7559374" y="1294023"/>
                  <a:pt x="7554463" y="1291567"/>
                </a:cubicBezTo>
                <a:cubicBezTo>
                  <a:pt x="7545459" y="1287475"/>
                  <a:pt x="7539319" y="1282973"/>
                  <a:pt x="7536045" y="1278061"/>
                </a:cubicBezTo>
                <a:cubicBezTo>
                  <a:pt x="7533589" y="1273150"/>
                  <a:pt x="7534408" y="1270694"/>
                  <a:pt x="7538501" y="1270694"/>
                </a:cubicBezTo>
                <a:cubicBezTo>
                  <a:pt x="7549961" y="1267420"/>
                  <a:pt x="7565923" y="1260872"/>
                  <a:pt x="7586386" y="1251049"/>
                </a:cubicBezTo>
                <a:cubicBezTo>
                  <a:pt x="7589661" y="1247775"/>
                  <a:pt x="7593753" y="1247365"/>
                  <a:pt x="7598665" y="1249821"/>
                </a:cubicBezTo>
                <a:cubicBezTo>
                  <a:pt x="7610943" y="1258007"/>
                  <a:pt x="7619129" y="1264555"/>
                  <a:pt x="7623221" y="1269466"/>
                </a:cubicBezTo>
                <a:cubicBezTo>
                  <a:pt x="7627314" y="1273559"/>
                  <a:pt x="7627314" y="1278061"/>
                  <a:pt x="7623221" y="1282973"/>
                </a:cubicBezTo>
                <a:cubicBezTo>
                  <a:pt x="7619129" y="1287065"/>
                  <a:pt x="7613808" y="1292386"/>
                  <a:pt x="7607259" y="1298934"/>
                </a:cubicBezTo>
                <a:cubicBezTo>
                  <a:pt x="7603985" y="1304664"/>
                  <a:pt x="7603985" y="1310394"/>
                  <a:pt x="7607259" y="1316124"/>
                </a:cubicBezTo>
                <a:cubicBezTo>
                  <a:pt x="7612171" y="1323491"/>
                  <a:pt x="7613399" y="1331677"/>
                  <a:pt x="7610943" y="1340681"/>
                </a:cubicBezTo>
                <a:cubicBezTo>
                  <a:pt x="7609305" y="1342318"/>
                  <a:pt x="7607669" y="1344773"/>
                  <a:pt x="7606031" y="1348048"/>
                </a:cubicBezTo>
                <a:cubicBezTo>
                  <a:pt x="7608487" y="1348866"/>
                  <a:pt x="7612171" y="1349685"/>
                  <a:pt x="7617082" y="1350503"/>
                </a:cubicBezTo>
                <a:cubicBezTo>
                  <a:pt x="7625267" y="1351322"/>
                  <a:pt x="7633044" y="1352959"/>
                  <a:pt x="7640411" y="1355415"/>
                </a:cubicBezTo>
                <a:cubicBezTo>
                  <a:pt x="7659237" y="1360326"/>
                  <a:pt x="7678473" y="1364419"/>
                  <a:pt x="7698119" y="1367693"/>
                </a:cubicBezTo>
                <a:cubicBezTo>
                  <a:pt x="7697301" y="1366056"/>
                  <a:pt x="7696891" y="1364828"/>
                  <a:pt x="7696891" y="1364009"/>
                </a:cubicBezTo>
                <a:cubicBezTo>
                  <a:pt x="7691161" y="1349275"/>
                  <a:pt x="7681339" y="1336997"/>
                  <a:pt x="7667423" y="1327174"/>
                </a:cubicBezTo>
                <a:cubicBezTo>
                  <a:pt x="7664967" y="1326356"/>
                  <a:pt x="7663739" y="1324719"/>
                  <a:pt x="7663739" y="1322263"/>
                </a:cubicBezTo>
                <a:cubicBezTo>
                  <a:pt x="7664558" y="1320626"/>
                  <a:pt x="7666195" y="1319807"/>
                  <a:pt x="7668651" y="1319807"/>
                </a:cubicBezTo>
                <a:cubicBezTo>
                  <a:pt x="7683385" y="1322263"/>
                  <a:pt x="7693617" y="1323900"/>
                  <a:pt x="7699347" y="1324719"/>
                </a:cubicBezTo>
                <a:cubicBezTo>
                  <a:pt x="7702621" y="1324719"/>
                  <a:pt x="7704258" y="1323491"/>
                  <a:pt x="7704258" y="1321035"/>
                </a:cubicBezTo>
                <a:cubicBezTo>
                  <a:pt x="7704258" y="1287475"/>
                  <a:pt x="7703849" y="1261690"/>
                  <a:pt x="7703030" y="1243682"/>
                </a:cubicBezTo>
                <a:cubicBezTo>
                  <a:pt x="7695663" y="1244500"/>
                  <a:pt x="7693207" y="1244910"/>
                  <a:pt x="7695663" y="1244910"/>
                </a:cubicBezTo>
                <a:cubicBezTo>
                  <a:pt x="7676018" y="1247365"/>
                  <a:pt x="7662921" y="1249412"/>
                  <a:pt x="7656373" y="1251049"/>
                </a:cubicBezTo>
                <a:cubicBezTo>
                  <a:pt x="7647369" y="1252686"/>
                  <a:pt x="7641639" y="1251867"/>
                  <a:pt x="7639183" y="1248593"/>
                </a:cubicBezTo>
                <a:cubicBezTo>
                  <a:pt x="7634271" y="1244500"/>
                  <a:pt x="7628951" y="1239589"/>
                  <a:pt x="7623221" y="1233859"/>
                </a:cubicBezTo>
                <a:cubicBezTo>
                  <a:pt x="7620765" y="1232222"/>
                  <a:pt x="7619947" y="1230585"/>
                  <a:pt x="7620765" y="1228948"/>
                </a:cubicBezTo>
                <a:cubicBezTo>
                  <a:pt x="7620765" y="1228129"/>
                  <a:pt x="7622812" y="1227311"/>
                  <a:pt x="7626905" y="1226492"/>
                </a:cubicBezTo>
                <a:cubicBezTo>
                  <a:pt x="7637546" y="1226492"/>
                  <a:pt x="7649824" y="1225264"/>
                  <a:pt x="7663739" y="1222809"/>
                </a:cubicBezTo>
                <a:cubicBezTo>
                  <a:pt x="7671925" y="1221172"/>
                  <a:pt x="7683794" y="1219535"/>
                  <a:pt x="7699347" y="1217897"/>
                </a:cubicBezTo>
                <a:cubicBezTo>
                  <a:pt x="7700984" y="1217897"/>
                  <a:pt x="7702211" y="1217897"/>
                  <a:pt x="7703030" y="1217897"/>
                </a:cubicBezTo>
                <a:cubicBezTo>
                  <a:pt x="7703030" y="1191704"/>
                  <a:pt x="7700165" y="1174514"/>
                  <a:pt x="7694435" y="1166328"/>
                </a:cubicBezTo>
                <a:cubicBezTo>
                  <a:pt x="7691161" y="1160599"/>
                  <a:pt x="7693207" y="1157324"/>
                  <a:pt x="7700575" y="1156506"/>
                </a:cubicBezTo>
                <a:close/>
                <a:moveTo>
                  <a:pt x="4060527" y="1154971"/>
                </a:moveTo>
                <a:cubicBezTo>
                  <a:pt x="4061551" y="1154766"/>
                  <a:pt x="4062881" y="1154869"/>
                  <a:pt x="4064518" y="1155278"/>
                </a:cubicBezTo>
                <a:cubicBezTo>
                  <a:pt x="4080070" y="1158552"/>
                  <a:pt x="4092349" y="1164282"/>
                  <a:pt x="4101353" y="1172468"/>
                </a:cubicBezTo>
                <a:cubicBezTo>
                  <a:pt x="4105446" y="1175742"/>
                  <a:pt x="4107492" y="1180653"/>
                  <a:pt x="4107492" y="1187202"/>
                </a:cubicBezTo>
                <a:cubicBezTo>
                  <a:pt x="4105855" y="1207665"/>
                  <a:pt x="4106674" y="1226492"/>
                  <a:pt x="4109948" y="1243682"/>
                </a:cubicBezTo>
                <a:cubicBezTo>
                  <a:pt x="4113222" y="1242863"/>
                  <a:pt x="4118133" y="1240817"/>
                  <a:pt x="4124682" y="1237543"/>
                </a:cubicBezTo>
                <a:cubicBezTo>
                  <a:pt x="4128775" y="1235906"/>
                  <a:pt x="4132049" y="1234678"/>
                  <a:pt x="4134504" y="1233859"/>
                </a:cubicBezTo>
                <a:cubicBezTo>
                  <a:pt x="4141053" y="1230585"/>
                  <a:pt x="4147601" y="1230176"/>
                  <a:pt x="4154150" y="1232631"/>
                </a:cubicBezTo>
                <a:cubicBezTo>
                  <a:pt x="4161517" y="1234268"/>
                  <a:pt x="4167656" y="1237133"/>
                  <a:pt x="4172567" y="1241226"/>
                </a:cubicBezTo>
                <a:cubicBezTo>
                  <a:pt x="4178297" y="1246956"/>
                  <a:pt x="4177479" y="1251458"/>
                  <a:pt x="4170112" y="1254732"/>
                </a:cubicBezTo>
                <a:cubicBezTo>
                  <a:pt x="4150466" y="1259644"/>
                  <a:pt x="4132049" y="1264555"/>
                  <a:pt x="4114859" y="1269466"/>
                </a:cubicBezTo>
                <a:cubicBezTo>
                  <a:pt x="4114859" y="1270285"/>
                  <a:pt x="4115268" y="1271513"/>
                  <a:pt x="4116087" y="1273150"/>
                </a:cubicBezTo>
                <a:cubicBezTo>
                  <a:pt x="4116087" y="1273968"/>
                  <a:pt x="4116496" y="1274787"/>
                  <a:pt x="4117315" y="1275606"/>
                </a:cubicBezTo>
                <a:cubicBezTo>
                  <a:pt x="4127137" y="1311622"/>
                  <a:pt x="4146373" y="1340681"/>
                  <a:pt x="4175023" y="1362782"/>
                </a:cubicBezTo>
                <a:cubicBezTo>
                  <a:pt x="4179116" y="1365237"/>
                  <a:pt x="4181571" y="1364828"/>
                  <a:pt x="4182390" y="1361554"/>
                </a:cubicBezTo>
                <a:cubicBezTo>
                  <a:pt x="4185664" y="1351731"/>
                  <a:pt x="4189348" y="1341499"/>
                  <a:pt x="4193440" y="1330858"/>
                </a:cubicBezTo>
                <a:cubicBezTo>
                  <a:pt x="4195077" y="1325947"/>
                  <a:pt x="4196715" y="1323082"/>
                  <a:pt x="4198352" y="1322263"/>
                </a:cubicBezTo>
                <a:cubicBezTo>
                  <a:pt x="4199989" y="1322263"/>
                  <a:pt x="4200807" y="1324310"/>
                  <a:pt x="4200807" y="1328402"/>
                </a:cubicBezTo>
                <a:cubicBezTo>
                  <a:pt x="4202444" y="1348866"/>
                  <a:pt x="4206537" y="1369330"/>
                  <a:pt x="4213086" y="1389794"/>
                </a:cubicBezTo>
                <a:cubicBezTo>
                  <a:pt x="4215541" y="1401254"/>
                  <a:pt x="4211858" y="1408621"/>
                  <a:pt x="4202035" y="1411895"/>
                </a:cubicBezTo>
                <a:cubicBezTo>
                  <a:pt x="4193031" y="1413532"/>
                  <a:pt x="4182390" y="1409848"/>
                  <a:pt x="4170112" y="1400844"/>
                </a:cubicBezTo>
                <a:cubicBezTo>
                  <a:pt x="4129184" y="1373832"/>
                  <a:pt x="4102171" y="1336588"/>
                  <a:pt x="4089074" y="1289112"/>
                </a:cubicBezTo>
                <a:lnTo>
                  <a:pt x="4087847" y="1281745"/>
                </a:lnTo>
                <a:lnTo>
                  <a:pt x="4086619" y="1279289"/>
                </a:lnTo>
                <a:cubicBezTo>
                  <a:pt x="4084982" y="1280108"/>
                  <a:pt x="4082526" y="1281335"/>
                  <a:pt x="4079252" y="1282973"/>
                </a:cubicBezTo>
                <a:cubicBezTo>
                  <a:pt x="4075978" y="1284610"/>
                  <a:pt x="4070657" y="1286656"/>
                  <a:pt x="4063290" y="1289112"/>
                </a:cubicBezTo>
                <a:cubicBezTo>
                  <a:pt x="4060016" y="1291567"/>
                  <a:pt x="4056332" y="1291567"/>
                  <a:pt x="4052240" y="1289112"/>
                </a:cubicBezTo>
                <a:cubicBezTo>
                  <a:pt x="4048965" y="1287475"/>
                  <a:pt x="4043645" y="1284200"/>
                  <a:pt x="4036278" y="1279289"/>
                </a:cubicBezTo>
                <a:cubicBezTo>
                  <a:pt x="4035459" y="1278470"/>
                  <a:pt x="4035050" y="1278061"/>
                  <a:pt x="4035050" y="1278061"/>
                </a:cubicBezTo>
                <a:cubicBezTo>
                  <a:pt x="4030957" y="1273150"/>
                  <a:pt x="4031366" y="1269876"/>
                  <a:pt x="4036278" y="1268239"/>
                </a:cubicBezTo>
                <a:cubicBezTo>
                  <a:pt x="4039552" y="1267420"/>
                  <a:pt x="4045282" y="1265783"/>
                  <a:pt x="4053467" y="1263327"/>
                </a:cubicBezTo>
                <a:cubicBezTo>
                  <a:pt x="4065746" y="1259234"/>
                  <a:pt x="4075159" y="1256369"/>
                  <a:pt x="4081708" y="1254732"/>
                </a:cubicBezTo>
                <a:cubicBezTo>
                  <a:pt x="4079252" y="1245728"/>
                  <a:pt x="4076796" y="1232631"/>
                  <a:pt x="4074341" y="1215442"/>
                </a:cubicBezTo>
                <a:cubicBezTo>
                  <a:pt x="4073522" y="1208893"/>
                  <a:pt x="4072703" y="1204391"/>
                  <a:pt x="4071885" y="1201936"/>
                </a:cubicBezTo>
                <a:cubicBezTo>
                  <a:pt x="4070248" y="1183927"/>
                  <a:pt x="4065746" y="1170831"/>
                  <a:pt x="4058379" y="1162645"/>
                </a:cubicBezTo>
                <a:cubicBezTo>
                  <a:pt x="4057560" y="1160189"/>
                  <a:pt x="4057560" y="1158143"/>
                  <a:pt x="4058379" y="1156506"/>
                </a:cubicBezTo>
                <a:cubicBezTo>
                  <a:pt x="4058788" y="1155687"/>
                  <a:pt x="4059504" y="1155176"/>
                  <a:pt x="4060527" y="1154971"/>
                </a:cubicBezTo>
                <a:close/>
                <a:moveTo>
                  <a:pt x="2721835" y="1151594"/>
                </a:moveTo>
                <a:cubicBezTo>
                  <a:pt x="2723471" y="1150776"/>
                  <a:pt x="2725927" y="1150776"/>
                  <a:pt x="2729201" y="1151594"/>
                </a:cubicBezTo>
                <a:cubicBezTo>
                  <a:pt x="2741480" y="1154869"/>
                  <a:pt x="2750893" y="1160189"/>
                  <a:pt x="2757442" y="1167556"/>
                </a:cubicBezTo>
                <a:cubicBezTo>
                  <a:pt x="2763171" y="1173286"/>
                  <a:pt x="2763990" y="1178607"/>
                  <a:pt x="2759897" y="1183518"/>
                </a:cubicBezTo>
                <a:cubicBezTo>
                  <a:pt x="2759079" y="1184337"/>
                  <a:pt x="2757850" y="1185564"/>
                  <a:pt x="2756214" y="1187202"/>
                </a:cubicBezTo>
                <a:cubicBezTo>
                  <a:pt x="2798778" y="1235496"/>
                  <a:pt x="2846657" y="1264555"/>
                  <a:pt x="2899863" y="1274378"/>
                </a:cubicBezTo>
                <a:cubicBezTo>
                  <a:pt x="2903956" y="1275196"/>
                  <a:pt x="2906003" y="1276424"/>
                  <a:pt x="2906003" y="1278061"/>
                </a:cubicBezTo>
                <a:cubicBezTo>
                  <a:pt x="2906003" y="1279698"/>
                  <a:pt x="2903956" y="1280926"/>
                  <a:pt x="2899863" y="1281745"/>
                </a:cubicBezTo>
                <a:cubicBezTo>
                  <a:pt x="2879399" y="1284200"/>
                  <a:pt x="2858936" y="1286247"/>
                  <a:pt x="2838472" y="1287884"/>
                </a:cubicBezTo>
                <a:cubicBezTo>
                  <a:pt x="2828656" y="1289521"/>
                  <a:pt x="2819652" y="1287065"/>
                  <a:pt x="2811465" y="1280517"/>
                </a:cubicBezTo>
                <a:cubicBezTo>
                  <a:pt x="2787728" y="1263327"/>
                  <a:pt x="2768492" y="1242863"/>
                  <a:pt x="2753758" y="1219125"/>
                </a:cubicBezTo>
                <a:cubicBezTo>
                  <a:pt x="2752940" y="1218307"/>
                  <a:pt x="2751302" y="1215851"/>
                  <a:pt x="2748847" y="1211758"/>
                </a:cubicBezTo>
                <a:cubicBezTo>
                  <a:pt x="2746391" y="1208484"/>
                  <a:pt x="2744754" y="1206028"/>
                  <a:pt x="2743935" y="1204391"/>
                </a:cubicBezTo>
                <a:cubicBezTo>
                  <a:pt x="2743117" y="1205210"/>
                  <a:pt x="2741480" y="1207256"/>
                  <a:pt x="2739023" y="1210530"/>
                </a:cubicBezTo>
                <a:cubicBezTo>
                  <a:pt x="2737386" y="1212986"/>
                  <a:pt x="2735749" y="1215032"/>
                  <a:pt x="2734113" y="1216670"/>
                </a:cubicBezTo>
                <a:cubicBezTo>
                  <a:pt x="2700551" y="1267420"/>
                  <a:pt x="2661671" y="1298525"/>
                  <a:pt x="2617468" y="1309985"/>
                </a:cubicBezTo>
                <a:cubicBezTo>
                  <a:pt x="2613376" y="1310803"/>
                  <a:pt x="2611329" y="1310803"/>
                  <a:pt x="2611329" y="1309985"/>
                </a:cubicBezTo>
                <a:cubicBezTo>
                  <a:pt x="2610510" y="1308348"/>
                  <a:pt x="2611738" y="1306711"/>
                  <a:pt x="2615013" y="1305073"/>
                </a:cubicBezTo>
                <a:cubicBezTo>
                  <a:pt x="2655122" y="1273150"/>
                  <a:pt x="2687454" y="1235087"/>
                  <a:pt x="2712012" y="1190885"/>
                </a:cubicBezTo>
                <a:cubicBezTo>
                  <a:pt x="2719379" y="1176151"/>
                  <a:pt x="2722243" y="1165101"/>
                  <a:pt x="2720606" y="1157734"/>
                </a:cubicBezTo>
                <a:cubicBezTo>
                  <a:pt x="2719788" y="1154459"/>
                  <a:pt x="2720197" y="1152413"/>
                  <a:pt x="2721835" y="1151594"/>
                </a:cubicBezTo>
                <a:close/>
                <a:moveTo>
                  <a:pt x="833049" y="1150674"/>
                </a:moveTo>
                <a:cubicBezTo>
                  <a:pt x="835710" y="1150878"/>
                  <a:pt x="837857" y="1151594"/>
                  <a:pt x="839496" y="1152822"/>
                </a:cubicBezTo>
                <a:cubicBezTo>
                  <a:pt x="849317" y="1157734"/>
                  <a:pt x="856276" y="1164282"/>
                  <a:pt x="860368" y="1172468"/>
                </a:cubicBezTo>
                <a:cubicBezTo>
                  <a:pt x="863642" y="1178198"/>
                  <a:pt x="863642" y="1183518"/>
                  <a:pt x="860368" y="1188429"/>
                </a:cubicBezTo>
                <a:cubicBezTo>
                  <a:pt x="860368" y="1189248"/>
                  <a:pt x="859140" y="1192113"/>
                  <a:pt x="856684" y="1197024"/>
                </a:cubicBezTo>
                <a:cubicBezTo>
                  <a:pt x="855047" y="1201936"/>
                  <a:pt x="853820" y="1204801"/>
                  <a:pt x="853000" y="1205619"/>
                </a:cubicBezTo>
                <a:cubicBezTo>
                  <a:pt x="850544" y="1214623"/>
                  <a:pt x="848090" y="1224037"/>
                  <a:pt x="845634" y="1233859"/>
                </a:cubicBezTo>
                <a:cubicBezTo>
                  <a:pt x="843178" y="1242863"/>
                  <a:pt x="837857" y="1250230"/>
                  <a:pt x="829672" y="1255960"/>
                </a:cubicBezTo>
                <a:cubicBezTo>
                  <a:pt x="823942" y="1259234"/>
                  <a:pt x="819440" y="1258007"/>
                  <a:pt x="816166" y="1252277"/>
                </a:cubicBezTo>
                <a:cubicBezTo>
                  <a:pt x="815347" y="1249821"/>
                  <a:pt x="814119" y="1247365"/>
                  <a:pt x="812482" y="1244910"/>
                </a:cubicBezTo>
                <a:cubicBezTo>
                  <a:pt x="801023" y="1244910"/>
                  <a:pt x="790381" y="1245728"/>
                  <a:pt x="780558" y="1247365"/>
                </a:cubicBezTo>
                <a:cubicBezTo>
                  <a:pt x="779739" y="1247365"/>
                  <a:pt x="778512" y="1247365"/>
                  <a:pt x="776875" y="1247365"/>
                </a:cubicBezTo>
                <a:cubicBezTo>
                  <a:pt x="776875" y="1249002"/>
                  <a:pt x="776466" y="1250640"/>
                  <a:pt x="775647" y="1252277"/>
                </a:cubicBezTo>
                <a:cubicBezTo>
                  <a:pt x="775647" y="1253914"/>
                  <a:pt x="775647" y="1254732"/>
                  <a:pt x="775647" y="1254732"/>
                </a:cubicBezTo>
                <a:cubicBezTo>
                  <a:pt x="772372" y="1259644"/>
                  <a:pt x="768280" y="1260872"/>
                  <a:pt x="763370" y="1258416"/>
                </a:cubicBezTo>
                <a:cubicBezTo>
                  <a:pt x="763370" y="1258416"/>
                  <a:pt x="762550" y="1258007"/>
                  <a:pt x="760914" y="1257188"/>
                </a:cubicBezTo>
                <a:cubicBezTo>
                  <a:pt x="760094" y="1257188"/>
                  <a:pt x="758049" y="1255960"/>
                  <a:pt x="754774" y="1253505"/>
                </a:cubicBezTo>
                <a:cubicBezTo>
                  <a:pt x="753137" y="1251049"/>
                  <a:pt x="751500" y="1242454"/>
                  <a:pt x="749863" y="1227720"/>
                </a:cubicBezTo>
                <a:cubicBezTo>
                  <a:pt x="749044" y="1217897"/>
                  <a:pt x="746588" y="1205210"/>
                  <a:pt x="742496" y="1189657"/>
                </a:cubicBezTo>
                <a:cubicBezTo>
                  <a:pt x="740858" y="1183109"/>
                  <a:pt x="738813" y="1177379"/>
                  <a:pt x="736357" y="1172468"/>
                </a:cubicBezTo>
                <a:cubicBezTo>
                  <a:pt x="735537" y="1171649"/>
                  <a:pt x="735128" y="1171240"/>
                  <a:pt x="735128" y="1171240"/>
                </a:cubicBezTo>
                <a:cubicBezTo>
                  <a:pt x="734308" y="1168784"/>
                  <a:pt x="734308" y="1166738"/>
                  <a:pt x="735128" y="1165101"/>
                </a:cubicBezTo>
                <a:cubicBezTo>
                  <a:pt x="735128" y="1164282"/>
                  <a:pt x="735128" y="1163464"/>
                  <a:pt x="735128" y="1162645"/>
                </a:cubicBezTo>
                <a:cubicBezTo>
                  <a:pt x="736766" y="1160189"/>
                  <a:pt x="739630" y="1158961"/>
                  <a:pt x="743723" y="1158961"/>
                </a:cubicBezTo>
                <a:cubicBezTo>
                  <a:pt x="745360" y="1158961"/>
                  <a:pt x="747816" y="1159371"/>
                  <a:pt x="751091" y="1160189"/>
                </a:cubicBezTo>
                <a:cubicBezTo>
                  <a:pt x="752728" y="1161008"/>
                  <a:pt x="753955" y="1161417"/>
                  <a:pt x="754774" y="1161417"/>
                </a:cubicBezTo>
                <a:cubicBezTo>
                  <a:pt x="755592" y="1161417"/>
                  <a:pt x="756412" y="1161826"/>
                  <a:pt x="757230" y="1162645"/>
                </a:cubicBezTo>
                <a:cubicBezTo>
                  <a:pt x="758867" y="1162645"/>
                  <a:pt x="759686" y="1163054"/>
                  <a:pt x="759686" y="1163873"/>
                </a:cubicBezTo>
                <a:cubicBezTo>
                  <a:pt x="762141" y="1163873"/>
                  <a:pt x="766234" y="1163464"/>
                  <a:pt x="771964" y="1162645"/>
                </a:cubicBezTo>
                <a:cubicBezTo>
                  <a:pt x="773601" y="1161826"/>
                  <a:pt x="775238" y="1161417"/>
                  <a:pt x="776875" y="1161417"/>
                </a:cubicBezTo>
                <a:cubicBezTo>
                  <a:pt x="785880" y="1160599"/>
                  <a:pt x="801432" y="1157324"/>
                  <a:pt x="823533" y="1151594"/>
                </a:cubicBezTo>
                <a:cubicBezTo>
                  <a:pt x="827216" y="1150776"/>
                  <a:pt x="830389" y="1150469"/>
                  <a:pt x="833049" y="1150674"/>
                </a:cubicBezTo>
                <a:close/>
                <a:moveTo>
                  <a:pt x="5016125" y="1147911"/>
                </a:moveTo>
                <a:cubicBezTo>
                  <a:pt x="5047230" y="1147911"/>
                  <a:pt x="5063192" y="1152004"/>
                  <a:pt x="5064010" y="1160189"/>
                </a:cubicBezTo>
                <a:cubicBezTo>
                  <a:pt x="5069740" y="1167556"/>
                  <a:pt x="5069740" y="1176970"/>
                  <a:pt x="5064010" y="1188429"/>
                </a:cubicBezTo>
                <a:cubicBezTo>
                  <a:pt x="5065647" y="1188429"/>
                  <a:pt x="5068103" y="1188020"/>
                  <a:pt x="5071377" y="1187202"/>
                </a:cubicBezTo>
                <a:cubicBezTo>
                  <a:pt x="5074651" y="1187202"/>
                  <a:pt x="5077107" y="1186792"/>
                  <a:pt x="5078744" y="1185974"/>
                </a:cubicBezTo>
                <a:cubicBezTo>
                  <a:pt x="5096752" y="1184337"/>
                  <a:pt x="5109440" y="1182290"/>
                  <a:pt x="5116807" y="1179835"/>
                </a:cubicBezTo>
                <a:cubicBezTo>
                  <a:pt x="5123355" y="1177379"/>
                  <a:pt x="5129495" y="1177379"/>
                  <a:pt x="5135224" y="1179835"/>
                </a:cubicBezTo>
                <a:cubicBezTo>
                  <a:pt x="5148321" y="1184746"/>
                  <a:pt x="5157325" y="1192522"/>
                  <a:pt x="5162237" y="1203163"/>
                </a:cubicBezTo>
                <a:cubicBezTo>
                  <a:pt x="5165511" y="1212168"/>
                  <a:pt x="5162646" y="1217079"/>
                  <a:pt x="5153642" y="1217897"/>
                </a:cubicBezTo>
                <a:cubicBezTo>
                  <a:pt x="5132359" y="1218716"/>
                  <a:pt x="5113942" y="1224446"/>
                  <a:pt x="5098389" y="1235087"/>
                </a:cubicBezTo>
                <a:lnTo>
                  <a:pt x="5097162" y="1236315"/>
                </a:lnTo>
                <a:cubicBezTo>
                  <a:pt x="5098799" y="1240408"/>
                  <a:pt x="5097571" y="1242863"/>
                  <a:pt x="5093478" y="1243682"/>
                </a:cubicBezTo>
                <a:cubicBezTo>
                  <a:pt x="5081200" y="1246138"/>
                  <a:pt x="5067284" y="1248184"/>
                  <a:pt x="5051732" y="1249821"/>
                </a:cubicBezTo>
                <a:cubicBezTo>
                  <a:pt x="5052550" y="1250640"/>
                  <a:pt x="5053369" y="1251049"/>
                  <a:pt x="5054188" y="1251049"/>
                </a:cubicBezTo>
                <a:cubicBezTo>
                  <a:pt x="5055825" y="1251867"/>
                  <a:pt x="5057871" y="1253505"/>
                  <a:pt x="5060327" y="1255960"/>
                </a:cubicBezTo>
                <a:cubicBezTo>
                  <a:pt x="5065238" y="1260053"/>
                  <a:pt x="5065238" y="1263736"/>
                  <a:pt x="5060327" y="1267011"/>
                </a:cubicBezTo>
                <a:cubicBezTo>
                  <a:pt x="5052141" y="1269466"/>
                  <a:pt x="5045183" y="1272331"/>
                  <a:pt x="5039454" y="1275606"/>
                </a:cubicBezTo>
                <a:cubicBezTo>
                  <a:pt x="5037816" y="1275606"/>
                  <a:pt x="5036998" y="1276015"/>
                  <a:pt x="5036998" y="1276833"/>
                </a:cubicBezTo>
                <a:cubicBezTo>
                  <a:pt x="5041091" y="1280108"/>
                  <a:pt x="5044365" y="1283791"/>
                  <a:pt x="5046821" y="1287884"/>
                </a:cubicBezTo>
                <a:cubicBezTo>
                  <a:pt x="5046821" y="1287884"/>
                  <a:pt x="5046821" y="1288293"/>
                  <a:pt x="5046821" y="1289112"/>
                </a:cubicBezTo>
                <a:cubicBezTo>
                  <a:pt x="5046821" y="1289112"/>
                  <a:pt x="5047230" y="1289521"/>
                  <a:pt x="5048048" y="1290339"/>
                </a:cubicBezTo>
                <a:cubicBezTo>
                  <a:pt x="5051323" y="1291977"/>
                  <a:pt x="5053778" y="1294023"/>
                  <a:pt x="5055415" y="1296479"/>
                </a:cubicBezTo>
                <a:cubicBezTo>
                  <a:pt x="5073424" y="1277652"/>
                  <a:pt x="5083655" y="1263327"/>
                  <a:pt x="5086111" y="1253505"/>
                </a:cubicBezTo>
                <a:cubicBezTo>
                  <a:pt x="5087748" y="1248593"/>
                  <a:pt x="5091022" y="1246547"/>
                  <a:pt x="5095934" y="1247365"/>
                </a:cubicBezTo>
                <a:cubicBezTo>
                  <a:pt x="5108212" y="1249821"/>
                  <a:pt x="5118444" y="1256369"/>
                  <a:pt x="5126630" y="1267011"/>
                </a:cubicBezTo>
                <a:cubicBezTo>
                  <a:pt x="5129085" y="1271103"/>
                  <a:pt x="5128676" y="1273968"/>
                  <a:pt x="5125402" y="1275606"/>
                </a:cubicBezTo>
                <a:cubicBezTo>
                  <a:pt x="5122128" y="1277243"/>
                  <a:pt x="5117626" y="1279289"/>
                  <a:pt x="5111896" y="1281745"/>
                </a:cubicBezTo>
                <a:cubicBezTo>
                  <a:pt x="5101254" y="1285837"/>
                  <a:pt x="5087748" y="1291977"/>
                  <a:pt x="5071377" y="1300162"/>
                </a:cubicBezTo>
                <a:cubicBezTo>
                  <a:pt x="5111486" y="1327174"/>
                  <a:pt x="5151596" y="1343955"/>
                  <a:pt x="5191705" y="1350503"/>
                </a:cubicBezTo>
                <a:cubicBezTo>
                  <a:pt x="5194979" y="1351322"/>
                  <a:pt x="5197025" y="1352140"/>
                  <a:pt x="5197844" y="1352959"/>
                </a:cubicBezTo>
                <a:cubicBezTo>
                  <a:pt x="5197025" y="1354596"/>
                  <a:pt x="5194979" y="1355824"/>
                  <a:pt x="5191705" y="1356642"/>
                </a:cubicBezTo>
                <a:cubicBezTo>
                  <a:pt x="5168785" y="1361554"/>
                  <a:pt x="5147093" y="1365647"/>
                  <a:pt x="5126630" y="1368921"/>
                </a:cubicBezTo>
                <a:cubicBezTo>
                  <a:pt x="5125811" y="1368921"/>
                  <a:pt x="5124583" y="1368921"/>
                  <a:pt x="5122946" y="1368921"/>
                </a:cubicBezTo>
                <a:cubicBezTo>
                  <a:pt x="5118035" y="1369739"/>
                  <a:pt x="5114351" y="1368921"/>
                  <a:pt x="5111896" y="1366465"/>
                </a:cubicBezTo>
                <a:cubicBezTo>
                  <a:pt x="5107803" y="1364009"/>
                  <a:pt x="5100027" y="1357870"/>
                  <a:pt x="5088567" y="1348048"/>
                </a:cubicBezTo>
                <a:cubicBezTo>
                  <a:pt x="5082837" y="1343955"/>
                  <a:pt x="5078744" y="1340681"/>
                  <a:pt x="5076288" y="1338225"/>
                </a:cubicBezTo>
                <a:cubicBezTo>
                  <a:pt x="5077107" y="1345592"/>
                  <a:pt x="5077516" y="1354187"/>
                  <a:pt x="5077516" y="1364009"/>
                </a:cubicBezTo>
                <a:cubicBezTo>
                  <a:pt x="5073424" y="1400026"/>
                  <a:pt x="5060327" y="1418853"/>
                  <a:pt x="5038226" y="1420490"/>
                </a:cubicBezTo>
                <a:cubicBezTo>
                  <a:pt x="5034133" y="1420490"/>
                  <a:pt x="5032087" y="1418853"/>
                  <a:pt x="5032087" y="1415578"/>
                </a:cubicBezTo>
                <a:cubicBezTo>
                  <a:pt x="5024720" y="1400026"/>
                  <a:pt x="5013669" y="1388157"/>
                  <a:pt x="4998935" y="1379971"/>
                </a:cubicBezTo>
                <a:cubicBezTo>
                  <a:pt x="4997298" y="1378334"/>
                  <a:pt x="4996479" y="1377106"/>
                  <a:pt x="4996479" y="1376288"/>
                </a:cubicBezTo>
                <a:cubicBezTo>
                  <a:pt x="4997298" y="1375469"/>
                  <a:pt x="4998935" y="1375060"/>
                  <a:pt x="5001391" y="1375060"/>
                </a:cubicBezTo>
                <a:cubicBezTo>
                  <a:pt x="5012851" y="1376697"/>
                  <a:pt x="5022673" y="1377516"/>
                  <a:pt x="5030859" y="1377516"/>
                </a:cubicBezTo>
                <a:cubicBezTo>
                  <a:pt x="5034951" y="1378334"/>
                  <a:pt x="5038226" y="1376288"/>
                  <a:pt x="5040681" y="1371376"/>
                </a:cubicBezTo>
                <a:cubicBezTo>
                  <a:pt x="5040681" y="1370558"/>
                  <a:pt x="5040681" y="1369739"/>
                  <a:pt x="5040681" y="1368921"/>
                </a:cubicBezTo>
                <a:cubicBezTo>
                  <a:pt x="5042318" y="1363191"/>
                  <a:pt x="5043137" y="1357052"/>
                  <a:pt x="5043137" y="1350503"/>
                </a:cubicBezTo>
                <a:cubicBezTo>
                  <a:pt x="5043137" y="1348048"/>
                  <a:pt x="5043137" y="1345592"/>
                  <a:pt x="5043137" y="1343136"/>
                </a:cubicBezTo>
                <a:cubicBezTo>
                  <a:pt x="5012032" y="1362782"/>
                  <a:pt x="4982564" y="1374651"/>
                  <a:pt x="4954733" y="1378743"/>
                </a:cubicBezTo>
                <a:cubicBezTo>
                  <a:pt x="4949003" y="1379562"/>
                  <a:pt x="4946138" y="1379562"/>
                  <a:pt x="4946138" y="1378743"/>
                </a:cubicBezTo>
                <a:cubicBezTo>
                  <a:pt x="4945320" y="1377925"/>
                  <a:pt x="4947366" y="1376288"/>
                  <a:pt x="4952277" y="1373832"/>
                </a:cubicBezTo>
                <a:cubicBezTo>
                  <a:pt x="4981745" y="1355824"/>
                  <a:pt x="5009576" y="1335769"/>
                  <a:pt x="5035770" y="1313668"/>
                </a:cubicBezTo>
                <a:cubicBezTo>
                  <a:pt x="5034133" y="1312031"/>
                  <a:pt x="5033314" y="1309985"/>
                  <a:pt x="5033314" y="1307529"/>
                </a:cubicBezTo>
                <a:cubicBezTo>
                  <a:pt x="5008758" y="1323900"/>
                  <a:pt x="4984610" y="1335769"/>
                  <a:pt x="4960872" y="1343136"/>
                </a:cubicBezTo>
                <a:cubicBezTo>
                  <a:pt x="4955961" y="1343955"/>
                  <a:pt x="4953096" y="1343955"/>
                  <a:pt x="4952277" y="1343136"/>
                </a:cubicBezTo>
                <a:cubicBezTo>
                  <a:pt x="4951459" y="1341499"/>
                  <a:pt x="4953096" y="1339453"/>
                  <a:pt x="4957189" y="1336997"/>
                </a:cubicBezTo>
                <a:cubicBezTo>
                  <a:pt x="4977653" y="1323082"/>
                  <a:pt x="4994433" y="1307120"/>
                  <a:pt x="5007530" y="1289112"/>
                </a:cubicBezTo>
                <a:cubicBezTo>
                  <a:pt x="4987885" y="1296479"/>
                  <a:pt x="4967830" y="1301390"/>
                  <a:pt x="4947366" y="1303846"/>
                </a:cubicBezTo>
                <a:cubicBezTo>
                  <a:pt x="4942455" y="1303846"/>
                  <a:pt x="4939999" y="1303027"/>
                  <a:pt x="4939999" y="1301390"/>
                </a:cubicBezTo>
                <a:cubicBezTo>
                  <a:pt x="4939999" y="1299753"/>
                  <a:pt x="4942455" y="1298116"/>
                  <a:pt x="4947366" y="1296479"/>
                </a:cubicBezTo>
                <a:cubicBezTo>
                  <a:pt x="4971104" y="1285837"/>
                  <a:pt x="4994842" y="1271513"/>
                  <a:pt x="5018580" y="1253505"/>
                </a:cubicBezTo>
                <a:cubicBezTo>
                  <a:pt x="5016943" y="1253505"/>
                  <a:pt x="5014897" y="1253505"/>
                  <a:pt x="5012441" y="1253505"/>
                </a:cubicBezTo>
                <a:cubicBezTo>
                  <a:pt x="5007530" y="1254323"/>
                  <a:pt x="5000163" y="1249002"/>
                  <a:pt x="4990340" y="1237543"/>
                </a:cubicBezTo>
                <a:cubicBezTo>
                  <a:pt x="4988703" y="1235087"/>
                  <a:pt x="4988294" y="1233450"/>
                  <a:pt x="4989112" y="1232631"/>
                </a:cubicBezTo>
                <a:cubicBezTo>
                  <a:pt x="4989931" y="1231813"/>
                  <a:pt x="4991568" y="1231404"/>
                  <a:pt x="4994024" y="1231404"/>
                </a:cubicBezTo>
                <a:cubicBezTo>
                  <a:pt x="5019399" y="1228948"/>
                  <a:pt x="5042728" y="1224855"/>
                  <a:pt x="5064010" y="1219125"/>
                </a:cubicBezTo>
                <a:cubicBezTo>
                  <a:pt x="5069740" y="1217488"/>
                  <a:pt x="5075470" y="1217897"/>
                  <a:pt x="5081200" y="1220353"/>
                </a:cubicBezTo>
                <a:cubicBezTo>
                  <a:pt x="5084474" y="1221990"/>
                  <a:pt x="5088976" y="1225674"/>
                  <a:pt x="5094706" y="1231404"/>
                </a:cubicBezTo>
                <a:cubicBezTo>
                  <a:pt x="5100436" y="1220762"/>
                  <a:pt x="5104938" y="1212577"/>
                  <a:pt x="5108212" y="1206847"/>
                </a:cubicBezTo>
                <a:cubicBezTo>
                  <a:pt x="5093478" y="1207665"/>
                  <a:pt x="5067284" y="1210121"/>
                  <a:pt x="5029631" y="1214214"/>
                </a:cubicBezTo>
                <a:cubicBezTo>
                  <a:pt x="5018990" y="1215032"/>
                  <a:pt x="5011213" y="1215851"/>
                  <a:pt x="5006302" y="1216670"/>
                </a:cubicBezTo>
                <a:cubicBezTo>
                  <a:pt x="5005484" y="1216670"/>
                  <a:pt x="5003846" y="1217079"/>
                  <a:pt x="5001391" y="1217897"/>
                </a:cubicBezTo>
                <a:cubicBezTo>
                  <a:pt x="4994842" y="1218716"/>
                  <a:pt x="4990340" y="1218716"/>
                  <a:pt x="4987885" y="1217897"/>
                </a:cubicBezTo>
                <a:cubicBezTo>
                  <a:pt x="4987066" y="1227720"/>
                  <a:pt x="4982973" y="1237133"/>
                  <a:pt x="4975606" y="1246138"/>
                </a:cubicBezTo>
                <a:cubicBezTo>
                  <a:pt x="4969058" y="1251867"/>
                  <a:pt x="4962509" y="1251867"/>
                  <a:pt x="4955961" y="1246138"/>
                </a:cubicBezTo>
                <a:cubicBezTo>
                  <a:pt x="4946957" y="1233041"/>
                  <a:pt x="4946138" y="1221581"/>
                  <a:pt x="4953505" y="1211758"/>
                </a:cubicBezTo>
                <a:cubicBezTo>
                  <a:pt x="4964965" y="1199480"/>
                  <a:pt x="4971923" y="1188839"/>
                  <a:pt x="4974378" y="1179835"/>
                </a:cubicBezTo>
                <a:cubicBezTo>
                  <a:pt x="4976016" y="1176560"/>
                  <a:pt x="4977243" y="1175333"/>
                  <a:pt x="4978062" y="1176151"/>
                </a:cubicBezTo>
                <a:cubicBezTo>
                  <a:pt x="4978880" y="1176151"/>
                  <a:pt x="4979699" y="1177379"/>
                  <a:pt x="4980518" y="1179835"/>
                </a:cubicBezTo>
                <a:cubicBezTo>
                  <a:pt x="4982973" y="1184746"/>
                  <a:pt x="4985020" y="1190067"/>
                  <a:pt x="4986657" y="1195796"/>
                </a:cubicBezTo>
                <a:cubicBezTo>
                  <a:pt x="4989931" y="1195796"/>
                  <a:pt x="4995661" y="1195387"/>
                  <a:pt x="5003846" y="1194569"/>
                </a:cubicBezTo>
                <a:cubicBezTo>
                  <a:pt x="5021855" y="1192931"/>
                  <a:pt x="5035770" y="1191704"/>
                  <a:pt x="5045593" y="1190885"/>
                </a:cubicBezTo>
                <a:cubicBezTo>
                  <a:pt x="5034133" y="1177788"/>
                  <a:pt x="5023082" y="1164691"/>
                  <a:pt x="5012441" y="1151594"/>
                </a:cubicBezTo>
                <a:cubicBezTo>
                  <a:pt x="5011623" y="1149957"/>
                  <a:pt x="5011213" y="1149139"/>
                  <a:pt x="5011213" y="1149139"/>
                </a:cubicBezTo>
                <a:cubicBezTo>
                  <a:pt x="5012032" y="1148320"/>
                  <a:pt x="5013669" y="1147911"/>
                  <a:pt x="5016125" y="1147911"/>
                </a:cubicBezTo>
                <a:close/>
                <a:moveTo>
                  <a:pt x="6022984" y="1141772"/>
                </a:moveTo>
                <a:cubicBezTo>
                  <a:pt x="6030351" y="1141772"/>
                  <a:pt x="6041811" y="1149139"/>
                  <a:pt x="6057363" y="1163873"/>
                </a:cubicBezTo>
                <a:cubicBezTo>
                  <a:pt x="6059819" y="1167147"/>
                  <a:pt x="6059410" y="1170831"/>
                  <a:pt x="6056136" y="1174923"/>
                </a:cubicBezTo>
                <a:cubicBezTo>
                  <a:pt x="6051224" y="1182290"/>
                  <a:pt x="6046313" y="1190067"/>
                  <a:pt x="6041402" y="1198252"/>
                </a:cubicBezTo>
                <a:lnTo>
                  <a:pt x="6061047" y="1195796"/>
                </a:lnTo>
                <a:cubicBezTo>
                  <a:pt x="6065140" y="1194978"/>
                  <a:pt x="6070870" y="1194159"/>
                  <a:pt x="6078237" y="1193341"/>
                </a:cubicBezTo>
                <a:cubicBezTo>
                  <a:pt x="6093789" y="1190885"/>
                  <a:pt x="6104021" y="1188839"/>
                  <a:pt x="6108932" y="1187202"/>
                </a:cubicBezTo>
                <a:cubicBezTo>
                  <a:pt x="6114662" y="1185564"/>
                  <a:pt x="6120801" y="1185564"/>
                  <a:pt x="6127350" y="1187202"/>
                </a:cubicBezTo>
                <a:cubicBezTo>
                  <a:pt x="6126531" y="1187202"/>
                  <a:pt x="6126941" y="1187202"/>
                  <a:pt x="6128578" y="1187202"/>
                </a:cubicBezTo>
                <a:cubicBezTo>
                  <a:pt x="6142493" y="1189657"/>
                  <a:pt x="6151088" y="1195796"/>
                  <a:pt x="6154362" y="1205619"/>
                </a:cubicBezTo>
                <a:cubicBezTo>
                  <a:pt x="6156818" y="1209712"/>
                  <a:pt x="6157636" y="1212577"/>
                  <a:pt x="6156818" y="1214214"/>
                </a:cubicBezTo>
                <a:cubicBezTo>
                  <a:pt x="6155999" y="1216670"/>
                  <a:pt x="6153544" y="1217897"/>
                  <a:pt x="6149451" y="1217897"/>
                </a:cubicBezTo>
                <a:cubicBezTo>
                  <a:pt x="6148632" y="1217897"/>
                  <a:pt x="6146177" y="1217897"/>
                  <a:pt x="6142084" y="1217897"/>
                </a:cubicBezTo>
                <a:cubicBezTo>
                  <a:pt x="6131443" y="1218716"/>
                  <a:pt x="6123257" y="1218716"/>
                  <a:pt x="6117527" y="1217897"/>
                </a:cubicBezTo>
                <a:cubicBezTo>
                  <a:pt x="6096245" y="1217079"/>
                  <a:pt x="6066777" y="1218716"/>
                  <a:pt x="6029123" y="1222809"/>
                </a:cubicBezTo>
                <a:cubicBezTo>
                  <a:pt x="6029123" y="1222809"/>
                  <a:pt x="6028714" y="1223627"/>
                  <a:pt x="6027896" y="1225264"/>
                </a:cubicBezTo>
                <a:cubicBezTo>
                  <a:pt x="6022984" y="1234268"/>
                  <a:pt x="6017664" y="1243682"/>
                  <a:pt x="6011934" y="1253505"/>
                </a:cubicBezTo>
                <a:cubicBezTo>
                  <a:pt x="6030760" y="1251867"/>
                  <a:pt x="6049997" y="1247775"/>
                  <a:pt x="6069642" y="1241226"/>
                </a:cubicBezTo>
                <a:cubicBezTo>
                  <a:pt x="6072916" y="1239589"/>
                  <a:pt x="6077827" y="1239589"/>
                  <a:pt x="6084376" y="1241226"/>
                </a:cubicBezTo>
                <a:cubicBezTo>
                  <a:pt x="6095836" y="1246956"/>
                  <a:pt x="6104840" y="1255142"/>
                  <a:pt x="6111388" y="1265783"/>
                </a:cubicBezTo>
                <a:cubicBezTo>
                  <a:pt x="6113025" y="1271513"/>
                  <a:pt x="6113025" y="1276833"/>
                  <a:pt x="6111388" y="1281745"/>
                </a:cubicBezTo>
                <a:cubicBezTo>
                  <a:pt x="6108114" y="1290749"/>
                  <a:pt x="6106477" y="1304664"/>
                  <a:pt x="6106477" y="1323491"/>
                </a:cubicBezTo>
                <a:cubicBezTo>
                  <a:pt x="6108114" y="1345592"/>
                  <a:pt x="6108932" y="1365237"/>
                  <a:pt x="6108932" y="1382427"/>
                </a:cubicBezTo>
                <a:cubicBezTo>
                  <a:pt x="6108932" y="1402072"/>
                  <a:pt x="6100338" y="1416397"/>
                  <a:pt x="6083148" y="1425401"/>
                </a:cubicBezTo>
                <a:cubicBezTo>
                  <a:pt x="6078237" y="1426220"/>
                  <a:pt x="6074553" y="1424173"/>
                  <a:pt x="6072097" y="1419262"/>
                </a:cubicBezTo>
                <a:cubicBezTo>
                  <a:pt x="6066368" y="1403709"/>
                  <a:pt x="6055726" y="1391431"/>
                  <a:pt x="6040174" y="1382427"/>
                </a:cubicBezTo>
                <a:cubicBezTo>
                  <a:pt x="6038537" y="1379153"/>
                  <a:pt x="6038946" y="1377516"/>
                  <a:pt x="6041402" y="1377516"/>
                </a:cubicBezTo>
                <a:cubicBezTo>
                  <a:pt x="6045494" y="1376697"/>
                  <a:pt x="6052452" y="1377106"/>
                  <a:pt x="6062275" y="1378743"/>
                </a:cubicBezTo>
                <a:cubicBezTo>
                  <a:pt x="6065549" y="1379562"/>
                  <a:pt x="6068005" y="1379971"/>
                  <a:pt x="6069642" y="1379971"/>
                </a:cubicBezTo>
                <a:cubicBezTo>
                  <a:pt x="6073735" y="1380790"/>
                  <a:pt x="6075781" y="1379153"/>
                  <a:pt x="6075781" y="1375060"/>
                </a:cubicBezTo>
                <a:cubicBezTo>
                  <a:pt x="6075781" y="1366056"/>
                  <a:pt x="6075781" y="1356233"/>
                  <a:pt x="6075781" y="1345592"/>
                </a:cubicBezTo>
                <a:cubicBezTo>
                  <a:pt x="6073325" y="1345592"/>
                  <a:pt x="6065549" y="1346820"/>
                  <a:pt x="6052452" y="1349275"/>
                </a:cubicBezTo>
                <a:cubicBezTo>
                  <a:pt x="6045904" y="1350913"/>
                  <a:pt x="6041402" y="1351731"/>
                  <a:pt x="6038946" y="1351731"/>
                </a:cubicBezTo>
                <a:cubicBezTo>
                  <a:pt x="6034035" y="1352550"/>
                  <a:pt x="6027077" y="1350503"/>
                  <a:pt x="6018073" y="1345592"/>
                </a:cubicBezTo>
                <a:cubicBezTo>
                  <a:pt x="6018073" y="1348048"/>
                  <a:pt x="6018073" y="1352550"/>
                  <a:pt x="6018073" y="1359098"/>
                </a:cubicBezTo>
                <a:cubicBezTo>
                  <a:pt x="6017254" y="1364828"/>
                  <a:pt x="6016845" y="1369330"/>
                  <a:pt x="6016845" y="1372604"/>
                </a:cubicBezTo>
                <a:cubicBezTo>
                  <a:pt x="6016845" y="1384883"/>
                  <a:pt x="6015208" y="1395114"/>
                  <a:pt x="6011934" y="1403300"/>
                </a:cubicBezTo>
                <a:cubicBezTo>
                  <a:pt x="6007022" y="1409848"/>
                  <a:pt x="6001702" y="1411486"/>
                  <a:pt x="5995972" y="1408211"/>
                </a:cubicBezTo>
                <a:cubicBezTo>
                  <a:pt x="5995153" y="1408211"/>
                  <a:pt x="5994335" y="1407802"/>
                  <a:pt x="5993516" y="1406984"/>
                </a:cubicBezTo>
                <a:cubicBezTo>
                  <a:pt x="5990242" y="1404528"/>
                  <a:pt x="5987377" y="1401254"/>
                  <a:pt x="5984921" y="1397161"/>
                </a:cubicBezTo>
                <a:cubicBezTo>
                  <a:pt x="5982466" y="1393887"/>
                  <a:pt x="5982056" y="1387338"/>
                  <a:pt x="5983694" y="1377516"/>
                </a:cubicBezTo>
                <a:cubicBezTo>
                  <a:pt x="5987786" y="1362782"/>
                  <a:pt x="5990242" y="1333314"/>
                  <a:pt x="5991061" y="1289112"/>
                </a:cubicBezTo>
                <a:lnTo>
                  <a:pt x="5991061" y="1279289"/>
                </a:lnTo>
                <a:cubicBezTo>
                  <a:pt x="5972234" y="1300571"/>
                  <a:pt x="5950951" y="1316533"/>
                  <a:pt x="5927213" y="1327174"/>
                </a:cubicBezTo>
                <a:cubicBezTo>
                  <a:pt x="5923939" y="1327993"/>
                  <a:pt x="5922302" y="1327993"/>
                  <a:pt x="5922302" y="1327174"/>
                </a:cubicBezTo>
                <a:cubicBezTo>
                  <a:pt x="5921483" y="1326356"/>
                  <a:pt x="5922302" y="1324719"/>
                  <a:pt x="5924758" y="1322263"/>
                </a:cubicBezTo>
                <a:cubicBezTo>
                  <a:pt x="5946040" y="1300162"/>
                  <a:pt x="5967732" y="1268239"/>
                  <a:pt x="5989833" y="1226492"/>
                </a:cubicBezTo>
                <a:cubicBezTo>
                  <a:pt x="5972643" y="1228948"/>
                  <a:pt x="5957909" y="1231404"/>
                  <a:pt x="5945631" y="1233859"/>
                </a:cubicBezTo>
                <a:cubicBezTo>
                  <a:pt x="5939901" y="1233859"/>
                  <a:pt x="5934990" y="1233041"/>
                  <a:pt x="5930897" y="1231404"/>
                </a:cubicBezTo>
                <a:cubicBezTo>
                  <a:pt x="5928441" y="1229766"/>
                  <a:pt x="5925576" y="1226902"/>
                  <a:pt x="5922302" y="1222809"/>
                </a:cubicBezTo>
                <a:cubicBezTo>
                  <a:pt x="5919846" y="1220353"/>
                  <a:pt x="5918209" y="1218716"/>
                  <a:pt x="5917391" y="1217897"/>
                </a:cubicBezTo>
                <a:cubicBezTo>
                  <a:pt x="5914935" y="1215442"/>
                  <a:pt x="5914116" y="1213395"/>
                  <a:pt x="5914935" y="1211758"/>
                </a:cubicBezTo>
                <a:cubicBezTo>
                  <a:pt x="5914935" y="1210121"/>
                  <a:pt x="5916572" y="1209303"/>
                  <a:pt x="5919846" y="1209303"/>
                </a:cubicBezTo>
                <a:cubicBezTo>
                  <a:pt x="5932943" y="1208484"/>
                  <a:pt x="5956272" y="1206847"/>
                  <a:pt x="5989833" y="1204391"/>
                </a:cubicBezTo>
                <a:cubicBezTo>
                  <a:pt x="5985740" y="1204391"/>
                  <a:pt x="5989833" y="1203982"/>
                  <a:pt x="6002111" y="1203163"/>
                </a:cubicBezTo>
                <a:cubicBezTo>
                  <a:pt x="6002930" y="1200708"/>
                  <a:pt x="6004157" y="1197843"/>
                  <a:pt x="6005795" y="1194569"/>
                </a:cubicBezTo>
                <a:cubicBezTo>
                  <a:pt x="6006613" y="1192113"/>
                  <a:pt x="6007022" y="1190476"/>
                  <a:pt x="6007022" y="1189657"/>
                </a:cubicBezTo>
                <a:cubicBezTo>
                  <a:pt x="6015208" y="1173286"/>
                  <a:pt x="6018073" y="1159371"/>
                  <a:pt x="6015617" y="1147911"/>
                </a:cubicBezTo>
                <a:cubicBezTo>
                  <a:pt x="6014799" y="1143000"/>
                  <a:pt x="6017254" y="1140953"/>
                  <a:pt x="6022984" y="1141772"/>
                </a:cubicBezTo>
                <a:close/>
                <a:moveTo>
                  <a:pt x="1778823" y="1140544"/>
                </a:moveTo>
                <a:cubicBezTo>
                  <a:pt x="1789463" y="1142181"/>
                  <a:pt x="1800514" y="1146683"/>
                  <a:pt x="1811974" y="1154050"/>
                </a:cubicBezTo>
                <a:cubicBezTo>
                  <a:pt x="1816885" y="1156506"/>
                  <a:pt x="1818113" y="1161417"/>
                  <a:pt x="1815657" y="1168784"/>
                </a:cubicBezTo>
                <a:cubicBezTo>
                  <a:pt x="1812383" y="1176151"/>
                  <a:pt x="1810746" y="1184337"/>
                  <a:pt x="1810746" y="1193341"/>
                </a:cubicBezTo>
                <a:cubicBezTo>
                  <a:pt x="1811564" y="1193341"/>
                  <a:pt x="1813201" y="1192931"/>
                  <a:pt x="1815657" y="1192113"/>
                </a:cubicBezTo>
                <a:cubicBezTo>
                  <a:pt x="1825480" y="1189657"/>
                  <a:pt x="1831210" y="1187611"/>
                  <a:pt x="1832847" y="1185974"/>
                </a:cubicBezTo>
                <a:cubicBezTo>
                  <a:pt x="1833665" y="1185974"/>
                  <a:pt x="1834484" y="1185564"/>
                  <a:pt x="1835302" y="1184746"/>
                </a:cubicBezTo>
                <a:cubicBezTo>
                  <a:pt x="1839395" y="1183109"/>
                  <a:pt x="1843488" y="1183518"/>
                  <a:pt x="1847579" y="1185974"/>
                </a:cubicBezTo>
                <a:cubicBezTo>
                  <a:pt x="1854948" y="1191704"/>
                  <a:pt x="1860678" y="1197434"/>
                  <a:pt x="1864769" y="1203163"/>
                </a:cubicBezTo>
                <a:cubicBezTo>
                  <a:pt x="1866408" y="1207256"/>
                  <a:pt x="1866408" y="1210940"/>
                  <a:pt x="1864769" y="1214214"/>
                </a:cubicBezTo>
                <a:cubicBezTo>
                  <a:pt x="1864769" y="1214214"/>
                  <a:pt x="1864360" y="1214623"/>
                  <a:pt x="1863543" y="1215442"/>
                </a:cubicBezTo>
                <a:cubicBezTo>
                  <a:pt x="1863543" y="1216260"/>
                  <a:pt x="1863133" y="1217079"/>
                  <a:pt x="1862314" y="1217897"/>
                </a:cubicBezTo>
                <a:cubicBezTo>
                  <a:pt x="1866408" y="1217897"/>
                  <a:pt x="1869681" y="1217079"/>
                  <a:pt x="1872138" y="1215442"/>
                </a:cubicBezTo>
                <a:cubicBezTo>
                  <a:pt x="1878686" y="1213805"/>
                  <a:pt x="1884415" y="1214214"/>
                  <a:pt x="1889326" y="1216670"/>
                </a:cubicBezTo>
                <a:cubicBezTo>
                  <a:pt x="1895874" y="1219125"/>
                  <a:pt x="1900787" y="1224037"/>
                  <a:pt x="1904061" y="1231404"/>
                </a:cubicBezTo>
                <a:cubicBezTo>
                  <a:pt x="1906516" y="1237133"/>
                  <a:pt x="1904061" y="1240408"/>
                  <a:pt x="1896694" y="1241226"/>
                </a:cubicBezTo>
                <a:cubicBezTo>
                  <a:pt x="1889326" y="1241226"/>
                  <a:pt x="1875002" y="1242045"/>
                  <a:pt x="1853719" y="1243682"/>
                </a:cubicBezTo>
                <a:cubicBezTo>
                  <a:pt x="1852082" y="1246138"/>
                  <a:pt x="1851264" y="1249412"/>
                  <a:pt x="1851264" y="1253505"/>
                </a:cubicBezTo>
                <a:cubicBezTo>
                  <a:pt x="1852082" y="1253505"/>
                  <a:pt x="1852492" y="1253505"/>
                  <a:pt x="1852492" y="1253505"/>
                </a:cubicBezTo>
                <a:cubicBezTo>
                  <a:pt x="1857403" y="1254323"/>
                  <a:pt x="1861087" y="1258007"/>
                  <a:pt x="1863543" y="1264555"/>
                </a:cubicBezTo>
                <a:cubicBezTo>
                  <a:pt x="1865179" y="1270285"/>
                  <a:pt x="1863133" y="1273968"/>
                  <a:pt x="1857403" y="1275606"/>
                </a:cubicBezTo>
                <a:cubicBezTo>
                  <a:pt x="1848400" y="1276424"/>
                  <a:pt x="1832437" y="1278470"/>
                  <a:pt x="1809518" y="1281745"/>
                </a:cubicBezTo>
                <a:lnTo>
                  <a:pt x="1809518" y="1291567"/>
                </a:lnTo>
                <a:cubicBezTo>
                  <a:pt x="1811155" y="1291567"/>
                  <a:pt x="1812383" y="1291567"/>
                  <a:pt x="1813201" y="1291567"/>
                </a:cubicBezTo>
                <a:cubicBezTo>
                  <a:pt x="1822206" y="1289112"/>
                  <a:pt x="1829981" y="1287065"/>
                  <a:pt x="1836529" y="1285428"/>
                </a:cubicBezTo>
                <a:cubicBezTo>
                  <a:pt x="1842260" y="1283791"/>
                  <a:pt x="1846352" y="1283791"/>
                  <a:pt x="1848808" y="1285428"/>
                </a:cubicBezTo>
                <a:cubicBezTo>
                  <a:pt x="1852082" y="1287065"/>
                  <a:pt x="1856994" y="1291158"/>
                  <a:pt x="1863543" y="1297706"/>
                </a:cubicBezTo>
                <a:cubicBezTo>
                  <a:pt x="1865998" y="1304255"/>
                  <a:pt x="1863951" y="1308348"/>
                  <a:pt x="1857403" y="1309985"/>
                </a:cubicBezTo>
                <a:cubicBezTo>
                  <a:pt x="1852492" y="1309985"/>
                  <a:pt x="1844715" y="1310803"/>
                  <a:pt x="1834075" y="1312440"/>
                </a:cubicBezTo>
                <a:cubicBezTo>
                  <a:pt x="1823433" y="1313259"/>
                  <a:pt x="1815248" y="1314078"/>
                  <a:pt x="1809518" y="1314896"/>
                </a:cubicBezTo>
                <a:lnTo>
                  <a:pt x="1809518" y="1324719"/>
                </a:lnTo>
                <a:cubicBezTo>
                  <a:pt x="1811155" y="1324719"/>
                  <a:pt x="1812792" y="1324719"/>
                  <a:pt x="1814429" y="1324719"/>
                </a:cubicBezTo>
                <a:cubicBezTo>
                  <a:pt x="1818522" y="1323900"/>
                  <a:pt x="1826298" y="1322263"/>
                  <a:pt x="1837758" y="1319807"/>
                </a:cubicBezTo>
                <a:cubicBezTo>
                  <a:pt x="1841850" y="1318989"/>
                  <a:pt x="1844306" y="1318580"/>
                  <a:pt x="1845125" y="1318580"/>
                </a:cubicBezTo>
                <a:cubicBezTo>
                  <a:pt x="1849217" y="1316943"/>
                  <a:pt x="1853311" y="1316943"/>
                  <a:pt x="1857403" y="1318580"/>
                </a:cubicBezTo>
                <a:cubicBezTo>
                  <a:pt x="1868044" y="1322672"/>
                  <a:pt x="1874593" y="1327993"/>
                  <a:pt x="1877049" y="1334541"/>
                </a:cubicBezTo>
                <a:cubicBezTo>
                  <a:pt x="1878686" y="1340271"/>
                  <a:pt x="1876230" y="1343546"/>
                  <a:pt x="1869681" y="1344364"/>
                </a:cubicBezTo>
                <a:cubicBezTo>
                  <a:pt x="1861495" y="1344364"/>
                  <a:pt x="1845944" y="1345183"/>
                  <a:pt x="1823024" y="1346820"/>
                </a:cubicBezTo>
                <a:cubicBezTo>
                  <a:pt x="1839395" y="1345183"/>
                  <a:pt x="1836940" y="1345183"/>
                  <a:pt x="1815657" y="1346820"/>
                </a:cubicBezTo>
                <a:cubicBezTo>
                  <a:pt x="1814020" y="1347638"/>
                  <a:pt x="1812383" y="1348048"/>
                  <a:pt x="1810746" y="1348048"/>
                </a:cubicBezTo>
                <a:cubicBezTo>
                  <a:pt x="1810746" y="1360326"/>
                  <a:pt x="1809109" y="1369739"/>
                  <a:pt x="1805834" y="1376288"/>
                </a:cubicBezTo>
                <a:cubicBezTo>
                  <a:pt x="1839395" y="1383655"/>
                  <a:pt x="1875821" y="1388157"/>
                  <a:pt x="1915111" y="1389794"/>
                </a:cubicBezTo>
                <a:cubicBezTo>
                  <a:pt x="1918385" y="1390612"/>
                  <a:pt x="1920022" y="1391431"/>
                  <a:pt x="1920022" y="1392250"/>
                </a:cubicBezTo>
                <a:cubicBezTo>
                  <a:pt x="1920841" y="1393887"/>
                  <a:pt x="1919613" y="1394705"/>
                  <a:pt x="1916338" y="1394705"/>
                </a:cubicBezTo>
                <a:cubicBezTo>
                  <a:pt x="1891782" y="1405346"/>
                  <a:pt x="1868453" y="1413941"/>
                  <a:pt x="1846352" y="1420490"/>
                </a:cubicBezTo>
                <a:cubicBezTo>
                  <a:pt x="1839805" y="1422127"/>
                  <a:pt x="1833255" y="1422127"/>
                  <a:pt x="1826707" y="1420490"/>
                </a:cubicBezTo>
                <a:cubicBezTo>
                  <a:pt x="1799695" y="1413941"/>
                  <a:pt x="1774729" y="1403709"/>
                  <a:pt x="1751809" y="1389794"/>
                </a:cubicBezTo>
                <a:cubicBezTo>
                  <a:pt x="1741169" y="1382427"/>
                  <a:pt x="1729300" y="1375060"/>
                  <a:pt x="1716203" y="1367693"/>
                </a:cubicBezTo>
                <a:cubicBezTo>
                  <a:pt x="1704743" y="1383245"/>
                  <a:pt x="1681005" y="1397161"/>
                  <a:pt x="1644990" y="1409439"/>
                </a:cubicBezTo>
                <a:cubicBezTo>
                  <a:pt x="1641715" y="1410258"/>
                  <a:pt x="1639667" y="1410258"/>
                  <a:pt x="1638850" y="1409439"/>
                </a:cubicBezTo>
                <a:cubicBezTo>
                  <a:pt x="1638850" y="1407802"/>
                  <a:pt x="1640487" y="1405756"/>
                  <a:pt x="1643761" y="1403300"/>
                </a:cubicBezTo>
                <a:cubicBezTo>
                  <a:pt x="1665862" y="1389385"/>
                  <a:pt x="1681823" y="1373014"/>
                  <a:pt x="1691646" y="1354187"/>
                </a:cubicBezTo>
                <a:cubicBezTo>
                  <a:pt x="1685098" y="1350094"/>
                  <a:pt x="1680596" y="1347638"/>
                  <a:pt x="1678140" y="1346820"/>
                </a:cubicBezTo>
                <a:cubicBezTo>
                  <a:pt x="1670773" y="1344364"/>
                  <a:pt x="1664225" y="1343546"/>
                  <a:pt x="1658495" y="1344364"/>
                </a:cubicBezTo>
                <a:cubicBezTo>
                  <a:pt x="1652766" y="1344364"/>
                  <a:pt x="1649492" y="1341908"/>
                  <a:pt x="1648672" y="1336997"/>
                </a:cubicBezTo>
                <a:cubicBezTo>
                  <a:pt x="1648672" y="1328812"/>
                  <a:pt x="1653584" y="1324719"/>
                  <a:pt x="1663406" y="1324719"/>
                </a:cubicBezTo>
                <a:cubicBezTo>
                  <a:pt x="1676503" y="1325537"/>
                  <a:pt x="1686326" y="1327584"/>
                  <a:pt x="1692874" y="1330858"/>
                </a:cubicBezTo>
                <a:cubicBezTo>
                  <a:pt x="1695330" y="1331677"/>
                  <a:pt x="1698194" y="1332904"/>
                  <a:pt x="1701469" y="1334541"/>
                </a:cubicBezTo>
                <a:cubicBezTo>
                  <a:pt x="1702287" y="1331267"/>
                  <a:pt x="1703515" y="1327174"/>
                  <a:pt x="1705153" y="1322263"/>
                </a:cubicBezTo>
                <a:cubicBezTo>
                  <a:pt x="1706789" y="1316533"/>
                  <a:pt x="1708018" y="1312440"/>
                  <a:pt x="1708836" y="1309985"/>
                </a:cubicBezTo>
                <a:cubicBezTo>
                  <a:pt x="1703924" y="1311622"/>
                  <a:pt x="1698604" y="1314078"/>
                  <a:pt x="1692874" y="1317352"/>
                </a:cubicBezTo>
                <a:cubicBezTo>
                  <a:pt x="1689601" y="1319807"/>
                  <a:pt x="1686326" y="1318989"/>
                  <a:pt x="1683051" y="1314896"/>
                </a:cubicBezTo>
                <a:cubicBezTo>
                  <a:pt x="1678140" y="1309985"/>
                  <a:pt x="1674866" y="1305892"/>
                  <a:pt x="1673229" y="1302618"/>
                </a:cubicBezTo>
                <a:cubicBezTo>
                  <a:pt x="1670773" y="1298525"/>
                  <a:pt x="1671592" y="1295660"/>
                  <a:pt x="1675684" y="1294023"/>
                </a:cubicBezTo>
                <a:cubicBezTo>
                  <a:pt x="1679777" y="1289930"/>
                  <a:pt x="1682642" y="1285019"/>
                  <a:pt x="1684279" y="1279289"/>
                </a:cubicBezTo>
                <a:cubicBezTo>
                  <a:pt x="1686735" y="1273559"/>
                  <a:pt x="1690418" y="1263327"/>
                  <a:pt x="1695330" y="1248593"/>
                </a:cubicBezTo>
                <a:cubicBezTo>
                  <a:pt x="1695330" y="1246956"/>
                  <a:pt x="1694102" y="1246138"/>
                  <a:pt x="1691646" y="1246138"/>
                </a:cubicBezTo>
                <a:cubicBezTo>
                  <a:pt x="1687553" y="1247775"/>
                  <a:pt x="1683461" y="1249821"/>
                  <a:pt x="1679368" y="1252277"/>
                </a:cubicBezTo>
                <a:cubicBezTo>
                  <a:pt x="1676912" y="1253095"/>
                  <a:pt x="1674047" y="1253095"/>
                  <a:pt x="1670773" y="1252277"/>
                </a:cubicBezTo>
                <a:cubicBezTo>
                  <a:pt x="1669954" y="1251458"/>
                  <a:pt x="1668317" y="1250230"/>
                  <a:pt x="1665862" y="1248593"/>
                </a:cubicBezTo>
                <a:cubicBezTo>
                  <a:pt x="1660132" y="1244500"/>
                  <a:pt x="1656449" y="1241635"/>
                  <a:pt x="1654812" y="1239998"/>
                </a:cubicBezTo>
                <a:cubicBezTo>
                  <a:pt x="1652356" y="1235906"/>
                  <a:pt x="1653584" y="1233041"/>
                  <a:pt x="1658495" y="1231404"/>
                </a:cubicBezTo>
                <a:cubicBezTo>
                  <a:pt x="1674866" y="1226492"/>
                  <a:pt x="1690010" y="1219535"/>
                  <a:pt x="1703924" y="1210530"/>
                </a:cubicBezTo>
                <a:cubicBezTo>
                  <a:pt x="1708018" y="1207256"/>
                  <a:pt x="1712519" y="1207256"/>
                  <a:pt x="1717431" y="1210530"/>
                </a:cubicBezTo>
                <a:cubicBezTo>
                  <a:pt x="1727253" y="1216260"/>
                  <a:pt x="1732983" y="1220762"/>
                  <a:pt x="1734620" y="1224037"/>
                </a:cubicBezTo>
                <a:cubicBezTo>
                  <a:pt x="1737895" y="1228129"/>
                  <a:pt x="1737895" y="1232222"/>
                  <a:pt x="1734620" y="1236315"/>
                </a:cubicBezTo>
                <a:cubicBezTo>
                  <a:pt x="1734620" y="1237133"/>
                  <a:pt x="1734212" y="1237952"/>
                  <a:pt x="1733392" y="1238771"/>
                </a:cubicBezTo>
                <a:cubicBezTo>
                  <a:pt x="1732574" y="1240408"/>
                  <a:pt x="1731756" y="1241635"/>
                  <a:pt x="1730936" y="1242454"/>
                </a:cubicBezTo>
                <a:cubicBezTo>
                  <a:pt x="1734212" y="1241635"/>
                  <a:pt x="1740351" y="1240408"/>
                  <a:pt x="1749355" y="1238771"/>
                </a:cubicBezTo>
                <a:cubicBezTo>
                  <a:pt x="1758359" y="1237952"/>
                  <a:pt x="1764497" y="1237133"/>
                  <a:pt x="1767772" y="1236315"/>
                </a:cubicBezTo>
                <a:cubicBezTo>
                  <a:pt x="1772682" y="1234678"/>
                  <a:pt x="1777594" y="1233859"/>
                  <a:pt x="1782505" y="1233859"/>
                </a:cubicBezTo>
                <a:lnTo>
                  <a:pt x="1782505" y="1221581"/>
                </a:lnTo>
                <a:cubicBezTo>
                  <a:pt x="1781687" y="1221581"/>
                  <a:pt x="1780868" y="1221990"/>
                  <a:pt x="1780050" y="1222809"/>
                </a:cubicBezTo>
                <a:cubicBezTo>
                  <a:pt x="1776776" y="1223627"/>
                  <a:pt x="1773502" y="1224037"/>
                  <a:pt x="1770227" y="1224037"/>
                </a:cubicBezTo>
                <a:cubicBezTo>
                  <a:pt x="1764497" y="1225674"/>
                  <a:pt x="1759995" y="1225674"/>
                  <a:pt x="1756721" y="1224037"/>
                </a:cubicBezTo>
                <a:cubicBezTo>
                  <a:pt x="1751809" y="1221581"/>
                  <a:pt x="1747308" y="1217488"/>
                  <a:pt x="1743215" y="1211758"/>
                </a:cubicBezTo>
                <a:cubicBezTo>
                  <a:pt x="1739941" y="1206847"/>
                  <a:pt x="1741169" y="1203982"/>
                  <a:pt x="1746898" y="1203163"/>
                </a:cubicBezTo>
                <a:cubicBezTo>
                  <a:pt x="1750991" y="1203163"/>
                  <a:pt x="1757949" y="1202345"/>
                  <a:pt x="1767772" y="1200708"/>
                </a:cubicBezTo>
                <a:cubicBezTo>
                  <a:pt x="1773502" y="1199889"/>
                  <a:pt x="1778003" y="1199480"/>
                  <a:pt x="1781277" y="1199480"/>
                </a:cubicBezTo>
                <a:lnTo>
                  <a:pt x="1781277" y="1195796"/>
                </a:lnTo>
                <a:cubicBezTo>
                  <a:pt x="1781277" y="1172877"/>
                  <a:pt x="1778413" y="1157324"/>
                  <a:pt x="1772682" y="1149139"/>
                </a:cubicBezTo>
                <a:cubicBezTo>
                  <a:pt x="1771864" y="1143409"/>
                  <a:pt x="1773911" y="1140544"/>
                  <a:pt x="1778823" y="1140544"/>
                </a:cubicBezTo>
                <a:close/>
                <a:moveTo>
                  <a:pt x="110141" y="1138702"/>
                </a:moveTo>
                <a:cubicBezTo>
                  <a:pt x="111778" y="1137884"/>
                  <a:pt x="114029" y="1138088"/>
                  <a:pt x="116894" y="1139316"/>
                </a:cubicBezTo>
                <a:cubicBezTo>
                  <a:pt x="132447" y="1145865"/>
                  <a:pt x="141860" y="1152822"/>
                  <a:pt x="145135" y="1160189"/>
                </a:cubicBezTo>
                <a:cubicBezTo>
                  <a:pt x="146771" y="1163464"/>
                  <a:pt x="146771" y="1167147"/>
                  <a:pt x="145135" y="1171240"/>
                </a:cubicBezTo>
                <a:cubicBezTo>
                  <a:pt x="163143" y="1192522"/>
                  <a:pt x="188928" y="1212577"/>
                  <a:pt x="222488" y="1231404"/>
                </a:cubicBezTo>
                <a:cubicBezTo>
                  <a:pt x="233947" y="1237952"/>
                  <a:pt x="253593" y="1246956"/>
                  <a:pt x="281424" y="1258416"/>
                </a:cubicBezTo>
                <a:cubicBezTo>
                  <a:pt x="287154" y="1260872"/>
                  <a:pt x="290837" y="1262509"/>
                  <a:pt x="292474" y="1263327"/>
                </a:cubicBezTo>
                <a:cubicBezTo>
                  <a:pt x="294930" y="1264146"/>
                  <a:pt x="296158" y="1265374"/>
                  <a:pt x="296158" y="1267011"/>
                </a:cubicBezTo>
                <a:cubicBezTo>
                  <a:pt x="295339" y="1268648"/>
                  <a:pt x="294112" y="1269466"/>
                  <a:pt x="292474" y="1269466"/>
                </a:cubicBezTo>
                <a:cubicBezTo>
                  <a:pt x="284288" y="1270285"/>
                  <a:pt x="281424" y="1270694"/>
                  <a:pt x="283879" y="1270694"/>
                </a:cubicBezTo>
                <a:cubicBezTo>
                  <a:pt x="249500" y="1273150"/>
                  <a:pt x="229446" y="1274378"/>
                  <a:pt x="223716" y="1274378"/>
                </a:cubicBezTo>
                <a:cubicBezTo>
                  <a:pt x="214712" y="1275196"/>
                  <a:pt x="207753" y="1272331"/>
                  <a:pt x="202843" y="1265783"/>
                </a:cubicBezTo>
                <a:cubicBezTo>
                  <a:pt x="177467" y="1242045"/>
                  <a:pt x="154138" y="1215851"/>
                  <a:pt x="132856" y="1187202"/>
                </a:cubicBezTo>
                <a:cubicBezTo>
                  <a:pt x="129582" y="1193750"/>
                  <a:pt x="125898" y="1199480"/>
                  <a:pt x="121806" y="1204391"/>
                </a:cubicBezTo>
                <a:cubicBezTo>
                  <a:pt x="114439" y="1215851"/>
                  <a:pt x="105025" y="1226492"/>
                  <a:pt x="93566" y="1236315"/>
                </a:cubicBezTo>
                <a:cubicBezTo>
                  <a:pt x="107481" y="1233859"/>
                  <a:pt x="120169" y="1230176"/>
                  <a:pt x="131628" y="1225264"/>
                </a:cubicBezTo>
                <a:cubicBezTo>
                  <a:pt x="143087" y="1218716"/>
                  <a:pt x="155366" y="1221990"/>
                  <a:pt x="168464" y="1235087"/>
                </a:cubicBezTo>
                <a:cubicBezTo>
                  <a:pt x="173374" y="1241635"/>
                  <a:pt x="172556" y="1245728"/>
                  <a:pt x="166007" y="1247365"/>
                </a:cubicBezTo>
                <a:cubicBezTo>
                  <a:pt x="153729" y="1249821"/>
                  <a:pt x="135312" y="1253095"/>
                  <a:pt x="110755" y="1257188"/>
                </a:cubicBezTo>
                <a:cubicBezTo>
                  <a:pt x="106662" y="1258825"/>
                  <a:pt x="102569" y="1258825"/>
                  <a:pt x="98476" y="1257188"/>
                </a:cubicBezTo>
                <a:cubicBezTo>
                  <a:pt x="98476" y="1257188"/>
                  <a:pt x="98068" y="1256779"/>
                  <a:pt x="97248" y="1255960"/>
                </a:cubicBezTo>
                <a:cubicBezTo>
                  <a:pt x="93155" y="1253505"/>
                  <a:pt x="88654" y="1250230"/>
                  <a:pt x="83742" y="1246138"/>
                </a:cubicBezTo>
                <a:cubicBezTo>
                  <a:pt x="82924" y="1246956"/>
                  <a:pt x="81287" y="1248184"/>
                  <a:pt x="78831" y="1249821"/>
                </a:cubicBezTo>
                <a:cubicBezTo>
                  <a:pt x="77194" y="1251458"/>
                  <a:pt x="75558" y="1252686"/>
                  <a:pt x="73920" y="1253505"/>
                </a:cubicBezTo>
                <a:cubicBezTo>
                  <a:pt x="66553" y="1260872"/>
                  <a:pt x="57958" y="1267420"/>
                  <a:pt x="48135" y="1273150"/>
                </a:cubicBezTo>
                <a:cubicBezTo>
                  <a:pt x="50592" y="1273968"/>
                  <a:pt x="53457" y="1275196"/>
                  <a:pt x="56730" y="1276833"/>
                </a:cubicBezTo>
                <a:cubicBezTo>
                  <a:pt x="59186" y="1277652"/>
                  <a:pt x="60823" y="1278061"/>
                  <a:pt x="61642" y="1278061"/>
                </a:cubicBezTo>
                <a:cubicBezTo>
                  <a:pt x="61642" y="1278061"/>
                  <a:pt x="61642" y="1278470"/>
                  <a:pt x="61642" y="1279289"/>
                </a:cubicBezTo>
                <a:cubicBezTo>
                  <a:pt x="65735" y="1277652"/>
                  <a:pt x="69418" y="1276424"/>
                  <a:pt x="72692" y="1275606"/>
                </a:cubicBezTo>
                <a:cubicBezTo>
                  <a:pt x="79240" y="1273968"/>
                  <a:pt x="84970" y="1271103"/>
                  <a:pt x="89882" y="1267011"/>
                </a:cubicBezTo>
                <a:cubicBezTo>
                  <a:pt x="93155" y="1265374"/>
                  <a:pt x="96021" y="1265374"/>
                  <a:pt x="98476" y="1267011"/>
                </a:cubicBezTo>
                <a:cubicBezTo>
                  <a:pt x="108299" y="1271922"/>
                  <a:pt x="114848" y="1277243"/>
                  <a:pt x="118122" y="1282973"/>
                </a:cubicBezTo>
                <a:cubicBezTo>
                  <a:pt x="119760" y="1286247"/>
                  <a:pt x="119760" y="1289112"/>
                  <a:pt x="118122" y="1291567"/>
                </a:cubicBezTo>
                <a:cubicBezTo>
                  <a:pt x="114029" y="1299753"/>
                  <a:pt x="110346" y="1309985"/>
                  <a:pt x="107071" y="1322263"/>
                </a:cubicBezTo>
                <a:cubicBezTo>
                  <a:pt x="107890" y="1323082"/>
                  <a:pt x="109527" y="1323900"/>
                  <a:pt x="111983" y="1324719"/>
                </a:cubicBezTo>
                <a:cubicBezTo>
                  <a:pt x="113620" y="1326356"/>
                  <a:pt x="114848" y="1327584"/>
                  <a:pt x="115667" y="1328402"/>
                </a:cubicBezTo>
                <a:cubicBezTo>
                  <a:pt x="118122" y="1333314"/>
                  <a:pt x="117304" y="1336179"/>
                  <a:pt x="113211" y="1336997"/>
                </a:cubicBezTo>
                <a:cubicBezTo>
                  <a:pt x="96839" y="1340271"/>
                  <a:pt x="82924" y="1342727"/>
                  <a:pt x="71465" y="1344364"/>
                </a:cubicBezTo>
                <a:cubicBezTo>
                  <a:pt x="70645" y="1346001"/>
                  <a:pt x="70237" y="1347638"/>
                  <a:pt x="70237" y="1349275"/>
                </a:cubicBezTo>
                <a:cubicBezTo>
                  <a:pt x="68600" y="1354187"/>
                  <a:pt x="64916" y="1355415"/>
                  <a:pt x="59186" y="1352959"/>
                </a:cubicBezTo>
                <a:cubicBezTo>
                  <a:pt x="51000" y="1348866"/>
                  <a:pt x="47317" y="1342318"/>
                  <a:pt x="48135" y="1333314"/>
                </a:cubicBezTo>
                <a:cubicBezTo>
                  <a:pt x="47317" y="1312031"/>
                  <a:pt x="44043" y="1294023"/>
                  <a:pt x="38313" y="1279289"/>
                </a:cubicBezTo>
                <a:cubicBezTo>
                  <a:pt x="24397" y="1287475"/>
                  <a:pt x="13347" y="1292386"/>
                  <a:pt x="5162" y="1294023"/>
                </a:cubicBezTo>
                <a:cubicBezTo>
                  <a:pt x="2706" y="1294842"/>
                  <a:pt x="1069" y="1294842"/>
                  <a:pt x="250" y="1294023"/>
                </a:cubicBezTo>
                <a:cubicBezTo>
                  <a:pt x="250" y="1292386"/>
                  <a:pt x="1069" y="1290749"/>
                  <a:pt x="2706" y="1289112"/>
                </a:cubicBezTo>
                <a:cubicBezTo>
                  <a:pt x="41996" y="1256369"/>
                  <a:pt x="72692" y="1221990"/>
                  <a:pt x="94793" y="1185974"/>
                </a:cubicBezTo>
                <a:cubicBezTo>
                  <a:pt x="104616" y="1167966"/>
                  <a:pt x="108709" y="1154050"/>
                  <a:pt x="107071" y="1144227"/>
                </a:cubicBezTo>
                <a:cubicBezTo>
                  <a:pt x="107481" y="1141363"/>
                  <a:pt x="108504" y="1139521"/>
                  <a:pt x="110141" y="1138702"/>
                </a:cubicBezTo>
                <a:close/>
                <a:moveTo>
                  <a:pt x="5634059" y="792509"/>
                </a:moveTo>
                <a:cubicBezTo>
                  <a:pt x="5620962" y="792509"/>
                  <a:pt x="5614005" y="797011"/>
                  <a:pt x="5613186" y="806016"/>
                </a:cubicBezTo>
                <a:cubicBezTo>
                  <a:pt x="5613186" y="810927"/>
                  <a:pt x="5615232" y="813792"/>
                  <a:pt x="5619325" y="814610"/>
                </a:cubicBezTo>
                <a:cubicBezTo>
                  <a:pt x="5621781" y="817066"/>
                  <a:pt x="5623009" y="819112"/>
                  <a:pt x="5623009" y="820750"/>
                </a:cubicBezTo>
                <a:cubicBezTo>
                  <a:pt x="5625464" y="821568"/>
                  <a:pt x="5627511" y="821977"/>
                  <a:pt x="5629148" y="821977"/>
                </a:cubicBezTo>
                <a:cubicBezTo>
                  <a:pt x="5643882" y="821977"/>
                  <a:pt x="5651249" y="817066"/>
                  <a:pt x="5651249" y="807243"/>
                </a:cubicBezTo>
                <a:cubicBezTo>
                  <a:pt x="5650430" y="798239"/>
                  <a:pt x="5644700" y="793328"/>
                  <a:pt x="5634059" y="792509"/>
                </a:cubicBezTo>
                <a:close/>
                <a:moveTo>
                  <a:pt x="5634059" y="774092"/>
                </a:moveTo>
                <a:cubicBezTo>
                  <a:pt x="5661890" y="775729"/>
                  <a:pt x="5676624" y="786780"/>
                  <a:pt x="5678261" y="807243"/>
                </a:cubicBezTo>
                <a:cubicBezTo>
                  <a:pt x="5675805" y="824433"/>
                  <a:pt x="5663936" y="834256"/>
                  <a:pt x="5642654" y="836711"/>
                </a:cubicBezTo>
                <a:cubicBezTo>
                  <a:pt x="5632831" y="836711"/>
                  <a:pt x="5623009" y="834256"/>
                  <a:pt x="5613186" y="829344"/>
                </a:cubicBezTo>
                <a:cubicBezTo>
                  <a:pt x="5611549" y="830981"/>
                  <a:pt x="5609093" y="831800"/>
                  <a:pt x="5605819" y="831800"/>
                </a:cubicBezTo>
                <a:cubicBezTo>
                  <a:pt x="5593541" y="830981"/>
                  <a:pt x="5587401" y="824433"/>
                  <a:pt x="5587401" y="812155"/>
                </a:cubicBezTo>
                <a:cubicBezTo>
                  <a:pt x="5589857" y="789235"/>
                  <a:pt x="5605410" y="776548"/>
                  <a:pt x="5634059" y="774092"/>
                </a:cubicBezTo>
                <a:close/>
                <a:moveTo>
                  <a:pt x="2031160" y="774092"/>
                </a:moveTo>
                <a:cubicBezTo>
                  <a:pt x="2055718" y="773273"/>
                  <a:pt x="2068405" y="781459"/>
                  <a:pt x="2069224" y="798649"/>
                </a:cubicBezTo>
                <a:cubicBezTo>
                  <a:pt x="2069224" y="811745"/>
                  <a:pt x="2049988" y="823614"/>
                  <a:pt x="2011517" y="834256"/>
                </a:cubicBezTo>
                <a:cubicBezTo>
                  <a:pt x="2005785" y="835074"/>
                  <a:pt x="2002103" y="834256"/>
                  <a:pt x="2000464" y="831800"/>
                </a:cubicBezTo>
                <a:cubicBezTo>
                  <a:pt x="1998828" y="829344"/>
                  <a:pt x="2000056" y="826479"/>
                  <a:pt x="2004149" y="823205"/>
                </a:cubicBezTo>
                <a:cubicBezTo>
                  <a:pt x="2013153" y="819112"/>
                  <a:pt x="2019702" y="814610"/>
                  <a:pt x="2023795" y="809699"/>
                </a:cubicBezTo>
                <a:cubicBezTo>
                  <a:pt x="2025431" y="808062"/>
                  <a:pt x="2025840" y="806834"/>
                  <a:pt x="2025021" y="806016"/>
                </a:cubicBezTo>
                <a:cubicBezTo>
                  <a:pt x="2024202" y="805197"/>
                  <a:pt x="2022567" y="804378"/>
                  <a:pt x="2020110" y="803560"/>
                </a:cubicBezTo>
                <a:cubicBezTo>
                  <a:pt x="2009470" y="801923"/>
                  <a:pt x="2004149" y="797011"/>
                  <a:pt x="2004149" y="788826"/>
                </a:cubicBezTo>
                <a:cubicBezTo>
                  <a:pt x="2004969" y="779003"/>
                  <a:pt x="2013970" y="774092"/>
                  <a:pt x="2031160" y="774092"/>
                </a:cubicBezTo>
                <a:close/>
                <a:moveTo>
                  <a:pt x="4427659" y="763041"/>
                </a:moveTo>
                <a:cubicBezTo>
                  <a:pt x="4427659" y="764679"/>
                  <a:pt x="4427659" y="766316"/>
                  <a:pt x="4427659" y="767953"/>
                </a:cubicBezTo>
                <a:cubicBezTo>
                  <a:pt x="4427659" y="768771"/>
                  <a:pt x="4427659" y="769999"/>
                  <a:pt x="4427659" y="771636"/>
                </a:cubicBezTo>
                <a:cubicBezTo>
                  <a:pt x="4426840" y="773273"/>
                  <a:pt x="4426431" y="774501"/>
                  <a:pt x="4426431" y="775320"/>
                </a:cubicBezTo>
                <a:cubicBezTo>
                  <a:pt x="4428068" y="775320"/>
                  <a:pt x="4430114" y="774910"/>
                  <a:pt x="4432570" y="774092"/>
                </a:cubicBezTo>
                <a:cubicBezTo>
                  <a:pt x="4435026" y="774092"/>
                  <a:pt x="4436663" y="774092"/>
                  <a:pt x="4437481" y="774092"/>
                </a:cubicBezTo>
                <a:cubicBezTo>
                  <a:pt x="4437481" y="773273"/>
                  <a:pt x="4436663" y="771636"/>
                  <a:pt x="4435026" y="769181"/>
                </a:cubicBezTo>
                <a:cubicBezTo>
                  <a:pt x="4434207" y="767543"/>
                  <a:pt x="4433388" y="766316"/>
                  <a:pt x="4432570" y="765497"/>
                </a:cubicBezTo>
                <a:cubicBezTo>
                  <a:pt x="4432570" y="763860"/>
                  <a:pt x="4432979" y="763041"/>
                  <a:pt x="4433798" y="763041"/>
                </a:cubicBezTo>
                <a:cubicBezTo>
                  <a:pt x="4432161" y="763041"/>
                  <a:pt x="4430114" y="763041"/>
                  <a:pt x="4427659" y="763041"/>
                </a:cubicBezTo>
                <a:close/>
                <a:moveTo>
                  <a:pt x="8931830" y="734801"/>
                </a:moveTo>
                <a:cubicBezTo>
                  <a:pt x="8923644" y="737257"/>
                  <a:pt x="8913412" y="738894"/>
                  <a:pt x="8901134" y="739713"/>
                </a:cubicBezTo>
                <a:cubicBezTo>
                  <a:pt x="8900315" y="739713"/>
                  <a:pt x="8899087" y="739713"/>
                  <a:pt x="8897450" y="739713"/>
                </a:cubicBezTo>
                <a:cubicBezTo>
                  <a:pt x="8897450" y="742168"/>
                  <a:pt x="8897450" y="745852"/>
                  <a:pt x="8897450" y="750763"/>
                </a:cubicBezTo>
                <a:cubicBezTo>
                  <a:pt x="8898269" y="758130"/>
                  <a:pt x="8898678" y="763860"/>
                  <a:pt x="8898678" y="767953"/>
                </a:cubicBezTo>
                <a:cubicBezTo>
                  <a:pt x="8903590" y="767134"/>
                  <a:pt x="8907682" y="765497"/>
                  <a:pt x="8910957" y="763041"/>
                </a:cubicBezTo>
                <a:cubicBezTo>
                  <a:pt x="8917505" y="760586"/>
                  <a:pt x="8924463" y="760586"/>
                  <a:pt x="8931830" y="763041"/>
                </a:cubicBezTo>
                <a:cubicBezTo>
                  <a:pt x="8931830" y="754856"/>
                  <a:pt x="8931830" y="745442"/>
                  <a:pt x="8931830" y="734801"/>
                </a:cubicBezTo>
                <a:close/>
                <a:moveTo>
                  <a:pt x="8043149" y="727741"/>
                </a:moveTo>
                <a:cubicBezTo>
                  <a:pt x="8045809" y="727946"/>
                  <a:pt x="8048163" y="728662"/>
                  <a:pt x="8050209" y="729890"/>
                </a:cubicBezTo>
                <a:cubicBezTo>
                  <a:pt x="8057576" y="733983"/>
                  <a:pt x="8062897" y="738075"/>
                  <a:pt x="8066171" y="742168"/>
                </a:cubicBezTo>
                <a:cubicBezTo>
                  <a:pt x="8071082" y="751172"/>
                  <a:pt x="8068627" y="756084"/>
                  <a:pt x="8058804" y="756902"/>
                </a:cubicBezTo>
                <a:cubicBezTo>
                  <a:pt x="8046525" y="756902"/>
                  <a:pt x="8027289" y="758539"/>
                  <a:pt x="8001096" y="761814"/>
                </a:cubicBezTo>
                <a:cubicBezTo>
                  <a:pt x="7994547" y="762632"/>
                  <a:pt x="7990045" y="763041"/>
                  <a:pt x="7987589" y="763041"/>
                </a:cubicBezTo>
                <a:cubicBezTo>
                  <a:pt x="7991683" y="765497"/>
                  <a:pt x="7994138" y="767543"/>
                  <a:pt x="7994957" y="769181"/>
                </a:cubicBezTo>
                <a:cubicBezTo>
                  <a:pt x="7998231" y="774092"/>
                  <a:pt x="7997413" y="777366"/>
                  <a:pt x="7992501" y="779003"/>
                </a:cubicBezTo>
                <a:cubicBezTo>
                  <a:pt x="7990864" y="779822"/>
                  <a:pt x="7987589" y="781459"/>
                  <a:pt x="7982679" y="783915"/>
                </a:cubicBezTo>
                <a:cubicBezTo>
                  <a:pt x="7961396" y="794556"/>
                  <a:pt x="7946253" y="801923"/>
                  <a:pt x="7937249" y="806016"/>
                </a:cubicBezTo>
                <a:cubicBezTo>
                  <a:pt x="7953619" y="803560"/>
                  <a:pt x="7977767" y="800695"/>
                  <a:pt x="8009691" y="797421"/>
                </a:cubicBezTo>
                <a:cubicBezTo>
                  <a:pt x="8006417" y="792509"/>
                  <a:pt x="8003551" y="787189"/>
                  <a:pt x="8001096" y="781459"/>
                </a:cubicBezTo>
                <a:cubicBezTo>
                  <a:pt x="8000277" y="779822"/>
                  <a:pt x="8000277" y="778594"/>
                  <a:pt x="8001096" y="777775"/>
                </a:cubicBezTo>
                <a:cubicBezTo>
                  <a:pt x="8001915" y="776957"/>
                  <a:pt x="8003551" y="776957"/>
                  <a:pt x="8006007" y="777775"/>
                </a:cubicBezTo>
                <a:cubicBezTo>
                  <a:pt x="8022378" y="781050"/>
                  <a:pt x="8037521" y="786370"/>
                  <a:pt x="8051437" y="793737"/>
                </a:cubicBezTo>
                <a:cubicBezTo>
                  <a:pt x="8066989" y="805197"/>
                  <a:pt x="8069036" y="821159"/>
                  <a:pt x="8057576" y="841623"/>
                </a:cubicBezTo>
                <a:cubicBezTo>
                  <a:pt x="8051846" y="848171"/>
                  <a:pt x="8044479" y="846125"/>
                  <a:pt x="8035475" y="835484"/>
                </a:cubicBezTo>
                <a:cubicBezTo>
                  <a:pt x="8028108" y="827298"/>
                  <a:pt x="8021969" y="819112"/>
                  <a:pt x="8017057" y="810927"/>
                </a:cubicBezTo>
                <a:cubicBezTo>
                  <a:pt x="7989227" y="816657"/>
                  <a:pt x="7965489" y="823205"/>
                  <a:pt x="7945843" y="830572"/>
                </a:cubicBezTo>
                <a:cubicBezTo>
                  <a:pt x="7942569" y="831391"/>
                  <a:pt x="7937249" y="834256"/>
                  <a:pt x="7929881" y="839167"/>
                </a:cubicBezTo>
                <a:cubicBezTo>
                  <a:pt x="7924970" y="843260"/>
                  <a:pt x="7920877" y="843260"/>
                  <a:pt x="7917603" y="839167"/>
                </a:cubicBezTo>
                <a:cubicBezTo>
                  <a:pt x="7910236" y="831800"/>
                  <a:pt x="7903688" y="824842"/>
                  <a:pt x="7897958" y="818294"/>
                </a:cubicBezTo>
                <a:cubicBezTo>
                  <a:pt x="7895502" y="811745"/>
                  <a:pt x="7896730" y="807653"/>
                  <a:pt x="7901641" y="806016"/>
                </a:cubicBezTo>
                <a:cubicBezTo>
                  <a:pt x="7914738" y="801923"/>
                  <a:pt x="7926198" y="794556"/>
                  <a:pt x="7936021" y="783915"/>
                </a:cubicBezTo>
                <a:cubicBezTo>
                  <a:pt x="7937658" y="781459"/>
                  <a:pt x="7939704" y="778594"/>
                  <a:pt x="7942160" y="775320"/>
                </a:cubicBezTo>
                <a:cubicBezTo>
                  <a:pt x="7945434" y="771227"/>
                  <a:pt x="7947481" y="768362"/>
                  <a:pt x="7948299" y="766725"/>
                </a:cubicBezTo>
                <a:cubicBezTo>
                  <a:pt x="7945025" y="767543"/>
                  <a:pt x="7939704" y="768362"/>
                  <a:pt x="7932337" y="769181"/>
                </a:cubicBezTo>
                <a:cubicBezTo>
                  <a:pt x="7926607" y="770818"/>
                  <a:pt x="7922515" y="771636"/>
                  <a:pt x="7920059" y="771636"/>
                </a:cubicBezTo>
                <a:cubicBezTo>
                  <a:pt x="7913511" y="773273"/>
                  <a:pt x="7907781" y="772455"/>
                  <a:pt x="7902869" y="769181"/>
                </a:cubicBezTo>
                <a:cubicBezTo>
                  <a:pt x="7897139" y="764269"/>
                  <a:pt x="7891819" y="759358"/>
                  <a:pt x="7886907" y="754447"/>
                </a:cubicBezTo>
                <a:cubicBezTo>
                  <a:pt x="7885271" y="752809"/>
                  <a:pt x="7884451" y="751172"/>
                  <a:pt x="7884451" y="749535"/>
                </a:cubicBezTo>
                <a:cubicBezTo>
                  <a:pt x="7885271" y="748717"/>
                  <a:pt x="7887317" y="748307"/>
                  <a:pt x="7890591" y="748307"/>
                </a:cubicBezTo>
                <a:cubicBezTo>
                  <a:pt x="7904507" y="746670"/>
                  <a:pt x="7917603" y="745442"/>
                  <a:pt x="7929881" y="744624"/>
                </a:cubicBezTo>
                <a:cubicBezTo>
                  <a:pt x="7933975" y="743805"/>
                  <a:pt x="7940523" y="742987"/>
                  <a:pt x="7949527" y="742168"/>
                </a:cubicBezTo>
                <a:cubicBezTo>
                  <a:pt x="7973265" y="738075"/>
                  <a:pt x="7993319" y="735211"/>
                  <a:pt x="8009691" y="733573"/>
                </a:cubicBezTo>
                <a:cubicBezTo>
                  <a:pt x="8012965" y="733573"/>
                  <a:pt x="8021151" y="731936"/>
                  <a:pt x="8034247" y="728662"/>
                </a:cubicBezTo>
                <a:cubicBezTo>
                  <a:pt x="8037521" y="727844"/>
                  <a:pt x="8040489" y="727537"/>
                  <a:pt x="8043149" y="727741"/>
                </a:cubicBezTo>
                <a:close/>
                <a:moveTo>
                  <a:pt x="518407" y="727741"/>
                </a:moveTo>
                <a:cubicBezTo>
                  <a:pt x="521068" y="727946"/>
                  <a:pt x="523419" y="728662"/>
                  <a:pt x="525467" y="729890"/>
                </a:cubicBezTo>
                <a:cubicBezTo>
                  <a:pt x="532833" y="733983"/>
                  <a:pt x="538154" y="738075"/>
                  <a:pt x="541429" y="742168"/>
                </a:cubicBezTo>
                <a:cubicBezTo>
                  <a:pt x="546340" y="751172"/>
                  <a:pt x="543884" y="756084"/>
                  <a:pt x="534062" y="756902"/>
                </a:cubicBezTo>
                <a:cubicBezTo>
                  <a:pt x="521783" y="756902"/>
                  <a:pt x="502547" y="758539"/>
                  <a:pt x="476353" y="761814"/>
                </a:cubicBezTo>
                <a:cubicBezTo>
                  <a:pt x="469805" y="762632"/>
                  <a:pt x="465304" y="763041"/>
                  <a:pt x="462847" y="763041"/>
                </a:cubicBezTo>
                <a:cubicBezTo>
                  <a:pt x="466940" y="765497"/>
                  <a:pt x="469395" y="767543"/>
                  <a:pt x="470214" y="769181"/>
                </a:cubicBezTo>
                <a:cubicBezTo>
                  <a:pt x="473488" y="774092"/>
                  <a:pt x="472669" y="777366"/>
                  <a:pt x="467758" y="779003"/>
                </a:cubicBezTo>
                <a:cubicBezTo>
                  <a:pt x="466121" y="779822"/>
                  <a:pt x="462847" y="781459"/>
                  <a:pt x="457936" y="783915"/>
                </a:cubicBezTo>
                <a:cubicBezTo>
                  <a:pt x="436653" y="794556"/>
                  <a:pt x="421510" y="801923"/>
                  <a:pt x="412506" y="806016"/>
                </a:cubicBezTo>
                <a:cubicBezTo>
                  <a:pt x="428877" y="803560"/>
                  <a:pt x="453024" y="800695"/>
                  <a:pt x="484948" y="797421"/>
                </a:cubicBezTo>
                <a:cubicBezTo>
                  <a:pt x="481673" y="792509"/>
                  <a:pt x="478808" y="787189"/>
                  <a:pt x="476353" y="781459"/>
                </a:cubicBezTo>
                <a:cubicBezTo>
                  <a:pt x="475535" y="779822"/>
                  <a:pt x="475535" y="778594"/>
                  <a:pt x="476353" y="777775"/>
                </a:cubicBezTo>
                <a:cubicBezTo>
                  <a:pt x="477172" y="776957"/>
                  <a:pt x="478808" y="776957"/>
                  <a:pt x="481265" y="777775"/>
                </a:cubicBezTo>
                <a:cubicBezTo>
                  <a:pt x="497636" y="781050"/>
                  <a:pt x="512779" y="786370"/>
                  <a:pt x="526695" y="793737"/>
                </a:cubicBezTo>
                <a:cubicBezTo>
                  <a:pt x="542247" y="805197"/>
                  <a:pt x="544293" y="821159"/>
                  <a:pt x="532833" y="841623"/>
                </a:cubicBezTo>
                <a:cubicBezTo>
                  <a:pt x="527103" y="848171"/>
                  <a:pt x="519737" y="846125"/>
                  <a:pt x="510732" y="835484"/>
                </a:cubicBezTo>
                <a:cubicBezTo>
                  <a:pt x="503366" y="827298"/>
                  <a:pt x="497227" y="819112"/>
                  <a:pt x="492315" y="810927"/>
                </a:cubicBezTo>
                <a:cubicBezTo>
                  <a:pt x="464484" y="816657"/>
                  <a:pt x="440746" y="823205"/>
                  <a:pt x="421100" y="830572"/>
                </a:cubicBezTo>
                <a:cubicBezTo>
                  <a:pt x="417826" y="831391"/>
                  <a:pt x="412506" y="834256"/>
                  <a:pt x="405139" y="839167"/>
                </a:cubicBezTo>
                <a:cubicBezTo>
                  <a:pt x="400229" y="843260"/>
                  <a:pt x="396134" y="843260"/>
                  <a:pt x="392860" y="839167"/>
                </a:cubicBezTo>
                <a:cubicBezTo>
                  <a:pt x="385494" y="831800"/>
                  <a:pt x="378945" y="824842"/>
                  <a:pt x="373215" y="818294"/>
                </a:cubicBezTo>
                <a:cubicBezTo>
                  <a:pt x="370759" y="811745"/>
                  <a:pt x="371987" y="807653"/>
                  <a:pt x="376898" y="806016"/>
                </a:cubicBezTo>
                <a:cubicBezTo>
                  <a:pt x="389995" y="801923"/>
                  <a:pt x="401455" y="794556"/>
                  <a:pt x="411277" y="783915"/>
                </a:cubicBezTo>
                <a:cubicBezTo>
                  <a:pt x="412915" y="781459"/>
                  <a:pt x="414961" y="778594"/>
                  <a:pt x="417417" y="775320"/>
                </a:cubicBezTo>
                <a:cubicBezTo>
                  <a:pt x="420691" y="771227"/>
                  <a:pt x="422738" y="768362"/>
                  <a:pt x="423555" y="766725"/>
                </a:cubicBezTo>
                <a:cubicBezTo>
                  <a:pt x="420282" y="767543"/>
                  <a:pt x="414961" y="768362"/>
                  <a:pt x="407594" y="769181"/>
                </a:cubicBezTo>
                <a:cubicBezTo>
                  <a:pt x="401864" y="770818"/>
                  <a:pt x="397771" y="771636"/>
                  <a:pt x="395316" y="771636"/>
                </a:cubicBezTo>
                <a:cubicBezTo>
                  <a:pt x="388767" y="773273"/>
                  <a:pt x="383038" y="772455"/>
                  <a:pt x="378128" y="769181"/>
                </a:cubicBezTo>
                <a:cubicBezTo>
                  <a:pt x="372396" y="764269"/>
                  <a:pt x="367075" y="759358"/>
                  <a:pt x="362165" y="754447"/>
                </a:cubicBezTo>
                <a:cubicBezTo>
                  <a:pt x="360527" y="752809"/>
                  <a:pt x="359709" y="751172"/>
                  <a:pt x="359709" y="749535"/>
                </a:cubicBezTo>
                <a:cubicBezTo>
                  <a:pt x="360527" y="748717"/>
                  <a:pt x="362574" y="748307"/>
                  <a:pt x="365848" y="748307"/>
                </a:cubicBezTo>
                <a:cubicBezTo>
                  <a:pt x="379763" y="746670"/>
                  <a:pt x="392860" y="745442"/>
                  <a:pt x="405139" y="744624"/>
                </a:cubicBezTo>
                <a:cubicBezTo>
                  <a:pt x="409231" y="743805"/>
                  <a:pt x="415779" y="742987"/>
                  <a:pt x="424784" y="742168"/>
                </a:cubicBezTo>
                <a:cubicBezTo>
                  <a:pt x="448522" y="738075"/>
                  <a:pt x="468577" y="735211"/>
                  <a:pt x="484948" y="733573"/>
                </a:cubicBezTo>
                <a:cubicBezTo>
                  <a:pt x="488222" y="733573"/>
                  <a:pt x="496408" y="731936"/>
                  <a:pt x="509504" y="728662"/>
                </a:cubicBezTo>
                <a:cubicBezTo>
                  <a:pt x="512779" y="727844"/>
                  <a:pt x="515746" y="727537"/>
                  <a:pt x="518407" y="727741"/>
                </a:cubicBezTo>
                <a:close/>
                <a:moveTo>
                  <a:pt x="7325155" y="718839"/>
                </a:moveTo>
                <a:cubicBezTo>
                  <a:pt x="7321881" y="718839"/>
                  <a:pt x="7316970" y="719249"/>
                  <a:pt x="7310422" y="720067"/>
                </a:cubicBezTo>
                <a:cubicBezTo>
                  <a:pt x="7303055" y="720067"/>
                  <a:pt x="7297734" y="720477"/>
                  <a:pt x="7294460" y="721295"/>
                </a:cubicBezTo>
                <a:cubicBezTo>
                  <a:pt x="7301827" y="724569"/>
                  <a:pt x="7308785" y="730299"/>
                  <a:pt x="7315333" y="738485"/>
                </a:cubicBezTo>
                <a:cubicBezTo>
                  <a:pt x="7319425" y="745852"/>
                  <a:pt x="7319017" y="751172"/>
                  <a:pt x="7314105" y="754447"/>
                </a:cubicBezTo>
                <a:cubicBezTo>
                  <a:pt x="7316561" y="755265"/>
                  <a:pt x="7319835" y="757312"/>
                  <a:pt x="7323928" y="760586"/>
                </a:cubicBezTo>
                <a:cubicBezTo>
                  <a:pt x="7325565" y="762223"/>
                  <a:pt x="7326793" y="763451"/>
                  <a:pt x="7327611" y="764269"/>
                </a:cubicBezTo>
                <a:cubicBezTo>
                  <a:pt x="7327611" y="760176"/>
                  <a:pt x="7327611" y="755674"/>
                  <a:pt x="7327611" y="750763"/>
                </a:cubicBezTo>
                <a:cubicBezTo>
                  <a:pt x="7329249" y="735211"/>
                  <a:pt x="7328839" y="724979"/>
                  <a:pt x="7326384" y="720067"/>
                </a:cubicBezTo>
                <a:cubicBezTo>
                  <a:pt x="7325565" y="719249"/>
                  <a:pt x="7325155" y="718839"/>
                  <a:pt x="7325155" y="718839"/>
                </a:cubicBezTo>
                <a:close/>
                <a:moveTo>
                  <a:pt x="4403102" y="707789"/>
                </a:moveTo>
                <a:cubicBezTo>
                  <a:pt x="4398191" y="707789"/>
                  <a:pt x="4392870" y="708608"/>
                  <a:pt x="4387140" y="710245"/>
                </a:cubicBezTo>
                <a:cubicBezTo>
                  <a:pt x="4387959" y="712700"/>
                  <a:pt x="4388368" y="715975"/>
                  <a:pt x="4388368" y="720067"/>
                </a:cubicBezTo>
                <a:cubicBezTo>
                  <a:pt x="4390005" y="719249"/>
                  <a:pt x="4392461" y="718839"/>
                  <a:pt x="4395735" y="718839"/>
                </a:cubicBezTo>
                <a:cubicBezTo>
                  <a:pt x="4399009" y="718021"/>
                  <a:pt x="4401465" y="717612"/>
                  <a:pt x="4403102" y="717612"/>
                </a:cubicBezTo>
                <a:close/>
                <a:moveTo>
                  <a:pt x="4358900" y="702878"/>
                </a:moveTo>
                <a:cubicBezTo>
                  <a:pt x="4356444" y="706152"/>
                  <a:pt x="4354807" y="709426"/>
                  <a:pt x="4353989" y="712700"/>
                </a:cubicBezTo>
                <a:cubicBezTo>
                  <a:pt x="4349896" y="724979"/>
                  <a:pt x="4344166" y="736029"/>
                  <a:pt x="4336799" y="745852"/>
                </a:cubicBezTo>
                <a:cubicBezTo>
                  <a:pt x="4338436" y="745852"/>
                  <a:pt x="4339664" y="745852"/>
                  <a:pt x="4340483" y="745852"/>
                </a:cubicBezTo>
                <a:cubicBezTo>
                  <a:pt x="4347850" y="747489"/>
                  <a:pt x="4354807" y="749535"/>
                  <a:pt x="4361356" y="751991"/>
                </a:cubicBezTo>
                <a:lnTo>
                  <a:pt x="4403102" y="745852"/>
                </a:lnTo>
                <a:cubicBezTo>
                  <a:pt x="4403102" y="742578"/>
                  <a:pt x="4403102" y="739303"/>
                  <a:pt x="4403102" y="736029"/>
                </a:cubicBezTo>
                <a:cubicBezTo>
                  <a:pt x="4400646" y="736029"/>
                  <a:pt x="4399009" y="736029"/>
                  <a:pt x="4398191" y="736029"/>
                </a:cubicBezTo>
                <a:cubicBezTo>
                  <a:pt x="4394916" y="737666"/>
                  <a:pt x="4392051" y="737257"/>
                  <a:pt x="4389596" y="734801"/>
                </a:cubicBezTo>
                <a:cubicBezTo>
                  <a:pt x="4389596" y="735620"/>
                  <a:pt x="4389596" y="736438"/>
                  <a:pt x="4389596" y="737257"/>
                </a:cubicBezTo>
                <a:cubicBezTo>
                  <a:pt x="4390414" y="743805"/>
                  <a:pt x="4388368" y="747489"/>
                  <a:pt x="4383457" y="748307"/>
                </a:cubicBezTo>
                <a:cubicBezTo>
                  <a:pt x="4381820" y="748307"/>
                  <a:pt x="4378545" y="746670"/>
                  <a:pt x="4373634" y="743396"/>
                </a:cubicBezTo>
                <a:cubicBezTo>
                  <a:pt x="4370360" y="740940"/>
                  <a:pt x="4368313" y="737666"/>
                  <a:pt x="4367495" y="733573"/>
                </a:cubicBezTo>
                <a:cubicBezTo>
                  <a:pt x="4365858" y="725388"/>
                  <a:pt x="4363811" y="717612"/>
                  <a:pt x="4361356" y="710245"/>
                </a:cubicBezTo>
                <a:cubicBezTo>
                  <a:pt x="4361356" y="709426"/>
                  <a:pt x="4360946" y="708198"/>
                  <a:pt x="4360128" y="706561"/>
                </a:cubicBezTo>
                <a:cubicBezTo>
                  <a:pt x="4359309" y="704924"/>
                  <a:pt x="4358900" y="703696"/>
                  <a:pt x="4358900" y="702878"/>
                </a:cubicBezTo>
                <a:close/>
                <a:moveTo>
                  <a:pt x="4438709" y="701650"/>
                </a:moveTo>
                <a:cubicBezTo>
                  <a:pt x="4435435" y="702468"/>
                  <a:pt x="4432979" y="702878"/>
                  <a:pt x="4431342" y="702878"/>
                </a:cubicBezTo>
                <a:cubicBezTo>
                  <a:pt x="4431342" y="706152"/>
                  <a:pt x="4431342" y="709835"/>
                  <a:pt x="4431342" y="713928"/>
                </a:cubicBezTo>
                <a:cubicBezTo>
                  <a:pt x="4433798" y="713928"/>
                  <a:pt x="4437072" y="713519"/>
                  <a:pt x="4441165" y="712700"/>
                </a:cubicBezTo>
                <a:cubicBezTo>
                  <a:pt x="4441165" y="712700"/>
                  <a:pt x="4441983" y="712700"/>
                  <a:pt x="4443620" y="712700"/>
                </a:cubicBezTo>
                <a:cubicBezTo>
                  <a:pt x="4445258" y="710245"/>
                  <a:pt x="4446485" y="706970"/>
                  <a:pt x="4447304" y="702878"/>
                </a:cubicBezTo>
                <a:cubicBezTo>
                  <a:pt x="4448122" y="702059"/>
                  <a:pt x="4447304" y="701650"/>
                  <a:pt x="4444848" y="701650"/>
                </a:cubicBezTo>
                <a:cubicBezTo>
                  <a:pt x="4444030" y="701650"/>
                  <a:pt x="4441983" y="701650"/>
                  <a:pt x="4438709" y="701650"/>
                </a:cubicBezTo>
                <a:close/>
                <a:moveTo>
                  <a:pt x="8005700" y="686916"/>
                </a:moveTo>
                <a:cubicBezTo>
                  <a:pt x="8009589" y="686916"/>
                  <a:pt x="8012965" y="687734"/>
                  <a:pt x="8015829" y="689371"/>
                </a:cubicBezTo>
                <a:cubicBezTo>
                  <a:pt x="8024015" y="693464"/>
                  <a:pt x="8028927" y="697966"/>
                  <a:pt x="8030563" y="702878"/>
                </a:cubicBezTo>
                <a:cubicBezTo>
                  <a:pt x="8034657" y="710245"/>
                  <a:pt x="8032201" y="714747"/>
                  <a:pt x="8023197" y="716384"/>
                </a:cubicBezTo>
                <a:cubicBezTo>
                  <a:pt x="8004370" y="720477"/>
                  <a:pt x="7980632" y="723342"/>
                  <a:pt x="7951983" y="724979"/>
                </a:cubicBezTo>
                <a:cubicBezTo>
                  <a:pt x="7942160" y="725797"/>
                  <a:pt x="7933975" y="720886"/>
                  <a:pt x="7927426" y="710245"/>
                </a:cubicBezTo>
                <a:cubicBezTo>
                  <a:pt x="7924151" y="705333"/>
                  <a:pt x="7924970" y="702059"/>
                  <a:pt x="7929881" y="700422"/>
                </a:cubicBezTo>
                <a:cubicBezTo>
                  <a:pt x="7956894" y="697966"/>
                  <a:pt x="7977767" y="694283"/>
                  <a:pt x="7992501" y="689371"/>
                </a:cubicBezTo>
                <a:cubicBezTo>
                  <a:pt x="7997413" y="687734"/>
                  <a:pt x="8001812" y="686916"/>
                  <a:pt x="8005700" y="686916"/>
                </a:cubicBezTo>
                <a:close/>
                <a:moveTo>
                  <a:pt x="480958" y="686916"/>
                </a:moveTo>
                <a:cubicBezTo>
                  <a:pt x="484845" y="686916"/>
                  <a:pt x="488222" y="687734"/>
                  <a:pt x="491087" y="689371"/>
                </a:cubicBezTo>
                <a:cubicBezTo>
                  <a:pt x="499273" y="693464"/>
                  <a:pt x="504183" y="697966"/>
                  <a:pt x="505821" y="702878"/>
                </a:cubicBezTo>
                <a:cubicBezTo>
                  <a:pt x="509915" y="710245"/>
                  <a:pt x="507459" y="714747"/>
                  <a:pt x="498453" y="716384"/>
                </a:cubicBezTo>
                <a:cubicBezTo>
                  <a:pt x="479628" y="720477"/>
                  <a:pt x="455889" y="723342"/>
                  <a:pt x="427240" y="724979"/>
                </a:cubicBezTo>
                <a:cubicBezTo>
                  <a:pt x="417417" y="725797"/>
                  <a:pt x="409231" y="720886"/>
                  <a:pt x="402683" y="710245"/>
                </a:cubicBezTo>
                <a:cubicBezTo>
                  <a:pt x="399408" y="705333"/>
                  <a:pt x="400229" y="702059"/>
                  <a:pt x="405139" y="700422"/>
                </a:cubicBezTo>
                <a:cubicBezTo>
                  <a:pt x="432151" y="697966"/>
                  <a:pt x="453024" y="694283"/>
                  <a:pt x="467758" y="689371"/>
                </a:cubicBezTo>
                <a:cubicBezTo>
                  <a:pt x="472669" y="687734"/>
                  <a:pt x="477069" y="686916"/>
                  <a:pt x="480958" y="686916"/>
                </a:cubicBezTo>
                <a:close/>
                <a:moveTo>
                  <a:pt x="3186888" y="686609"/>
                </a:moveTo>
                <a:cubicBezTo>
                  <a:pt x="3190776" y="686814"/>
                  <a:pt x="3194357" y="687734"/>
                  <a:pt x="3197631" y="689371"/>
                </a:cubicBezTo>
                <a:cubicBezTo>
                  <a:pt x="3207454" y="695920"/>
                  <a:pt x="3215639" y="702878"/>
                  <a:pt x="3222188" y="710245"/>
                </a:cubicBezTo>
                <a:cubicBezTo>
                  <a:pt x="3224644" y="713519"/>
                  <a:pt x="3225871" y="716793"/>
                  <a:pt x="3225871" y="720067"/>
                </a:cubicBezTo>
                <a:cubicBezTo>
                  <a:pt x="3225053" y="724979"/>
                  <a:pt x="3219323" y="727025"/>
                  <a:pt x="3208682" y="726206"/>
                </a:cubicBezTo>
                <a:cubicBezTo>
                  <a:pt x="3174302" y="722932"/>
                  <a:pt x="3137467" y="722523"/>
                  <a:pt x="3098177" y="724979"/>
                </a:cubicBezTo>
                <a:cubicBezTo>
                  <a:pt x="3062160" y="727434"/>
                  <a:pt x="3029009" y="732755"/>
                  <a:pt x="2998722" y="740940"/>
                </a:cubicBezTo>
                <a:cubicBezTo>
                  <a:pt x="2995448" y="741759"/>
                  <a:pt x="2991765" y="741350"/>
                  <a:pt x="2987672" y="739713"/>
                </a:cubicBezTo>
                <a:cubicBezTo>
                  <a:pt x="2986853" y="739713"/>
                  <a:pt x="2986035" y="739713"/>
                  <a:pt x="2985216" y="739713"/>
                </a:cubicBezTo>
                <a:cubicBezTo>
                  <a:pt x="2975394" y="733983"/>
                  <a:pt x="2967617" y="726206"/>
                  <a:pt x="2961887" y="716384"/>
                </a:cubicBezTo>
                <a:cubicBezTo>
                  <a:pt x="2960250" y="713928"/>
                  <a:pt x="2959841" y="711882"/>
                  <a:pt x="2960660" y="710245"/>
                </a:cubicBezTo>
                <a:cubicBezTo>
                  <a:pt x="2961478" y="709426"/>
                  <a:pt x="2963525" y="709017"/>
                  <a:pt x="2966799" y="709017"/>
                </a:cubicBezTo>
                <a:cubicBezTo>
                  <a:pt x="2974984" y="709017"/>
                  <a:pt x="2986444" y="708198"/>
                  <a:pt x="3001178" y="706561"/>
                </a:cubicBezTo>
                <a:cubicBezTo>
                  <a:pt x="3035557" y="702468"/>
                  <a:pt x="3085489" y="697557"/>
                  <a:pt x="3150974" y="691827"/>
                </a:cubicBezTo>
                <a:cubicBezTo>
                  <a:pt x="3153429" y="691009"/>
                  <a:pt x="3157522" y="690190"/>
                  <a:pt x="3163252" y="689371"/>
                </a:cubicBezTo>
                <a:cubicBezTo>
                  <a:pt x="3168163" y="688553"/>
                  <a:pt x="3171847" y="688144"/>
                  <a:pt x="3174302" y="688144"/>
                </a:cubicBezTo>
                <a:cubicBezTo>
                  <a:pt x="3178804" y="686916"/>
                  <a:pt x="3183000" y="686404"/>
                  <a:pt x="3186888" y="686609"/>
                </a:cubicBezTo>
                <a:close/>
                <a:moveTo>
                  <a:pt x="8924463" y="685688"/>
                </a:moveTo>
                <a:cubicBezTo>
                  <a:pt x="8914640" y="686507"/>
                  <a:pt x="8904817" y="687734"/>
                  <a:pt x="8894995" y="689371"/>
                </a:cubicBezTo>
                <a:cubicBezTo>
                  <a:pt x="8894995" y="691009"/>
                  <a:pt x="8895404" y="693464"/>
                  <a:pt x="8896223" y="696738"/>
                </a:cubicBezTo>
                <a:cubicBezTo>
                  <a:pt x="8896223" y="700013"/>
                  <a:pt x="8896223" y="702468"/>
                  <a:pt x="8896223" y="704105"/>
                </a:cubicBezTo>
                <a:cubicBezTo>
                  <a:pt x="8896223" y="709017"/>
                  <a:pt x="8896223" y="713519"/>
                  <a:pt x="8896223" y="717612"/>
                </a:cubicBezTo>
                <a:cubicBezTo>
                  <a:pt x="8901134" y="716793"/>
                  <a:pt x="8904817" y="715156"/>
                  <a:pt x="8907273" y="712700"/>
                </a:cubicBezTo>
                <a:cubicBezTo>
                  <a:pt x="8911366" y="710245"/>
                  <a:pt x="8917505" y="710654"/>
                  <a:pt x="8925690" y="713928"/>
                </a:cubicBezTo>
                <a:cubicBezTo>
                  <a:pt x="8927328" y="713928"/>
                  <a:pt x="8928965" y="714747"/>
                  <a:pt x="8930602" y="716384"/>
                </a:cubicBezTo>
                <a:cubicBezTo>
                  <a:pt x="8930602" y="706561"/>
                  <a:pt x="8930193" y="698376"/>
                  <a:pt x="8929374" y="691827"/>
                </a:cubicBezTo>
                <a:cubicBezTo>
                  <a:pt x="8929374" y="687734"/>
                  <a:pt x="8927737" y="685688"/>
                  <a:pt x="8924463" y="685688"/>
                </a:cubicBezTo>
                <a:close/>
                <a:moveTo>
                  <a:pt x="7420697" y="684000"/>
                </a:moveTo>
                <a:cubicBezTo>
                  <a:pt x="7428831" y="684921"/>
                  <a:pt x="7436275" y="689985"/>
                  <a:pt x="7443027" y="699194"/>
                </a:cubicBezTo>
                <a:cubicBezTo>
                  <a:pt x="7449576" y="709835"/>
                  <a:pt x="7447121" y="715565"/>
                  <a:pt x="7435661" y="716384"/>
                </a:cubicBezTo>
                <a:cubicBezTo>
                  <a:pt x="7430749" y="716384"/>
                  <a:pt x="7422973" y="716384"/>
                  <a:pt x="7412331" y="716384"/>
                </a:cubicBezTo>
                <a:cubicBezTo>
                  <a:pt x="7389412" y="715565"/>
                  <a:pt x="7372632" y="715565"/>
                  <a:pt x="7361991" y="716384"/>
                </a:cubicBezTo>
                <a:cubicBezTo>
                  <a:pt x="7365265" y="721295"/>
                  <a:pt x="7365265" y="727434"/>
                  <a:pt x="7361991" y="734801"/>
                </a:cubicBezTo>
                <a:cubicBezTo>
                  <a:pt x="7361991" y="736438"/>
                  <a:pt x="7361582" y="738485"/>
                  <a:pt x="7360763" y="740940"/>
                </a:cubicBezTo>
                <a:cubicBezTo>
                  <a:pt x="7362401" y="740122"/>
                  <a:pt x="7365265" y="739303"/>
                  <a:pt x="7369357" y="738485"/>
                </a:cubicBezTo>
                <a:cubicBezTo>
                  <a:pt x="7378361" y="735211"/>
                  <a:pt x="7383273" y="733573"/>
                  <a:pt x="7384092" y="733573"/>
                </a:cubicBezTo>
                <a:cubicBezTo>
                  <a:pt x="7389003" y="732755"/>
                  <a:pt x="7393914" y="733573"/>
                  <a:pt x="7398825" y="736029"/>
                </a:cubicBezTo>
                <a:cubicBezTo>
                  <a:pt x="7404555" y="740122"/>
                  <a:pt x="7408648" y="745442"/>
                  <a:pt x="7411104" y="751991"/>
                </a:cubicBezTo>
                <a:cubicBezTo>
                  <a:pt x="7412741" y="754447"/>
                  <a:pt x="7412331" y="756902"/>
                  <a:pt x="7409876" y="759358"/>
                </a:cubicBezTo>
                <a:cubicBezTo>
                  <a:pt x="7407421" y="762632"/>
                  <a:pt x="7401691" y="764269"/>
                  <a:pt x="7392687" y="764269"/>
                </a:cubicBezTo>
                <a:cubicBezTo>
                  <a:pt x="7379589" y="765088"/>
                  <a:pt x="7367721" y="765497"/>
                  <a:pt x="7357079" y="765497"/>
                </a:cubicBezTo>
                <a:cubicBezTo>
                  <a:pt x="7357079" y="770408"/>
                  <a:pt x="7356670" y="775729"/>
                  <a:pt x="7355851" y="781459"/>
                </a:cubicBezTo>
                <a:cubicBezTo>
                  <a:pt x="7365675" y="786370"/>
                  <a:pt x="7375087" y="790463"/>
                  <a:pt x="7384092" y="793737"/>
                </a:cubicBezTo>
                <a:cubicBezTo>
                  <a:pt x="7402919" y="801923"/>
                  <a:pt x="7433205" y="810108"/>
                  <a:pt x="7474951" y="818294"/>
                </a:cubicBezTo>
                <a:cubicBezTo>
                  <a:pt x="7480681" y="819112"/>
                  <a:pt x="7483955" y="820340"/>
                  <a:pt x="7484774" y="821977"/>
                </a:cubicBezTo>
                <a:cubicBezTo>
                  <a:pt x="7484774" y="822796"/>
                  <a:pt x="7481909" y="823614"/>
                  <a:pt x="7476179" y="824433"/>
                </a:cubicBezTo>
                <a:cubicBezTo>
                  <a:pt x="7471268" y="825252"/>
                  <a:pt x="7463901" y="827707"/>
                  <a:pt x="7454078" y="831800"/>
                </a:cubicBezTo>
                <a:cubicBezTo>
                  <a:pt x="7435252" y="838348"/>
                  <a:pt x="7420927" y="842441"/>
                  <a:pt x="7411104" y="844078"/>
                </a:cubicBezTo>
                <a:cubicBezTo>
                  <a:pt x="7405374" y="844897"/>
                  <a:pt x="7398825" y="844078"/>
                  <a:pt x="7391459" y="841623"/>
                </a:cubicBezTo>
                <a:cubicBezTo>
                  <a:pt x="7353805" y="823614"/>
                  <a:pt x="7323109" y="799058"/>
                  <a:pt x="7299371" y="767953"/>
                </a:cubicBezTo>
                <a:cubicBezTo>
                  <a:pt x="7298553" y="768771"/>
                  <a:pt x="7298143" y="769590"/>
                  <a:pt x="7298143" y="770408"/>
                </a:cubicBezTo>
                <a:cubicBezTo>
                  <a:pt x="7276043" y="792509"/>
                  <a:pt x="7253123" y="808062"/>
                  <a:pt x="7229385" y="817066"/>
                </a:cubicBezTo>
                <a:cubicBezTo>
                  <a:pt x="7220381" y="820340"/>
                  <a:pt x="7215469" y="821159"/>
                  <a:pt x="7214651" y="819522"/>
                </a:cubicBezTo>
                <a:cubicBezTo>
                  <a:pt x="7213013" y="817066"/>
                  <a:pt x="7215879" y="813383"/>
                  <a:pt x="7223245" y="808471"/>
                </a:cubicBezTo>
                <a:cubicBezTo>
                  <a:pt x="7238798" y="795374"/>
                  <a:pt x="7254351" y="776957"/>
                  <a:pt x="7269903" y="753219"/>
                </a:cubicBezTo>
                <a:cubicBezTo>
                  <a:pt x="7276451" y="741759"/>
                  <a:pt x="7279317" y="732346"/>
                  <a:pt x="7278498" y="724979"/>
                </a:cubicBezTo>
                <a:cubicBezTo>
                  <a:pt x="7278498" y="724160"/>
                  <a:pt x="7278498" y="723342"/>
                  <a:pt x="7278498" y="722523"/>
                </a:cubicBezTo>
                <a:cubicBezTo>
                  <a:pt x="7276043" y="722523"/>
                  <a:pt x="7272769" y="722932"/>
                  <a:pt x="7268675" y="723751"/>
                </a:cubicBezTo>
                <a:cubicBezTo>
                  <a:pt x="7263764" y="723751"/>
                  <a:pt x="7260490" y="724160"/>
                  <a:pt x="7258853" y="724979"/>
                </a:cubicBezTo>
                <a:cubicBezTo>
                  <a:pt x="7249030" y="726616"/>
                  <a:pt x="7240435" y="722114"/>
                  <a:pt x="7233068" y="711472"/>
                </a:cubicBezTo>
                <a:cubicBezTo>
                  <a:pt x="7229794" y="708198"/>
                  <a:pt x="7228157" y="704924"/>
                  <a:pt x="7228157" y="701650"/>
                </a:cubicBezTo>
                <a:cubicBezTo>
                  <a:pt x="7228975" y="699194"/>
                  <a:pt x="7231431" y="698376"/>
                  <a:pt x="7235524" y="699194"/>
                </a:cubicBezTo>
                <a:cubicBezTo>
                  <a:pt x="7256807" y="699194"/>
                  <a:pt x="7273177" y="698376"/>
                  <a:pt x="7284637" y="696738"/>
                </a:cubicBezTo>
                <a:cubicBezTo>
                  <a:pt x="7292005" y="695920"/>
                  <a:pt x="7306738" y="694692"/>
                  <a:pt x="7328839" y="693055"/>
                </a:cubicBezTo>
                <a:cubicBezTo>
                  <a:pt x="7352577" y="691418"/>
                  <a:pt x="7368129" y="690190"/>
                  <a:pt x="7375497" y="689371"/>
                </a:cubicBezTo>
                <a:cubicBezTo>
                  <a:pt x="7391868" y="687734"/>
                  <a:pt x="7404146" y="686097"/>
                  <a:pt x="7412331" y="684460"/>
                </a:cubicBezTo>
                <a:cubicBezTo>
                  <a:pt x="7415197" y="683846"/>
                  <a:pt x="7417985" y="683693"/>
                  <a:pt x="7420697" y="684000"/>
                </a:cubicBezTo>
                <a:close/>
                <a:moveTo>
                  <a:pt x="4400646" y="679549"/>
                </a:moveTo>
                <a:cubicBezTo>
                  <a:pt x="4387549" y="681186"/>
                  <a:pt x="4375680" y="682005"/>
                  <a:pt x="4365039" y="682005"/>
                </a:cubicBezTo>
                <a:cubicBezTo>
                  <a:pt x="4365039" y="682823"/>
                  <a:pt x="4364630" y="684051"/>
                  <a:pt x="4363811" y="685688"/>
                </a:cubicBezTo>
                <a:cubicBezTo>
                  <a:pt x="4363811" y="687325"/>
                  <a:pt x="4363402" y="688553"/>
                  <a:pt x="4362584" y="689371"/>
                </a:cubicBezTo>
                <a:cubicBezTo>
                  <a:pt x="4369132" y="689371"/>
                  <a:pt x="4375271" y="690599"/>
                  <a:pt x="4381001" y="693055"/>
                </a:cubicBezTo>
                <a:cubicBezTo>
                  <a:pt x="4381820" y="693055"/>
                  <a:pt x="4382638" y="693055"/>
                  <a:pt x="4383457" y="693055"/>
                </a:cubicBezTo>
                <a:cubicBezTo>
                  <a:pt x="4390005" y="691418"/>
                  <a:pt x="4396144" y="690190"/>
                  <a:pt x="4401874" y="689371"/>
                </a:cubicBezTo>
                <a:cubicBezTo>
                  <a:pt x="4401874" y="687734"/>
                  <a:pt x="4401465" y="685688"/>
                  <a:pt x="4400646" y="683232"/>
                </a:cubicBezTo>
                <a:cubicBezTo>
                  <a:pt x="4400646" y="681595"/>
                  <a:pt x="4400646" y="680367"/>
                  <a:pt x="4400646" y="679549"/>
                </a:cubicBezTo>
                <a:close/>
                <a:moveTo>
                  <a:pt x="6656881" y="677093"/>
                </a:moveTo>
                <a:cubicBezTo>
                  <a:pt x="6652788" y="677912"/>
                  <a:pt x="6646649" y="678730"/>
                  <a:pt x="6638463" y="679549"/>
                </a:cubicBezTo>
                <a:cubicBezTo>
                  <a:pt x="6631096" y="681186"/>
                  <a:pt x="6625776" y="682005"/>
                  <a:pt x="6622502" y="682005"/>
                </a:cubicBezTo>
                <a:lnTo>
                  <a:pt x="6622502" y="693055"/>
                </a:lnTo>
                <a:cubicBezTo>
                  <a:pt x="6622502" y="698785"/>
                  <a:pt x="6622502" y="704924"/>
                  <a:pt x="6622502" y="711472"/>
                </a:cubicBezTo>
                <a:cubicBezTo>
                  <a:pt x="6633961" y="709835"/>
                  <a:pt x="6649105" y="706561"/>
                  <a:pt x="6667931" y="701650"/>
                </a:cubicBezTo>
                <a:cubicBezTo>
                  <a:pt x="6664657" y="692646"/>
                  <a:pt x="6660974" y="684460"/>
                  <a:pt x="6656881" y="677093"/>
                </a:cubicBezTo>
                <a:close/>
                <a:moveTo>
                  <a:pt x="6333030" y="677093"/>
                </a:moveTo>
                <a:cubicBezTo>
                  <a:pt x="6328938" y="677912"/>
                  <a:pt x="6322799" y="678730"/>
                  <a:pt x="6314613" y="679549"/>
                </a:cubicBezTo>
                <a:cubicBezTo>
                  <a:pt x="6307246" y="681186"/>
                  <a:pt x="6301926" y="682005"/>
                  <a:pt x="6298651" y="682005"/>
                </a:cubicBezTo>
                <a:lnTo>
                  <a:pt x="6298651" y="693055"/>
                </a:lnTo>
                <a:cubicBezTo>
                  <a:pt x="6298651" y="698785"/>
                  <a:pt x="6298651" y="704924"/>
                  <a:pt x="6298651" y="711472"/>
                </a:cubicBezTo>
                <a:cubicBezTo>
                  <a:pt x="6310111" y="709835"/>
                  <a:pt x="6325255" y="706561"/>
                  <a:pt x="6344081" y="701650"/>
                </a:cubicBezTo>
                <a:cubicBezTo>
                  <a:pt x="6340807" y="692646"/>
                  <a:pt x="6337124" y="684460"/>
                  <a:pt x="6333030" y="677093"/>
                </a:cubicBezTo>
                <a:close/>
                <a:moveTo>
                  <a:pt x="5342430" y="677093"/>
                </a:moveTo>
                <a:cubicBezTo>
                  <a:pt x="5338338" y="677912"/>
                  <a:pt x="5332198" y="678730"/>
                  <a:pt x="5324013" y="679549"/>
                </a:cubicBezTo>
                <a:cubicBezTo>
                  <a:pt x="5316646" y="681186"/>
                  <a:pt x="5311325" y="682005"/>
                  <a:pt x="5308051" y="682005"/>
                </a:cubicBezTo>
                <a:lnTo>
                  <a:pt x="5308051" y="693055"/>
                </a:lnTo>
                <a:cubicBezTo>
                  <a:pt x="5308051" y="698785"/>
                  <a:pt x="5308051" y="704924"/>
                  <a:pt x="5308051" y="711472"/>
                </a:cubicBezTo>
                <a:cubicBezTo>
                  <a:pt x="5319511" y="709835"/>
                  <a:pt x="5334654" y="706561"/>
                  <a:pt x="5353481" y="701650"/>
                </a:cubicBezTo>
                <a:cubicBezTo>
                  <a:pt x="5350207" y="692646"/>
                  <a:pt x="5346523" y="684460"/>
                  <a:pt x="5342430" y="677093"/>
                </a:cubicBezTo>
                <a:close/>
                <a:moveTo>
                  <a:pt x="7633657" y="653764"/>
                </a:moveTo>
                <a:cubicBezTo>
                  <a:pt x="7636113" y="653764"/>
                  <a:pt x="7638773" y="654174"/>
                  <a:pt x="7641639" y="654992"/>
                </a:cubicBezTo>
                <a:cubicBezTo>
                  <a:pt x="7650643" y="659085"/>
                  <a:pt x="7656782" y="663587"/>
                  <a:pt x="7660056" y="668498"/>
                </a:cubicBezTo>
                <a:cubicBezTo>
                  <a:pt x="7662512" y="673410"/>
                  <a:pt x="7662103" y="676684"/>
                  <a:pt x="7658829" y="678321"/>
                </a:cubicBezTo>
                <a:cubicBezTo>
                  <a:pt x="7653917" y="679958"/>
                  <a:pt x="7644503" y="689781"/>
                  <a:pt x="7630589" y="707789"/>
                </a:cubicBezTo>
                <a:cubicBezTo>
                  <a:pt x="7628951" y="707789"/>
                  <a:pt x="7628133" y="708608"/>
                  <a:pt x="7628133" y="710245"/>
                </a:cubicBezTo>
                <a:cubicBezTo>
                  <a:pt x="7637137" y="711882"/>
                  <a:pt x="7646959" y="714747"/>
                  <a:pt x="7657601" y="718839"/>
                </a:cubicBezTo>
                <a:cubicBezTo>
                  <a:pt x="7669060" y="726206"/>
                  <a:pt x="7671516" y="737666"/>
                  <a:pt x="7664967" y="753219"/>
                </a:cubicBezTo>
                <a:cubicBezTo>
                  <a:pt x="7658419" y="760586"/>
                  <a:pt x="7652689" y="760995"/>
                  <a:pt x="7647778" y="754447"/>
                </a:cubicBezTo>
                <a:cubicBezTo>
                  <a:pt x="7641229" y="748717"/>
                  <a:pt x="7633863" y="737257"/>
                  <a:pt x="7625677" y="720067"/>
                </a:cubicBezTo>
                <a:cubicBezTo>
                  <a:pt x="7624859" y="717612"/>
                  <a:pt x="7624039" y="715975"/>
                  <a:pt x="7623221" y="715156"/>
                </a:cubicBezTo>
                <a:cubicBezTo>
                  <a:pt x="7623221" y="715156"/>
                  <a:pt x="7622812" y="715565"/>
                  <a:pt x="7621993" y="716384"/>
                </a:cubicBezTo>
                <a:cubicBezTo>
                  <a:pt x="7621993" y="717202"/>
                  <a:pt x="7621584" y="718021"/>
                  <a:pt x="7620765" y="718839"/>
                </a:cubicBezTo>
                <a:cubicBezTo>
                  <a:pt x="7622403" y="720477"/>
                  <a:pt x="7623631" y="721295"/>
                  <a:pt x="7624449" y="721295"/>
                </a:cubicBezTo>
                <a:cubicBezTo>
                  <a:pt x="7627723" y="724569"/>
                  <a:pt x="7629770" y="732755"/>
                  <a:pt x="7630589" y="745852"/>
                </a:cubicBezTo>
                <a:cubicBezTo>
                  <a:pt x="7630589" y="750763"/>
                  <a:pt x="7630179" y="764269"/>
                  <a:pt x="7629361" y="786370"/>
                </a:cubicBezTo>
                <a:cubicBezTo>
                  <a:pt x="7628542" y="791282"/>
                  <a:pt x="7628133" y="795374"/>
                  <a:pt x="7628133" y="798649"/>
                </a:cubicBezTo>
                <a:cubicBezTo>
                  <a:pt x="7628133" y="815020"/>
                  <a:pt x="7625677" y="824842"/>
                  <a:pt x="7620765" y="828117"/>
                </a:cubicBezTo>
                <a:cubicBezTo>
                  <a:pt x="7617491" y="832209"/>
                  <a:pt x="7613399" y="832209"/>
                  <a:pt x="7608487" y="828117"/>
                </a:cubicBezTo>
                <a:cubicBezTo>
                  <a:pt x="7602757" y="824842"/>
                  <a:pt x="7598665" y="820750"/>
                  <a:pt x="7596209" y="815838"/>
                </a:cubicBezTo>
                <a:cubicBezTo>
                  <a:pt x="7596209" y="815020"/>
                  <a:pt x="7596209" y="814201"/>
                  <a:pt x="7596209" y="813383"/>
                </a:cubicBezTo>
                <a:cubicBezTo>
                  <a:pt x="7595391" y="806834"/>
                  <a:pt x="7595391" y="802332"/>
                  <a:pt x="7596209" y="799876"/>
                </a:cubicBezTo>
                <a:cubicBezTo>
                  <a:pt x="7600301" y="786780"/>
                  <a:pt x="7602757" y="767543"/>
                  <a:pt x="7603576" y="742168"/>
                </a:cubicBezTo>
                <a:lnTo>
                  <a:pt x="7603576" y="736029"/>
                </a:lnTo>
                <a:cubicBezTo>
                  <a:pt x="7601939" y="738485"/>
                  <a:pt x="7599893" y="740122"/>
                  <a:pt x="7597437" y="740940"/>
                </a:cubicBezTo>
                <a:cubicBezTo>
                  <a:pt x="7580247" y="754037"/>
                  <a:pt x="7562239" y="764679"/>
                  <a:pt x="7543412" y="772864"/>
                </a:cubicBezTo>
                <a:cubicBezTo>
                  <a:pt x="7539320" y="774501"/>
                  <a:pt x="7536864" y="774910"/>
                  <a:pt x="7536045" y="774092"/>
                </a:cubicBezTo>
                <a:cubicBezTo>
                  <a:pt x="7536045" y="772455"/>
                  <a:pt x="7537683" y="770408"/>
                  <a:pt x="7540957" y="767953"/>
                </a:cubicBezTo>
                <a:cubicBezTo>
                  <a:pt x="7558965" y="751582"/>
                  <a:pt x="7579429" y="726206"/>
                  <a:pt x="7602348" y="691827"/>
                </a:cubicBezTo>
                <a:cubicBezTo>
                  <a:pt x="7603167" y="689371"/>
                  <a:pt x="7601529" y="688553"/>
                  <a:pt x="7597437" y="689371"/>
                </a:cubicBezTo>
                <a:cubicBezTo>
                  <a:pt x="7596618" y="690190"/>
                  <a:pt x="7594981" y="691009"/>
                  <a:pt x="7592525" y="691827"/>
                </a:cubicBezTo>
                <a:cubicBezTo>
                  <a:pt x="7585159" y="695101"/>
                  <a:pt x="7579429" y="697966"/>
                  <a:pt x="7575337" y="700422"/>
                </a:cubicBezTo>
                <a:cubicBezTo>
                  <a:pt x="7572061" y="702878"/>
                  <a:pt x="7567559" y="703287"/>
                  <a:pt x="7561829" y="701650"/>
                </a:cubicBezTo>
                <a:cubicBezTo>
                  <a:pt x="7556101" y="698376"/>
                  <a:pt x="7550370" y="692646"/>
                  <a:pt x="7544640" y="684460"/>
                </a:cubicBezTo>
                <a:cubicBezTo>
                  <a:pt x="7543003" y="682005"/>
                  <a:pt x="7542184" y="680367"/>
                  <a:pt x="7542184" y="679549"/>
                </a:cubicBezTo>
                <a:cubicBezTo>
                  <a:pt x="7542184" y="678730"/>
                  <a:pt x="7543412" y="677912"/>
                  <a:pt x="7545867" y="677093"/>
                </a:cubicBezTo>
                <a:cubicBezTo>
                  <a:pt x="7553235" y="676275"/>
                  <a:pt x="7565923" y="673819"/>
                  <a:pt x="7583931" y="669726"/>
                </a:cubicBezTo>
                <a:cubicBezTo>
                  <a:pt x="7590479" y="668089"/>
                  <a:pt x="7595391" y="666861"/>
                  <a:pt x="7598665" y="666043"/>
                </a:cubicBezTo>
                <a:cubicBezTo>
                  <a:pt x="7614217" y="661950"/>
                  <a:pt x="7623631" y="658266"/>
                  <a:pt x="7626905" y="654992"/>
                </a:cubicBezTo>
                <a:cubicBezTo>
                  <a:pt x="7628951" y="654174"/>
                  <a:pt x="7631202" y="653764"/>
                  <a:pt x="7633657" y="653764"/>
                </a:cubicBezTo>
                <a:close/>
                <a:moveTo>
                  <a:pt x="108914" y="653764"/>
                </a:moveTo>
                <a:cubicBezTo>
                  <a:pt x="111369" y="653764"/>
                  <a:pt x="114030" y="654174"/>
                  <a:pt x="116894" y="654992"/>
                </a:cubicBezTo>
                <a:cubicBezTo>
                  <a:pt x="125899" y="659085"/>
                  <a:pt x="132038" y="663587"/>
                  <a:pt x="135313" y="668498"/>
                </a:cubicBezTo>
                <a:cubicBezTo>
                  <a:pt x="137768" y="673410"/>
                  <a:pt x="137359" y="676684"/>
                  <a:pt x="134085" y="678321"/>
                </a:cubicBezTo>
                <a:cubicBezTo>
                  <a:pt x="129173" y="679958"/>
                  <a:pt x="119760" y="689781"/>
                  <a:pt x="105844" y="707789"/>
                </a:cubicBezTo>
                <a:cubicBezTo>
                  <a:pt x="104208" y="707789"/>
                  <a:pt x="103388" y="708608"/>
                  <a:pt x="103388" y="710245"/>
                </a:cubicBezTo>
                <a:cubicBezTo>
                  <a:pt x="112393" y="711882"/>
                  <a:pt x="122216" y="714747"/>
                  <a:pt x="132857" y="718839"/>
                </a:cubicBezTo>
                <a:cubicBezTo>
                  <a:pt x="144317" y="726206"/>
                  <a:pt x="146772" y="737666"/>
                  <a:pt x="140224" y="753219"/>
                </a:cubicBezTo>
                <a:cubicBezTo>
                  <a:pt x="133676" y="760586"/>
                  <a:pt x="127945" y="760995"/>
                  <a:pt x="123034" y="754447"/>
                </a:cubicBezTo>
                <a:cubicBezTo>
                  <a:pt x="116486" y="748717"/>
                  <a:pt x="109119" y="737257"/>
                  <a:pt x="100933" y="720067"/>
                </a:cubicBezTo>
                <a:cubicBezTo>
                  <a:pt x="100114" y="717612"/>
                  <a:pt x="99295" y="715975"/>
                  <a:pt x="98477" y="715156"/>
                </a:cubicBezTo>
                <a:cubicBezTo>
                  <a:pt x="98477" y="715156"/>
                  <a:pt x="98069" y="715565"/>
                  <a:pt x="97249" y="716384"/>
                </a:cubicBezTo>
                <a:cubicBezTo>
                  <a:pt x="97249" y="717202"/>
                  <a:pt x="96841" y="718021"/>
                  <a:pt x="96022" y="718839"/>
                </a:cubicBezTo>
                <a:cubicBezTo>
                  <a:pt x="97658" y="720477"/>
                  <a:pt x="98887" y="721295"/>
                  <a:pt x="99706" y="721295"/>
                </a:cubicBezTo>
                <a:cubicBezTo>
                  <a:pt x="102979" y="724569"/>
                  <a:pt x="105026" y="732755"/>
                  <a:pt x="105844" y="745852"/>
                </a:cubicBezTo>
                <a:cubicBezTo>
                  <a:pt x="105844" y="750763"/>
                  <a:pt x="105435" y="764269"/>
                  <a:pt x="104616" y="786370"/>
                </a:cubicBezTo>
                <a:cubicBezTo>
                  <a:pt x="103798" y="791282"/>
                  <a:pt x="103388" y="795374"/>
                  <a:pt x="103388" y="798649"/>
                </a:cubicBezTo>
                <a:cubicBezTo>
                  <a:pt x="103388" y="815020"/>
                  <a:pt x="100933" y="824842"/>
                  <a:pt x="96022" y="828117"/>
                </a:cubicBezTo>
                <a:cubicBezTo>
                  <a:pt x="92748" y="832209"/>
                  <a:pt x="88655" y="832209"/>
                  <a:pt x="83743" y="828117"/>
                </a:cubicBezTo>
                <a:cubicBezTo>
                  <a:pt x="78013" y="824842"/>
                  <a:pt x="73921" y="820750"/>
                  <a:pt x="71465" y="815838"/>
                </a:cubicBezTo>
                <a:cubicBezTo>
                  <a:pt x="71465" y="815020"/>
                  <a:pt x="71465" y="814201"/>
                  <a:pt x="71465" y="813383"/>
                </a:cubicBezTo>
                <a:cubicBezTo>
                  <a:pt x="70647" y="806834"/>
                  <a:pt x="70647" y="802332"/>
                  <a:pt x="71465" y="799876"/>
                </a:cubicBezTo>
                <a:cubicBezTo>
                  <a:pt x="75558" y="786780"/>
                  <a:pt x="78013" y="767543"/>
                  <a:pt x="78832" y="742168"/>
                </a:cubicBezTo>
                <a:lnTo>
                  <a:pt x="78832" y="736029"/>
                </a:lnTo>
                <a:cubicBezTo>
                  <a:pt x="77195" y="738485"/>
                  <a:pt x="75148" y="740122"/>
                  <a:pt x="72692" y="740940"/>
                </a:cubicBezTo>
                <a:cubicBezTo>
                  <a:pt x="55503" y="754037"/>
                  <a:pt x="37495" y="764679"/>
                  <a:pt x="18668" y="772864"/>
                </a:cubicBezTo>
                <a:cubicBezTo>
                  <a:pt x="14575" y="774501"/>
                  <a:pt x="12119" y="774910"/>
                  <a:pt x="11301" y="774092"/>
                </a:cubicBezTo>
                <a:cubicBezTo>
                  <a:pt x="11301" y="772455"/>
                  <a:pt x="12938" y="770408"/>
                  <a:pt x="16212" y="767953"/>
                </a:cubicBezTo>
                <a:cubicBezTo>
                  <a:pt x="34220" y="751582"/>
                  <a:pt x="54684" y="726206"/>
                  <a:pt x="77605" y="691827"/>
                </a:cubicBezTo>
                <a:cubicBezTo>
                  <a:pt x="78423" y="689371"/>
                  <a:pt x="76785" y="688553"/>
                  <a:pt x="72692" y="689371"/>
                </a:cubicBezTo>
                <a:cubicBezTo>
                  <a:pt x="71875" y="690190"/>
                  <a:pt x="70238" y="691009"/>
                  <a:pt x="67782" y="691827"/>
                </a:cubicBezTo>
                <a:cubicBezTo>
                  <a:pt x="60414" y="695101"/>
                  <a:pt x="54684" y="697966"/>
                  <a:pt x="50592" y="700422"/>
                </a:cubicBezTo>
                <a:cubicBezTo>
                  <a:pt x="47318" y="702878"/>
                  <a:pt x="42816" y="703287"/>
                  <a:pt x="37086" y="701650"/>
                </a:cubicBezTo>
                <a:cubicBezTo>
                  <a:pt x="31355" y="698376"/>
                  <a:pt x="25626" y="692646"/>
                  <a:pt x="19896" y="684460"/>
                </a:cubicBezTo>
                <a:cubicBezTo>
                  <a:pt x="18259" y="682005"/>
                  <a:pt x="17440" y="680367"/>
                  <a:pt x="17440" y="679549"/>
                </a:cubicBezTo>
                <a:cubicBezTo>
                  <a:pt x="17440" y="678730"/>
                  <a:pt x="18668" y="677912"/>
                  <a:pt x="21124" y="677093"/>
                </a:cubicBezTo>
                <a:cubicBezTo>
                  <a:pt x="28490" y="676275"/>
                  <a:pt x="41179" y="673819"/>
                  <a:pt x="59188" y="669726"/>
                </a:cubicBezTo>
                <a:cubicBezTo>
                  <a:pt x="65735" y="668089"/>
                  <a:pt x="70647" y="666861"/>
                  <a:pt x="73921" y="666043"/>
                </a:cubicBezTo>
                <a:cubicBezTo>
                  <a:pt x="89474" y="661950"/>
                  <a:pt x="98887" y="658266"/>
                  <a:pt x="102161" y="654992"/>
                </a:cubicBezTo>
                <a:cubicBezTo>
                  <a:pt x="104208" y="654174"/>
                  <a:pt x="106458" y="653764"/>
                  <a:pt x="108914" y="653764"/>
                </a:cubicBezTo>
                <a:close/>
                <a:moveTo>
                  <a:pt x="8390644" y="650695"/>
                </a:moveTo>
                <a:cubicBezTo>
                  <a:pt x="8392486" y="650695"/>
                  <a:pt x="8394225" y="651309"/>
                  <a:pt x="8395862" y="652537"/>
                </a:cubicBezTo>
                <a:cubicBezTo>
                  <a:pt x="8404866" y="657448"/>
                  <a:pt x="8411824" y="663996"/>
                  <a:pt x="8416736" y="672182"/>
                </a:cubicBezTo>
                <a:cubicBezTo>
                  <a:pt x="8420010" y="677093"/>
                  <a:pt x="8419191" y="680367"/>
                  <a:pt x="8414280" y="682005"/>
                </a:cubicBezTo>
                <a:cubicBezTo>
                  <a:pt x="8413461" y="682005"/>
                  <a:pt x="8411824" y="682414"/>
                  <a:pt x="8409369" y="683232"/>
                </a:cubicBezTo>
                <a:cubicBezTo>
                  <a:pt x="8402002" y="684051"/>
                  <a:pt x="8395862" y="684460"/>
                  <a:pt x="8390951" y="684460"/>
                </a:cubicBezTo>
                <a:cubicBezTo>
                  <a:pt x="8375398" y="685279"/>
                  <a:pt x="8359027" y="686916"/>
                  <a:pt x="8341838" y="689371"/>
                </a:cubicBezTo>
                <a:cubicBezTo>
                  <a:pt x="8345931" y="691827"/>
                  <a:pt x="8349614" y="694692"/>
                  <a:pt x="8352888" y="697966"/>
                </a:cubicBezTo>
                <a:cubicBezTo>
                  <a:pt x="8354525" y="702878"/>
                  <a:pt x="8354525" y="706561"/>
                  <a:pt x="8352888" y="709017"/>
                </a:cubicBezTo>
                <a:cubicBezTo>
                  <a:pt x="8350433" y="713928"/>
                  <a:pt x="8349205" y="718839"/>
                  <a:pt x="8349205" y="723751"/>
                </a:cubicBezTo>
                <a:cubicBezTo>
                  <a:pt x="8349205" y="723751"/>
                  <a:pt x="8348795" y="724160"/>
                  <a:pt x="8347977" y="724979"/>
                </a:cubicBezTo>
                <a:cubicBezTo>
                  <a:pt x="8360255" y="722523"/>
                  <a:pt x="8370487" y="720067"/>
                  <a:pt x="8378673" y="717612"/>
                </a:cubicBezTo>
                <a:cubicBezTo>
                  <a:pt x="8384403" y="715156"/>
                  <a:pt x="8389723" y="715565"/>
                  <a:pt x="8394635" y="718839"/>
                </a:cubicBezTo>
                <a:cubicBezTo>
                  <a:pt x="8403639" y="726206"/>
                  <a:pt x="8408959" y="731936"/>
                  <a:pt x="8410596" y="736029"/>
                </a:cubicBezTo>
                <a:cubicBezTo>
                  <a:pt x="8413052" y="741759"/>
                  <a:pt x="8411415" y="745442"/>
                  <a:pt x="8405685" y="747080"/>
                </a:cubicBezTo>
                <a:cubicBezTo>
                  <a:pt x="8404866" y="747080"/>
                  <a:pt x="8402820" y="747489"/>
                  <a:pt x="8399546" y="748307"/>
                </a:cubicBezTo>
                <a:cubicBezTo>
                  <a:pt x="8379082" y="751582"/>
                  <a:pt x="8361892" y="754037"/>
                  <a:pt x="8347977" y="755674"/>
                </a:cubicBezTo>
                <a:cubicBezTo>
                  <a:pt x="8347977" y="768771"/>
                  <a:pt x="8347977" y="781050"/>
                  <a:pt x="8347977" y="792509"/>
                </a:cubicBezTo>
                <a:cubicBezTo>
                  <a:pt x="8359437" y="792509"/>
                  <a:pt x="8370487" y="791691"/>
                  <a:pt x="8381128" y="790054"/>
                </a:cubicBezTo>
                <a:cubicBezTo>
                  <a:pt x="8383584" y="790054"/>
                  <a:pt x="8387268" y="789644"/>
                  <a:pt x="8392179" y="788826"/>
                </a:cubicBezTo>
                <a:cubicBezTo>
                  <a:pt x="8403639" y="788826"/>
                  <a:pt x="8412233" y="788007"/>
                  <a:pt x="8417963" y="786370"/>
                </a:cubicBezTo>
                <a:cubicBezTo>
                  <a:pt x="8425330" y="784733"/>
                  <a:pt x="8431879" y="786370"/>
                  <a:pt x="8437609" y="791282"/>
                </a:cubicBezTo>
                <a:cubicBezTo>
                  <a:pt x="8447431" y="797830"/>
                  <a:pt x="8453570" y="805197"/>
                  <a:pt x="8456026" y="813383"/>
                </a:cubicBezTo>
                <a:cubicBezTo>
                  <a:pt x="8458482" y="819931"/>
                  <a:pt x="8456845" y="823205"/>
                  <a:pt x="8451115" y="823205"/>
                </a:cubicBezTo>
                <a:cubicBezTo>
                  <a:pt x="8439655" y="823205"/>
                  <a:pt x="8428605" y="822387"/>
                  <a:pt x="8417963" y="820750"/>
                </a:cubicBezTo>
                <a:cubicBezTo>
                  <a:pt x="8392588" y="816657"/>
                  <a:pt x="8363120" y="815838"/>
                  <a:pt x="8329559" y="818294"/>
                </a:cubicBezTo>
                <a:cubicBezTo>
                  <a:pt x="8299273" y="819931"/>
                  <a:pt x="8269395" y="822796"/>
                  <a:pt x="8239927" y="826889"/>
                </a:cubicBezTo>
                <a:cubicBezTo>
                  <a:pt x="8233379" y="829344"/>
                  <a:pt x="8228059" y="828935"/>
                  <a:pt x="8223966" y="825661"/>
                </a:cubicBezTo>
                <a:cubicBezTo>
                  <a:pt x="8216599" y="820750"/>
                  <a:pt x="8210459" y="815429"/>
                  <a:pt x="8205549" y="809699"/>
                </a:cubicBezTo>
                <a:cubicBezTo>
                  <a:pt x="8203911" y="806425"/>
                  <a:pt x="8205139" y="804378"/>
                  <a:pt x="8209232" y="803560"/>
                </a:cubicBezTo>
                <a:cubicBezTo>
                  <a:pt x="8225603" y="803560"/>
                  <a:pt x="8237472" y="803151"/>
                  <a:pt x="8244839" y="802332"/>
                </a:cubicBezTo>
                <a:cubicBezTo>
                  <a:pt x="8253025" y="801513"/>
                  <a:pt x="8264485" y="800286"/>
                  <a:pt x="8279219" y="798649"/>
                </a:cubicBezTo>
                <a:cubicBezTo>
                  <a:pt x="8294771" y="797830"/>
                  <a:pt x="8306231" y="797011"/>
                  <a:pt x="8313598" y="796193"/>
                </a:cubicBezTo>
                <a:cubicBezTo>
                  <a:pt x="8313598" y="792919"/>
                  <a:pt x="8313598" y="787598"/>
                  <a:pt x="8313598" y="780231"/>
                </a:cubicBezTo>
                <a:cubicBezTo>
                  <a:pt x="8312779" y="771227"/>
                  <a:pt x="8312370" y="764679"/>
                  <a:pt x="8312370" y="760586"/>
                </a:cubicBezTo>
                <a:cubicBezTo>
                  <a:pt x="8302547" y="762223"/>
                  <a:pt x="8292724" y="763041"/>
                  <a:pt x="8282902" y="763041"/>
                </a:cubicBezTo>
                <a:cubicBezTo>
                  <a:pt x="8274717" y="764679"/>
                  <a:pt x="8265303" y="758949"/>
                  <a:pt x="8254661" y="745852"/>
                </a:cubicBezTo>
                <a:cubicBezTo>
                  <a:pt x="8253025" y="743396"/>
                  <a:pt x="8252615" y="741759"/>
                  <a:pt x="8253434" y="740940"/>
                </a:cubicBezTo>
                <a:cubicBezTo>
                  <a:pt x="8254253" y="739303"/>
                  <a:pt x="8255889" y="738485"/>
                  <a:pt x="8258345" y="738485"/>
                </a:cubicBezTo>
                <a:cubicBezTo>
                  <a:pt x="8270623" y="737666"/>
                  <a:pt x="8288631" y="735620"/>
                  <a:pt x="8312370" y="732346"/>
                </a:cubicBezTo>
                <a:lnTo>
                  <a:pt x="8312370" y="720067"/>
                </a:lnTo>
                <a:cubicBezTo>
                  <a:pt x="8312370" y="708608"/>
                  <a:pt x="8310733" y="700013"/>
                  <a:pt x="8307458" y="694283"/>
                </a:cubicBezTo>
                <a:cubicBezTo>
                  <a:pt x="8305003" y="694283"/>
                  <a:pt x="8302138" y="694692"/>
                  <a:pt x="8298864" y="695511"/>
                </a:cubicBezTo>
                <a:cubicBezTo>
                  <a:pt x="8291497" y="696329"/>
                  <a:pt x="8284539" y="697966"/>
                  <a:pt x="8277991" y="700422"/>
                </a:cubicBezTo>
                <a:cubicBezTo>
                  <a:pt x="8274717" y="700422"/>
                  <a:pt x="8271033" y="699603"/>
                  <a:pt x="8266940" y="697966"/>
                </a:cubicBezTo>
                <a:cubicBezTo>
                  <a:pt x="8258755" y="693055"/>
                  <a:pt x="8251387" y="686507"/>
                  <a:pt x="8244839" y="678321"/>
                </a:cubicBezTo>
                <a:cubicBezTo>
                  <a:pt x="8243202" y="676684"/>
                  <a:pt x="8242793" y="675047"/>
                  <a:pt x="8243611" y="673410"/>
                </a:cubicBezTo>
                <a:cubicBezTo>
                  <a:pt x="8244429" y="672591"/>
                  <a:pt x="8246067" y="672182"/>
                  <a:pt x="8248523" y="672182"/>
                </a:cubicBezTo>
                <a:cubicBezTo>
                  <a:pt x="8260801" y="672182"/>
                  <a:pt x="8270214" y="671363"/>
                  <a:pt x="8276763" y="669726"/>
                </a:cubicBezTo>
                <a:cubicBezTo>
                  <a:pt x="8285767" y="668908"/>
                  <a:pt x="8299273" y="667271"/>
                  <a:pt x="8317281" y="664815"/>
                </a:cubicBezTo>
                <a:cubicBezTo>
                  <a:pt x="8337745" y="661541"/>
                  <a:pt x="8352070" y="659494"/>
                  <a:pt x="8360255" y="658676"/>
                </a:cubicBezTo>
                <a:cubicBezTo>
                  <a:pt x="8362711" y="657857"/>
                  <a:pt x="8365985" y="657039"/>
                  <a:pt x="8370078" y="656220"/>
                </a:cubicBezTo>
                <a:cubicBezTo>
                  <a:pt x="8373352" y="655401"/>
                  <a:pt x="8378263" y="654174"/>
                  <a:pt x="8384812" y="652537"/>
                </a:cubicBezTo>
                <a:cubicBezTo>
                  <a:pt x="8386858" y="651309"/>
                  <a:pt x="8388802" y="650695"/>
                  <a:pt x="8390644" y="650695"/>
                </a:cubicBezTo>
                <a:close/>
                <a:moveTo>
                  <a:pt x="7076194" y="650695"/>
                </a:moveTo>
                <a:cubicBezTo>
                  <a:pt x="7078037" y="650695"/>
                  <a:pt x="7079775" y="651309"/>
                  <a:pt x="7081413" y="652537"/>
                </a:cubicBezTo>
                <a:cubicBezTo>
                  <a:pt x="7090417" y="657448"/>
                  <a:pt x="7097374" y="663996"/>
                  <a:pt x="7102285" y="672182"/>
                </a:cubicBezTo>
                <a:cubicBezTo>
                  <a:pt x="7105561" y="677093"/>
                  <a:pt x="7104742" y="680367"/>
                  <a:pt x="7099830" y="682005"/>
                </a:cubicBezTo>
                <a:cubicBezTo>
                  <a:pt x="7099011" y="682005"/>
                  <a:pt x="7097374" y="682414"/>
                  <a:pt x="7094919" y="683232"/>
                </a:cubicBezTo>
                <a:cubicBezTo>
                  <a:pt x="7087552" y="684051"/>
                  <a:pt x="7081413" y="684460"/>
                  <a:pt x="7076501" y="684460"/>
                </a:cubicBezTo>
                <a:cubicBezTo>
                  <a:pt x="7060949" y="685279"/>
                  <a:pt x="7044577" y="686916"/>
                  <a:pt x="7027389" y="689371"/>
                </a:cubicBezTo>
                <a:cubicBezTo>
                  <a:pt x="7031481" y="691827"/>
                  <a:pt x="7035165" y="694692"/>
                  <a:pt x="7038439" y="697966"/>
                </a:cubicBezTo>
                <a:cubicBezTo>
                  <a:pt x="7040076" y="702878"/>
                  <a:pt x="7040076" y="706561"/>
                  <a:pt x="7038439" y="709017"/>
                </a:cubicBezTo>
                <a:cubicBezTo>
                  <a:pt x="7035983" y="713928"/>
                  <a:pt x="7034755" y="718839"/>
                  <a:pt x="7034755" y="723751"/>
                </a:cubicBezTo>
                <a:cubicBezTo>
                  <a:pt x="7034755" y="723751"/>
                  <a:pt x="7034346" y="724160"/>
                  <a:pt x="7033527" y="724979"/>
                </a:cubicBezTo>
                <a:cubicBezTo>
                  <a:pt x="7045806" y="722523"/>
                  <a:pt x="7056038" y="720067"/>
                  <a:pt x="7064223" y="717612"/>
                </a:cubicBezTo>
                <a:cubicBezTo>
                  <a:pt x="7069953" y="715156"/>
                  <a:pt x="7075274" y="715565"/>
                  <a:pt x="7080185" y="718839"/>
                </a:cubicBezTo>
                <a:cubicBezTo>
                  <a:pt x="7089189" y="726206"/>
                  <a:pt x="7094510" y="731936"/>
                  <a:pt x="7096147" y="736029"/>
                </a:cubicBezTo>
                <a:cubicBezTo>
                  <a:pt x="7098602" y="741759"/>
                  <a:pt x="7096965" y="745442"/>
                  <a:pt x="7091235" y="747080"/>
                </a:cubicBezTo>
                <a:cubicBezTo>
                  <a:pt x="7090417" y="747080"/>
                  <a:pt x="7088371" y="747489"/>
                  <a:pt x="7085097" y="748307"/>
                </a:cubicBezTo>
                <a:cubicBezTo>
                  <a:pt x="7064632" y="751582"/>
                  <a:pt x="7047443" y="754037"/>
                  <a:pt x="7033527" y="755674"/>
                </a:cubicBezTo>
                <a:cubicBezTo>
                  <a:pt x="7033527" y="768771"/>
                  <a:pt x="7033527" y="781050"/>
                  <a:pt x="7033527" y="792509"/>
                </a:cubicBezTo>
                <a:cubicBezTo>
                  <a:pt x="7044987" y="792509"/>
                  <a:pt x="7056038" y="791691"/>
                  <a:pt x="7066679" y="790054"/>
                </a:cubicBezTo>
                <a:cubicBezTo>
                  <a:pt x="7069135" y="790054"/>
                  <a:pt x="7072818" y="789644"/>
                  <a:pt x="7077729" y="788826"/>
                </a:cubicBezTo>
                <a:cubicBezTo>
                  <a:pt x="7089189" y="788826"/>
                  <a:pt x="7097783" y="788007"/>
                  <a:pt x="7103513" y="786370"/>
                </a:cubicBezTo>
                <a:cubicBezTo>
                  <a:pt x="7110881" y="784733"/>
                  <a:pt x="7117429" y="786370"/>
                  <a:pt x="7123159" y="791282"/>
                </a:cubicBezTo>
                <a:cubicBezTo>
                  <a:pt x="7132981" y="797830"/>
                  <a:pt x="7139121" y="805197"/>
                  <a:pt x="7141577" y="813383"/>
                </a:cubicBezTo>
                <a:cubicBezTo>
                  <a:pt x="7144033" y="819931"/>
                  <a:pt x="7142395" y="823205"/>
                  <a:pt x="7136665" y="823205"/>
                </a:cubicBezTo>
                <a:cubicBezTo>
                  <a:pt x="7125205" y="823205"/>
                  <a:pt x="7114155" y="822387"/>
                  <a:pt x="7103513" y="820750"/>
                </a:cubicBezTo>
                <a:cubicBezTo>
                  <a:pt x="7078139" y="816657"/>
                  <a:pt x="7048670" y="815838"/>
                  <a:pt x="7015110" y="818294"/>
                </a:cubicBezTo>
                <a:cubicBezTo>
                  <a:pt x="6984824" y="819931"/>
                  <a:pt x="6954946" y="822796"/>
                  <a:pt x="6925479" y="826889"/>
                </a:cubicBezTo>
                <a:cubicBezTo>
                  <a:pt x="6918930" y="829344"/>
                  <a:pt x="6913609" y="828935"/>
                  <a:pt x="6909517" y="825661"/>
                </a:cubicBezTo>
                <a:cubicBezTo>
                  <a:pt x="6902149" y="820750"/>
                  <a:pt x="6896011" y="815429"/>
                  <a:pt x="6891099" y="809699"/>
                </a:cubicBezTo>
                <a:cubicBezTo>
                  <a:pt x="6889462" y="806425"/>
                  <a:pt x="6890690" y="804378"/>
                  <a:pt x="6894783" y="803560"/>
                </a:cubicBezTo>
                <a:cubicBezTo>
                  <a:pt x="6911154" y="803560"/>
                  <a:pt x="6923023" y="803151"/>
                  <a:pt x="6930390" y="802332"/>
                </a:cubicBezTo>
                <a:cubicBezTo>
                  <a:pt x="6938575" y="801513"/>
                  <a:pt x="6950035" y="800286"/>
                  <a:pt x="6964769" y="798649"/>
                </a:cubicBezTo>
                <a:cubicBezTo>
                  <a:pt x="6980322" y="797830"/>
                  <a:pt x="6991781" y="797011"/>
                  <a:pt x="6999148" y="796193"/>
                </a:cubicBezTo>
                <a:cubicBezTo>
                  <a:pt x="6999148" y="792919"/>
                  <a:pt x="6999148" y="787598"/>
                  <a:pt x="6999148" y="780231"/>
                </a:cubicBezTo>
                <a:cubicBezTo>
                  <a:pt x="6998330" y="771227"/>
                  <a:pt x="6997921" y="764679"/>
                  <a:pt x="6997921" y="760586"/>
                </a:cubicBezTo>
                <a:cubicBezTo>
                  <a:pt x="6988098" y="762223"/>
                  <a:pt x="6978275" y="763041"/>
                  <a:pt x="6968453" y="763041"/>
                </a:cubicBezTo>
                <a:cubicBezTo>
                  <a:pt x="6960267" y="764679"/>
                  <a:pt x="6950854" y="758949"/>
                  <a:pt x="6940213" y="745852"/>
                </a:cubicBezTo>
                <a:cubicBezTo>
                  <a:pt x="6938575" y="743396"/>
                  <a:pt x="6938166" y="741759"/>
                  <a:pt x="6938984" y="740940"/>
                </a:cubicBezTo>
                <a:cubicBezTo>
                  <a:pt x="6939803" y="739303"/>
                  <a:pt x="6941440" y="738485"/>
                  <a:pt x="6943896" y="738485"/>
                </a:cubicBezTo>
                <a:cubicBezTo>
                  <a:pt x="6956174" y="737666"/>
                  <a:pt x="6974182" y="735620"/>
                  <a:pt x="6997921" y="732346"/>
                </a:cubicBezTo>
                <a:lnTo>
                  <a:pt x="6997921" y="720067"/>
                </a:lnTo>
                <a:cubicBezTo>
                  <a:pt x="6997921" y="708608"/>
                  <a:pt x="6996284" y="700013"/>
                  <a:pt x="6993009" y="694283"/>
                </a:cubicBezTo>
                <a:cubicBezTo>
                  <a:pt x="6990554" y="694283"/>
                  <a:pt x="6987689" y="694692"/>
                  <a:pt x="6984414" y="695511"/>
                </a:cubicBezTo>
                <a:cubicBezTo>
                  <a:pt x="6977047" y="696329"/>
                  <a:pt x="6970089" y="697966"/>
                  <a:pt x="6963541" y="700422"/>
                </a:cubicBezTo>
                <a:cubicBezTo>
                  <a:pt x="6960267" y="700422"/>
                  <a:pt x="6956583" y="699603"/>
                  <a:pt x="6952490" y="697966"/>
                </a:cubicBezTo>
                <a:cubicBezTo>
                  <a:pt x="6944305" y="693055"/>
                  <a:pt x="6936938" y="686507"/>
                  <a:pt x="6930390" y="678321"/>
                </a:cubicBezTo>
                <a:cubicBezTo>
                  <a:pt x="6928753" y="676684"/>
                  <a:pt x="6928343" y="675047"/>
                  <a:pt x="6929162" y="673410"/>
                </a:cubicBezTo>
                <a:cubicBezTo>
                  <a:pt x="6929981" y="672591"/>
                  <a:pt x="6931618" y="672182"/>
                  <a:pt x="6934073" y="672182"/>
                </a:cubicBezTo>
                <a:cubicBezTo>
                  <a:pt x="6946352" y="672182"/>
                  <a:pt x="6955764" y="671363"/>
                  <a:pt x="6962313" y="669726"/>
                </a:cubicBezTo>
                <a:cubicBezTo>
                  <a:pt x="6971318" y="668908"/>
                  <a:pt x="6984824" y="667271"/>
                  <a:pt x="7002832" y="664815"/>
                </a:cubicBezTo>
                <a:cubicBezTo>
                  <a:pt x="7023296" y="661541"/>
                  <a:pt x="7037621" y="659494"/>
                  <a:pt x="7045806" y="658676"/>
                </a:cubicBezTo>
                <a:cubicBezTo>
                  <a:pt x="7048261" y="657857"/>
                  <a:pt x="7051535" y="657039"/>
                  <a:pt x="7055629" y="656220"/>
                </a:cubicBezTo>
                <a:cubicBezTo>
                  <a:pt x="7058903" y="655401"/>
                  <a:pt x="7063813" y="654174"/>
                  <a:pt x="7070363" y="652537"/>
                </a:cubicBezTo>
                <a:cubicBezTo>
                  <a:pt x="7072409" y="651309"/>
                  <a:pt x="7074353" y="650695"/>
                  <a:pt x="7076194" y="650695"/>
                </a:cubicBezTo>
                <a:close/>
                <a:moveTo>
                  <a:pt x="856379" y="650695"/>
                </a:moveTo>
                <a:cubicBezTo>
                  <a:pt x="858220" y="650695"/>
                  <a:pt x="859961" y="651309"/>
                  <a:pt x="861598" y="652537"/>
                </a:cubicBezTo>
                <a:cubicBezTo>
                  <a:pt x="870601" y="657448"/>
                  <a:pt x="877559" y="663996"/>
                  <a:pt x="882471" y="672182"/>
                </a:cubicBezTo>
                <a:cubicBezTo>
                  <a:pt x="885744" y="677093"/>
                  <a:pt x="884926" y="680367"/>
                  <a:pt x="880014" y="682005"/>
                </a:cubicBezTo>
                <a:cubicBezTo>
                  <a:pt x="879196" y="682005"/>
                  <a:pt x="877559" y="682414"/>
                  <a:pt x="875103" y="683232"/>
                </a:cubicBezTo>
                <a:cubicBezTo>
                  <a:pt x="867736" y="684051"/>
                  <a:pt x="861598" y="684460"/>
                  <a:pt x="856685" y="684460"/>
                </a:cubicBezTo>
                <a:cubicBezTo>
                  <a:pt x="841132" y="685279"/>
                  <a:pt x="824762" y="686916"/>
                  <a:pt x="807572" y="689371"/>
                </a:cubicBezTo>
                <a:cubicBezTo>
                  <a:pt x="811665" y="691827"/>
                  <a:pt x="815350" y="694692"/>
                  <a:pt x="818623" y="697966"/>
                </a:cubicBezTo>
                <a:cubicBezTo>
                  <a:pt x="820260" y="702878"/>
                  <a:pt x="820260" y="706561"/>
                  <a:pt x="818623" y="709017"/>
                </a:cubicBezTo>
                <a:cubicBezTo>
                  <a:pt x="816167" y="713928"/>
                  <a:pt x="814939" y="718839"/>
                  <a:pt x="814939" y="723751"/>
                </a:cubicBezTo>
                <a:cubicBezTo>
                  <a:pt x="814939" y="723751"/>
                  <a:pt x="814530" y="724160"/>
                  <a:pt x="813712" y="724979"/>
                </a:cubicBezTo>
                <a:cubicBezTo>
                  <a:pt x="825990" y="722523"/>
                  <a:pt x="836222" y="720067"/>
                  <a:pt x="844408" y="717612"/>
                </a:cubicBezTo>
                <a:cubicBezTo>
                  <a:pt x="850138" y="715156"/>
                  <a:pt x="855458" y="715565"/>
                  <a:pt x="860369" y="718839"/>
                </a:cubicBezTo>
                <a:cubicBezTo>
                  <a:pt x="869373" y="726206"/>
                  <a:pt x="874694" y="731936"/>
                  <a:pt x="876331" y="736029"/>
                </a:cubicBezTo>
                <a:cubicBezTo>
                  <a:pt x="878787" y="741759"/>
                  <a:pt x="877149" y="745442"/>
                  <a:pt x="871419" y="747080"/>
                </a:cubicBezTo>
                <a:cubicBezTo>
                  <a:pt x="870601" y="747080"/>
                  <a:pt x="868555" y="747489"/>
                  <a:pt x="865281" y="748307"/>
                </a:cubicBezTo>
                <a:cubicBezTo>
                  <a:pt x="844817" y="751582"/>
                  <a:pt x="827627" y="754037"/>
                  <a:pt x="813712" y="755674"/>
                </a:cubicBezTo>
                <a:cubicBezTo>
                  <a:pt x="813712" y="768771"/>
                  <a:pt x="813712" y="781050"/>
                  <a:pt x="813712" y="792509"/>
                </a:cubicBezTo>
                <a:cubicBezTo>
                  <a:pt x="825171" y="792509"/>
                  <a:pt x="836222" y="791691"/>
                  <a:pt x="846864" y="790054"/>
                </a:cubicBezTo>
                <a:cubicBezTo>
                  <a:pt x="849319" y="790054"/>
                  <a:pt x="853001" y="789644"/>
                  <a:pt x="857914" y="788826"/>
                </a:cubicBezTo>
                <a:cubicBezTo>
                  <a:pt x="869373" y="788826"/>
                  <a:pt x="877968" y="788007"/>
                  <a:pt x="883697" y="786370"/>
                </a:cubicBezTo>
                <a:cubicBezTo>
                  <a:pt x="891065" y="784733"/>
                  <a:pt x="897613" y="786370"/>
                  <a:pt x="903343" y="791282"/>
                </a:cubicBezTo>
                <a:cubicBezTo>
                  <a:pt x="913166" y="797830"/>
                  <a:pt x="919305" y="805197"/>
                  <a:pt x="921761" y="813383"/>
                </a:cubicBezTo>
                <a:cubicBezTo>
                  <a:pt x="924217" y="819931"/>
                  <a:pt x="922579" y="823205"/>
                  <a:pt x="916850" y="823205"/>
                </a:cubicBezTo>
                <a:cubicBezTo>
                  <a:pt x="905389" y="823205"/>
                  <a:pt x="894339" y="822387"/>
                  <a:pt x="883697" y="820750"/>
                </a:cubicBezTo>
                <a:cubicBezTo>
                  <a:pt x="858324" y="816657"/>
                  <a:pt x="828854" y="815838"/>
                  <a:pt x="795294" y="818294"/>
                </a:cubicBezTo>
                <a:cubicBezTo>
                  <a:pt x="765007" y="819931"/>
                  <a:pt x="735129" y="822796"/>
                  <a:pt x="705660" y="826889"/>
                </a:cubicBezTo>
                <a:cubicBezTo>
                  <a:pt x="699113" y="829344"/>
                  <a:pt x="693792" y="828935"/>
                  <a:pt x="689699" y="825661"/>
                </a:cubicBezTo>
                <a:cubicBezTo>
                  <a:pt x="682330" y="820750"/>
                  <a:pt x="676192" y="815429"/>
                  <a:pt x="671281" y="809699"/>
                </a:cubicBezTo>
                <a:cubicBezTo>
                  <a:pt x="669644" y="806425"/>
                  <a:pt x="670872" y="804378"/>
                  <a:pt x="674964" y="803560"/>
                </a:cubicBezTo>
                <a:cubicBezTo>
                  <a:pt x="691336" y="803560"/>
                  <a:pt x="703206" y="803151"/>
                  <a:pt x="710572" y="802332"/>
                </a:cubicBezTo>
                <a:cubicBezTo>
                  <a:pt x="718758" y="801513"/>
                  <a:pt x="730217" y="800286"/>
                  <a:pt x="744952" y="798649"/>
                </a:cubicBezTo>
                <a:cubicBezTo>
                  <a:pt x="760506" y="797830"/>
                  <a:pt x="771965" y="797011"/>
                  <a:pt x="779333" y="796193"/>
                </a:cubicBezTo>
                <a:cubicBezTo>
                  <a:pt x="779333" y="792919"/>
                  <a:pt x="779333" y="787598"/>
                  <a:pt x="779333" y="780231"/>
                </a:cubicBezTo>
                <a:cubicBezTo>
                  <a:pt x="778514" y="771227"/>
                  <a:pt x="778103" y="764679"/>
                  <a:pt x="778103" y="760586"/>
                </a:cubicBezTo>
                <a:cubicBezTo>
                  <a:pt x="768282" y="762223"/>
                  <a:pt x="758460" y="763041"/>
                  <a:pt x="748637" y="763041"/>
                </a:cubicBezTo>
                <a:cubicBezTo>
                  <a:pt x="740451" y="764679"/>
                  <a:pt x="731037" y="758949"/>
                  <a:pt x="720394" y="745852"/>
                </a:cubicBezTo>
                <a:cubicBezTo>
                  <a:pt x="718758" y="743396"/>
                  <a:pt x="718347" y="741759"/>
                  <a:pt x="719168" y="740940"/>
                </a:cubicBezTo>
                <a:cubicBezTo>
                  <a:pt x="719986" y="739303"/>
                  <a:pt x="721623" y="738485"/>
                  <a:pt x="724078" y="738485"/>
                </a:cubicBezTo>
                <a:cubicBezTo>
                  <a:pt x="736359" y="737666"/>
                  <a:pt x="754365" y="735620"/>
                  <a:pt x="778103" y="732346"/>
                </a:cubicBezTo>
                <a:lnTo>
                  <a:pt x="778103" y="720067"/>
                </a:lnTo>
                <a:cubicBezTo>
                  <a:pt x="778103" y="708608"/>
                  <a:pt x="776467" y="700013"/>
                  <a:pt x="773193" y="694283"/>
                </a:cubicBezTo>
                <a:cubicBezTo>
                  <a:pt x="770738" y="694283"/>
                  <a:pt x="767872" y="694692"/>
                  <a:pt x="764599" y="695511"/>
                </a:cubicBezTo>
                <a:cubicBezTo>
                  <a:pt x="757232" y="696329"/>
                  <a:pt x="750272" y="697966"/>
                  <a:pt x="743726" y="700422"/>
                </a:cubicBezTo>
                <a:cubicBezTo>
                  <a:pt x="740451" y="700422"/>
                  <a:pt x="736768" y="699603"/>
                  <a:pt x="732673" y="697966"/>
                </a:cubicBezTo>
                <a:cubicBezTo>
                  <a:pt x="724487" y="693055"/>
                  <a:pt x="717121" y="686507"/>
                  <a:pt x="710572" y="678321"/>
                </a:cubicBezTo>
                <a:cubicBezTo>
                  <a:pt x="708935" y="676684"/>
                  <a:pt x="708526" y="675047"/>
                  <a:pt x="709344" y="673410"/>
                </a:cubicBezTo>
                <a:cubicBezTo>
                  <a:pt x="710163" y="672591"/>
                  <a:pt x="711800" y="672182"/>
                  <a:pt x="714256" y="672182"/>
                </a:cubicBezTo>
                <a:cubicBezTo>
                  <a:pt x="726533" y="672182"/>
                  <a:pt x="735948" y="671363"/>
                  <a:pt x="742498" y="669726"/>
                </a:cubicBezTo>
                <a:cubicBezTo>
                  <a:pt x="751501" y="668908"/>
                  <a:pt x="765007" y="667271"/>
                  <a:pt x="783016" y="664815"/>
                </a:cubicBezTo>
                <a:cubicBezTo>
                  <a:pt x="803480" y="661541"/>
                  <a:pt x="817805" y="659494"/>
                  <a:pt x="825990" y="658676"/>
                </a:cubicBezTo>
                <a:cubicBezTo>
                  <a:pt x="828446" y="657857"/>
                  <a:pt x="831720" y="657039"/>
                  <a:pt x="835813" y="656220"/>
                </a:cubicBezTo>
                <a:cubicBezTo>
                  <a:pt x="839087" y="655401"/>
                  <a:pt x="843998" y="654174"/>
                  <a:pt x="850547" y="652537"/>
                </a:cubicBezTo>
                <a:cubicBezTo>
                  <a:pt x="852592" y="651309"/>
                  <a:pt x="854538" y="650695"/>
                  <a:pt x="856379" y="650695"/>
                </a:cubicBezTo>
                <a:close/>
                <a:moveTo>
                  <a:pt x="4431342" y="643942"/>
                </a:moveTo>
                <a:cubicBezTo>
                  <a:pt x="4413334" y="646397"/>
                  <a:pt x="4393689" y="648853"/>
                  <a:pt x="4372406" y="651309"/>
                </a:cubicBezTo>
                <a:cubicBezTo>
                  <a:pt x="4371588" y="653764"/>
                  <a:pt x="4370769" y="657448"/>
                  <a:pt x="4369951" y="662359"/>
                </a:cubicBezTo>
                <a:cubicBezTo>
                  <a:pt x="4368313" y="668908"/>
                  <a:pt x="4367086" y="673410"/>
                  <a:pt x="4366267" y="675865"/>
                </a:cubicBezTo>
                <a:cubicBezTo>
                  <a:pt x="4389187" y="667680"/>
                  <a:pt x="4407195" y="659085"/>
                  <a:pt x="4420292" y="650081"/>
                </a:cubicBezTo>
                <a:cubicBezTo>
                  <a:pt x="4421110" y="649262"/>
                  <a:pt x="4422338" y="648853"/>
                  <a:pt x="4423975" y="648853"/>
                </a:cubicBezTo>
                <a:cubicBezTo>
                  <a:pt x="4426431" y="647216"/>
                  <a:pt x="4428886" y="645579"/>
                  <a:pt x="4431342" y="643942"/>
                </a:cubicBezTo>
                <a:close/>
                <a:moveTo>
                  <a:pt x="2463061" y="640258"/>
                </a:moveTo>
                <a:cubicBezTo>
                  <a:pt x="2467971" y="640258"/>
                  <a:pt x="2471655" y="641077"/>
                  <a:pt x="2474110" y="642714"/>
                </a:cubicBezTo>
                <a:cubicBezTo>
                  <a:pt x="2478203" y="643532"/>
                  <a:pt x="2481886" y="647625"/>
                  <a:pt x="2485161" y="654992"/>
                </a:cubicBezTo>
                <a:cubicBezTo>
                  <a:pt x="2486799" y="659085"/>
                  <a:pt x="2486389" y="661541"/>
                  <a:pt x="2483933" y="662359"/>
                </a:cubicBezTo>
                <a:cubicBezTo>
                  <a:pt x="2472473" y="664815"/>
                  <a:pt x="2462242" y="666043"/>
                  <a:pt x="2453238" y="666043"/>
                </a:cubicBezTo>
                <a:cubicBezTo>
                  <a:pt x="2448325" y="666861"/>
                  <a:pt x="2443824" y="667271"/>
                  <a:pt x="2439731" y="667271"/>
                </a:cubicBezTo>
                <a:cubicBezTo>
                  <a:pt x="2441369" y="668089"/>
                  <a:pt x="2442596" y="669317"/>
                  <a:pt x="2443414" y="670954"/>
                </a:cubicBezTo>
                <a:cubicBezTo>
                  <a:pt x="2445870" y="673410"/>
                  <a:pt x="2446690" y="677502"/>
                  <a:pt x="2445870" y="683232"/>
                </a:cubicBezTo>
                <a:cubicBezTo>
                  <a:pt x="2445870" y="684051"/>
                  <a:pt x="2445870" y="684869"/>
                  <a:pt x="2445870" y="685688"/>
                </a:cubicBezTo>
                <a:cubicBezTo>
                  <a:pt x="2452418" y="684051"/>
                  <a:pt x="2457330" y="682823"/>
                  <a:pt x="2460605" y="682005"/>
                </a:cubicBezTo>
                <a:cubicBezTo>
                  <a:pt x="2465515" y="681186"/>
                  <a:pt x="2469200" y="682005"/>
                  <a:pt x="2471655" y="684460"/>
                </a:cubicBezTo>
                <a:cubicBezTo>
                  <a:pt x="2474929" y="687734"/>
                  <a:pt x="2478203" y="692646"/>
                  <a:pt x="2481478" y="699194"/>
                </a:cubicBezTo>
                <a:cubicBezTo>
                  <a:pt x="2482296" y="701650"/>
                  <a:pt x="2481478" y="703287"/>
                  <a:pt x="2479021" y="704105"/>
                </a:cubicBezTo>
                <a:cubicBezTo>
                  <a:pt x="2474110" y="704924"/>
                  <a:pt x="2465107" y="705743"/>
                  <a:pt x="2452009" y="706561"/>
                </a:cubicBezTo>
                <a:cubicBezTo>
                  <a:pt x="2454465" y="706561"/>
                  <a:pt x="2452009" y="706970"/>
                  <a:pt x="2444643" y="707789"/>
                </a:cubicBezTo>
                <a:cubicBezTo>
                  <a:pt x="2444643" y="708608"/>
                  <a:pt x="2444643" y="709835"/>
                  <a:pt x="2444643" y="711472"/>
                </a:cubicBezTo>
                <a:cubicBezTo>
                  <a:pt x="2443004" y="721295"/>
                  <a:pt x="2442187" y="730709"/>
                  <a:pt x="2442187" y="739713"/>
                </a:cubicBezTo>
                <a:cubicBezTo>
                  <a:pt x="2448735" y="738075"/>
                  <a:pt x="2454465" y="737257"/>
                  <a:pt x="2459375" y="737257"/>
                </a:cubicBezTo>
                <a:cubicBezTo>
                  <a:pt x="2458558" y="734801"/>
                  <a:pt x="2456103" y="730299"/>
                  <a:pt x="2452009" y="723751"/>
                </a:cubicBezTo>
                <a:cubicBezTo>
                  <a:pt x="2448735" y="719658"/>
                  <a:pt x="2446690" y="716384"/>
                  <a:pt x="2445870" y="713928"/>
                </a:cubicBezTo>
                <a:cubicBezTo>
                  <a:pt x="2445052" y="711472"/>
                  <a:pt x="2445870" y="710654"/>
                  <a:pt x="2448325" y="711472"/>
                </a:cubicBezTo>
                <a:cubicBezTo>
                  <a:pt x="2457330" y="712291"/>
                  <a:pt x="2464288" y="713519"/>
                  <a:pt x="2469200" y="715156"/>
                </a:cubicBezTo>
                <a:cubicBezTo>
                  <a:pt x="2473292" y="716793"/>
                  <a:pt x="2475748" y="720886"/>
                  <a:pt x="2476565" y="727434"/>
                </a:cubicBezTo>
                <a:cubicBezTo>
                  <a:pt x="2476565" y="729890"/>
                  <a:pt x="2476156" y="732346"/>
                  <a:pt x="2475338" y="734801"/>
                </a:cubicBezTo>
                <a:cubicBezTo>
                  <a:pt x="2479432" y="733983"/>
                  <a:pt x="2482706" y="734392"/>
                  <a:pt x="2485161" y="736029"/>
                </a:cubicBezTo>
                <a:cubicBezTo>
                  <a:pt x="2490892" y="739303"/>
                  <a:pt x="2494575" y="744624"/>
                  <a:pt x="2496211" y="751991"/>
                </a:cubicBezTo>
                <a:cubicBezTo>
                  <a:pt x="2497849" y="756084"/>
                  <a:pt x="2496621" y="758130"/>
                  <a:pt x="2492528" y="758130"/>
                </a:cubicBezTo>
                <a:cubicBezTo>
                  <a:pt x="2476156" y="756493"/>
                  <a:pt x="2459786" y="756902"/>
                  <a:pt x="2443414" y="759358"/>
                </a:cubicBezTo>
                <a:cubicBezTo>
                  <a:pt x="2418858" y="761814"/>
                  <a:pt x="2402078" y="763860"/>
                  <a:pt x="2393074" y="765497"/>
                </a:cubicBezTo>
                <a:cubicBezTo>
                  <a:pt x="2389799" y="765497"/>
                  <a:pt x="2387345" y="764679"/>
                  <a:pt x="2385707" y="763041"/>
                </a:cubicBezTo>
                <a:cubicBezTo>
                  <a:pt x="2380796" y="758949"/>
                  <a:pt x="2375884" y="754447"/>
                  <a:pt x="2370973" y="749535"/>
                </a:cubicBezTo>
                <a:cubicBezTo>
                  <a:pt x="2370155" y="746261"/>
                  <a:pt x="2370564" y="744624"/>
                  <a:pt x="2372201" y="744624"/>
                </a:cubicBezTo>
                <a:cubicBezTo>
                  <a:pt x="2384480" y="742987"/>
                  <a:pt x="2396348" y="741759"/>
                  <a:pt x="2407808" y="740940"/>
                </a:cubicBezTo>
                <a:cubicBezTo>
                  <a:pt x="2410263" y="740940"/>
                  <a:pt x="2412719" y="740940"/>
                  <a:pt x="2415175" y="740940"/>
                </a:cubicBezTo>
                <a:cubicBezTo>
                  <a:pt x="2415175" y="737666"/>
                  <a:pt x="2415584" y="732755"/>
                  <a:pt x="2416402" y="726206"/>
                </a:cubicBezTo>
                <a:cubicBezTo>
                  <a:pt x="2416402" y="719658"/>
                  <a:pt x="2416402" y="715156"/>
                  <a:pt x="2416402" y="712700"/>
                </a:cubicBezTo>
                <a:cubicBezTo>
                  <a:pt x="2414765" y="712700"/>
                  <a:pt x="2412719" y="713110"/>
                  <a:pt x="2410263" y="713928"/>
                </a:cubicBezTo>
                <a:cubicBezTo>
                  <a:pt x="2407808" y="713928"/>
                  <a:pt x="2406171" y="713928"/>
                  <a:pt x="2405352" y="713928"/>
                </a:cubicBezTo>
                <a:cubicBezTo>
                  <a:pt x="2400442" y="714747"/>
                  <a:pt x="2396348" y="713928"/>
                  <a:pt x="2393074" y="711472"/>
                </a:cubicBezTo>
                <a:cubicBezTo>
                  <a:pt x="2389799" y="708198"/>
                  <a:pt x="2386116" y="704105"/>
                  <a:pt x="2382023" y="699194"/>
                </a:cubicBezTo>
                <a:cubicBezTo>
                  <a:pt x="2379568" y="695920"/>
                  <a:pt x="2379977" y="693874"/>
                  <a:pt x="2383252" y="693055"/>
                </a:cubicBezTo>
                <a:cubicBezTo>
                  <a:pt x="2387345" y="693055"/>
                  <a:pt x="2394302" y="692646"/>
                  <a:pt x="2404124" y="691827"/>
                </a:cubicBezTo>
                <a:cubicBezTo>
                  <a:pt x="2404943" y="691827"/>
                  <a:pt x="2406580" y="691827"/>
                  <a:pt x="2409035" y="691827"/>
                </a:cubicBezTo>
                <a:cubicBezTo>
                  <a:pt x="2411492" y="691009"/>
                  <a:pt x="2413538" y="690599"/>
                  <a:pt x="2415175" y="690599"/>
                </a:cubicBezTo>
                <a:cubicBezTo>
                  <a:pt x="2415175" y="684051"/>
                  <a:pt x="2414357" y="677502"/>
                  <a:pt x="2412719" y="670954"/>
                </a:cubicBezTo>
                <a:cubicBezTo>
                  <a:pt x="2411083" y="670954"/>
                  <a:pt x="2409444" y="671363"/>
                  <a:pt x="2407808" y="672182"/>
                </a:cubicBezTo>
                <a:cubicBezTo>
                  <a:pt x="2399622" y="672182"/>
                  <a:pt x="2394302" y="671363"/>
                  <a:pt x="2391846" y="669726"/>
                </a:cubicBezTo>
                <a:cubicBezTo>
                  <a:pt x="2388572" y="668089"/>
                  <a:pt x="2384889" y="664815"/>
                  <a:pt x="2380796" y="659904"/>
                </a:cubicBezTo>
                <a:cubicBezTo>
                  <a:pt x="2378340" y="657448"/>
                  <a:pt x="2378340" y="655401"/>
                  <a:pt x="2380796" y="653764"/>
                </a:cubicBezTo>
                <a:cubicBezTo>
                  <a:pt x="2381614" y="653764"/>
                  <a:pt x="2382842" y="653355"/>
                  <a:pt x="2384480" y="652537"/>
                </a:cubicBezTo>
                <a:cubicBezTo>
                  <a:pt x="2393483" y="650899"/>
                  <a:pt x="2399622" y="650081"/>
                  <a:pt x="2402897" y="650081"/>
                </a:cubicBezTo>
                <a:cubicBezTo>
                  <a:pt x="2421723" y="649262"/>
                  <a:pt x="2441778" y="645988"/>
                  <a:pt x="2463061" y="640258"/>
                </a:cubicBezTo>
                <a:close/>
                <a:moveTo>
                  <a:pt x="1481987" y="640258"/>
                </a:moveTo>
                <a:cubicBezTo>
                  <a:pt x="1486898" y="640258"/>
                  <a:pt x="1490580" y="641077"/>
                  <a:pt x="1493037" y="642714"/>
                </a:cubicBezTo>
                <a:cubicBezTo>
                  <a:pt x="1497129" y="643532"/>
                  <a:pt x="1500813" y="647625"/>
                  <a:pt x="1504088" y="654992"/>
                </a:cubicBezTo>
                <a:cubicBezTo>
                  <a:pt x="1505725" y="659085"/>
                  <a:pt x="1505316" y="661541"/>
                  <a:pt x="1502859" y="662359"/>
                </a:cubicBezTo>
                <a:cubicBezTo>
                  <a:pt x="1491401" y="664815"/>
                  <a:pt x="1481168" y="666043"/>
                  <a:pt x="1472164" y="666043"/>
                </a:cubicBezTo>
                <a:cubicBezTo>
                  <a:pt x="1467252" y="666861"/>
                  <a:pt x="1462751" y="667271"/>
                  <a:pt x="1458657" y="667271"/>
                </a:cubicBezTo>
                <a:cubicBezTo>
                  <a:pt x="1460295" y="668089"/>
                  <a:pt x="1461524" y="669317"/>
                  <a:pt x="1462341" y="670954"/>
                </a:cubicBezTo>
                <a:cubicBezTo>
                  <a:pt x="1464797" y="673410"/>
                  <a:pt x="1465615" y="677502"/>
                  <a:pt x="1464797" y="683232"/>
                </a:cubicBezTo>
                <a:cubicBezTo>
                  <a:pt x="1464797" y="684051"/>
                  <a:pt x="1464797" y="684869"/>
                  <a:pt x="1464797" y="685688"/>
                </a:cubicBezTo>
                <a:cubicBezTo>
                  <a:pt x="1471345" y="684051"/>
                  <a:pt x="1476257" y="682823"/>
                  <a:pt x="1479531" y="682005"/>
                </a:cubicBezTo>
                <a:cubicBezTo>
                  <a:pt x="1484442" y="681186"/>
                  <a:pt x="1488126" y="682005"/>
                  <a:pt x="1490580" y="684460"/>
                </a:cubicBezTo>
                <a:cubicBezTo>
                  <a:pt x="1493855" y="687734"/>
                  <a:pt x="1497129" y="692646"/>
                  <a:pt x="1500404" y="699194"/>
                </a:cubicBezTo>
                <a:cubicBezTo>
                  <a:pt x="1501222" y="701650"/>
                  <a:pt x="1500404" y="703287"/>
                  <a:pt x="1497949" y="704105"/>
                </a:cubicBezTo>
                <a:cubicBezTo>
                  <a:pt x="1493037" y="704924"/>
                  <a:pt x="1484033" y="705743"/>
                  <a:pt x="1470937" y="706561"/>
                </a:cubicBezTo>
                <a:cubicBezTo>
                  <a:pt x="1473392" y="706561"/>
                  <a:pt x="1470937" y="706970"/>
                  <a:pt x="1463569" y="707789"/>
                </a:cubicBezTo>
                <a:cubicBezTo>
                  <a:pt x="1463569" y="708608"/>
                  <a:pt x="1463569" y="709835"/>
                  <a:pt x="1463569" y="711472"/>
                </a:cubicBezTo>
                <a:cubicBezTo>
                  <a:pt x="1461932" y="721295"/>
                  <a:pt x="1461114" y="730709"/>
                  <a:pt x="1461114" y="739713"/>
                </a:cubicBezTo>
                <a:cubicBezTo>
                  <a:pt x="1467662" y="738075"/>
                  <a:pt x="1473392" y="737257"/>
                  <a:pt x="1478302" y="737257"/>
                </a:cubicBezTo>
                <a:cubicBezTo>
                  <a:pt x="1477485" y="734801"/>
                  <a:pt x="1475028" y="730299"/>
                  <a:pt x="1470937" y="723751"/>
                </a:cubicBezTo>
                <a:cubicBezTo>
                  <a:pt x="1467662" y="719658"/>
                  <a:pt x="1465615" y="716384"/>
                  <a:pt x="1464797" y="713928"/>
                </a:cubicBezTo>
                <a:cubicBezTo>
                  <a:pt x="1463978" y="711472"/>
                  <a:pt x="1464797" y="710654"/>
                  <a:pt x="1467252" y="711472"/>
                </a:cubicBezTo>
                <a:cubicBezTo>
                  <a:pt x="1476257" y="712291"/>
                  <a:pt x="1483214" y="713519"/>
                  <a:pt x="1488126" y="715156"/>
                </a:cubicBezTo>
                <a:cubicBezTo>
                  <a:pt x="1492218" y="716793"/>
                  <a:pt x="1494674" y="720886"/>
                  <a:pt x="1495493" y="727434"/>
                </a:cubicBezTo>
                <a:cubicBezTo>
                  <a:pt x="1495493" y="729890"/>
                  <a:pt x="1495084" y="732346"/>
                  <a:pt x="1494264" y="734801"/>
                </a:cubicBezTo>
                <a:cubicBezTo>
                  <a:pt x="1498358" y="733983"/>
                  <a:pt x="1501632" y="734392"/>
                  <a:pt x="1504088" y="736029"/>
                </a:cubicBezTo>
                <a:cubicBezTo>
                  <a:pt x="1509817" y="739303"/>
                  <a:pt x="1513501" y="744624"/>
                  <a:pt x="1515138" y="751991"/>
                </a:cubicBezTo>
                <a:cubicBezTo>
                  <a:pt x="1516775" y="756084"/>
                  <a:pt x="1515548" y="758130"/>
                  <a:pt x="1511454" y="758130"/>
                </a:cubicBezTo>
                <a:cubicBezTo>
                  <a:pt x="1495084" y="756493"/>
                  <a:pt x="1478713" y="756902"/>
                  <a:pt x="1462341" y="759358"/>
                </a:cubicBezTo>
                <a:cubicBezTo>
                  <a:pt x="1437784" y="761814"/>
                  <a:pt x="1421005" y="763860"/>
                  <a:pt x="1412000" y="765497"/>
                </a:cubicBezTo>
                <a:cubicBezTo>
                  <a:pt x="1408726" y="765497"/>
                  <a:pt x="1406270" y="764679"/>
                  <a:pt x="1404633" y="763041"/>
                </a:cubicBezTo>
                <a:cubicBezTo>
                  <a:pt x="1399722" y="758949"/>
                  <a:pt x="1394810" y="754447"/>
                  <a:pt x="1389899" y="749535"/>
                </a:cubicBezTo>
                <a:cubicBezTo>
                  <a:pt x="1389080" y="746261"/>
                  <a:pt x="1389490" y="744624"/>
                  <a:pt x="1391126" y="744624"/>
                </a:cubicBezTo>
                <a:cubicBezTo>
                  <a:pt x="1403405" y="742987"/>
                  <a:pt x="1415274" y="741759"/>
                  <a:pt x="1426734" y="740940"/>
                </a:cubicBezTo>
                <a:cubicBezTo>
                  <a:pt x="1429190" y="740940"/>
                  <a:pt x="1431646" y="740940"/>
                  <a:pt x="1434101" y="740940"/>
                </a:cubicBezTo>
                <a:cubicBezTo>
                  <a:pt x="1434101" y="737666"/>
                  <a:pt x="1434510" y="732755"/>
                  <a:pt x="1435329" y="726206"/>
                </a:cubicBezTo>
                <a:cubicBezTo>
                  <a:pt x="1435329" y="719658"/>
                  <a:pt x="1435329" y="715156"/>
                  <a:pt x="1435329" y="712700"/>
                </a:cubicBezTo>
                <a:cubicBezTo>
                  <a:pt x="1433692" y="712700"/>
                  <a:pt x="1431646" y="713110"/>
                  <a:pt x="1429190" y="713928"/>
                </a:cubicBezTo>
                <a:cubicBezTo>
                  <a:pt x="1426734" y="713928"/>
                  <a:pt x="1425097" y="713928"/>
                  <a:pt x="1424278" y="713928"/>
                </a:cubicBezTo>
                <a:cubicBezTo>
                  <a:pt x="1419368" y="714747"/>
                  <a:pt x="1415274" y="713928"/>
                  <a:pt x="1412000" y="711472"/>
                </a:cubicBezTo>
                <a:cubicBezTo>
                  <a:pt x="1408726" y="708198"/>
                  <a:pt x="1405042" y="704105"/>
                  <a:pt x="1400950" y="699194"/>
                </a:cubicBezTo>
                <a:cubicBezTo>
                  <a:pt x="1398495" y="695920"/>
                  <a:pt x="1398903" y="693874"/>
                  <a:pt x="1402177" y="693055"/>
                </a:cubicBezTo>
                <a:cubicBezTo>
                  <a:pt x="1406270" y="693055"/>
                  <a:pt x="1413227" y="692646"/>
                  <a:pt x="1423051" y="691827"/>
                </a:cubicBezTo>
                <a:cubicBezTo>
                  <a:pt x="1423869" y="691827"/>
                  <a:pt x="1425506" y="691827"/>
                  <a:pt x="1427962" y="691827"/>
                </a:cubicBezTo>
                <a:cubicBezTo>
                  <a:pt x="1430418" y="691009"/>
                  <a:pt x="1432463" y="690599"/>
                  <a:pt x="1434101" y="690599"/>
                </a:cubicBezTo>
                <a:cubicBezTo>
                  <a:pt x="1434101" y="684051"/>
                  <a:pt x="1433283" y="677502"/>
                  <a:pt x="1431646" y="670954"/>
                </a:cubicBezTo>
                <a:cubicBezTo>
                  <a:pt x="1430008" y="670954"/>
                  <a:pt x="1428372" y="671363"/>
                  <a:pt x="1426734" y="672182"/>
                </a:cubicBezTo>
                <a:cubicBezTo>
                  <a:pt x="1418549" y="672182"/>
                  <a:pt x="1413227" y="671363"/>
                  <a:pt x="1410773" y="669726"/>
                </a:cubicBezTo>
                <a:cubicBezTo>
                  <a:pt x="1407499" y="668089"/>
                  <a:pt x="1403814" y="664815"/>
                  <a:pt x="1399722" y="659904"/>
                </a:cubicBezTo>
                <a:cubicBezTo>
                  <a:pt x="1397266" y="657448"/>
                  <a:pt x="1397266" y="655401"/>
                  <a:pt x="1399722" y="653764"/>
                </a:cubicBezTo>
                <a:cubicBezTo>
                  <a:pt x="1400540" y="653764"/>
                  <a:pt x="1401768" y="653355"/>
                  <a:pt x="1403405" y="652537"/>
                </a:cubicBezTo>
                <a:cubicBezTo>
                  <a:pt x="1412410" y="650899"/>
                  <a:pt x="1418549" y="650081"/>
                  <a:pt x="1421823" y="650081"/>
                </a:cubicBezTo>
                <a:cubicBezTo>
                  <a:pt x="1440650" y="649262"/>
                  <a:pt x="1460703" y="645988"/>
                  <a:pt x="1481987" y="640258"/>
                </a:cubicBezTo>
                <a:close/>
                <a:moveTo>
                  <a:pt x="7371813" y="639030"/>
                </a:moveTo>
                <a:cubicBezTo>
                  <a:pt x="7364447" y="641486"/>
                  <a:pt x="7352168" y="643532"/>
                  <a:pt x="7334979" y="645170"/>
                </a:cubicBezTo>
                <a:cubicBezTo>
                  <a:pt x="7332523" y="645170"/>
                  <a:pt x="7330067" y="645170"/>
                  <a:pt x="7327611" y="645170"/>
                </a:cubicBezTo>
                <a:cubicBezTo>
                  <a:pt x="7328430" y="648444"/>
                  <a:pt x="7328839" y="652537"/>
                  <a:pt x="7328839" y="657448"/>
                </a:cubicBezTo>
                <a:cubicBezTo>
                  <a:pt x="7337843" y="654992"/>
                  <a:pt x="7347257" y="653355"/>
                  <a:pt x="7357079" y="652537"/>
                </a:cubicBezTo>
                <a:cubicBezTo>
                  <a:pt x="7357898" y="652537"/>
                  <a:pt x="7359125" y="652537"/>
                  <a:pt x="7360763" y="652537"/>
                </a:cubicBezTo>
                <a:cubicBezTo>
                  <a:pt x="7364037" y="651718"/>
                  <a:pt x="7366493" y="651718"/>
                  <a:pt x="7368129" y="652537"/>
                </a:cubicBezTo>
                <a:cubicBezTo>
                  <a:pt x="7368949" y="650899"/>
                  <a:pt x="7369767" y="648444"/>
                  <a:pt x="7370585" y="645170"/>
                </a:cubicBezTo>
                <a:cubicBezTo>
                  <a:pt x="7371404" y="642714"/>
                  <a:pt x="7371813" y="640667"/>
                  <a:pt x="7371813" y="639030"/>
                </a:cubicBezTo>
                <a:close/>
                <a:moveTo>
                  <a:pt x="3519946" y="634119"/>
                </a:moveTo>
                <a:cubicBezTo>
                  <a:pt x="3521788" y="634119"/>
                  <a:pt x="3523528" y="634528"/>
                  <a:pt x="3525165" y="635347"/>
                </a:cubicBezTo>
                <a:cubicBezTo>
                  <a:pt x="3532532" y="637803"/>
                  <a:pt x="3541127" y="645579"/>
                  <a:pt x="3550949" y="658676"/>
                </a:cubicBezTo>
                <a:cubicBezTo>
                  <a:pt x="3555042" y="664406"/>
                  <a:pt x="3555042" y="670135"/>
                  <a:pt x="3550949" y="675865"/>
                </a:cubicBezTo>
                <a:cubicBezTo>
                  <a:pt x="3547675" y="679140"/>
                  <a:pt x="3545219" y="692236"/>
                  <a:pt x="3543582" y="715156"/>
                </a:cubicBezTo>
                <a:cubicBezTo>
                  <a:pt x="3540308" y="751172"/>
                  <a:pt x="3531713" y="782687"/>
                  <a:pt x="3517798" y="809699"/>
                </a:cubicBezTo>
                <a:cubicBezTo>
                  <a:pt x="3503882" y="827707"/>
                  <a:pt x="3490785" y="835074"/>
                  <a:pt x="3478507" y="831800"/>
                </a:cubicBezTo>
                <a:cubicBezTo>
                  <a:pt x="3475233" y="830163"/>
                  <a:pt x="3472777" y="825252"/>
                  <a:pt x="3471140" y="817066"/>
                </a:cubicBezTo>
                <a:cubicBezTo>
                  <a:pt x="3468684" y="808062"/>
                  <a:pt x="3461317" y="794965"/>
                  <a:pt x="3449039" y="777775"/>
                </a:cubicBezTo>
                <a:cubicBezTo>
                  <a:pt x="3448221" y="775320"/>
                  <a:pt x="3449039" y="774501"/>
                  <a:pt x="3451495" y="775320"/>
                </a:cubicBezTo>
                <a:cubicBezTo>
                  <a:pt x="3461317" y="776138"/>
                  <a:pt x="3471549" y="779413"/>
                  <a:pt x="3482191" y="785142"/>
                </a:cubicBezTo>
                <a:cubicBezTo>
                  <a:pt x="3483009" y="786780"/>
                  <a:pt x="3484646" y="786370"/>
                  <a:pt x="3487102" y="783915"/>
                </a:cubicBezTo>
                <a:cubicBezTo>
                  <a:pt x="3493650" y="771636"/>
                  <a:pt x="3498971" y="752809"/>
                  <a:pt x="3503064" y="727434"/>
                </a:cubicBezTo>
                <a:cubicBezTo>
                  <a:pt x="3506338" y="702878"/>
                  <a:pt x="3506747" y="683232"/>
                  <a:pt x="3504292" y="668498"/>
                </a:cubicBezTo>
                <a:cubicBezTo>
                  <a:pt x="3504292" y="666043"/>
                  <a:pt x="3503064" y="665224"/>
                  <a:pt x="3500608" y="666043"/>
                </a:cubicBezTo>
                <a:cubicBezTo>
                  <a:pt x="3489148" y="669317"/>
                  <a:pt x="3476461" y="673000"/>
                  <a:pt x="3462545" y="677093"/>
                </a:cubicBezTo>
                <a:cubicBezTo>
                  <a:pt x="3467457" y="679549"/>
                  <a:pt x="3473187" y="681595"/>
                  <a:pt x="3479735" y="683232"/>
                </a:cubicBezTo>
                <a:cubicBezTo>
                  <a:pt x="3483009" y="684869"/>
                  <a:pt x="3485874" y="688144"/>
                  <a:pt x="3488330" y="693055"/>
                </a:cubicBezTo>
                <a:cubicBezTo>
                  <a:pt x="3489967" y="697966"/>
                  <a:pt x="3489558" y="701650"/>
                  <a:pt x="3487102" y="704105"/>
                </a:cubicBezTo>
                <a:cubicBezTo>
                  <a:pt x="3478098" y="717202"/>
                  <a:pt x="3470731" y="728662"/>
                  <a:pt x="3465001" y="738485"/>
                </a:cubicBezTo>
                <a:cubicBezTo>
                  <a:pt x="3456815" y="756493"/>
                  <a:pt x="3446583" y="771636"/>
                  <a:pt x="3434305" y="783915"/>
                </a:cubicBezTo>
                <a:cubicBezTo>
                  <a:pt x="3416297" y="803560"/>
                  <a:pt x="3389694" y="816657"/>
                  <a:pt x="3354496" y="823205"/>
                </a:cubicBezTo>
                <a:cubicBezTo>
                  <a:pt x="3350403" y="823205"/>
                  <a:pt x="3349994" y="823205"/>
                  <a:pt x="3353268" y="823205"/>
                </a:cubicBezTo>
                <a:cubicBezTo>
                  <a:pt x="3397470" y="789644"/>
                  <a:pt x="3426938" y="751582"/>
                  <a:pt x="3441672" y="709017"/>
                </a:cubicBezTo>
                <a:cubicBezTo>
                  <a:pt x="3444946" y="700831"/>
                  <a:pt x="3446583" y="691827"/>
                  <a:pt x="3446583" y="682005"/>
                </a:cubicBezTo>
                <a:cubicBezTo>
                  <a:pt x="3442491" y="684460"/>
                  <a:pt x="3437989" y="686097"/>
                  <a:pt x="3433077" y="686916"/>
                </a:cubicBezTo>
                <a:cubicBezTo>
                  <a:pt x="3430622" y="688553"/>
                  <a:pt x="3427757" y="688144"/>
                  <a:pt x="3424483" y="685688"/>
                </a:cubicBezTo>
                <a:cubicBezTo>
                  <a:pt x="3415478" y="681595"/>
                  <a:pt x="3407702" y="675047"/>
                  <a:pt x="3401154" y="666043"/>
                </a:cubicBezTo>
                <a:cubicBezTo>
                  <a:pt x="3399517" y="663587"/>
                  <a:pt x="3400335" y="661950"/>
                  <a:pt x="3403609" y="661131"/>
                </a:cubicBezTo>
                <a:cubicBezTo>
                  <a:pt x="3412613" y="659494"/>
                  <a:pt x="3425710" y="656629"/>
                  <a:pt x="3442900" y="652537"/>
                </a:cubicBezTo>
                <a:cubicBezTo>
                  <a:pt x="3459271" y="649262"/>
                  <a:pt x="3470322" y="647216"/>
                  <a:pt x="3476051" y="646397"/>
                </a:cubicBezTo>
                <a:cubicBezTo>
                  <a:pt x="3487511" y="644760"/>
                  <a:pt x="3500199" y="641077"/>
                  <a:pt x="3514114" y="635347"/>
                </a:cubicBezTo>
                <a:cubicBezTo>
                  <a:pt x="3516161" y="634528"/>
                  <a:pt x="3518105" y="634119"/>
                  <a:pt x="3519946" y="634119"/>
                </a:cubicBezTo>
                <a:close/>
                <a:moveTo>
                  <a:pt x="2488845" y="626752"/>
                </a:moveTo>
                <a:cubicBezTo>
                  <a:pt x="2475748" y="625934"/>
                  <a:pt x="2444643" y="627980"/>
                  <a:pt x="2395530" y="632891"/>
                </a:cubicBezTo>
                <a:cubicBezTo>
                  <a:pt x="2388163" y="633710"/>
                  <a:pt x="2383252" y="634119"/>
                  <a:pt x="2380796" y="634119"/>
                </a:cubicBezTo>
                <a:cubicBezTo>
                  <a:pt x="2377522" y="634938"/>
                  <a:pt x="2374247" y="635347"/>
                  <a:pt x="2370973" y="635347"/>
                </a:cubicBezTo>
                <a:cubicBezTo>
                  <a:pt x="2370973" y="696738"/>
                  <a:pt x="2369746" y="745852"/>
                  <a:pt x="2367290" y="782687"/>
                </a:cubicBezTo>
                <a:cubicBezTo>
                  <a:pt x="2400850" y="778594"/>
                  <a:pt x="2437684" y="775320"/>
                  <a:pt x="2477794" y="772864"/>
                </a:cubicBezTo>
                <a:cubicBezTo>
                  <a:pt x="2478611" y="772864"/>
                  <a:pt x="2479840" y="772864"/>
                  <a:pt x="2481478" y="772864"/>
                </a:cubicBezTo>
                <a:cubicBezTo>
                  <a:pt x="2485570" y="772046"/>
                  <a:pt x="2488845" y="772864"/>
                  <a:pt x="2491299" y="775320"/>
                </a:cubicBezTo>
                <a:cubicBezTo>
                  <a:pt x="2493756" y="776138"/>
                  <a:pt x="2495393" y="777775"/>
                  <a:pt x="2496211" y="780231"/>
                </a:cubicBezTo>
                <a:cubicBezTo>
                  <a:pt x="2499486" y="745852"/>
                  <a:pt x="2499486" y="697148"/>
                  <a:pt x="2496211" y="634119"/>
                </a:cubicBezTo>
                <a:cubicBezTo>
                  <a:pt x="2496211" y="629208"/>
                  <a:pt x="2493756" y="626752"/>
                  <a:pt x="2488845" y="626752"/>
                </a:cubicBezTo>
                <a:close/>
                <a:moveTo>
                  <a:pt x="1507772" y="626752"/>
                </a:moveTo>
                <a:cubicBezTo>
                  <a:pt x="1494674" y="625934"/>
                  <a:pt x="1463569" y="627980"/>
                  <a:pt x="1414456" y="632891"/>
                </a:cubicBezTo>
                <a:cubicBezTo>
                  <a:pt x="1407089" y="633710"/>
                  <a:pt x="1402177" y="634119"/>
                  <a:pt x="1399722" y="634119"/>
                </a:cubicBezTo>
                <a:cubicBezTo>
                  <a:pt x="1396448" y="634938"/>
                  <a:pt x="1393174" y="635347"/>
                  <a:pt x="1389899" y="635347"/>
                </a:cubicBezTo>
                <a:cubicBezTo>
                  <a:pt x="1389899" y="696738"/>
                  <a:pt x="1388672" y="745852"/>
                  <a:pt x="1386215" y="782687"/>
                </a:cubicBezTo>
                <a:cubicBezTo>
                  <a:pt x="1419776" y="778594"/>
                  <a:pt x="1456611" y="775320"/>
                  <a:pt x="1496720" y="772864"/>
                </a:cubicBezTo>
                <a:cubicBezTo>
                  <a:pt x="1497539" y="772864"/>
                  <a:pt x="1498766" y="772864"/>
                  <a:pt x="1500404" y="772864"/>
                </a:cubicBezTo>
                <a:cubicBezTo>
                  <a:pt x="1504497" y="772046"/>
                  <a:pt x="1507772" y="772864"/>
                  <a:pt x="1510228" y="775320"/>
                </a:cubicBezTo>
                <a:cubicBezTo>
                  <a:pt x="1512682" y="776138"/>
                  <a:pt x="1514319" y="777775"/>
                  <a:pt x="1515138" y="780231"/>
                </a:cubicBezTo>
                <a:cubicBezTo>
                  <a:pt x="1518413" y="745852"/>
                  <a:pt x="1518413" y="697148"/>
                  <a:pt x="1515138" y="634119"/>
                </a:cubicBezTo>
                <a:cubicBezTo>
                  <a:pt x="1515138" y="629208"/>
                  <a:pt x="1512682" y="626752"/>
                  <a:pt x="1507772" y="626752"/>
                </a:cubicBezTo>
                <a:close/>
                <a:moveTo>
                  <a:pt x="6677754" y="623069"/>
                </a:moveTo>
                <a:cubicBezTo>
                  <a:pt x="6673661" y="623887"/>
                  <a:pt x="6665885" y="625524"/>
                  <a:pt x="6654425" y="627980"/>
                </a:cubicBezTo>
                <a:cubicBezTo>
                  <a:pt x="6640510" y="630436"/>
                  <a:pt x="6630278" y="632482"/>
                  <a:pt x="6623730" y="634119"/>
                </a:cubicBezTo>
                <a:cubicBezTo>
                  <a:pt x="6623730" y="641486"/>
                  <a:pt x="6623730" y="649672"/>
                  <a:pt x="6623730" y="658676"/>
                </a:cubicBezTo>
                <a:cubicBezTo>
                  <a:pt x="6640101" y="655401"/>
                  <a:pt x="6658927" y="650490"/>
                  <a:pt x="6680210" y="643942"/>
                </a:cubicBezTo>
                <a:cubicBezTo>
                  <a:pt x="6681847" y="635756"/>
                  <a:pt x="6683075" y="630845"/>
                  <a:pt x="6683893" y="629208"/>
                </a:cubicBezTo>
                <a:cubicBezTo>
                  <a:pt x="6685530" y="625115"/>
                  <a:pt x="6683484" y="623069"/>
                  <a:pt x="6677754" y="623069"/>
                </a:cubicBezTo>
                <a:close/>
                <a:moveTo>
                  <a:pt x="6353904" y="623069"/>
                </a:moveTo>
                <a:cubicBezTo>
                  <a:pt x="6349811" y="623887"/>
                  <a:pt x="6342035" y="625524"/>
                  <a:pt x="6330575" y="627980"/>
                </a:cubicBezTo>
                <a:cubicBezTo>
                  <a:pt x="6316660" y="630436"/>
                  <a:pt x="6306427" y="632482"/>
                  <a:pt x="6299879" y="634119"/>
                </a:cubicBezTo>
                <a:cubicBezTo>
                  <a:pt x="6299879" y="641486"/>
                  <a:pt x="6299879" y="649672"/>
                  <a:pt x="6299879" y="658676"/>
                </a:cubicBezTo>
                <a:cubicBezTo>
                  <a:pt x="6316250" y="655401"/>
                  <a:pt x="6335077" y="650490"/>
                  <a:pt x="6356360" y="643942"/>
                </a:cubicBezTo>
                <a:cubicBezTo>
                  <a:pt x="6357997" y="635756"/>
                  <a:pt x="6359224" y="630845"/>
                  <a:pt x="6360043" y="629208"/>
                </a:cubicBezTo>
                <a:cubicBezTo>
                  <a:pt x="6361680" y="625115"/>
                  <a:pt x="6359634" y="623069"/>
                  <a:pt x="6353904" y="623069"/>
                </a:cubicBezTo>
                <a:close/>
                <a:moveTo>
                  <a:pt x="5363304" y="623069"/>
                </a:moveTo>
                <a:cubicBezTo>
                  <a:pt x="5359211" y="623887"/>
                  <a:pt x="5351434" y="625524"/>
                  <a:pt x="5339975" y="627980"/>
                </a:cubicBezTo>
                <a:cubicBezTo>
                  <a:pt x="5326059" y="630436"/>
                  <a:pt x="5315827" y="632482"/>
                  <a:pt x="5309279" y="634119"/>
                </a:cubicBezTo>
                <a:cubicBezTo>
                  <a:pt x="5309279" y="641486"/>
                  <a:pt x="5309279" y="649672"/>
                  <a:pt x="5309279" y="658676"/>
                </a:cubicBezTo>
                <a:cubicBezTo>
                  <a:pt x="5325650" y="655401"/>
                  <a:pt x="5344477" y="650490"/>
                  <a:pt x="5365759" y="643942"/>
                </a:cubicBezTo>
                <a:cubicBezTo>
                  <a:pt x="5367396" y="635756"/>
                  <a:pt x="5368624" y="630845"/>
                  <a:pt x="5369443" y="629208"/>
                </a:cubicBezTo>
                <a:cubicBezTo>
                  <a:pt x="5371080" y="625115"/>
                  <a:pt x="5369033" y="623069"/>
                  <a:pt x="5363304" y="623069"/>
                </a:cubicBezTo>
                <a:close/>
                <a:moveTo>
                  <a:pt x="4433798" y="608335"/>
                </a:moveTo>
                <a:cubicBezTo>
                  <a:pt x="4429705" y="609153"/>
                  <a:pt x="4423566" y="610381"/>
                  <a:pt x="4415380" y="612018"/>
                </a:cubicBezTo>
                <a:cubicBezTo>
                  <a:pt x="4410469" y="612837"/>
                  <a:pt x="4397372" y="615702"/>
                  <a:pt x="4376090" y="620613"/>
                </a:cubicBezTo>
                <a:lnTo>
                  <a:pt x="4374862" y="630436"/>
                </a:lnTo>
                <a:cubicBezTo>
                  <a:pt x="4381410" y="629617"/>
                  <a:pt x="4390824" y="627980"/>
                  <a:pt x="4403102" y="625524"/>
                </a:cubicBezTo>
                <a:cubicBezTo>
                  <a:pt x="4417017" y="623887"/>
                  <a:pt x="4427249" y="622250"/>
                  <a:pt x="4433798" y="620613"/>
                </a:cubicBezTo>
                <a:cubicBezTo>
                  <a:pt x="4435435" y="616520"/>
                  <a:pt x="4436663" y="613246"/>
                  <a:pt x="4437481" y="610790"/>
                </a:cubicBezTo>
                <a:cubicBezTo>
                  <a:pt x="4438300" y="609972"/>
                  <a:pt x="4438300" y="609153"/>
                  <a:pt x="4437481" y="608335"/>
                </a:cubicBezTo>
                <a:cubicBezTo>
                  <a:pt x="4437481" y="608335"/>
                  <a:pt x="4436253" y="608335"/>
                  <a:pt x="4433798" y="608335"/>
                </a:cubicBezTo>
                <a:close/>
                <a:moveTo>
                  <a:pt x="7370585" y="605879"/>
                </a:moveTo>
                <a:cubicBezTo>
                  <a:pt x="7360763" y="607516"/>
                  <a:pt x="7347257" y="609972"/>
                  <a:pt x="7330067" y="613246"/>
                </a:cubicBezTo>
                <a:cubicBezTo>
                  <a:pt x="7327611" y="613246"/>
                  <a:pt x="7325155" y="613246"/>
                  <a:pt x="7322700" y="613246"/>
                </a:cubicBezTo>
                <a:cubicBezTo>
                  <a:pt x="7322700" y="616520"/>
                  <a:pt x="7323519" y="620204"/>
                  <a:pt x="7325155" y="624296"/>
                </a:cubicBezTo>
                <a:cubicBezTo>
                  <a:pt x="7330885" y="621841"/>
                  <a:pt x="7337434" y="619794"/>
                  <a:pt x="7344801" y="618157"/>
                </a:cubicBezTo>
                <a:cubicBezTo>
                  <a:pt x="7349713" y="616520"/>
                  <a:pt x="7354623" y="616520"/>
                  <a:pt x="7359535" y="618157"/>
                </a:cubicBezTo>
                <a:cubicBezTo>
                  <a:pt x="7363627" y="619794"/>
                  <a:pt x="7368129" y="623887"/>
                  <a:pt x="7373041" y="630436"/>
                </a:cubicBezTo>
                <a:cubicBezTo>
                  <a:pt x="7373859" y="624706"/>
                  <a:pt x="7374269" y="618157"/>
                  <a:pt x="7374269" y="610790"/>
                </a:cubicBezTo>
                <a:cubicBezTo>
                  <a:pt x="7375087" y="608335"/>
                  <a:pt x="7373859" y="606697"/>
                  <a:pt x="7370585" y="605879"/>
                </a:cubicBezTo>
                <a:close/>
                <a:moveTo>
                  <a:pt x="6007022" y="603423"/>
                </a:moveTo>
                <a:cubicBezTo>
                  <a:pt x="6021756" y="609153"/>
                  <a:pt x="6034035" y="619385"/>
                  <a:pt x="6043857" y="634119"/>
                </a:cubicBezTo>
                <a:cubicBezTo>
                  <a:pt x="6047950" y="638212"/>
                  <a:pt x="6047950" y="642714"/>
                  <a:pt x="6043857" y="647625"/>
                </a:cubicBezTo>
                <a:cubicBezTo>
                  <a:pt x="6043039" y="649262"/>
                  <a:pt x="6041402" y="651718"/>
                  <a:pt x="6038946" y="654992"/>
                </a:cubicBezTo>
                <a:cubicBezTo>
                  <a:pt x="6037309" y="659085"/>
                  <a:pt x="6033625" y="666043"/>
                  <a:pt x="6027896" y="675865"/>
                </a:cubicBezTo>
                <a:cubicBezTo>
                  <a:pt x="6027077" y="678321"/>
                  <a:pt x="6025850" y="680367"/>
                  <a:pt x="6024213" y="682005"/>
                </a:cubicBezTo>
                <a:cubicBezTo>
                  <a:pt x="6057773" y="736029"/>
                  <a:pt x="6107705" y="777775"/>
                  <a:pt x="6174008" y="807243"/>
                </a:cubicBezTo>
                <a:cubicBezTo>
                  <a:pt x="6178919" y="809699"/>
                  <a:pt x="6181375" y="811745"/>
                  <a:pt x="6181375" y="813383"/>
                </a:cubicBezTo>
                <a:cubicBezTo>
                  <a:pt x="6181375" y="815020"/>
                  <a:pt x="6178919" y="816247"/>
                  <a:pt x="6174008" y="817066"/>
                </a:cubicBezTo>
                <a:cubicBezTo>
                  <a:pt x="6151907" y="821159"/>
                  <a:pt x="6131033" y="823205"/>
                  <a:pt x="6111388" y="823205"/>
                </a:cubicBezTo>
                <a:cubicBezTo>
                  <a:pt x="6101565" y="824024"/>
                  <a:pt x="6092971" y="821977"/>
                  <a:pt x="6085604" y="817066"/>
                </a:cubicBezTo>
                <a:cubicBezTo>
                  <a:pt x="6056136" y="790872"/>
                  <a:pt x="6033625" y="760176"/>
                  <a:pt x="6018073" y="724979"/>
                </a:cubicBezTo>
                <a:cubicBezTo>
                  <a:pt x="6017255" y="721704"/>
                  <a:pt x="6014799" y="715975"/>
                  <a:pt x="6010706" y="707789"/>
                </a:cubicBezTo>
                <a:cubicBezTo>
                  <a:pt x="5995972" y="733983"/>
                  <a:pt x="5978783" y="757721"/>
                  <a:pt x="5959137" y="779003"/>
                </a:cubicBezTo>
                <a:cubicBezTo>
                  <a:pt x="5941948" y="796193"/>
                  <a:pt x="5918619" y="809290"/>
                  <a:pt x="5889151" y="818294"/>
                </a:cubicBezTo>
                <a:cubicBezTo>
                  <a:pt x="5886695" y="819112"/>
                  <a:pt x="5885058" y="819112"/>
                  <a:pt x="5884240" y="818294"/>
                </a:cubicBezTo>
                <a:cubicBezTo>
                  <a:pt x="5884240" y="817475"/>
                  <a:pt x="5885467" y="816247"/>
                  <a:pt x="5887923" y="814610"/>
                </a:cubicBezTo>
                <a:cubicBezTo>
                  <a:pt x="5932125" y="780231"/>
                  <a:pt x="5966913" y="728253"/>
                  <a:pt x="5992289" y="658676"/>
                </a:cubicBezTo>
                <a:cubicBezTo>
                  <a:pt x="5998837" y="643123"/>
                  <a:pt x="6000883" y="626752"/>
                  <a:pt x="5998428" y="609562"/>
                </a:cubicBezTo>
                <a:cubicBezTo>
                  <a:pt x="5998428" y="604651"/>
                  <a:pt x="6001293" y="602605"/>
                  <a:pt x="6007022" y="603423"/>
                </a:cubicBezTo>
                <a:close/>
                <a:moveTo>
                  <a:pt x="5025947" y="603423"/>
                </a:moveTo>
                <a:cubicBezTo>
                  <a:pt x="5040681" y="609153"/>
                  <a:pt x="5052960" y="619385"/>
                  <a:pt x="5062782" y="634119"/>
                </a:cubicBezTo>
                <a:cubicBezTo>
                  <a:pt x="5066875" y="638212"/>
                  <a:pt x="5066875" y="642714"/>
                  <a:pt x="5062782" y="647625"/>
                </a:cubicBezTo>
                <a:cubicBezTo>
                  <a:pt x="5061964" y="649262"/>
                  <a:pt x="5060327" y="651718"/>
                  <a:pt x="5057871" y="654992"/>
                </a:cubicBezTo>
                <a:cubicBezTo>
                  <a:pt x="5056234" y="659085"/>
                  <a:pt x="5052550" y="666043"/>
                  <a:pt x="5046821" y="675865"/>
                </a:cubicBezTo>
                <a:cubicBezTo>
                  <a:pt x="5046002" y="678321"/>
                  <a:pt x="5044774" y="680367"/>
                  <a:pt x="5043137" y="682005"/>
                </a:cubicBezTo>
                <a:cubicBezTo>
                  <a:pt x="5076698" y="736029"/>
                  <a:pt x="5126630" y="777775"/>
                  <a:pt x="5192933" y="807243"/>
                </a:cubicBezTo>
                <a:cubicBezTo>
                  <a:pt x="5197844" y="809699"/>
                  <a:pt x="5200300" y="811745"/>
                  <a:pt x="5200300" y="813383"/>
                </a:cubicBezTo>
                <a:cubicBezTo>
                  <a:pt x="5200300" y="815020"/>
                  <a:pt x="5197844" y="816247"/>
                  <a:pt x="5192933" y="817066"/>
                </a:cubicBezTo>
                <a:cubicBezTo>
                  <a:pt x="5170832" y="821159"/>
                  <a:pt x="5149958" y="823205"/>
                  <a:pt x="5130313" y="823205"/>
                </a:cubicBezTo>
                <a:cubicBezTo>
                  <a:pt x="5120490" y="824024"/>
                  <a:pt x="5111896" y="821977"/>
                  <a:pt x="5104529" y="817066"/>
                </a:cubicBezTo>
                <a:cubicBezTo>
                  <a:pt x="5075061" y="790872"/>
                  <a:pt x="5052550" y="760176"/>
                  <a:pt x="5036998" y="724979"/>
                </a:cubicBezTo>
                <a:cubicBezTo>
                  <a:pt x="5036179" y="721704"/>
                  <a:pt x="5033724" y="715975"/>
                  <a:pt x="5029631" y="707789"/>
                </a:cubicBezTo>
                <a:cubicBezTo>
                  <a:pt x="5014897" y="733983"/>
                  <a:pt x="4997707" y="757721"/>
                  <a:pt x="4978062" y="779003"/>
                </a:cubicBezTo>
                <a:cubicBezTo>
                  <a:pt x="4960872" y="796193"/>
                  <a:pt x="4937543" y="809290"/>
                  <a:pt x="4908076" y="818294"/>
                </a:cubicBezTo>
                <a:cubicBezTo>
                  <a:pt x="4905620" y="819112"/>
                  <a:pt x="4903983" y="819112"/>
                  <a:pt x="4903164" y="818294"/>
                </a:cubicBezTo>
                <a:cubicBezTo>
                  <a:pt x="4903164" y="817475"/>
                  <a:pt x="4904392" y="816247"/>
                  <a:pt x="4906848" y="814610"/>
                </a:cubicBezTo>
                <a:cubicBezTo>
                  <a:pt x="4951050" y="780231"/>
                  <a:pt x="4985838" y="728253"/>
                  <a:pt x="5011213" y="658676"/>
                </a:cubicBezTo>
                <a:cubicBezTo>
                  <a:pt x="5017762" y="643123"/>
                  <a:pt x="5019808" y="626752"/>
                  <a:pt x="5017353" y="609562"/>
                </a:cubicBezTo>
                <a:cubicBezTo>
                  <a:pt x="5017353" y="604651"/>
                  <a:pt x="5020217" y="602605"/>
                  <a:pt x="5025947" y="603423"/>
                </a:cubicBezTo>
                <a:close/>
                <a:moveTo>
                  <a:pt x="8577284" y="599740"/>
                </a:moveTo>
                <a:cubicBezTo>
                  <a:pt x="8596929" y="603014"/>
                  <a:pt x="8613300" y="608335"/>
                  <a:pt x="8626397" y="615702"/>
                </a:cubicBezTo>
                <a:cubicBezTo>
                  <a:pt x="8632946" y="618976"/>
                  <a:pt x="8636629" y="624296"/>
                  <a:pt x="8637448" y="631663"/>
                </a:cubicBezTo>
                <a:cubicBezTo>
                  <a:pt x="8638266" y="644760"/>
                  <a:pt x="8634992" y="654992"/>
                  <a:pt x="8627625" y="662359"/>
                </a:cubicBezTo>
                <a:cubicBezTo>
                  <a:pt x="8623532" y="665633"/>
                  <a:pt x="8619439" y="665633"/>
                  <a:pt x="8615347" y="662359"/>
                </a:cubicBezTo>
                <a:cubicBezTo>
                  <a:pt x="8600613" y="649262"/>
                  <a:pt x="8586288" y="630026"/>
                  <a:pt x="8572373" y="604651"/>
                </a:cubicBezTo>
                <a:cubicBezTo>
                  <a:pt x="8571554" y="600558"/>
                  <a:pt x="8573191" y="598921"/>
                  <a:pt x="8577284" y="599740"/>
                </a:cubicBezTo>
                <a:close/>
                <a:moveTo>
                  <a:pt x="1052544" y="599740"/>
                </a:moveTo>
                <a:cubicBezTo>
                  <a:pt x="1072188" y="603014"/>
                  <a:pt x="1088561" y="608335"/>
                  <a:pt x="1101657" y="615702"/>
                </a:cubicBezTo>
                <a:cubicBezTo>
                  <a:pt x="1108205" y="618976"/>
                  <a:pt x="1111889" y="624296"/>
                  <a:pt x="1112708" y="631663"/>
                </a:cubicBezTo>
                <a:cubicBezTo>
                  <a:pt x="1113526" y="644760"/>
                  <a:pt x="1110251" y="654992"/>
                  <a:pt x="1102885" y="662359"/>
                </a:cubicBezTo>
                <a:cubicBezTo>
                  <a:pt x="1098792" y="665633"/>
                  <a:pt x="1094698" y="665633"/>
                  <a:pt x="1090607" y="662359"/>
                </a:cubicBezTo>
                <a:cubicBezTo>
                  <a:pt x="1075873" y="649262"/>
                  <a:pt x="1061548" y="630026"/>
                  <a:pt x="1047633" y="604651"/>
                </a:cubicBezTo>
                <a:cubicBezTo>
                  <a:pt x="1046814" y="600558"/>
                  <a:pt x="1048451" y="598921"/>
                  <a:pt x="1052544" y="599740"/>
                </a:cubicBezTo>
                <a:close/>
                <a:moveTo>
                  <a:pt x="2503886" y="595749"/>
                </a:moveTo>
                <a:cubicBezTo>
                  <a:pt x="2505728" y="595954"/>
                  <a:pt x="2508081" y="596466"/>
                  <a:pt x="2510946" y="597284"/>
                </a:cubicBezTo>
                <a:cubicBezTo>
                  <a:pt x="2524043" y="604651"/>
                  <a:pt x="2532637" y="611200"/>
                  <a:pt x="2536730" y="616929"/>
                </a:cubicBezTo>
                <a:cubicBezTo>
                  <a:pt x="2540823" y="621841"/>
                  <a:pt x="2541233" y="626752"/>
                  <a:pt x="2537959" y="631663"/>
                </a:cubicBezTo>
                <a:cubicBezTo>
                  <a:pt x="2534683" y="642305"/>
                  <a:pt x="2532637" y="660722"/>
                  <a:pt x="2531819" y="686916"/>
                </a:cubicBezTo>
                <a:cubicBezTo>
                  <a:pt x="2531819" y="748307"/>
                  <a:pt x="2532229" y="783915"/>
                  <a:pt x="2533046" y="793737"/>
                </a:cubicBezTo>
                <a:cubicBezTo>
                  <a:pt x="2532229" y="806016"/>
                  <a:pt x="2528135" y="816657"/>
                  <a:pt x="2520769" y="825661"/>
                </a:cubicBezTo>
                <a:cubicBezTo>
                  <a:pt x="2516676" y="829754"/>
                  <a:pt x="2511764" y="830163"/>
                  <a:pt x="2506034" y="826889"/>
                </a:cubicBezTo>
                <a:cubicBezTo>
                  <a:pt x="2501123" y="822796"/>
                  <a:pt x="2497440" y="817066"/>
                  <a:pt x="2494984" y="809699"/>
                </a:cubicBezTo>
                <a:cubicBezTo>
                  <a:pt x="2494984" y="808880"/>
                  <a:pt x="2494984" y="807653"/>
                  <a:pt x="2494984" y="806016"/>
                </a:cubicBezTo>
                <a:cubicBezTo>
                  <a:pt x="2494165" y="803560"/>
                  <a:pt x="2493756" y="801513"/>
                  <a:pt x="2493756" y="799876"/>
                </a:cubicBezTo>
                <a:cubicBezTo>
                  <a:pt x="2460195" y="797421"/>
                  <a:pt x="2424179" y="799058"/>
                  <a:pt x="2385707" y="804788"/>
                </a:cubicBezTo>
                <a:cubicBezTo>
                  <a:pt x="2380796" y="804788"/>
                  <a:pt x="2377112" y="803969"/>
                  <a:pt x="2374656" y="802332"/>
                </a:cubicBezTo>
                <a:cubicBezTo>
                  <a:pt x="2374656" y="802332"/>
                  <a:pt x="2373838" y="801923"/>
                  <a:pt x="2372201" y="801104"/>
                </a:cubicBezTo>
                <a:cubicBezTo>
                  <a:pt x="2369746" y="799467"/>
                  <a:pt x="2368108" y="798239"/>
                  <a:pt x="2367290" y="797421"/>
                </a:cubicBezTo>
                <a:cubicBezTo>
                  <a:pt x="2366471" y="809699"/>
                  <a:pt x="2364015" y="817066"/>
                  <a:pt x="2359922" y="819522"/>
                </a:cubicBezTo>
                <a:cubicBezTo>
                  <a:pt x="2356648" y="821977"/>
                  <a:pt x="2352555" y="822387"/>
                  <a:pt x="2347645" y="820750"/>
                </a:cubicBezTo>
                <a:cubicBezTo>
                  <a:pt x="2347645" y="820750"/>
                  <a:pt x="2347235" y="820340"/>
                  <a:pt x="2346416" y="819522"/>
                </a:cubicBezTo>
                <a:cubicBezTo>
                  <a:pt x="2340686" y="817066"/>
                  <a:pt x="2337003" y="813383"/>
                  <a:pt x="2335367" y="808471"/>
                </a:cubicBezTo>
                <a:cubicBezTo>
                  <a:pt x="2332091" y="797830"/>
                  <a:pt x="2331273" y="788826"/>
                  <a:pt x="2332910" y="781459"/>
                </a:cubicBezTo>
                <a:cubicBezTo>
                  <a:pt x="2337003" y="764269"/>
                  <a:pt x="2339459" y="722523"/>
                  <a:pt x="2340278" y="656220"/>
                </a:cubicBezTo>
                <a:cubicBezTo>
                  <a:pt x="2340278" y="638212"/>
                  <a:pt x="2337003" y="624296"/>
                  <a:pt x="2330454" y="614474"/>
                </a:cubicBezTo>
                <a:cubicBezTo>
                  <a:pt x="2328817" y="609562"/>
                  <a:pt x="2331273" y="606697"/>
                  <a:pt x="2337821" y="605879"/>
                </a:cubicBezTo>
                <a:cubicBezTo>
                  <a:pt x="2345188" y="607516"/>
                  <a:pt x="2352555" y="609562"/>
                  <a:pt x="2359922" y="612018"/>
                </a:cubicBezTo>
                <a:cubicBezTo>
                  <a:pt x="2376294" y="610381"/>
                  <a:pt x="2402078" y="607925"/>
                  <a:pt x="2437275" y="604651"/>
                </a:cubicBezTo>
                <a:cubicBezTo>
                  <a:pt x="2446279" y="603014"/>
                  <a:pt x="2452829" y="602195"/>
                  <a:pt x="2456921" y="602195"/>
                </a:cubicBezTo>
                <a:cubicBezTo>
                  <a:pt x="2469200" y="601377"/>
                  <a:pt x="2483524" y="599330"/>
                  <a:pt x="2499896" y="596056"/>
                </a:cubicBezTo>
                <a:cubicBezTo>
                  <a:pt x="2500713" y="595647"/>
                  <a:pt x="2502044" y="595545"/>
                  <a:pt x="2503886" y="595749"/>
                </a:cubicBezTo>
                <a:close/>
                <a:moveTo>
                  <a:pt x="1522813" y="595749"/>
                </a:moveTo>
                <a:cubicBezTo>
                  <a:pt x="1524654" y="595954"/>
                  <a:pt x="1527007" y="596466"/>
                  <a:pt x="1529871" y="597284"/>
                </a:cubicBezTo>
                <a:cubicBezTo>
                  <a:pt x="1542969" y="604651"/>
                  <a:pt x="1551563" y="611200"/>
                  <a:pt x="1555656" y="616929"/>
                </a:cubicBezTo>
                <a:cubicBezTo>
                  <a:pt x="1559749" y="621841"/>
                  <a:pt x="1560158" y="626752"/>
                  <a:pt x="1556884" y="631663"/>
                </a:cubicBezTo>
                <a:cubicBezTo>
                  <a:pt x="1553610" y="642305"/>
                  <a:pt x="1551563" y="660722"/>
                  <a:pt x="1550744" y="686916"/>
                </a:cubicBezTo>
                <a:cubicBezTo>
                  <a:pt x="1550744" y="748307"/>
                  <a:pt x="1551154" y="783915"/>
                  <a:pt x="1551973" y="793737"/>
                </a:cubicBezTo>
                <a:cubicBezTo>
                  <a:pt x="1551154" y="806016"/>
                  <a:pt x="1547062" y="816657"/>
                  <a:pt x="1539695" y="825661"/>
                </a:cubicBezTo>
                <a:cubicBezTo>
                  <a:pt x="1535602" y="829754"/>
                  <a:pt x="1530691" y="830163"/>
                  <a:pt x="1524961" y="826889"/>
                </a:cubicBezTo>
                <a:cubicBezTo>
                  <a:pt x="1520049" y="822796"/>
                  <a:pt x="1516366" y="817066"/>
                  <a:pt x="1513910" y="809699"/>
                </a:cubicBezTo>
                <a:cubicBezTo>
                  <a:pt x="1513910" y="808880"/>
                  <a:pt x="1513910" y="807653"/>
                  <a:pt x="1513910" y="806016"/>
                </a:cubicBezTo>
                <a:cubicBezTo>
                  <a:pt x="1513091" y="803560"/>
                  <a:pt x="1512682" y="801513"/>
                  <a:pt x="1512682" y="799876"/>
                </a:cubicBezTo>
                <a:cubicBezTo>
                  <a:pt x="1479121" y="797421"/>
                  <a:pt x="1443105" y="799058"/>
                  <a:pt x="1404633" y="804788"/>
                </a:cubicBezTo>
                <a:cubicBezTo>
                  <a:pt x="1399722" y="804788"/>
                  <a:pt x="1396038" y="803969"/>
                  <a:pt x="1393582" y="802332"/>
                </a:cubicBezTo>
                <a:cubicBezTo>
                  <a:pt x="1393582" y="802332"/>
                  <a:pt x="1392764" y="801923"/>
                  <a:pt x="1391126" y="801104"/>
                </a:cubicBezTo>
                <a:cubicBezTo>
                  <a:pt x="1388672" y="799467"/>
                  <a:pt x="1387035" y="798239"/>
                  <a:pt x="1386215" y="797421"/>
                </a:cubicBezTo>
                <a:cubicBezTo>
                  <a:pt x="1385398" y="809699"/>
                  <a:pt x="1382940" y="817066"/>
                  <a:pt x="1378849" y="819522"/>
                </a:cubicBezTo>
                <a:cubicBezTo>
                  <a:pt x="1375575" y="821977"/>
                  <a:pt x="1371482" y="822387"/>
                  <a:pt x="1366571" y="820750"/>
                </a:cubicBezTo>
                <a:cubicBezTo>
                  <a:pt x="1366571" y="820750"/>
                  <a:pt x="1366162" y="820340"/>
                  <a:pt x="1365343" y="819522"/>
                </a:cubicBezTo>
                <a:cubicBezTo>
                  <a:pt x="1359613" y="817066"/>
                  <a:pt x="1355929" y="813383"/>
                  <a:pt x="1354292" y="808471"/>
                </a:cubicBezTo>
                <a:cubicBezTo>
                  <a:pt x="1351018" y="797830"/>
                  <a:pt x="1350200" y="788826"/>
                  <a:pt x="1351837" y="781459"/>
                </a:cubicBezTo>
                <a:cubicBezTo>
                  <a:pt x="1355929" y="764269"/>
                  <a:pt x="1358385" y="722523"/>
                  <a:pt x="1359203" y="656220"/>
                </a:cubicBezTo>
                <a:cubicBezTo>
                  <a:pt x="1359203" y="638212"/>
                  <a:pt x="1355929" y="624296"/>
                  <a:pt x="1349381" y="614474"/>
                </a:cubicBezTo>
                <a:cubicBezTo>
                  <a:pt x="1347744" y="609562"/>
                  <a:pt x="1350200" y="606697"/>
                  <a:pt x="1356748" y="605879"/>
                </a:cubicBezTo>
                <a:cubicBezTo>
                  <a:pt x="1364115" y="607516"/>
                  <a:pt x="1371482" y="609562"/>
                  <a:pt x="1378849" y="612018"/>
                </a:cubicBezTo>
                <a:cubicBezTo>
                  <a:pt x="1395219" y="610381"/>
                  <a:pt x="1421005" y="607925"/>
                  <a:pt x="1456202" y="604651"/>
                </a:cubicBezTo>
                <a:cubicBezTo>
                  <a:pt x="1465206" y="603014"/>
                  <a:pt x="1471755" y="602195"/>
                  <a:pt x="1475848" y="602195"/>
                </a:cubicBezTo>
                <a:cubicBezTo>
                  <a:pt x="1488126" y="601377"/>
                  <a:pt x="1502450" y="599330"/>
                  <a:pt x="1518821" y="596056"/>
                </a:cubicBezTo>
                <a:cubicBezTo>
                  <a:pt x="1519640" y="595647"/>
                  <a:pt x="1520970" y="595545"/>
                  <a:pt x="1522813" y="595749"/>
                </a:cubicBezTo>
                <a:close/>
                <a:moveTo>
                  <a:pt x="8290269" y="594828"/>
                </a:moveTo>
                <a:cubicBezTo>
                  <a:pt x="8314007" y="596466"/>
                  <a:pt x="8331197" y="600558"/>
                  <a:pt x="8341838" y="607107"/>
                </a:cubicBezTo>
                <a:cubicBezTo>
                  <a:pt x="8354116" y="616111"/>
                  <a:pt x="8356572" y="628798"/>
                  <a:pt x="8349205" y="645170"/>
                </a:cubicBezTo>
                <a:cubicBezTo>
                  <a:pt x="8343475" y="650899"/>
                  <a:pt x="8336108" y="651309"/>
                  <a:pt x="8327104" y="646397"/>
                </a:cubicBezTo>
                <a:cubicBezTo>
                  <a:pt x="8307458" y="626752"/>
                  <a:pt x="8294362" y="611200"/>
                  <a:pt x="8287813" y="599740"/>
                </a:cubicBezTo>
                <a:cubicBezTo>
                  <a:pt x="8286995" y="598921"/>
                  <a:pt x="8286585" y="597693"/>
                  <a:pt x="8286585" y="596056"/>
                </a:cubicBezTo>
                <a:cubicBezTo>
                  <a:pt x="8287404" y="595238"/>
                  <a:pt x="8288631" y="594828"/>
                  <a:pt x="8290269" y="594828"/>
                </a:cubicBezTo>
                <a:close/>
                <a:moveTo>
                  <a:pt x="6975819" y="594828"/>
                </a:moveTo>
                <a:cubicBezTo>
                  <a:pt x="6999558" y="596466"/>
                  <a:pt x="7016747" y="600558"/>
                  <a:pt x="7027389" y="607107"/>
                </a:cubicBezTo>
                <a:cubicBezTo>
                  <a:pt x="7039667" y="616111"/>
                  <a:pt x="7042123" y="628798"/>
                  <a:pt x="7034755" y="645170"/>
                </a:cubicBezTo>
                <a:cubicBezTo>
                  <a:pt x="7029025" y="650899"/>
                  <a:pt x="7021659" y="651309"/>
                  <a:pt x="7012654" y="646397"/>
                </a:cubicBezTo>
                <a:cubicBezTo>
                  <a:pt x="6993009" y="626752"/>
                  <a:pt x="6979912" y="611200"/>
                  <a:pt x="6973363" y="599740"/>
                </a:cubicBezTo>
                <a:cubicBezTo>
                  <a:pt x="6972545" y="598921"/>
                  <a:pt x="6972136" y="597693"/>
                  <a:pt x="6972136" y="596056"/>
                </a:cubicBezTo>
                <a:cubicBezTo>
                  <a:pt x="6972955" y="595238"/>
                  <a:pt x="6974182" y="594828"/>
                  <a:pt x="6975819" y="594828"/>
                </a:cubicBezTo>
                <a:close/>
                <a:moveTo>
                  <a:pt x="756003" y="594828"/>
                </a:moveTo>
                <a:cubicBezTo>
                  <a:pt x="779742" y="596466"/>
                  <a:pt x="796931" y="600558"/>
                  <a:pt x="807572" y="607107"/>
                </a:cubicBezTo>
                <a:cubicBezTo>
                  <a:pt x="819850" y="616111"/>
                  <a:pt x="822307" y="628798"/>
                  <a:pt x="814939" y="645170"/>
                </a:cubicBezTo>
                <a:cubicBezTo>
                  <a:pt x="809210" y="650899"/>
                  <a:pt x="801843" y="651309"/>
                  <a:pt x="792838" y="646397"/>
                </a:cubicBezTo>
                <a:cubicBezTo>
                  <a:pt x="773193" y="626752"/>
                  <a:pt x="760095" y="611200"/>
                  <a:pt x="753548" y="599740"/>
                </a:cubicBezTo>
                <a:cubicBezTo>
                  <a:pt x="752729" y="598921"/>
                  <a:pt x="752321" y="597693"/>
                  <a:pt x="752321" y="596056"/>
                </a:cubicBezTo>
                <a:cubicBezTo>
                  <a:pt x="753138" y="595238"/>
                  <a:pt x="754365" y="594828"/>
                  <a:pt x="756003" y="594828"/>
                </a:cubicBezTo>
                <a:close/>
                <a:moveTo>
                  <a:pt x="7695663" y="593601"/>
                </a:moveTo>
                <a:cubicBezTo>
                  <a:pt x="7696891" y="593191"/>
                  <a:pt x="7698528" y="593191"/>
                  <a:pt x="7700575" y="593601"/>
                </a:cubicBezTo>
                <a:cubicBezTo>
                  <a:pt x="7716945" y="595238"/>
                  <a:pt x="7731271" y="603014"/>
                  <a:pt x="7743549" y="616929"/>
                </a:cubicBezTo>
                <a:cubicBezTo>
                  <a:pt x="7746005" y="621022"/>
                  <a:pt x="7746823" y="625934"/>
                  <a:pt x="7746005" y="631663"/>
                </a:cubicBezTo>
                <a:cubicBezTo>
                  <a:pt x="7743549" y="637393"/>
                  <a:pt x="7741503" y="650490"/>
                  <a:pt x="7739865" y="670954"/>
                </a:cubicBezTo>
                <a:cubicBezTo>
                  <a:pt x="7739865" y="671773"/>
                  <a:pt x="7739865" y="673819"/>
                  <a:pt x="7739865" y="677093"/>
                </a:cubicBezTo>
                <a:cubicBezTo>
                  <a:pt x="7739047" y="680367"/>
                  <a:pt x="7738637" y="682823"/>
                  <a:pt x="7738637" y="684460"/>
                </a:cubicBezTo>
                <a:cubicBezTo>
                  <a:pt x="7746005" y="682823"/>
                  <a:pt x="7751734" y="681595"/>
                  <a:pt x="7755827" y="680777"/>
                </a:cubicBezTo>
                <a:cubicBezTo>
                  <a:pt x="7755827" y="680777"/>
                  <a:pt x="7756237" y="680777"/>
                  <a:pt x="7757055" y="680777"/>
                </a:cubicBezTo>
                <a:cubicBezTo>
                  <a:pt x="7763603" y="679140"/>
                  <a:pt x="7768515" y="679140"/>
                  <a:pt x="7771789" y="680777"/>
                </a:cubicBezTo>
                <a:cubicBezTo>
                  <a:pt x="7777519" y="682414"/>
                  <a:pt x="7782839" y="686097"/>
                  <a:pt x="7787751" y="691827"/>
                </a:cubicBezTo>
                <a:cubicBezTo>
                  <a:pt x="7791843" y="701650"/>
                  <a:pt x="7789797" y="706561"/>
                  <a:pt x="7781611" y="706561"/>
                </a:cubicBezTo>
                <a:cubicBezTo>
                  <a:pt x="7779156" y="706561"/>
                  <a:pt x="7774654" y="706970"/>
                  <a:pt x="7768105" y="707789"/>
                </a:cubicBezTo>
                <a:cubicBezTo>
                  <a:pt x="7755009" y="709426"/>
                  <a:pt x="7744777" y="710654"/>
                  <a:pt x="7737409" y="711472"/>
                </a:cubicBezTo>
                <a:cubicBezTo>
                  <a:pt x="7737409" y="732755"/>
                  <a:pt x="7737409" y="751991"/>
                  <a:pt x="7737409" y="769181"/>
                </a:cubicBezTo>
                <a:cubicBezTo>
                  <a:pt x="7738228" y="768362"/>
                  <a:pt x="7738637" y="767953"/>
                  <a:pt x="7738637" y="767953"/>
                </a:cubicBezTo>
                <a:cubicBezTo>
                  <a:pt x="7748460" y="767953"/>
                  <a:pt x="7761147" y="766725"/>
                  <a:pt x="7776700" y="764269"/>
                </a:cubicBezTo>
                <a:cubicBezTo>
                  <a:pt x="7784885" y="762632"/>
                  <a:pt x="7791843" y="763860"/>
                  <a:pt x="7797573" y="767953"/>
                </a:cubicBezTo>
                <a:cubicBezTo>
                  <a:pt x="7803303" y="770408"/>
                  <a:pt x="7808624" y="774910"/>
                  <a:pt x="7813535" y="781459"/>
                </a:cubicBezTo>
                <a:cubicBezTo>
                  <a:pt x="7816809" y="790463"/>
                  <a:pt x="7813535" y="795374"/>
                  <a:pt x="7803713" y="796193"/>
                </a:cubicBezTo>
                <a:cubicBezTo>
                  <a:pt x="7780793" y="792919"/>
                  <a:pt x="7755009" y="792509"/>
                  <a:pt x="7726359" y="794965"/>
                </a:cubicBezTo>
                <a:cubicBezTo>
                  <a:pt x="7702621" y="794965"/>
                  <a:pt x="7682567" y="797011"/>
                  <a:pt x="7666195" y="801104"/>
                </a:cubicBezTo>
                <a:cubicBezTo>
                  <a:pt x="7662103" y="802741"/>
                  <a:pt x="7658009" y="801923"/>
                  <a:pt x="7653917" y="798649"/>
                </a:cubicBezTo>
                <a:cubicBezTo>
                  <a:pt x="7647369" y="792100"/>
                  <a:pt x="7642457" y="787598"/>
                  <a:pt x="7639183" y="785142"/>
                </a:cubicBezTo>
                <a:cubicBezTo>
                  <a:pt x="7636727" y="781050"/>
                  <a:pt x="7637546" y="778594"/>
                  <a:pt x="7641639" y="777775"/>
                </a:cubicBezTo>
                <a:cubicBezTo>
                  <a:pt x="7650643" y="777775"/>
                  <a:pt x="7666195" y="776548"/>
                  <a:pt x="7688297" y="774092"/>
                </a:cubicBezTo>
                <a:cubicBezTo>
                  <a:pt x="7689933" y="774092"/>
                  <a:pt x="7692389" y="774092"/>
                  <a:pt x="7695663" y="774092"/>
                </a:cubicBezTo>
                <a:cubicBezTo>
                  <a:pt x="7698937" y="773273"/>
                  <a:pt x="7701803" y="772864"/>
                  <a:pt x="7704258" y="772864"/>
                </a:cubicBezTo>
                <a:lnTo>
                  <a:pt x="7704258" y="715156"/>
                </a:lnTo>
                <a:cubicBezTo>
                  <a:pt x="7696891" y="716793"/>
                  <a:pt x="7690343" y="717612"/>
                  <a:pt x="7684613" y="717612"/>
                </a:cubicBezTo>
                <a:cubicBezTo>
                  <a:pt x="7680520" y="718430"/>
                  <a:pt x="7677246" y="718430"/>
                  <a:pt x="7674790" y="717612"/>
                </a:cubicBezTo>
                <a:cubicBezTo>
                  <a:pt x="7668241" y="713519"/>
                  <a:pt x="7662921" y="708608"/>
                  <a:pt x="7658829" y="702878"/>
                </a:cubicBezTo>
                <a:cubicBezTo>
                  <a:pt x="7656373" y="699603"/>
                  <a:pt x="7655554" y="697148"/>
                  <a:pt x="7656373" y="695511"/>
                </a:cubicBezTo>
                <a:cubicBezTo>
                  <a:pt x="7657191" y="694692"/>
                  <a:pt x="7659647" y="693874"/>
                  <a:pt x="7663739" y="693055"/>
                </a:cubicBezTo>
                <a:cubicBezTo>
                  <a:pt x="7667014" y="693055"/>
                  <a:pt x="7674381" y="692236"/>
                  <a:pt x="7685841" y="690599"/>
                </a:cubicBezTo>
                <a:cubicBezTo>
                  <a:pt x="7694026" y="689781"/>
                  <a:pt x="7700165" y="689371"/>
                  <a:pt x="7704258" y="689371"/>
                </a:cubicBezTo>
                <a:cubicBezTo>
                  <a:pt x="7704258" y="680367"/>
                  <a:pt x="7704258" y="671773"/>
                  <a:pt x="7704258" y="663587"/>
                </a:cubicBezTo>
                <a:cubicBezTo>
                  <a:pt x="7706713" y="633300"/>
                  <a:pt x="7704258" y="614064"/>
                  <a:pt x="7696891" y="605879"/>
                </a:cubicBezTo>
                <a:cubicBezTo>
                  <a:pt x="7694435" y="601786"/>
                  <a:pt x="7693207" y="598512"/>
                  <a:pt x="7693207" y="596056"/>
                </a:cubicBezTo>
                <a:cubicBezTo>
                  <a:pt x="7693617" y="594828"/>
                  <a:pt x="7694435" y="594010"/>
                  <a:pt x="7695663" y="593601"/>
                </a:cubicBezTo>
                <a:close/>
                <a:moveTo>
                  <a:pt x="170919" y="593601"/>
                </a:moveTo>
                <a:cubicBezTo>
                  <a:pt x="172147" y="593191"/>
                  <a:pt x="173785" y="593191"/>
                  <a:pt x="175831" y="593601"/>
                </a:cubicBezTo>
                <a:cubicBezTo>
                  <a:pt x="192201" y="595238"/>
                  <a:pt x="206527" y="603014"/>
                  <a:pt x="218806" y="616929"/>
                </a:cubicBezTo>
                <a:cubicBezTo>
                  <a:pt x="221262" y="621022"/>
                  <a:pt x="222079" y="625934"/>
                  <a:pt x="221262" y="631663"/>
                </a:cubicBezTo>
                <a:cubicBezTo>
                  <a:pt x="218806" y="637393"/>
                  <a:pt x="216758" y="650490"/>
                  <a:pt x="215122" y="670954"/>
                </a:cubicBezTo>
                <a:cubicBezTo>
                  <a:pt x="215122" y="671773"/>
                  <a:pt x="215122" y="673819"/>
                  <a:pt x="215122" y="677093"/>
                </a:cubicBezTo>
                <a:cubicBezTo>
                  <a:pt x="214302" y="680367"/>
                  <a:pt x="213894" y="682823"/>
                  <a:pt x="213894" y="684460"/>
                </a:cubicBezTo>
                <a:cubicBezTo>
                  <a:pt x="221262" y="682823"/>
                  <a:pt x="226991" y="681595"/>
                  <a:pt x="231084" y="680777"/>
                </a:cubicBezTo>
                <a:cubicBezTo>
                  <a:pt x="231084" y="680777"/>
                  <a:pt x="231493" y="680777"/>
                  <a:pt x="232312" y="680777"/>
                </a:cubicBezTo>
                <a:cubicBezTo>
                  <a:pt x="238860" y="679140"/>
                  <a:pt x="243771" y="679140"/>
                  <a:pt x="247045" y="680777"/>
                </a:cubicBezTo>
                <a:cubicBezTo>
                  <a:pt x="252776" y="682414"/>
                  <a:pt x="258095" y="686097"/>
                  <a:pt x="263007" y="691827"/>
                </a:cubicBezTo>
                <a:cubicBezTo>
                  <a:pt x="267100" y="701650"/>
                  <a:pt x="265053" y="706561"/>
                  <a:pt x="256867" y="706561"/>
                </a:cubicBezTo>
                <a:cubicBezTo>
                  <a:pt x="254413" y="706561"/>
                  <a:pt x="249910" y="706970"/>
                  <a:pt x="243363" y="707789"/>
                </a:cubicBezTo>
                <a:cubicBezTo>
                  <a:pt x="230264" y="709426"/>
                  <a:pt x="220033" y="710654"/>
                  <a:pt x="212665" y="711472"/>
                </a:cubicBezTo>
                <a:cubicBezTo>
                  <a:pt x="212665" y="732755"/>
                  <a:pt x="212665" y="751991"/>
                  <a:pt x="212665" y="769181"/>
                </a:cubicBezTo>
                <a:cubicBezTo>
                  <a:pt x="213484" y="768362"/>
                  <a:pt x="213894" y="767953"/>
                  <a:pt x="213894" y="767953"/>
                </a:cubicBezTo>
                <a:cubicBezTo>
                  <a:pt x="223716" y="767953"/>
                  <a:pt x="236403" y="766725"/>
                  <a:pt x="251957" y="764269"/>
                </a:cubicBezTo>
                <a:cubicBezTo>
                  <a:pt x="260143" y="762632"/>
                  <a:pt x="267100" y="763860"/>
                  <a:pt x="272830" y="767953"/>
                </a:cubicBezTo>
                <a:cubicBezTo>
                  <a:pt x="278560" y="770408"/>
                  <a:pt x="283881" y="774910"/>
                  <a:pt x="288791" y="781459"/>
                </a:cubicBezTo>
                <a:cubicBezTo>
                  <a:pt x="292066" y="790463"/>
                  <a:pt x="288791" y="795374"/>
                  <a:pt x="278969" y="796193"/>
                </a:cubicBezTo>
                <a:cubicBezTo>
                  <a:pt x="256050" y="792919"/>
                  <a:pt x="230264" y="792509"/>
                  <a:pt x="201615" y="794965"/>
                </a:cubicBezTo>
                <a:cubicBezTo>
                  <a:pt x="177877" y="794965"/>
                  <a:pt x="157823" y="797011"/>
                  <a:pt x="141452" y="801104"/>
                </a:cubicBezTo>
                <a:cubicBezTo>
                  <a:pt x="137359" y="802741"/>
                  <a:pt x="133266" y="801923"/>
                  <a:pt x="129173" y="798649"/>
                </a:cubicBezTo>
                <a:cubicBezTo>
                  <a:pt x="122624" y="792100"/>
                  <a:pt x="117713" y="787598"/>
                  <a:pt x="114439" y="785142"/>
                </a:cubicBezTo>
                <a:cubicBezTo>
                  <a:pt x="111984" y="781050"/>
                  <a:pt x="112802" y="778594"/>
                  <a:pt x="116894" y="777775"/>
                </a:cubicBezTo>
                <a:cubicBezTo>
                  <a:pt x="125899" y="777775"/>
                  <a:pt x="141452" y="776548"/>
                  <a:pt x="163552" y="774092"/>
                </a:cubicBezTo>
                <a:cubicBezTo>
                  <a:pt x="165189" y="774092"/>
                  <a:pt x="167645" y="774092"/>
                  <a:pt x="170919" y="774092"/>
                </a:cubicBezTo>
                <a:cubicBezTo>
                  <a:pt x="174194" y="773273"/>
                  <a:pt x="177059" y="772864"/>
                  <a:pt x="179514" y="772864"/>
                </a:cubicBezTo>
                <a:lnTo>
                  <a:pt x="179514" y="715156"/>
                </a:lnTo>
                <a:cubicBezTo>
                  <a:pt x="172147" y="716793"/>
                  <a:pt x="165599" y="717612"/>
                  <a:pt x="159869" y="717612"/>
                </a:cubicBezTo>
                <a:cubicBezTo>
                  <a:pt x="155776" y="718430"/>
                  <a:pt x="152503" y="718430"/>
                  <a:pt x="150046" y="717612"/>
                </a:cubicBezTo>
                <a:cubicBezTo>
                  <a:pt x="143498" y="713519"/>
                  <a:pt x="138177" y="708608"/>
                  <a:pt x="134085" y="702878"/>
                </a:cubicBezTo>
                <a:cubicBezTo>
                  <a:pt x="131629" y="699603"/>
                  <a:pt x="130810" y="697148"/>
                  <a:pt x="131629" y="695511"/>
                </a:cubicBezTo>
                <a:cubicBezTo>
                  <a:pt x="132447" y="694692"/>
                  <a:pt x="134903" y="693874"/>
                  <a:pt x="138995" y="693055"/>
                </a:cubicBezTo>
                <a:cubicBezTo>
                  <a:pt x="142270" y="693055"/>
                  <a:pt x="149638" y="692236"/>
                  <a:pt x="161097" y="690599"/>
                </a:cubicBezTo>
                <a:cubicBezTo>
                  <a:pt x="169283" y="689781"/>
                  <a:pt x="175421" y="689371"/>
                  <a:pt x="179514" y="689371"/>
                </a:cubicBezTo>
                <a:cubicBezTo>
                  <a:pt x="179514" y="680367"/>
                  <a:pt x="179514" y="671773"/>
                  <a:pt x="179514" y="663587"/>
                </a:cubicBezTo>
                <a:cubicBezTo>
                  <a:pt x="181970" y="633300"/>
                  <a:pt x="179514" y="614064"/>
                  <a:pt x="172147" y="605879"/>
                </a:cubicBezTo>
                <a:cubicBezTo>
                  <a:pt x="169691" y="601786"/>
                  <a:pt x="168465" y="598512"/>
                  <a:pt x="168465" y="596056"/>
                </a:cubicBezTo>
                <a:cubicBezTo>
                  <a:pt x="168873" y="594828"/>
                  <a:pt x="169691" y="594010"/>
                  <a:pt x="170919" y="593601"/>
                </a:cubicBezTo>
                <a:close/>
                <a:moveTo>
                  <a:pt x="7593754" y="592373"/>
                </a:moveTo>
                <a:cubicBezTo>
                  <a:pt x="7593754" y="592373"/>
                  <a:pt x="7594163" y="592373"/>
                  <a:pt x="7594981" y="592373"/>
                </a:cubicBezTo>
                <a:cubicBezTo>
                  <a:pt x="7608078" y="592373"/>
                  <a:pt x="7620356" y="593191"/>
                  <a:pt x="7631816" y="594828"/>
                </a:cubicBezTo>
                <a:cubicBezTo>
                  <a:pt x="7646551" y="597284"/>
                  <a:pt x="7653507" y="607516"/>
                  <a:pt x="7652689" y="625524"/>
                </a:cubicBezTo>
                <a:cubicBezTo>
                  <a:pt x="7650233" y="638621"/>
                  <a:pt x="7642867" y="642305"/>
                  <a:pt x="7630589" y="636575"/>
                </a:cubicBezTo>
                <a:cubicBezTo>
                  <a:pt x="7624859" y="632482"/>
                  <a:pt x="7612580" y="619385"/>
                  <a:pt x="7593754" y="597284"/>
                </a:cubicBezTo>
                <a:cubicBezTo>
                  <a:pt x="7591298" y="594828"/>
                  <a:pt x="7591298" y="593191"/>
                  <a:pt x="7593754" y="592373"/>
                </a:cubicBezTo>
                <a:close/>
                <a:moveTo>
                  <a:pt x="69009" y="592373"/>
                </a:moveTo>
                <a:cubicBezTo>
                  <a:pt x="69009" y="592373"/>
                  <a:pt x="69419" y="592373"/>
                  <a:pt x="70238" y="592373"/>
                </a:cubicBezTo>
                <a:cubicBezTo>
                  <a:pt x="83334" y="592373"/>
                  <a:pt x="95613" y="593191"/>
                  <a:pt x="107072" y="594828"/>
                </a:cubicBezTo>
                <a:cubicBezTo>
                  <a:pt x="121806" y="597284"/>
                  <a:pt x="128764" y="607516"/>
                  <a:pt x="127945" y="625524"/>
                </a:cubicBezTo>
                <a:cubicBezTo>
                  <a:pt x="125490" y="638621"/>
                  <a:pt x="118123" y="642305"/>
                  <a:pt x="105844" y="636575"/>
                </a:cubicBezTo>
                <a:cubicBezTo>
                  <a:pt x="100114" y="632482"/>
                  <a:pt x="87836" y="619385"/>
                  <a:pt x="69009" y="597284"/>
                </a:cubicBezTo>
                <a:cubicBezTo>
                  <a:pt x="66554" y="594828"/>
                  <a:pt x="66554" y="593191"/>
                  <a:pt x="69009" y="592373"/>
                </a:cubicBezTo>
                <a:close/>
                <a:moveTo>
                  <a:pt x="8661697" y="592219"/>
                </a:moveTo>
                <a:cubicBezTo>
                  <a:pt x="8663130" y="591912"/>
                  <a:pt x="8664869" y="591963"/>
                  <a:pt x="8666916" y="592373"/>
                </a:cubicBezTo>
                <a:cubicBezTo>
                  <a:pt x="8684105" y="599740"/>
                  <a:pt x="8696793" y="610790"/>
                  <a:pt x="8704978" y="625524"/>
                </a:cubicBezTo>
                <a:cubicBezTo>
                  <a:pt x="8707434" y="630436"/>
                  <a:pt x="8707025" y="634528"/>
                  <a:pt x="8703751" y="637803"/>
                </a:cubicBezTo>
                <a:cubicBezTo>
                  <a:pt x="8698839" y="644351"/>
                  <a:pt x="8694337" y="655811"/>
                  <a:pt x="8690244" y="672182"/>
                </a:cubicBezTo>
                <a:cubicBezTo>
                  <a:pt x="8684515" y="695101"/>
                  <a:pt x="8674692" y="718021"/>
                  <a:pt x="8660776" y="740940"/>
                </a:cubicBezTo>
                <a:cubicBezTo>
                  <a:pt x="8677148" y="757312"/>
                  <a:pt x="8693109" y="769590"/>
                  <a:pt x="8708662" y="777775"/>
                </a:cubicBezTo>
                <a:cubicBezTo>
                  <a:pt x="8734037" y="792509"/>
                  <a:pt x="8761868" y="803151"/>
                  <a:pt x="8792154" y="809699"/>
                </a:cubicBezTo>
                <a:cubicBezTo>
                  <a:pt x="8796247" y="810518"/>
                  <a:pt x="8798294" y="812155"/>
                  <a:pt x="8798294" y="814610"/>
                </a:cubicBezTo>
                <a:cubicBezTo>
                  <a:pt x="8799112" y="816247"/>
                  <a:pt x="8797475" y="817475"/>
                  <a:pt x="8793382" y="818294"/>
                </a:cubicBezTo>
                <a:cubicBezTo>
                  <a:pt x="8754910" y="826479"/>
                  <a:pt x="8729126" y="830981"/>
                  <a:pt x="8716029" y="831800"/>
                </a:cubicBezTo>
                <a:cubicBezTo>
                  <a:pt x="8707025" y="831800"/>
                  <a:pt x="8700476" y="830572"/>
                  <a:pt x="8696384" y="828117"/>
                </a:cubicBezTo>
                <a:cubicBezTo>
                  <a:pt x="8676738" y="816657"/>
                  <a:pt x="8656274" y="798239"/>
                  <a:pt x="8634992" y="772864"/>
                </a:cubicBezTo>
                <a:cubicBezTo>
                  <a:pt x="8634173" y="773683"/>
                  <a:pt x="8632946" y="774910"/>
                  <a:pt x="8631308" y="776548"/>
                </a:cubicBezTo>
                <a:cubicBezTo>
                  <a:pt x="8628853" y="778185"/>
                  <a:pt x="8627216" y="779413"/>
                  <a:pt x="8626397" y="780231"/>
                </a:cubicBezTo>
                <a:cubicBezTo>
                  <a:pt x="8594473" y="804788"/>
                  <a:pt x="8558048" y="817885"/>
                  <a:pt x="8517120" y="819522"/>
                </a:cubicBezTo>
                <a:cubicBezTo>
                  <a:pt x="8513846" y="819522"/>
                  <a:pt x="8511799" y="818703"/>
                  <a:pt x="8510981" y="817066"/>
                </a:cubicBezTo>
                <a:cubicBezTo>
                  <a:pt x="8510981" y="816247"/>
                  <a:pt x="8512618" y="815020"/>
                  <a:pt x="8515892" y="813383"/>
                </a:cubicBezTo>
                <a:cubicBezTo>
                  <a:pt x="8554364" y="798649"/>
                  <a:pt x="8586697" y="775320"/>
                  <a:pt x="8612891" y="743396"/>
                </a:cubicBezTo>
                <a:cubicBezTo>
                  <a:pt x="8598976" y="724569"/>
                  <a:pt x="8588334" y="708198"/>
                  <a:pt x="8580967" y="694283"/>
                </a:cubicBezTo>
                <a:cubicBezTo>
                  <a:pt x="8573600" y="682005"/>
                  <a:pt x="8565006" y="675865"/>
                  <a:pt x="8555183" y="675865"/>
                </a:cubicBezTo>
                <a:cubicBezTo>
                  <a:pt x="8550272" y="675047"/>
                  <a:pt x="8547407" y="672591"/>
                  <a:pt x="8546588" y="668498"/>
                </a:cubicBezTo>
                <a:cubicBezTo>
                  <a:pt x="8547407" y="662768"/>
                  <a:pt x="8554364" y="659085"/>
                  <a:pt x="8567461" y="657448"/>
                </a:cubicBezTo>
                <a:cubicBezTo>
                  <a:pt x="8582195" y="657448"/>
                  <a:pt x="8593655" y="662359"/>
                  <a:pt x="8601840" y="672182"/>
                </a:cubicBezTo>
                <a:cubicBezTo>
                  <a:pt x="8611663" y="685279"/>
                  <a:pt x="8622304" y="698785"/>
                  <a:pt x="8633764" y="712700"/>
                </a:cubicBezTo>
                <a:cubicBezTo>
                  <a:pt x="8642768" y="698785"/>
                  <a:pt x="8650135" y="679958"/>
                  <a:pt x="8655865" y="656220"/>
                </a:cubicBezTo>
                <a:cubicBezTo>
                  <a:pt x="8660776" y="632482"/>
                  <a:pt x="8661186" y="615292"/>
                  <a:pt x="8657093" y="604651"/>
                </a:cubicBezTo>
                <a:cubicBezTo>
                  <a:pt x="8655865" y="597284"/>
                  <a:pt x="8657400" y="593140"/>
                  <a:pt x="8661697" y="592219"/>
                </a:cubicBezTo>
                <a:close/>
                <a:moveTo>
                  <a:pt x="1136957" y="592219"/>
                </a:moveTo>
                <a:cubicBezTo>
                  <a:pt x="1138389" y="591912"/>
                  <a:pt x="1140129" y="591963"/>
                  <a:pt x="1142176" y="592373"/>
                </a:cubicBezTo>
                <a:cubicBezTo>
                  <a:pt x="1159365" y="599740"/>
                  <a:pt x="1172053" y="610790"/>
                  <a:pt x="1180237" y="625524"/>
                </a:cubicBezTo>
                <a:cubicBezTo>
                  <a:pt x="1182694" y="630436"/>
                  <a:pt x="1182285" y="634528"/>
                  <a:pt x="1179011" y="637803"/>
                </a:cubicBezTo>
                <a:cubicBezTo>
                  <a:pt x="1174099" y="644351"/>
                  <a:pt x="1169597" y="655811"/>
                  <a:pt x="1165505" y="672182"/>
                </a:cubicBezTo>
                <a:cubicBezTo>
                  <a:pt x="1159774" y="695101"/>
                  <a:pt x="1149951" y="718021"/>
                  <a:pt x="1136037" y="740940"/>
                </a:cubicBezTo>
                <a:cubicBezTo>
                  <a:pt x="1152407" y="757312"/>
                  <a:pt x="1168369" y="769590"/>
                  <a:pt x="1183922" y="777775"/>
                </a:cubicBezTo>
                <a:cubicBezTo>
                  <a:pt x="1209298" y="792509"/>
                  <a:pt x="1237128" y="803151"/>
                  <a:pt x="1267414" y="809699"/>
                </a:cubicBezTo>
                <a:cubicBezTo>
                  <a:pt x="1271507" y="810518"/>
                  <a:pt x="1273553" y="812155"/>
                  <a:pt x="1273553" y="814610"/>
                </a:cubicBezTo>
                <a:cubicBezTo>
                  <a:pt x="1274372" y="816247"/>
                  <a:pt x="1272734" y="817475"/>
                  <a:pt x="1268642" y="818294"/>
                </a:cubicBezTo>
                <a:cubicBezTo>
                  <a:pt x="1230170" y="826479"/>
                  <a:pt x="1204385" y="830981"/>
                  <a:pt x="1191288" y="831800"/>
                </a:cubicBezTo>
                <a:cubicBezTo>
                  <a:pt x="1182285" y="831800"/>
                  <a:pt x="1175736" y="830572"/>
                  <a:pt x="1171643" y="828117"/>
                </a:cubicBezTo>
                <a:cubicBezTo>
                  <a:pt x="1151997" y="816657"/>
                  <a:pt x="1131534" y="798239"/>
                  <a:pt x="1110251" y="772864"/>
                </a:cubicBezTo>
                <a:cubicBezTo>
                  <a:pt x="1109433" y="773683"/>
                  <a:pt x="1108205" y="774910"/>
                  <a:pt x="1106568" y="776548"/>
                </a:cubicBezTo>
                <a:cubicBezTo>
                  <a:pt x="1104113" y="778185"/>
                  <a:pt x="1102475" y="779413"/>
                  <a:pt x="1101657" y="780231"/>
                </a:cubicBezTo>
                <a:cubicBezTo>
                  <a:pt x="1069734" y="804788"/>
                  <a:pt x="1033307" y="817885"/>
                  <a:pt x="992380" y="819522"/>
                </a:cubicBezTo>
                <a:cubicBezTo>
                  <a:pt x="989107" y="819522"/>
                  <a:pt x="987059" y="818703"/>
                  <a:pt x="986241" y="817066"/>
                </a:cubicBezTo>
                <a:cubicBezTo>
                  <a:pt x="986241" y="816247"/>
                  <a:pt x="987878" y="815020"/>
                  <a:pt x="991152" y="813383"/>
                </a:cubicBezTo>
                <a:cubicBezTo>
                  <a:pt x="1029624" y="798649"/>
                  <a:pt x="1061957" y="775320"/>
                  <a:pt x="1088150" y="743396"/>
                </a:cubicBezTo>
                <a:cubicBezTo>
                  <a:pt x="1074235" y="724569"/>
                  <a:pt x="1063595" y="708198"/>
                  <a:pt x="1056227" y="694283"/>
                </a:cubicBezTo>
                <a:cubicBezTo>
                  <a:pt x="1048861" y="682005"/>
                  <a:pt x="1040265" y="675865"/>
                  <a:pt x="1030442" y="675865"/>
                </a:cubicBezTo>
                <a:cubicBezTo>
                  <a:pt x="1025531" y="675047"/>
                  <a:pt x="1022666" y="672591"/>
                  <a:pt x="1021848" y="668498"/>
                </a:cubicBezTo>
                <a:cubicBezTo>
                  <a:pt x="1022666" y="662768"/>
                  <a:pt x="1029624" y="659085"/>
                  <a:pt x="1042721" y="657448"/>
                </a:cubicBezTo>
                <a:cubicBezTo>
                  <a:pt x="1057455" y="657448"/>
                  <a:pt x="1068914" y="662359"/>
                  <a:pt x="1077101" y="672182"/>
                </a:cubicBezTo>
                <a:cubicBezTo>
                  <a:pt x="1086924" y="685279"/>
                  <a:pt x="1097564" y="698785"/>
                  <a:pt x="1109024" y="712700"/>
                </a:cubicBezTo>
                <a:cubicBezTo>
                  <a:pt x="1118028" y="698785"/>
                  <a:pt x="1125394" y="679958"/>
                  <a:pt x="1131125" y="656220"/>
                </a:cubicBezTo>
                <a:cubicBezTo>
                  <a:pt x="1136037" y="632482"/>
                  <a:pt x="1136445" y="615292"/>
                  <a:pt x="1132353" y="604651"/>
                </a:cubicBezTo>
                <a:cubicBezTo>
                  <a:pt x="1131125" y="597284"/>
                  <a:pt x="1132660" y="593140"/>
                  <a:pt x="1136957" y="592219"/>
                </a:cubicBezTo>
                <a:close/>
                <a:moveTo>
                  <a:pt x="3670681" y="589917"/>
                </a:moveTo>
                <a:cubicBezTo>
                  <a:pt x="3686234" y="592373"/>
                  <a:pt x="3698512" y="599740"/>
                  <a:pt x="3707516" y="612018"/>
                </a:cubicBezTo>
                <a:cubicBezTo>
                  <a:pt x="3709972" y="615292"/>
                  <a:pt x="3709972" y="619385"/>
                  <a:pt x="3707516" y="624296"/>
                </a:cubicBezTo>
                <a:cubicBezTo>
                  <a:pt x="3704242" y="632482"/>
                  <a:pt x="3702196" y="645579"/>
                  <a:pt x="3701377" y="663587"/>
                </a:cubicBezTo>
                <a:cubicBezTo>
                  <a:pt x="3702196" y="662768"/>
                  <a:pt x="3703424" y="662359"/>
                  <a:pt x="3705061" y="662359"/>
                </a:cubicBezTo>
                <a:cubicBezTo>
                  <a:pt x="3706698" y="661541"/>
                  <a:pt x="3707926" y="661131"/>
                  <a:pt x="3708744" y="661131"/>
                </a:cubicBezTo>
                <a:cubicBezTo>
                  <a:pt x="3712837" y="659494"/>
                  <a:pt x="3716930" y="659904"/>
                  <a:pt x="3721023" y="662359"/>
                </a:cubicBezTo>
                <a:cubicBezTo>
                  <a:pt x="3725115" y="663996"/>
                  <a:pt x="3728390" y="666861"/>
                  <a:pt x="3730845" y="670954"/>
                </a:cubicBezTo>
                <a:cubicBezTo>
                  <a:pt x="3733301" y="675047"/>
                  <a:pt x="3733301" y="678730"/>
                  <a:pt x="3730845" y="682005"/>
                </a:cubicBezTo>
                <a:cubicBezTo>
                  <a:pt x="3727571" y="684460"/>
                  <a:pt x="3721023" y="685688"/>
                  <a:pt x="3711200" y="685688"/>
                </a:cubicBezTo>
                <a:cubicBezTo>
                  <a:pt x="3710381" y="685688"/>
                  <a:pt x="3709154" y="685688"/>
                  <a:pt x="3707516" y="685688"/>
                </a:cubicBezTo>
                <a:cubicBezTo>
                  <a:pt x="3704242" y="686507"/>
                  <a:pt x="3701787" y="686916"/>
                  <a:pt x="3700149" y="686916"/>
                </a:cubicBezTo>
                <a:lnTo>
                  <a:pt x="3700149" y="690599"/>
                </a:lnTo>
                <a:cubicBezTo>
                  <a:pt x="3700149" y="692236"/>
                  <a:pt x="3700149" y="694692"/>
                  <a:pt x="3700149" y="697966"/>
                </a:cubicBezTo>
                <a:cubicBezTo>
                  <a:pt x="3699331" y="701241"/>
                  <a:pt x="3698922" y="704105"/>
                  <a:pt x="3698922" y="706561"/>
                </a:cubicBezTo>
                <a:cubicBezTo>
                  <a:pt x="3709563" y="708198"/>
                  <a:pt x="3717748" y="710245"/>
                  <a:pt x="3723478" y="712700"/>
                </a:cubicBezTo>
                <a:cubicBezTo>
                  <a:pt x="3730845" y="715156"/>
                  <a:pt x="3735757" y="720886"/>
                  <a:pt x="3738212" y="729890"/>
                </a:cubicBezTo>
                <a:cubicBezTo>
                  <a:pt x="3740668" y="742168"/>
                  <a:pt x="3738212" y="750763"/>
                  <a:pt x="3730845" y="755674"/>
                </a:cubicBezTo>
                <a:cubicBezTo>
                  <a:pt x="3726752" y="758130"/>
                  <a:pt x="3722250" y="757721"/>
                  <a:pt x="3717339" y="754447"/>
                </a:cubicBezTo>
                <a:cubicBezTo>
                  <a:pt x="3711609" y="747080"/>
                  <a:pt x="3705470" y="737257"/>
                  <a:pt x="3698922" y="724979"/>
                </a:cubicBezTo>
                <a:cubicBezTo>
                  <a:pt x="3698103" y="746261"/>
                  <a:pt x="3697694" y="772864"/>
                  <a:pt x="3697694" y="804788"/>
                </a:cubicBezTo>
                <a:cubicBezTo>
                  <a:pt x="3698512" y="803151"/>
                  <a:pt x="3700559" y="801923"/>
                  <a:pt x="3703833" y="801104"/>
                </a:cubicBezTo>
                <a:cubicBezTo>
                  <a:pt x="3731664" y="788007"/>
                  <a:pt x="3752946" y="771636"/>
                  <a:pt x="3767680" y="751991"/>
                </a:cubicBezTo>
                <a:cubicBezTo>
                  <a:pt x="3761950" y="742168"/>
                  <a:pt x="3755811" y="731118"/>
                  <a:pt x="3749263" y="718839"/>
                </a:cubicBezTo>
                <a:cubicBezTo>
                  <a:pt x="3742714" y="708198"/>
                  <a:pt x="3736575" y="702468"/>
                  <a:pt x="3730845" y="701650"/>
                </a:cubicBezTo>
                <a:cubicBezTo>
                  <a:pt x="3726752" y="700013"/>
                  <a:pt x="3725934" y="697557"/>
                  <a:pt x="3728390" y="694283"/>
                </a:cubicBezTo>
                <a:cubicBezTo>
                  <a:pt x="3730845" y="690190"/>
                  <a:pt x="3734938" y="688144"/>
                  <a:pt x="3740668" y="688144"/>
                </a:cubicBezTo>
                <a:cubicBezTo>
                  <a:pt x="3754583" y="689781"/>
                  <a:pt x="3765634" y="697148"/>
                  <a:pt x="3773819" y="710245"/>
                </a:cubicBezTo>
                <a:cubicBezTo>
                  <a:pt x="3775456" y="711882"/>
                  <a:pt x="3777094" y="714337"/>
                  <a:pt x="3778731" y="717612"/>
                </a:cubicBezTo>
                <a:cubicBezTo>
                  <a:pt x="3781186" y="721704"/>
                  <a:pt x="3782823" y="724569"/>
                  <a:pt x="3783642" y="726206"/>
                </a:cubicBezTo>
                <a:cubicBezTo>
                  <a:pt x="3791009" y="713928"/>
                  <a:pt x="3795920" y="697557"/>
                  <a:pt x="3798376" y="677093"/>
                </a:cubicBezTo>
                <a:cubicBezTo>
                  <a:pt x="3798376" y="675456"/>
                  <a:pt x="3798376" y="674638"/>
                  <a:pt x="3798376" y="674638"/>
                </a:cubicBezTo>
                <a:cubicBezTo>
                  <a:pt x="3797557" y="673819"/>
                  <a:pt x="3796330" y="673819"/>
                  <a:pt x="3794692" y="674638"/>
                </a:cubicBezTo>
                <a:cubicBezTo>
                  <a:pt x="3793055" y="675456"/>
                  <a:pt x="3789781" y="676684"/>
                  <a:pt x="3784870" y="678321"/>
                </a:cubicBezTo>
                <a:cubicBezTo>
                  <a:pt x="3775866" y="681595"/>
                  <a:pt x="3769317" y="684460"/>
                  <a:pt x="3765224" y="686916"/>
                </a:cubicBezTo>
                <a:cubicBezTo>
                  <a:pt x="3757858" y="688553"/>
                  <a:pt x="3752946" y="688553"/>
                  <a:pt x="3750491" y="686916"/>
                </a:cubicBezTo>
                <a:cubicBezTo>
                  <a:pt x="3744761" y="684460"/>
                  <a:pt x="3739031" y="680367"/>
                  <a:pt x="3733301" y="674638"/>
                </a:cubicBezTo>
                <a:cubicBezTo>
                  <a:pt x="3730845" y="669726"/>
                  <a:pt x="3731254" y="666452"/>
                  <a:pt x="3734529" y="664815"/>
                </a:cubicBezTo>
                <a:cubicBezTo>
                  <a:pt x="3746807" y="663178"/>
                  <a:pt x="3763178" y="659494"/>
                  <a:pt x="3783642" y="653764"/>
                </a:cubicBezTo>
                <a:cubicBezTo>
                  <a:pt x="3784461" y="653764"/>
                  <a:pt x="3786098" y="653355"/>
                  <a:pt x="3788553" y="652537"/>
                </a:cubicBezTo>
                <a:cubicBezTo>
                  <a:pt x="3795102" y="650081"/>
                  <a:pt x="3799604" y="648034"/>
                  <a:pt x="3802059" y="646397"/>
                </a:cubicBezTo>
                <a:cubicBezTo>
                  <a:pt x="3808608" y="642305"/>
                  <a:pt x="3814747" y="642305"/>
                  <a:pt x="3820477" y="646397"/>
                </a:cubicBezTo>
                <a:cubicBezTo>
                  <a:pt x="3828662" y="651309"/>
                  <a:pt x="3836029" y="657039"/>
                  <a:pt x="3842578" y="663587"/>
                </a:cubicBezTo>
                <a:cubicBezTo>
                  <a:pt x="3845852" y="668498"/>
                  <a:pt x="3845443" y="673410"/>
                  <a:pt x="3841350" y="678321"/>
                </a:cubicBezTo>
                <a:cubicBezTo>
                  <a:pt x="3834802" y="684869"/>
                  <a:pt x="3827435" y="700422"/>
                  <a:pt x="3819249" y="724979"/>
                </a:cubicBezTo>
                <a:cubicBezTo>
                  <a:pt x="3817612" y="730709"/>
                  <a:pt x="3812701" y="739303"/>
                  <a:pt x="3804515" y="750763"/>
                </a:cubicBezTo>
                <a:cubicBezTo>
                  <a:pt x="3808608" y="755674"/>
                  <a:pt x="3816384" y="762632"/>
                  <a:pt x="3827844" y="771636"/>
                </a:cubicBezTo>
                <a:cubicBezTo>
                  <a:pt x="3827025" y="770818"/>
                  <a:pt x="3827844" y="771227"/>
                  <a:pt x="3830300" y="772864"/>
                </a:cubicBezTo>
                <a:cubicBezTo>
                  <a:pt x="3854038" y="788417"/>
                  <a:pt x="3873683" y="799467"/>
                  <a:pt x="3889236" y="806016"/>
                </a:cubicBezTo>
                <a:cubicBezTo>
                  <a:pt x="3892510" y="806834"/>
                  <a:pt x="3894147" y="807653"/>
                  <a:pt x="3894147" y="808471"/>
                </a:cubicBezTo>
                <a:cubicBezTo>
                  <a:pt x="3894147" y="809290"/>
                  <a:pt x="3892510" y="810108"/>
                  <a:pt x="3889236" y="810927"/>
                </a:cubicBezTo>
                <a:cubicBezTo>
                  <a:pt x="3881050" y="812564"/>
                  <a:pt x="3861405" y="815020"/>
                  <a:pt x="3830300" y="818294"/>
                </a:cubicBezTo>
                <a:cubicBezTo>
                  <a:pt x="3827025" y="818294"/>
                  <a:pt x="3822933" y="817066"/>
                  <a:pt x="3818021" y="814610"/>
                </a:cubicBezTo>
                <a:cubicBezTo>
                  <a:pt x="3806562" y="804788"/>
                  <a:pt x="3794692" y="791691"/>
                  <a:pt x="3782414" y="775320"/>
                </a:cubicBezTo>
                <a:cubicBezTo>
                  <a:pt x="3781596" y="775320"/>
                  <a:pt x="3780777" y="776138"/>
                  <a:pt x="3779958" y="777775"/>
                </a:cubicBezTo>
                <a:cubicBezTo>
                  <a:pt x="3778321" y="778594"/>
                  <a:pt x="3777094" y="779413"/>
                  <a:pt x="3776275" y="780231"/>
                </a:cubicBezTo>
                <a:cubicBezTo>
                  <a:pt x="3755811" y="795784"/>
                  <a:pt x="3731664" y="804788"/>
                  <a:pt x="3703833" y="807243"/>
                </a:cubicBezTo>
                <a:cubicBezTo>
                  <a:pt x="3701377" y="808062"/>
                  <a:pt x="3699331" y="808062"/>
                  <a:pt x="3697694" y="807243"/>
                </a:cubicBezTo>
                <a:cubicBezTo>
                  <a:pt x="3697694" y="820340"/>
                  <a:pt x="3695647" y="828526"/>
                  <a:pt x="3691555" y="831800"/>
                </a:cubicBezTo>
                <a:cubicBezTo>
                  <a:pt x="3688280" y="834256"/>
                  <a:pt x="3684597" y="834256"/>
                  <a:pt x="3680504" y="831800"/>
                </a:cubicBezTo>
                <a:cubicBezTo>
                  <a:pt x="3675593" y="830981"/>
                  <a:pt x="3671091" y="827298"/>
                  <a:pt x="3666998" y="820750"/>
                </a:cubicBezTo>
                <a:cubicBezTo>
                  <a:pt x="3664542" y="816657"/>
                  <a:pt x="3664133" y="811745"/>
                  <a:pt x="3665770" y="806016"/>
                </a:cubicBezTo>
                <a:cubicBezTo>
                  <a:pt x="3667407" y="795374"/>
                  <a:pt x="3668635" y="774092"/>
                  <a:pt x="3669454" y="742168"/>
                </a:cubicBezTo>
                <a:cubicBezTo>
                  <a:pt x="3652264" y="762632"/>
                  <a:pt x="3631800" y="777366"/>
                  <a:pt x="3608062" y="786370"/>
                </a:cubicBezTo>
                <a:cubicBezTo>
                  <a:pt x="3604788" y="787189"/>
                  <a:pt x="3604379" y="786370"/>
                  <a:pt x="3606834" y="783915"/>
                </a:cubicBezTo>
                <a:cubicBezTo>
                  <a:pt x="3633028" y="755265"/>
                  <a:pt x="3651445" y="725797"/>
                  <a:pt x="3662087" y="695511"/>
                </a:cubicBezTo>
                <a:cubicBezTo>
                  <a:pt x="3660449" y="696329"/>
                  <a:pt x="3657994" y="697148"/>
                  <a:pt x="3654720" y="697966"/>
                </a:cubicBezTo>
                <a:cubicBezTo>
                  <a:pt x="3651445" y="697966"/>
                  <a:pt x="3646943" y="699194"/>
                  <a:pt x="3641213" y="701650"/>
                </a:cubicBezTo>
                <a:cubicBezTo>
                  <a:pt x="3637939" y="702468"/>
                  <a:pt x="3634256" y="702059"/>
                  <a:pt x="3630163" y="700422"/>
                </a:cubicBezTo>
                <a:cubicBezTo>
                  <a:pt x="3629344" y="699603"/>
                  <a:pt x="3626889" y="697557"/>
                  <a:pt x="3622796" y="694283"/>
                </a:cubicBezTo>
                <a:cubicBezTo>
                  <a:pt x="3617885" y="690190"/>
                  <a:pt x="3614610" y="687325"/>
                  <a:pt x="3612973" y="685688"/>
                </a:cubicBezTo>
                <a:cubicBezTo>
                  <a:pt x="3611336" y="682414"/>
                  <a:pt x="3612155" y="679958"/>
                  <a:pt x="3615429" y="678321"/>
                </a:cubicBezTo>
                <a:cubicBezTo>
                  <a:pt x="3621977" y="676684"/>
                  <a:pt x="3633846" y="674638"/>
                  <a:pt x="3651036" y="672182"/>
                </a:cubicBezTo>
                <a:cubicBezTo>
                  <a:pt x="3660859" y="670545"/>
                  <a:pt x="3667407" y="669317"/>
                  <a:pt x="3670681" y="668498"/>
                </a:cubicBezTo>
                <a:lnTo>
                  <a:pt x="3670681" y="662359"/>
                </a:lnTo>
                <a:cubicBezTo>
                  <a:pt x="3670681" y="631254"/>
                  <a:pt x="3668226" y="610381"/>
                  <a:pt x="3663314" y="599740"/>
                </a:cubicBezTo>
                <a:cubicBezTo>
                  <a:pt x="3661677" y="594010"/>
                  <a:pt x="3664133" y="590736"/>
                  <a:pt x="3670681" y="589917"/>
                </a:cubicBezTo>
                <a:close/>
                <a:moveTo>
                  <a:pt x="3328712" y="589917"/>
                </a:moveTo>
                <a:cubicBezTo>
                  <a:pt x="3337716" y="589099"/>
                  <a:pt x="3350813" y="594828"/>
                  <a:pt x="3368002" y="607107"/>
                </a:cubicBezTo>
                <a:cubicBezTo>
                  <a:pt x="3370458" y="608744"/>
                  <a:pt x="3371276" y="614474"/>
                  <a:pt x="3370458" y="624296"/>
                </a:cubicBezTo>
                <a:cubicBezTo>
                  <a:pt x="3369639" y="627571"/>
                  <a:pt x="3369230" y="633300"/>
                  <a:pt x="3369230" y="641486"/>
                </a:cubicBezTo>
                <a:cubicBezTo>
                  <a:pt x="3368412" y="649672"/>
                  <a:pt x="3368002" y="655811"/>
                  <a:pt x="3368002" y="659904"/>
                </a:cubicBezTo>
                <a:cubicBezTo>
                  <a:pt x="3368002" y="665633"/>
                  <a:pt x="3368002" y="671363"/>
                  <a:pt x="3368002" y="677093"/>
                </a:cubicBezTo>
                <a:cubicBezTo>
                  <a:pt x="3368821" y="677093"/>
                  <a:pt x="3370458" y="676684"/>
                  <a:pt x="3372914" y="675865"/>
                </a:cubicBezTo>
                <a:cubicBezTo>
                  <a:pt x="3377825" y="675047"/>
                  <a:pt x="3381099" y="674228"/>
                  <a:pt x="3382736" y="673410"/>
                </a:cubicBezTo>
                <a:cubicBezTo>
                  <a:pt x="3389285" y="670954"/>
                  <a:pt x="3395424" y="671363"/>
                  <a:pt x="3401154" y="674638"/>
                </a:cubicBezTo>
                <a:cubicBezTo>
                  <a:pt x="3404428" y="677912"/>
                  <a:pt x="3407293" y="681186"/>
                  <a:pt x="3409749" y="684460"/>
                </a:cubicBezTo>
                <a:cubicBezTo>
                  <a:pt x="3412204" y="687734"/>
                  <a:pt x="3411795" y="690190"/>
                  <a:pt x="3408521" y="691827"/>
                </a:cubicBezTo>
                <a:cubicBezTo>
                  <a:pt x="3403609" y="694283"/>
                  <a:pt x="3390103" y="698785"/>
                  <a:pt x="3368002" y="705333"/>
                </a:cubicBezTo>
                <a:cubicBezTo>
                  <a:pt x="3369639" y="705333"/>
                  <a:pt x="3368821" y="705743"/>
                  <a:pt x="3365547" y="706561"/>
                </a:cubicBezTo>
                <a:cubicBezTo>
                  <a:pt x="3363909" y="727844"/>
                  <a:pt x="3362682" y="742168"/>
                  <a:pt x="3361863" y="749535"/>
                </a:cubicBezTo>
                <a:cubicBezTo>
                  <a:pt x="3376597" y="742168"/>
                  <a:pt x="3391331" y="733573"/>
                  <a:pt x="3406065" y="723751"/>
                </a:cubicBezTo>
                <a:cubicBezTo>
                  <a:pt x="3410976" y="720477"/>
                  <a:pt x="3413841" y="719249"/>
                  <a:pt x="3414660" y="720067"/>
                </a:cubicBezTo>
                <a:cubicBezTo>
                  <a:pt x="3415478" y="721704"/>
                  <a:pt x="3414251" y="724569"/>
                  <a:pt x="3410976" y="728662"/>
                </a:cubicBezTo>
                <a:cubicBezTo>
                  <a:pt x="3396242" y="746670"/>
                  <a:pt x="3378234" y="767134"/>
                  <a:pt x="3356952" y="790054"/>
                </a:cubicBezTo>
                <a:cubicBezTo>
                  <a:pt x="3347948" y="799876"/>
                  <a:pt x="3342627" y="808062"/>
                  <a:pt x="3340990" y="814610"/>
                </a:cubicBezTo>
                <a:cubicBezTo>
                  <a:pt x="3336897" y="818703"/>
                  <a:pt x="3332804" y="819931"/>
                  <a:pt x="3328712" y="818294"/>
                </a:cubicBezTo>
                <a:cubicBezTo>
                  <a:pt x="3319708" y="814201"/>
                  <a:pt x="3312341" y="804378"/>
                  <a:pt x="3306611" y="788826"/>
                </a:cubicBezTo>
                <a:cubicBezTo>
                  <a:pt x="3305792" y="784733"/>
                  <a:pt x="3306611" y="781868"/>
                  <a:pt x="3309066" y="780231"/>
                </a:cubicBezTo>
                <a:cubicBezTo>
                  <a:pt x="3317252" y="774501"/>
                  <a:pt x="3323391" y="768771"/>
                  <a:pt x="3327484" y="763041"/>
                </a:cubicBezTo>
                <a:cubicBezTo>
                  <a:pt x="3329939" y="749126"/>
                  <a:pt x="3332395" y="733164"/>
                  <a:pt x="3334851" y="715156"/>
                </a:cubicBezTo>
                <a:cubicBezTo>
                  <a:pt x="3329939" y="715975"/>
                  <a:pt x="3322982" y="718021"/>
                  <a:pt x="3313978" y="721295"/>
                </a:cubicBezTo>
                <a:cubicBezTo>
                  <a:pt x="3309885" y="722114"/>
                  <a:pt x="3307020" y="722932"/>
                  <a:pt x="3305383" y="723751"/>
                </a:cubicBezTo>
                <a:cubicBezTo>
                  <a:pt x="3300471" y="724569"/>
                  <a:pt x="3295969" y="724569"/>
                  <a:pt x="3291877" y="723751"/>
                </a:cubicBezTo>
                <a:cubicBezTo>
                  <a:pt x="3282054" y="720477"/>
                  <a:pt x="3275096" y="715565"/>
                  <a:pt x="3271004" y="709017"/>
                </a:cubicBezTo>
                <a:cubicBezTo>
                  <a:pt x="3268548" y="703287"/>
                  <a:pt x="3269776" y="700422"/>
                  <a:pt x="3274687" y="700422"/>
                </a:cubicBezTo>
                <a:cubicBezTo>
                  <a:pt x="3287784" y="698785"/>
                  <a:pt x="3306611" y="694692"/>
                  <a:pt x="3331167" y="688144"/>
                </a:cubicBezTo>
                <a:cubicBezTo>
                  <a:pt x="3331167" y="688144"/>
                  <a:pt x="3331577" y="688144"/>
                  <a:pt x="3332395" y="688144"/>
                </a:cubicBezTo>
                <a:cubicBezTo>
                  <a:pt x="3334032" y="687325"/>
                  <a:pt x="3335260" y="686916"/>
                  <a:pt x="3336079" y="686916"/>
                </a:cubicBezTo>
                <a:cubicBezTo>
                  <a:pt x="3336079" y="673000"/>
                  <a:pt x="3335669" y="659904"/>
                  <a:pt x="3334851" y="647625"/>
                </a:cubicBezTo>
                <a:cubicBezTo>
                  <a:pt x="3334032" y="628798"/>
                  <a:pt x="3329939" y="612837"/>
                  <a:pt x="3322572" y="599740"/>
                </a:cubicBezTo>
                <a:cubicBezTo>
                  <a:pt x="3320935" y="594010"/>
                  <a:pt x="3322982" y="590736"/>
                  <a:pt x="3328712" y="589917"/>
                </a:cubicBezTo>
                <a:close/>
                <a:moveTo>
                  <a:pt x="6697092" y="589610"/>
                </a:moveTo>
                <a:cubicBezTo>
                  <a:pt x="6699753" y="589406"/>
                  <a:pt x="6702311" y="589917"/>
                  <a:pt x="6704766" y="591145"/>
                </a:cubicBezTo>
                <a:cubicBezTo>
                  <a:pt x="6713771" y="595238"/>
                  <a:pt x="6721956" y="600149"/>
                  <a:pt x="6729323" y="605879"/>
                </a:cubicBezTo>
                <a:cubicBezTo>
                  <a:pt x="6734234" y="609972"/>
                  <a:pt x="6734644" y="614883"/>
                  <a:pt x="6730551" y="620613"/>
                </a:cubicBezTo>
                <a:cubicBezTo>
                  <a:pt x="6725640" y="627161"/>
                  <a:pt x="6719910" y="635347"/>
                  <a:pt x="6713361" y="645170"/>
                </a:cubicBezTo>
                <a:cubicBezTo>
                  <a:pt x="6715817" y="645170"/>
                  <a:pt x="6717863" y="645988"/>
                  <a:pt x="6719500" y="647625"/>
                </a:cubicBezTo>
                <a:cubicBezTo>
                  <a:pt x="6726048" y="655811"/>
                  <a:pt x="6724821" y="661541"/>
                  <a:pt x="6715817" y="664815"/>
                </a:cubicBezTo>
                <a:cubicBezTo>
                  <a:pt x="6713361" y="665633"/>
                  <a:pt x="6708449" y="666861"/>
                  <a:pt x="6701083" y="668498"/>
                </a:cubicBezTo>
                <a:cubicBezTo>
                  <a:pt x="6696172" y="669317"/>
                  <a:pt x="6692488" y="670135"/>
                  <a:pt x="6690032" y="670954"/>
                </a:cubicBezTo>
                <a:cubicBezTo>
                  <a:pt x="6698218" y="676684"/>
                  <a:pt x="6701492" y="682005"/>
                  <a:pt x="6699855" y="686916"/>
                </a:cubicBezTo>
                <a:cubicBezTo>
                  <a:pt x="6699037" y="687734"/>
                  <a:pt x="6699037" y="688553"/>
                  <a:pt x="6699855" y="689371"/>
                </a:cubicBezTo>
                <a:cubicBezTo>
                  <a:pt x="6699855" y="690190"/>
                  <a:pt x="6699855" y="691009"/>
                  <a:pt x="6699855" y="691827"/>
                </a:cubicBezTo>
                <a:cubicBezTo>
                  <a:pt x="6703129" y="691009"/>
                  <a:pt x="6706812" y="689781"/>
                  <a:pt x="6710905" y="688144"/>
                </a:cubicBezTo>
                <a:cubicBezTo>
                  <a:pt x="6714180" y="686507"/>
                  <a:pt x="6716226" y="685688"/>
                  <a:pt x="6717045" y="685688"/>
                </a:cubicBezTo>
                <a:cubicBezTo>
                  <a:pt x="6726867" y="682414"/>
                  <a:pt x="6734234" y="682005"/>
                  <a:pt x="6739146" y="684460"/>
                </a:cubicBezTo>
                <a:cubicBezTo>
                  <a:pt x="6744057" y="686097"/>
                  <a:pt x="6747331" y="688144"/>
                  <a:pt x="6748968" y="690599"/>
                </a:cubicBezTo>
                <a:cubicBezTo>
                  <a:pt x="6749787" y="692236"/>
                  <a:pt x="6750605" y="693464"/>
                  <a:pt x="6751424" y="694283"/>
                </a:cubicBezTo>
                <a:cubicBezTo>
                  <a:pt x="6756335" y="700831"/>
                  <a:pt x="6755517" y="705743"/>
                  <a:pt x="6748968" y="709017"/>
                </a:cubicBezTo>
                <a:cubicBezTo>
                  <a:pt x="6744876" y="709835"/>
                  <a:pt x="6738736" y="711472"/>
                  <a:pt x="6730551" y="713928"/>
                </a:cubicBezTo>
                <a:cubicBezTo>
                  <a:pt x="6719910" y="715565"/>
                  <a:pt x="6712133" y="717202"/>
                  <a:pt x="6707222" y="718839"/>
                </a:cubicBezTo>
                <a:cubicBezTo>
                  <a:pt x="6707222" y="718839"/>
                  <a:pt x="6707631" y="719249"/>
                  <a:pt x="6708449" y="720067"/>
                </a:cubicBezTo>
                <a:cubicBezTo>
                  <a:pt x="6720728" y="754447"/>
                  <a:pt x="6739555" y="778594"/>
                  <a:pt x="6764930" y="792509"/>
                </a:cubicBezTo>
                <a:cubicBezTo>
                  <a:pt x="6770660" y="794146"/>
                  <a:pt x="6774344" y="793328"/>
                  <a:pt x="6775981" y="790054"/>
                </a:cubicBezTo>
                <a:cubicBezTo>
                  <a:pt x="6782529" y="776138"/>
                  <a:pt x="6787850" y="763041"/>
                  <a:pt x="6791942" y="750763"/>
                </a:cubicBezTo>
                <a:cubicBezTo>
                  <a:pt x="6792761" y="749126"/>
                  <a:pt x="6793580" y="748307"/>
                  <a:pt x="6794398" y="748307"/>
                </a:cubicBezTo>
                <a:cubicBezTo>
                  <a:pt x="6796035" y="748307"/>
                  <a:pt x="6796854" y="749126"/>
                  <a:pt x="6796854" y="750763"/>
                </a:cubicBezTo>
                <a:cubicBezTo>
                  <a:pt x="6799309" y="764679"/>
                  <a:pt x="6800947" y="776138"/>
                  <a:pt x="6801765" y="785142"/>
                </a:cubicBezTo>
                <a:cubicBezTo>
                  <a:pt x="6803402" y="798239"/>
                  <a:pt x="6806267" y="810927"/>
                  <a:pt x="6810360" y="823205"/>
                </a:cubicBezTo>
                <a:cubicBezTo>
                  <a:pt x="6811997" y="831391"/>
                  <a:pt x="6807495" y="835484"/>
                  <a:pt x="6796854" y="835484"/>
                </a:cubicBezTo>
                <a:cubicBezTo>
                  <a:pt x="6760837" y="830572"/>
                  <a:pt x="6731369" y="815020"/>
                  <a:pt x="6708449" y="788826"/>
                </a:cubicBezTo>
                <a:cubicBezTo>
                  <a:pt x="6693716" y="769999"/>
                  <a:pt x="6682665" y="749126"/>
                  <a:pt x="6675298" y="726206"/>
                </a:cubicBezTo>
                <a:cubicBezTo>
                  <a:pt x="6673661" y="726206"/>
                  <a:pt x="6670387" y="727025"/>
                  <a:pt x="6665476" y="728662"/>
                </a:cubicBezTo>
                <a:cubicBezTo>
                  <a:pt x="6661383" y="729481"/>
                  <a:pt x="6658109" y="730299"/>
                  <a:pt x="6655653" y="731118"/>
                </a:cubicBezTo>
                <a:cubicBezTo>
                  <a:pt x="6647468" y="734392"/>
                  <a:pt x="6640919" y="734392"/>
                  <a:pt x="6636008" y="731118"/>
                </a:cubicBezTo>
                <a:cubicBezTo>
                  <a:pt x="6633552" y="729481"/>
                  <a:pt x="6630687" y="727434"/>
                  <a:pt x="6627413" y="724979"/>
                </a:cubicBezTo>
                <a:cubicBezTo>
                  <a:pt x="6624957" y="724160"/>
                  <a:pt x="6623320" y="723342"/>
                  <a:pt x="6622502" y="722523"/>
                </a:cubicBezTo>
                <a:cubicBezTo>
                  <a:pt x="6621683" y="734801"/>
                  <a:pt x="6620046" y="749126"/>
                  <a:pt x="6617590" y="765497"/>
                </a:cubicBezTo>
                <a:cubicBezTo>
                  <a:pt x="6617590" y="767953"/>
                  <a:pt x="6617590" y="769590"/>
                  <a:pt x="6617590" y="770408"/>
                </a:cubicBezTo>
                <a:cubicBezTo>
                  <a:pt x="6621683" y="769590"/>
                  <a:pt x="6633961" y="766316"/>
                  <a:pt x="6654425" y="760586"/>
                </a:cubicBezTo>
                <a:cubicBezTo>
                  <a:pt x="6659337" y="759767"/>
                  <a:pt x="6662611" y="758949"/>
                  <a:pt x="6664248" y="758130"/>
                </a:cubicBezTo>
                <a:cubicBezTo>
                  <a:pt x="6668340" y="756493"/>
                  <a:pt x="6670796" y="756084"/>
                  <a:pt x="6671614" y="756902"/>
                </a:cubicBezTo>
                <a:cubicBezTo>
                  <a:pt x="6672433" y="758539"/>
                  <a:pt x="6671614" y="760586"/>
                  <a:pt x="6669159" y="763041"/>
                </a:cubicBezTo>
                <a:cubicBezTo>
                  <a:pt x="6666704" y="765497"/>
                  <a:pt x="6663020" y="769181"/>
                  <a:pt x="6658109" y="774092"/>
                </a:cubicBezTo>
                <a:cubicBezTo>
                  <a:pt x="6648286" y="783915"/>
                  <a:pt x="6640101" y="790872"/>
                  <a:pt x="6633552" y="794965"/>
                </a:cubicBezTo>
                <a:cubicBezTo>
                  <a:pt x="6632734" y="795784"/>
                  <a:pt x="6631915" y="796602"/>
                  <a:pt x="6631096" y="797421"/>
                </a:cubicBezTo>
                <a:cubicBezTo>
                  <a:pt x="6620455" y="805606"/>
                  <a:pt x="6611042" y="813792"/>
                  <a:pt x="6602856" y="821977"/>
                </a:cubicBezTo>
                <a:cubicBezTo>
                  <a:pt x="6597944" y="823614"/>
                  <a:pt x="6593852" y="823614"/>
                  <a:pt x="6590578" y="821977"/>
                </a:cubicBezTo>
                <a:cubicBezTo>
                  <a:pt x="6585667" y="818703"/>
                  <a:pt x="6580755" y="810518"/>
                  <a:pt x="6575844" y="797421"/>
                </a:cubicBezTo>
                <a:cubicBezTo>
                  <a:pt x="6575026" y="796602"/>
                  <a:pt x="6574616" y="796193"/>
                  <a:pt x="6574616" y="796193"/>
                </a:cubicBezTo>
                <a:cubicBezTo>
                  <a:pt x="6572979" y="791282"/>
                  <a:pt x="6573798" y="788007"/>
                  <a:pt x="6577071" y="786370"/>
                </a:cubicBezTo>
                <a:cubicBezTo>
                  <a:pt x="6582801" y="784733"/>
                  <a:pt x="6586485" y="774910"/>
                  <a:pt x="6588122" y="756902"/>
                </a:cubicBezTo>
                <a:cubicBezTo>
                  <a:pt x="6591397" y="729071"/>
                  <a:pt x="6592624" y="700422"/>
                  <a:pt x="6591806" y="670954"/>
                </a:cubicBezTo>
                <a:cubicBezTo>
                  <a:pt x="6590987" y="642305"/>
                  <a:pt x="6587304" y="623887"/>
                  <a:pt x="6580755" y="615702"/>
                </a:cubicBezTo>
                <a:cubicBezTo>
                  <a:pt x="6578300" y="610790"/>
                  <a:pt x="6579937" y="607925"/>
                  <a:pt x="6585667" y="607107"/>
                </a:cubicBezTo>
                <a:cubicBezTo>
                  <a:pt x="6593852" y="608744"/>
                  <a:pt x="6602447" y="610790"/>
                  <a:pt x="6611451" y="613246"/>
                </a:cubicBezTo>
                <a:cubicBezTo>
                  <a:pt x="6615543" y="612427"/>
                  <a:pt x="6622502" y="610790"/>
                  <a:pt x="6632324" y="608335"/>
                </a:cubicBezTo>
                <a:cubicBezTo>
                  <a:pt x="6642147" y="605060"/>
                  <a:pt x="6649514" y="603014"/>
                  <a:pt x="6654425" y="602195"/>
                </a:cubicBezTo>
                <a:cubicBezTo>
                  <a:pt x="6656062" y="601377"/>
                  <a:pt x="6659746" y="600558"/>
                  <a:pt x="6665476" y="599740"/>
                </a:cubicBezTo>
                <a:cubicBezTo>
                  <a:pt x="6680210" y="595647"/>
                  <a:pt x="6687986" y="593191"/>
                  <a:pt x="6688805" y="592373"/>
                </a:cubicBezTo>
                <a:cubicBezTo>
                  <a:pt x="6691670" y="590736"/>
                  <a:pt x="6694432" y="589815"/>
                  <a:pt x="6697092" y="589610"/>
                </a:cubicBezTo>
                <a:close/>
                <a:moveTo>
                  <a:pt x="6373242" y="589610"/>
                </a:moveTo>
                <a:cubicBezTo>
                  <a:pt x="6375902" y="589406"/>
                  <a:pt x="6378460" y="589917"/>
                  <a:pt x="6380916" y="591145"/>
                </a:cubicBezTo>
                <a:cubicBezTo>
                  <a:pt x="6389920" y="595238"/>
                  <a:pt x="6398106" y="600149"/>
                  <a:pt x="6405473" y="605879"/>
                </a:cubicBezTo>
                <a:cubicBezTo>
                  <a:pt x="6410384" y="609972"/>
                  <a:pt x="6410794" y="614883"/>
                  <a:pt x="6406700" y="620613"/>
                </a:cubicBezTo>
                <a:cubicBezTo>
                  <a:pt x="6401789" y="627161"/>
                  <a:pt x="6396059" y="635347"/>
                  <a:pt x="6389511" y="645170"/>
                </a:cubicBezTo>
                <a:cubicBezTo>
                  <a:pt x="6391966" y="645170"/>
                  <a:pt x="6394013" y="645988"/>
                  <a:pt x="6395650" y="647625"/>
                </a:cubicBezTo>
                <a:cubicBezTo>
                  <a:pt x="6402199" y="655811"/>
                  <a:pt x="6400970" y="661541"/>
                  <a:pt x="6391966" y="664815"/>
                </a:cubicBezTo>
                <a:cubicBezTo>
                  <a:pt x="6389511" y="665633"/>
                  <a:pt x="6384600" y="666861"/>
                  <a:pt x="6377233" y="668498"/>
                </a:cubicBezTo>
                <a:cubicBezTo>
                  <a:pt x="6372321" y="669317"/>
                  <a:pt x="6368638" y="670135"/>
                  <a:pt x="6366182" y="670954"/>
                </a:cubicBezTo>
                <a:cubicBezTo>
                  <a:pt x="6374367" y="676684"/>
                  <a:pt x="6377642" y="682005"/>
                  <a:pt x="6376005" y="686916"/>
                </a:cubicBezTo>
                <a:cubicBezTo>
                  <a:pt x="6375186" y="687734"/>
                  <a:pt x="6375186" y="688553"/>
                  <a:pt x="6376005" y="689371"/>
                </a:cubicBezTo>
                <a:cubicBezTo>
                  <a:pt x="6376005" y="690190"/>
                  <a:pt x="6376005" y="691009"/>
                  <a:pt x="6376005" y="691827"/>
                </a:cubicBezTo>
                <a:cubicBezTo>
                  <a:pt x="6379279" y="691009"/>
                  <a:pt x="6382963" y="689781"/>
                  <a:pt x="6387056" y="688144"/>
                </a:cubicBezTo>
                <a:cubicBezTo>
                  <a:pt x="6390329" y="686507"/>
                  <a:pt x="6392376" y="685688"/>
                  <a:pt x="6393195" y="685688"/>
                </a:cubicBezTo>
                <a:cubicBezTo>
                  <a:pt x="6403017" y="682414"/>
                  <a:pt x="6410384" y="682005"/>
                  <a:pt x="6415295" y="684460"/>
                </a:cubicBezTo>
                <a:cubicBezTo>
                  <a:pt x="6420206" y="686097"/>
                  <a:pt x="6423481" y="688144"/>
                  <a:pt x="6425118" y="690599"/>
                </a:cubicBezTo>
                <a:cubicBezTo>
                  <a:pt x="6425936" y="692236"/>
                  <a:pt x="6426755" y="693464"/>
                  <a:pt x="6427574" y="694283"/>
                </a:cubicBezTo>
                <a:cubicBezTo>
                  <a:pt x="6432485" y="700831"/>
                  <a:pt x="6431667" y="705743"/>
                  <a:pt x="6425118" y="709017"/>
                </a:cubicBezTo>
                <a:cubicBezTo>
                  <a:pt x="6421025" y="709835"/>
                  <a:pt x="6414886" y="711472"/>
                  <a:pt x="6406700" y="713928"/>
                </a:cubicBezTo>
                <a:cubicBezTo>
                  <a:pt x="6396059" y="715565"/>
                  <a:pt x="6388283" y="717202"/>
                  <a:pt x="6383372" y="718839"/>
                </a:cubicBezTo>
                <a:cubicBezTo>
                  <a:pt x="6383372" y="718839"/>
                  <a:pt x="6383781" y="719249"/>
                  <a:pt x="6384600" y="720067"/>
                </a:cubicBezTo>
                <a:cubicBezTo>
                  <a:pt x="6396878" y="754447"/>
                  <a:pt x="6415705" y="778594"/>
                  <a:pt x="6441080" y="792509"/>
                </a:cubicBezTo>
                <a:cubicBezTo>
                  <a:pt x="6446810" y="794146"/>
                  <a:pt x="6450493" y="793328"/>
                  <a:pt x="6452130" y="790054"/>
                </a:cubicBezTo>
                <a:cubicBezTo>
                  <a:pt x="6458679" y="776138"/>
                  <a:pt x="6463999" y="763041"/>
                  <a:pt x="6468092" y="750763"/>
                </a:cubicBezTo>
                <a:cubicBezTo>
                  <a:pt x="6468910" y="749126"/>
                  <a:pt x="6469729" y="748307"/>
                  <a:pt x="6470548" y="748307"/>
                </a:cubicBezTo>
                <a:cubicBezTo>
                  <a:pt x="6472185" y="748307"/>
                  <a:pt x="6473003" y="749126"/>
                  <a:pt x="6473003" y="750763"/>
                </a:cubicBezTo>
                <a:cubicBezTo>
                  <a:pt x="6475459" y="764679"/>
                  <a:pt x="6477096" y="776138"/>
                  <a:pt x="6477915" y="785142"/>
                </a:cubicBezTo>
                <a:cubicBezTo>
                  <a:pt x="6479552" y="798239"/>
                  <a:pt x="6482417" y="810927"/>
                  <a:pt x="6486509" y="823205"/>
                </a:cubicBezTo>
                <a:cubicBezTo>
                  <a:pt x="6488147" y="831391"/>
                  <a:pt x="6483645" y="835484"/>
                  <a:pt x="6473003" y="835484"/>
                </a:cubicBezTo>
                <a:cubicBezTo>
                  <a:pt x="6436987" y="830572"/>
                  <a:pt x="6407519" y="815020"/>
                  <a:pt x="6384600" y="788826"/>
                </a:cubicBezTo>
                <a:cubicBezTo>
                  <a:pt x="6369865" y="769999"/>
                  <a:pt x="6358815" y="749126"/>
                  <a:pt x="6351448" y="726206"/>
                </a:cubicBezTo>
                <a:cubicBezTo>
                  <a:pt x="6349811" y="726206"/>
                  <a:pt x="6346537" y="727025"/>
                  <a:pt x="6341625" y="728662"/>
                </a:cubicBezTo>
                <a:cubicBezTo>
                  <a:pt x="6337532" y="729481"/>
                  <a:pt x="6334259" y="730299"/>
                  <a:pt x="6331803" y="731118"/>
                </a:cubicBezTo>
                <a:cubicBezTo>
                  <a:pt x="6323618" y="734392"/>
                  <a:pt x="6317069" y="734392"/>
                  <a:pt x="6312157" y="731118"/>
                </a:cubicBezTo>
                <a:cubicBezTo>
                  <a:pt x="6309702" y="729481"/>
                  <a:pt x="6306837" y="727434"/>
                  <a:pt x="6303563" y="724979"/>
                </a:cubicBezTo>
                <a:cubicBezTo>
                  <a:pt x="6301107" y="724160"/>
                  <a:pt x="6299470" y="723342"/>
                  <a:pt x="6298651" y="722523"/>
                </a:cubicBezTo>
                <a:cubicBezTo>
                  <a:pt x="6297833" y="734801"/>
                  <a:pt x="6296195" y="749126"/>
                  <a:pt x="6293740" y="765497"/>
                </a:cubicBezTo>
                <a:cubicBezTo>
                  <a:pt x="6293740" y="767953"/>
                  <a:pt x="6293740" y="769590"/>
                  <a:pt x="6293740" y="770408"/>
                </a:cubicBezTo>
                <a:cubicBezTo>
                  <a:pt x="6297833" y="769590"/>
                  <a:pt x="6310111" y="766316"/>
                  <a:pt x="6330575" y="760586"/>
                </a:cubicBezTo>
                <a:cubicBezTo>
                  <a:pt x="6335486" y="759767"/>
                  <a:pt x="6338761" y="758949"/>
                  <a:pt x="6340398" y="758130"/>
                </a:cubicBezTo>
                <a:cubicBezTo>
                  <a:pt x="6344491" y="756493"/>
                  <a:pt x="6346946" y="756084"/>
                  <a:pt x="6347765" y="756902"/>
                </a:cubicBezTo>
                <a:cubicBezTo>
                  <a:pt x="6348584" y="758539"/>
                  <a:pt x="6347765" y="760586"/>
                  <a:pt x="6345309" y="763041"/>
                </a:cubicBezTo>
                <a:cubicBezTo>
                  <a:pt x="6342854" y="765497"/>
                  <a:pt x="6339170" y="769181"/>
                  <a:pt x="6334259" y="774092"/>
                </a:cubicBezTo>
                <a:cubicBezTo>
                  <a:pt x="6324436" y="783915"/>
                  <a:pt x="6316250" y="790872"/>
                  <a:pt x="6309702" y="794965"/>
                </a:cubicBezTo>
                <a:cubicBezTo>
                  <a:pt x="6308883" y="795784"/>
                  <a:pt x="6308064" y="796602"/>
                  <a:pt x="6307246" y="797421"/>
                </a:cubicBezTo>
                <a:cubicBezTo>
                  <a:pt x="6296605" y="805606"/>
                  <a:pt x="6287191" y="813792"/>
                  <a:pt x="6279006" y="821977"/>
                </a:cubicBezTo>
                <a:cubicBezTo>
                  <a:pt x="6274095" y="823614"/>
                  <a:pt x="6270002" y="823614"/>
                  <a:pt x="6266728" y="821977"/>
                </a:cubicBezTo>
                <a:cubicBezTo>
                  <a:pt x="6261816" y="818703"/>
                  <a:pt x="6256905" y="810518"/>
                  <a:pt x="6251993" y="797421"/>
                </a:cubicBezTo>
                <a:cubicBezTo>
                  <a:pt x="6251175" y="796602"/>
                  <a:pt x="6250766" y="796193"/>
                  <a:pt x="6250766" y="796193"/>
                </a:cubicBezTo>
                <a:cubicBezTo>
                  <a:pt x="6249129" y="791282"/>
                  <a:pt x="6249948" y="788007"/>
                  <a:pt x="6253222" y="786370"/>
                </a:cubicBezTo>
                <a:cubicBezTo>
                  <a:pt x="6258952" y="784733"/>
                  <a:pt x="6262635" y="774910"/>
                  <a:pt x="6264272" y="756902"/>
                </a:cubicBezTo>
                <a:cubicBezTo>
                  <a:pt x="6267547" y="729071"/>
                  <a:pt x="6268774" y="700422"/>
                  <a:pt x="6267955" y="670954"/>
                </a:cubicBezTo>
                <a:cubicBezTo>
                  <a:pt x="6267137" y="642305"/>
                  <a:pt x="6263454" y="623887"/>
                  <a:pt x="6256905" y="615702"/>
                </a:cubicBezTo>
                <a:cubicBezTo>
                  <a:pt x="6254449" y="610790"/>
                  <a:pt x="6256086" y="607925"/>
                  <a:pt x="6261816" y="607107"/>
                </a:cubicBezTo>
                <a:cubicBezTo>
                  <a:pt x="6270002" y="608744"/>
                  <a:pt x="6278597" y="610790"/>
                  <a:pt x="6287601" y="613246"/>
                </a:cubicBezTo>
                <a:cubicBezTo>
                  <a:pt x="6291694" y="612427"/>
                  <a:pt x="6298651" y="610790"/>
                  <a:pt x="6308474" y="608335"/>
                </a:cubicBezTo>
                <a:cubicBezTo>
                  <a:pt x="6318296" y="605060"/>
                  <a:pt x="6325663" y="603014"/>
                  <a:pt x="6330575" y="602195"/>
                </a:cubicBezTo>
                <a:cubicBezTo>
                  <a:pt x="6332212" y="601377"/>
                  <a:pt x="6335895" y="600558"/>
                  <a:pt x="6341625" y="599740"/>
                </a:cubicBezTo>
                <a:cubicBezTo>
                  <a:pt x="6356360" y="595647"/>
                  <a:pt x="6364135" y="593191"/>
                  <a:pt x="6364954" y="592373"/>
                </a:cubicBezTo>
                <a:cubicBezTo>
                  <a:pt x="6367819" y="590736"/>
                  <a:pt x="6370582" y="589815"/>
                  <a:pt x="6373242" y="589610"/>
                </a:cubicBezTo>
                <a:close/>
                <a:moveTo>
                  <a:pt x="5382642" y="589610"/>
                </a:moveTo>
                <a:cubicBezTo>
                  <a:pt x="5385302" y="589406"/>
                  <a:pt x="5387860" y="589917"/>
                  <a:pt x="5390316" y="591145"/>
                </a:cubicBezTo>
                <a:cubicBezTo>
                  <a:pt x="5399320" y="595238"/>
                  <a:pt x="5407505" y="600149"/>
                  <a:pt x="5414872" y="605879"/>
                </a:cubicBezTo>
                <a:cubicBezTo>
                  <a:pt x="5419784" y="609972"/>
                  <a:pt x="5420193" y="614883"/>
                  <a:pt x="5416100" y="620613"/>
                </a:cubicBezTo>
                <a:cubicBezTo>
                  <a:pt x="5411189" y="627161"/>
                  <a:pt x="5405459" y="635347"/>
                  <a:pt x="5398911" y="645170"/>
                </a:cubicBezTo>
                <a:cubicBezTo>
                  <a:pt x="5401366" y="645170"/>
                  <a:pt x="5403413" y="645988"/>
                  <a:pt x="5405050" y="647625"/>
                </a:cubicBezTo>
                <a:cubicBezTo>
                  <a:pt x="5411598" y="655811"/>
                  <a:pt x="5410370" y="661541"/>
                  <a:pt x="5401366" y="664815"/>
                </a:cubicBezTo>
                <a:cubicBezTo>
                  <a:pt x="5398911" y="665633"/>
                  <a:pt x="5393999" y="666861"/>
                  <a:pt x="5386632" y="668498"/>
                </a:cubicBezTo>
                <a:cubicBezTo>
                  <a:pt x="5381721" y="669317"/>
                  <a:pt x="5378038" y="670135"/>
                  <a:pt x="5375582" y="670954"/>
                </a:cubicBezTo>
                <a:cubicBezTo>
                  <a:pt x="5383767" y="676684"/>
                  <a:pt x="5387042" y="682005"/>
                  <a:pt x="5385405" y="686916"/>
                </a:cubicBezTo>
                <a:cubicBezTo>
                  <a:pt x="5384586" y="687734"/>
                  <a:pt x="5384586" y="688553"/>
                  <a:pt x="5385405" y="689371"/>
                </a:cubicBezTo>
                <a:cubicBezTo>
                  <a:pt x="5385405" y="690190"/>
                  <a:pt x="5385405" y="691009"/>
                  <a:pt x="5385405" y="691827"/>
                </a:cubicBezTo>
                <a:cubicBezTo>
                  <a:pt x="5388679" y="691009"/>
                  <a:pt x="5392362" y="689781"/>
                  <a:pt x="5396455" y="688144"/>
                </a:cubicBezTo>
                <a:cubicBezTo>
                  <a:pt x="5399729" y="686507"/>
                  <a:pt x="5401776" y="685688"/>
                  <a:pt x="5402594" y="685688"/>
                </a:cubicBezTo>
                <a:cubicBezTo>
                  <a:pt x="5412417" y="682414"/>
                  <a:pt x="5419784" y="682005"/>
                  <a:pt x="5424695" y="684460"/>
                </a:cubicBezTo>
                <a:cubicBezTo>
                  <a:pt x="5429606" y="686097"/>
                  <a:pt x="5432881" y="688144"/>
                  <a:pt x="5434518" y="690599"/>
                </a:cubicBezTo>
                <a:cubicBezTo>
                  <a:pt x="5435336" y="692236"/>
                  <a:pt x="5436155" y="693464"/>
                  <a:pt x="5436973" y="694283"/>
                </a:cubicBezTo>
                <a:cubicBezTo>
                  <a:pt x="5441885" y="700831"/>
                  <a:pt x="5441066" y="705743"/>
                  <a:pt x="5434518" y="709017"/>
                </a:cubicBezTo>
                <a:cubicBezTo>
                  <a:pt x="5430425" y="709835"/>
                  <a:pt x="5424286" y="711472"/>
                  <a:pt x="5416100" y="713928"/>
                </a:cubicBezTo>
                <a:cubicBezTo>
                  <a:pt x="5405459" y="715565"/>
                  <a:pt x="5397683" y="717202"/>
                  <a:pt x="5392772" y="718839"/>
                </a:cubicBezTo>
                <a:cubicBezTo>
                  <a:pt x="5392772" y="718839"/>
                  <a:pt x="5393181" y="719249"/>
                  <a:pt x="5393999" y="720067"/>
                </a:cubicBezTo>
                <a:cubicBezTo>
                  <a:pt x="5406278" y="754447"/>
                  <a:pt x="5425104" y="778594"/>
                  <a:pt x="5450480" y="792509"/>
                </a:cubicBezTo>
                <a:cubicBezTo>
                  <a:pt x="5456209" y="794146"/>
                  <a:pt x="5459893" y="793328"/>
                  <a:pt x="5461530" y="790054"/>
                </a:cubicBezTo>
                <a:cubicBezTo>
                  <a:pt x="5468079" y="776138"/>
                  <a:pt x="5473399" y="763041"/>
                  <a:pt x="5477492" y="750763"/>
                </a:cubicBezTo>
                <a:cubicBezTo>
                  <a:pt x="5478310" y="749126"/>
                  <a:pt x="5479129" y="748307"/>
                  <a:pt x="5479948" y="748307"/>
                </a:cubicBezTo>
                <a:cubicBezTo>
                  <a:pt x="5481585" y="748307"/>
                  <a:pt x="5482403" y="749126"/>
                  <a:pt x="5482403" y="750763"/>
                </a:cubicBezTo>
                <a:cubicBezTo>
                  <a:pt x="5484859" y="764679"/>
                  <a:pt x="5486496" y="776138"/>
                  <a:pt x="5487315" y="785142"/>
                </a:cubicBezTo>
                <a:cubicBezTo>
                  <a:pt x="5488952" y="798239"/>
                  <a:pt x="5491817" y="810927"/>
                  <a:pt x="5495909" y="823205"/>
                </a:cubicBezTo>
                <a:cubicBezTo>
                  <a:pt x="5497547" y="831391"/>
                  <a:pt x="5493044" y="835484"/>
                  <a:pt x="5482403" y="835484"/>
                </a:cubicBezTo>
                <a:cubicBezTo>
                  <a:pt x="5446387" y="830572"/>
                  <a:pt x="5416919" y="815020"/>
                  <a:pt x="5393999" y="788826"/>
                </a:cubicBezTo>
                <a:cubicBezTo>
                  <a:pt x="5379265" y="769999"/>
                  <a:pt x="5368215" y="749126"/>
                  <a:pt x="5360848" y="726206"/>
                </a:cubicBezTo>
                <a:cubicBezTo>
                  <a:pt x="5359211" y="726206"/>
                  <a:pt x="5355937" y="727025"/>
                  <a:pt x="5351025" y="728662"/>
                </a:cubicBezTo>
                <a:cubicBezTo>
                  <a:pt x="5346932" y="729481"/>
                  <a:pt x="5343658" y="730299"/>
                  <a:pt x="5341203" y="731118"/>
                </a:cubicBezTo>
                <a:cubicBezTo>
                  <a:pt x="5333017" y="734392"/>
                  <a:pt x="5326469" y="734392"/>
                  <a:pt x="5321557" y="731118"/>
                </a:cubicBezTo>
                <a:cubicBezTo>
                  <a:pt x="5319102" y="729481"/>
                  <a:pt x="5316237" y="727434"/>
                  <a:pt x="5312962" y="724979"/>
                </a:cubicBezTo>
                <a:cubicBezTo>
                  <a:pt x="5310507" y="724160"/>
                  <a:pt x="5308870" y="723342"/>
                  <a:pt x="5308051" y="722523"/>
                </a:cubicBezTo>
                <a:cubicBezTo>
                  <a:pt x="5307233" y="734801"/>
                  <a:pt x="5305595" y="749126"/>
                  <a:pt x="5303140" y="765497"/>
                </a:cubicBezTo>
                <a:cubicBezTo>
                  <a:pt x="5303140" y="767953"/>
                  <a:pt x="5303140" y="769590"/>
                  <a:pt x="5303140" y="770408"/>
                </a:cubicBezTo>
                <a:cubicBezTo>
                  <a:pt x="5307233" y="769590"/>
                  <a:pt x="5319511" y="766316"/>
                  <a:pt x="5339975" y="760586"/>
                </a:cubicBezTo>
                <a:cubicBezTo>
                  <a:pt x="5344886" y="759767"/>
                  <a:pt x="5348160" y="758949"/>
                  <a:pt x="5349797" y="758130"/>
                </a:cubicBezTo>
                <a:cubicBezTo>
                  <a:pt x="5353890" y="756493"/>
                  <a:pt x="5356346" y="756084"/>
                  <a:pt x="5357164" y="756902"/>
                </a:cubicBezTo>
                <a:cubicBezTo>
                  <a:pt x="5357983" y="758539"/>
                  <a:pt x="5357164" y="760586"/>
                  <a:pt x="5354709" y="763041"/>
                </a:cubicBezTo>
                <a:cubicBezTo>
                  <a:pt x="5352253" y="765497"/>
                  <a:pt x="5348570" y="769181"/>
                  <a:pt x="5343658" y="774092"/>
                </a:cubicBezTo>
                <a:cubicBezTo>
                  <a:pt x="5333836" y="783915"/>
                  <a:pt x="5325650" y="790872"/>
                  <a:pt x="5319102" y="794965"/>
                </a:cubicBezTo>
                <a:cubicBezTo>
                  <a:pt x="5318283" y="795784"/>
                  <a:pt x="5317464" y="796602"/>
                  <a:pt x="5316646" y="797421"/>
                </a:cubicBezTo>
                <a:cubicBezTo>
                  <a:pt x="5306005" y="805606"/>
                  <a:pt x="5296591" y="813792"/>
                  <a:pt x="5288406" y="821977"/>
                </a:cubicBezTo>
                <a:cubicBezTo>
                  <a:pt x="5283494" y="823614"/>
                  <a:pt x="5279402" y="823614"/>
                  <a:pt x="5276127" y="821977"/>
                </a:cubicBezTo>
                <a:cubicBezTo>
                  <a:pt x="5271216" y="818703"/>
                  <a:pt x="5266305" y="810518"/>
                  <a:pt x="5261393" y="797421"/>
                </a:cubicBezTo>
                <a:cubicBezTo>
                  <a:pt x="5260575" y="796602"/>
                  <a:pt x="5260166" y="796193"/>
                  <a:pt x="5260166" y="796193"/>
                </a:cubicBezTo>
                <a:cubicBezTo>
                  <a:pt x="5258529" y="791282"/>
                  <a:pt x="5259347" y="788007"/>
                  <a:pt x="5262621" y="786370"/>
                </a:cubicBezTo>
                <a:cubicBezTo>
                  <a:pt x="5268351" y="784733"/>
                  <a:pt x="5272035" y="774910"/>
                  <a:pt x="5273672" y="756902"/>
                </a:cubicBezTo>
                <a:cubicBezTo>
                  <a:pt x="5276946" y="729071"/>
                  <a:pt x="5278174" y="700422"/>
                  <a:pt x="5277355" y="670954"/>
                </a:cubicBezTo>
                <a:cubicBezTo>
                  <a:pt x="5276537" y="642305"/>
                  <a:pt x="5272853" y="623887"/>
                  <a:pt x="5266305" y="615702"/>
                </a:cubicBezTo>
                <a:cubicBezTo>
                  <a:pt x="5263849" y="610790"/>
                  <a:pt x="5265486" y="607925"/>
                  <a:pt x="5271216" y="607107"/>
                </a:cubicBezTo>
                <a:cubicBezTo>
                  <a:pt x="5279402" y="608744"/>
                  <a:pt x="5287997" y="610790"/>
                  <a:pt x="5297001" y="613246"/>
                </a:cubicBezTo>
                <a:cubicBezTo>
                  <a:pt x="5301093" y="612427"/>
                  <a:pt x="5308051" y="610790"/>
                  <a:pt x="5317874" y="608335"/>
                </a:cubicBezTo>
                <a:cubicBezTo>
                  <a:pt x="5327696" y="605060"/>
                  <a:pt x="5335063" y="603014"/>
                  <a:pt x="5339975" y="602195"/>
                </a:cubicBezTo>
                <a:cubicBezTo>
                  <a:pt x="5341612" y="601377"/>
                  <a:pt x="5345295" y="600558"/>
                  <a:pt x="5351025" y="599740"/>
                </a:cubicBezTo>
                <a:cubicBezTo>
                  <a:pt x="5365759" y="595647"/>
                  <a:pt x="5373535" y="593191"/>
                  <a:pt x="5374354" y="592373"/>
                </a:cubicBezTo>
                <a:cubicBezTo>
                  <a:pt x="5377219" y="590736"/>
                  <a:pt x="5379982" y="589815"/>
                  <a:pt x="5382642" y="589610"/>
                </a:cubicBezTo>
                <a:close/>
                <a:moveTo>
                  <a:pt x="9295900" y="588689"/>
                </a:moveTo>
                <a:cubicBezTo>
                  <a:pt x="9312272" y="592782"/>
                  <a:pt x="9325778" y="600968"/>
                  <a:pt x="9336419" y="613246"/>
                </a:cubicBezTo>
                <a:cubicBezTo>
                  <a:pt x="9338875" y="618157"/>
                  <a:pt x="9338875" y="623478"/>
                  <a:pt x="9336419" y="629208"/>
                </a:cubicBezTo>
                <a:cubicBezTo>
                  <a:pt x="9333963" y="634119"/>
                  <a:pt x="9332735" y="645170"/>
                  <a:pt x="9332735" y="662359"/>
                </a:cubicBezTo>
                <a:lnTo>
                  <a:pt x="9332735" y="672182"/>
                </a:lnTo>
                <a:cubicBezTo>
                  <a:pt x="9341740" y="670545"/>
                  <a:pt x="9348697" y="668498"/>
                  <a:pt x="9353609" y="666043"/>
                </a:cubicBezTo>
                <a:cubicBezTo>
                  <a:pt x="9359338" y="663587"/>
                  <a:pt x="9366705" y="663587"/>
                  <a:pt x="9375710" y="666043"/>
                </a:cubicBezTo>
                <a:cubicBezTo>
                  <a:pt x="9382258" y="668498"/>
                  <a:pt x="9387988" y="673000"/>
                  <a:pt x="9392899" y="679549"/>
                </a:cubicBezTo>
                <a:cubicBezTo>
                  <a:pt x="9396173" y="686097"/>
                  <a:pt x="9394536" y="690190"/>
                  <a:pt x="9387988" y="691827"/>
                </a:cubicBezTo>
                <a:cubicBezTo>
                  <a:pt x="9365887" y="697557"/>
                  <a:pt x="9347060" y="701241"/>
                  <a:pt x="9331508" y="702878"/>
                </a:cubicBezTo>
                <a:cubicBezTo>
                  <a:pt x="9331508" y="712700"/>
                  <a:pt x="9331508" y="723751"/>
                  <a:pt x="9331508" y="736029"/>
                </a:cubicBezTo>
                <a:cubicBezTo>
                  <a:pt x="9333963" y="735211"/>
                  <a:pt x="9338056" y="733983"/>
                  <a:pt x="9343786" y="732346"/>
                </a:cubicBezTo>
                <a:cubicBezTo>
                  <a:pt x="9348697" y="731527"/>
                  <a:pt x="9352381" y="730709"/>
                  <a:pt x="9354836" y="729890"/>
                </a:cubicBezTo>
                <a:cubicBezTo>
                  <a:pt x="9364659" y="727434"/>
                  <a:pt x="9373254" y="730709"/>
                  <a:pt x="9380621" y="739713"/>
                </a:cubicBezTo>
                <a:cubicBezTo>
                  <a:pt x="9387988" y="749535"/>
                  <a:pt x="9386351" y="756084"/>
                  <a:pt x="9375710" y="759358"/>
                </a:cubicBezTo>
                <a:cubicBezTo>
                  <a:pt x="9361794" y="760995"/>
                  <a:pt x="9346651" y="763041"/>
                  <a:pt x="9330280" y="765497"/>
                </a:cubicBezTo>
                <a:cubicBezTo>
                  <a:pt x="9330280" y="778594"/>
                  <a:pt x="9330280" y="790872"/>
                  <a:pt x="9330280" y="802332"/>
                </a:cubicBezTo>
                <a:cubicBezTo>
                  <a:pt x="9332735" y="801513"/>
                  <a:pt x="9336010" y="801104"/>
                  <a:pt x="9340102" y="801104"/>
                </a:cubicBezTo>
                <a:cubicBezTo>
                  <a:pt x="9344195" y="800286"/>
                  <a:pt x="9347060" y="799876"/>
                  <a:pt x="9348697" y="799876"/>
                </a:cubicBezTo>
                <a:cubicBezTo>
                  <a:pt x="9369980" y="799058"/>
                  <a:pt x="9385532" y="797421"/>
                  <a:pt x="9395355" y="794965"/>
                </a:cubicBezTo>
                <a:cubicBezTo>
                  <a:pt x="9404359" y="793328"/>
                  <a:pt x="9410907" y="794146"/>
                  <a:pt x="9415000" y="797421"/>
                </a:cubicBezTo>
                <a:cubicBezTo>
                  <a:pt x="9423186" y="801513"/>
                  <a:pt x="9429734" y="806016"/>
                  <a:pt x="9434645" y="810927"/>
                </a:cubicBezTo>
                <a:cubicBezTo>
                  <a:pt x="9438738" y="815020"/>
                  <a:pt x="9439966" y="819112"/>
                  <a:pt x="9438329" y="823205"/>
                </a:cubicBezTo>
                <a:cubicBezTo>
                  <a:pt x="9435873" y="827298"/>
                  <a:pt x="9431781" y="828935"/>
                  <a:pt x="9426051" y="828117"/>
                </a:cubicBezTo>
                <a:cubicBezTo>
                  <a:pt x="9376937" y="824842"/>
                  <a:pt x="9340512" y="823614"/>
                  <a:pt x="9316774" y="824433"/>
                </a:cubicBezTo>
                <a:cubicBezTo>
                  <a:pt x="9284850" y="826070"/>
                  <a:pt x="9253745" y="829754"/>
                  <a:pt x="9223458" y="835484"/>
                </a:cubicBezTo>
                <a:cubicBezTo>
                  <a:pt x="9217728" y="836302"/>
                  <a:pt x="9212817" y="835484"/>
                  <a:pt x="9208724" y="833028"/>
                </a:cubicBezTo>
                <a:cubicBezTo>
                  <a:pt x="9207087" y="832209"/>
                  <a:pt x="9205859" y="831800"/>
                  <a:pt x="9205041" y="831800"/>
                </a:cubicBezTo>
                <a:cubicBezTo>
                  <a:pt x="9204222" y="830981"/>
                  <a:pt x="9202585" y="829754"/>
                  <a:pt x="9200130" y="828117"/>
                </a:cubicBezTo>
                <a:cubicBezTo>
                  <a:pt x="9191944" y="824024"/>
                  <a:pt x="9187442" y="820750"/>
                  <a:pt x="9186623" y="818294"/>
                </a:cubicBezTo>
                <a:cubicBezTo>
                  <a:pt x="9186623" y="818294"/>
                  <a:pt x="9186623" y="817885"/>
                  <a:pt x="9186623" y="817066"/>
                </a:cubicBezTo>
                <a:cubicBezTo>
                  <a:pt x="9184986" y="813792"/>
                  <a:pt x="9185805" y="812155"/>
                  <a:pt x="9189079" y="812155"/>
                </a:cubicBezTo>
                <a:cubicBezTo>
                  <a:pt x="9202994" y="812155"/>
                  <a:pt x="9218956" y="810927"/>
                  <a:pt x="9236965" y="808471"/>
                </a:cubicBezTo>
                <a:cubicBezTo>
                  <a:pt x="9257428" y="806834"/>
                  <a:pt x="9276255" y="805606"/>
                  <a:pt x="9293445" y="804788"/>
                </a:cubicBezTo>
                <a:cubicBezTo>
                  <a:pt x="9293445" y="801513"/>
                  <a:pt x="9293445" y="796193"/>
                  <a:pt x="9293445" y="788826"/>
                </a:cubicBezTo>
                <a:cubicBezTo>
                  <a:pt x="9294263" y="780640"/>
                  <a:pt x="9294673" y="774501"/>
                  <a:pt x="9294673" y="770408"/>
                </a:cubicBezTo>
                <a:cubicBezTo>
                  <a:pt x="9292217" y="770408"/>
                  <a:pt x="9288533" y="770818"/>
                  <a:pt x="9283622" y="771636"/>
                </a:cubicBezTo>
                <a:cubicBezTo>
                  <a:pt x="9277892" y="771636"/>
                  <a:pt x="9273799" y="772046"/>
                  <a:pt x="9271344" y="772864"/>
                </a:cubicBezTo>
                <a:cubicBezTo>
                  <a:pt x="9262340" y="774501"/>
                  <a:pt x="9252926" y="768771"/>
                  <a:pt x="9243104" y="755674"/>
                </a:cubicBezTo>
                <a:cubicBezTo>
                  <a:pt x="9241467" y="752400"/>
                  <a:pt x="9240648" y="750354"/>
                  <a:pt x="9240648" y="749535"/>
                </a:cubicBezTo>
                <a:cubicBezTo>
                  <a:pt x="9240648" y="747898"/>
                  <a:pt x="9241876" y="747080"/>
                  <a:pt x="9244332" y="747080"/>
                </a:cubicBezTo>
                <a:cubicBezTo>
                  <a:pt x="9251698" y="747080"/>
                  <a:pt x="9266842" y="745852"/>
                  <a:pt x="9289761" y="743396"/>
                </a:cubicBezTo>
                <a:cubicBezTo>
                  <a:pt x="9288124" y="743396"/>
                  <a:pt x="9289761" y="742987"/>
                  <a:pt x="9294673" y="742168"/>
                </a:cubicBezTo>
                <a:cubicBezTo>
                  <a:pt x="9294673" y="738075"/>
                  <a:pt x="9295082" y="731527"/>
                  <a:pt x="9295900" y="722523"/>
                </a:cubicBezTo>
                <a:cubicBezTo>
                  <a:pt x="9295900" y="715975"/>
                  <a:pt x="9295900" y="711063"/>
                  <a:pt x="9295900" y="707789"/>
                </a:cubicBezTo>
                <a:cubicBezTo>
                  <a:pt x="9294263" y="707789"/>
                  <a:pt x="9291808" y="708198"/>
                  <a:pt x="9288533" y="709017"/>
                </a:cubicBezTo>
                <a:cubicBezTo>
                  <a:pt x="9285259" y="709017"/>
                  <a:pt x="9283213" y="709017"/>
                  <a:pt x="9282394" y="709017"/>
                </a:cubicBezTo>
                <a:cubicBezTo>
                  <a:pt x="9273390" y="709835"/>
                  <a:pt x="9264795" y="706970"/>
                  <a:pt x="9256610" y="700422"/>
                </a:cubicBezTo>
                <a:cubicBezTo>
                  <a:pt x="9255791" y="701241"/>
                  <a:pt x="9254563" y="702878"/>
                  <a:pt x="9252926" y="705333"/>
                </a:cubicBezTo>
                <a:cubicBezTo>
                  <a:pt x="9240648" y="722523"/>
                  <a:pt x="9224277" y="737666"/>
                  <a:pt x="9203813" y="750763"/>
                </a:cubicBezTo>
                <a:cubicBezTo>
                  <a:pt x="9199720" y="753219"/>
                  <a:pt x="9197265" y="754447"/>
                  <a:pt x="9196446" y="754447"/>
                </a:cubicBezTo>
                <a:cubicBezTo>
                  <a:pt x="9195628" y="753628"/>
                  <a:pt x="9196446" y="751582"/>
                  <a:pt x="9198902" y="748307"/>
                </a:cubicBezTo>
                <a:cubicBezTo>
                  <a:pt x="9214454" y="723751"/>
                  <a:pt x="9225505" y="702059"/>
                  <a:pt x="9232053" y="683232"/>
                </a:cubicBezTo>
                <a:cubicBezTo>
                  <a:pt x="9236965" y="666861"/>
                  <a:pt x="9238192" y="654583"/>
                  <a:pt x="9235737" y="646397"/>
                </a:cubicBezTo>
                <a:cubicBezTo>
                  <a:pt x="9235737" y="639849"/>
                  <a:pt x="9238602" y="637393"/>
                  <a:pt x="9244332" y="639030"/>
                </a:cubicBezTo>
                <a:cubicBezTo>
                  <a:pt x="9255791" y="642305"/>
                  <a:pt x="9265614" y="649262"/>
                  <a:pt x="9273799" y="659904"/>
                </a:cubicBezTo>
                <a:cubicBezTo>
                  <a:pt x="9277074" y="665633"/>
                  <a:pt x="9277074" y="670135"/>
                  <a:pt x="9273799" y="673410"/>
                </a:cubicBezTo>
                <a:cubicBezTo>
                  <a:pt x="9272981" y="675865"/>
                  <a:pt x="9271344" y="678321"/>
                  <a:pt x="9268888" y="680777"/>
                </a:cubicBezTo>
                <a:cubicBezTo>
                  <a:pt x="9273799" y="680777"/>
                  <a:pt x="9281576" y="679958"/>
                  <a:pt x="9292217" y="678321"/>
                </a:cubicBezTo>
                <a:cubicBezTo>
                  <a:pt x="9284850" y="679958"/>
                  <a:pt x="9286078" y="679958"/>
                  <a:pt x="9295900" y="678321"/>
                </a:cubicBezTo>
                <a:lnTo>
                  <a:pt x="9295900" y="668498"/>
                </a:lnTo>
                <a:cubicBezTo>
                  <a:pt x="9295900" y="638212"/>
                  <a:pt x="9292626" y="616520"/>
                  <a:pt x="9286078" y="603423"/>
                </a:cubicBezTo>
                <a:cubicBezTo>
                  <a:pt x="9281985" y="593601"/>
                  <a:pt x="9285259" y="588689"/>
                  <a:pt x="9295900" y="588689"/>
                </a:cubicBezTo>
                <a:close/>
                <a:moveTo>
                  <a:pt x="4070657" y="587461"/>
                </a:moveTo>
                <a:cubicBezTo>
                  <a:pt x="4087847" y="590736"/>
                  <a:pt x="4102171" y="598512"/>
                  <a:pt x="4113631" y="610790"/>
                </a:cubicBezTo>
                <a:cubicBezTo>
                  <a:pt x="4115268" y="613246"/>
                  <a:pt x="4115678" y="616520"/>
                  <a:pt x="4114859" y="620613"/>
                </a:cubicBezTo>
                <a:cubicBezTo>
                  <a:pt x="4112403" y="624706"/>
                  <a:pt x="4109948" y="634938"/>
                  <a:pt x="4107492" y="651309"/>
                </a:cubicBezTo>
                <a:cubicBezTo>
                  <a:pt x="4107492" y="652127"/>
                  <a:pt x="4107492" y="653355"/>
                  <a:pt x="4107492" y="654992"/>
                </a:cubicBezTo>
                <a:cubicBezTo>
                  <a:pt x="4106674" y="656629"/>
                  <a:pt x="4106264" y="657857"/>
                  <a:pt x="4106264" y="658676"/>
                </a:cubicBezTo>
                <a:cubicBezTo>
                  <a:pt x="4107901" y="658676"/>
                  <a:pt x="4109129" y="658676"/>
                  <a:pt x="4109948" y="658676"/>
                </a:cubicBezTo>
                <a:cubicBezTo>
                  <a:pt x="4111585" y="657857"/>
                  <a:pt x="4114450" y="657039"/>
                  <a:pt x="4118543" y="656220"/>
                </a:cubicBezTo>
                <a:cubicBezTo>
                  <a:pt x="4130002" y="653764"/>
                  <a:pt x="4137779" y="651718"/>
                  <a:pt x="4141871" y="650081"/>
                </a:cubicBezTo>
                <a:cubicBezTo>
                  <a:pt x="4147601" y="648444"/>
                  <a:pt x="4154559" y="649262"/>
                  <a:pt x="4162745" y="652537"/>
                </a:cubicBezTo>
                <a:cubicBezTo>
                  <a:pt x="4173386" y="656629"/>
                  <a:pt x="4181981" y="664815"/>
                  <a:pt x="4188529" y="677093"/>
                </a:cubicBezTo>
                <a:cubicBezTo>
                  <a:pt x="4191803" y="682823"/>
                  <a:pt x="4191803" y="686916"/>
                  <a:pt x="4188529" y="689371"/>
                </a:cubicBezTo>
                <a:cubicBezTo>
                  <a:pt x="4185255" y="691827"/>
                  <a:pt x="4181571" y="704105"/>
                  <a:pt x="4177479" y="726206"/>
                </a:cubicBezTo>
                <a:cubicBezTo>
                  <a:pt x="4174204" y="744215"/>
                  <a:pt x="4168065" y="768771"/>
                  <a:pt x="4159061" y="799876"/>
                </a:cubicBezTo>
                <a:cubicBezTo>
                  <a:pt x="4150057" y="824433"/>
                  <a:pt x="4134914" y="836711"/>
                  <a:pt x="4113631" y="836711"/>
                </a:cubicBezTo>
                <a:cubicBezTo>
                  <a:pt x="4111176" y="836711"/>
                  <a:pt x="4109129" y="834665"/>
                  <a:pt x="4107492" y="830572"/>
                </a:cubicBezTo>
                <a:cubicBezTo>
                  <a:pt x="4107492" y="830572"/>
                  <a:pt x="4107083" y="829754"/>
                  <a:pt x="4106264" y="828117"/>
                </a:cubicBezTo>
                <a:cubicBezTo>
                  <a:pt x="4101353" y="817475"/>
                  <a:pt x="4091121" y="803560"/>
                  <a:pt x="4075568" y="786370"/>
                </a:cubicBezTo>
                <a:cubicBezTo>
                  <a:pt x="4073113" y="782277"/>
                  <a:pt x="4071885" y="779822"/>
                  <a:pt x="4071885" y="779003"/>
                </a:cubicBezTo>
                <a:cubicBezTo>
                  <a:pt x="4072703" y="778185"/>
                  <a:pt x="4075159" y="778594"/>
                  <a:pt x="4079252" y="780231"/>
                </a:cubicBezTo>
                <a:cubicBezTo>
                  <a:pt x="4091530" y="782687"/>
                  <a:pt x="4102171" y="785552"/>
                  <a:pt x="4111176" y="788826"/>
                </a:cubicBezTo>
                <a:cubicBezTo>
                  <a:pt x="4115268" y="788826"/>
                  <a:pt x="4118133" y="787598"/>
                  <a:pt x="4119770" y="785142"/>
                </a:cubicBezTo>
                <a:cubicBezTo>
                  <a:pt x="4131230" y="754037"/>
                  <a:pt x="4137779" y="721295"/>
                  <a:pt x="4139416" y="686916"/>
                </a:cubicBezTo>
                <a:cubicBezTo>
                  <a:pt x="4139416" y="682005"/>
                  <a:pt x="4136960" y="680367"/>
                  <a:pt x="4132049" y="682005"/>
                </a:cubicBezTo>
                <a:cubicBezTo>
                  <a:pt x="4127137" y="682823"/>
                  <a:pt x="4118543" y="684460"/>
                  <a:pt x="4106264" y="686916"/>
                </a:cubicBezTo>
                <a:cubicBezTo>
                  <a:pt x="4102990" y="687734"/>
                  <a:pt x="4100534" y="688144"/>
                  <a:pt x="4098897" y="688144"/>
                </a:cubicBezTo>
                <a:cubicBezTo>
                  <a:pt x="4091530" y="710245"/>
                  <a:pt x="4081708" y="731527"/>
                  <a:pt x="4069429" y="751991"/>
                </a:cubicBezTo>
                <a:cubicBezTo>
                  <a:pt x="4045691" y="788007"/>
                  <a:pt x="4010493" y="812564"/>
                  <a:pt x="3963836" y="825661"/>
                </a:cubicBezTo>
                <a:cubicBezTo>
                  <a:pt x="3958924" y="827298"/>
                  <a:pt x="3956059" y="827707"/>
                  <a:pt x="3955241" y="826889"/>
                </a:cubicBezTo>
                <a:cubicBezTo>
                  <a:pt x="3955241" y="826070"/>
                  <a:pt x="3957696" y="824433"/>
                  <a:pt x="3962608" y="821977"/>
                </a:cubicBezTo>
                <a:cubicBezTo>
                  <a:pt x="4009265" y="782687"/>
                  <a:pt x="4039961" y="740940"/>
                  <a:pt x="4054695" y="696738"/>
                </a:cubicBezTo>
                <a:cubicBezTo>
                  <a:pt x="4050602" y="697557"/>
                  <a:pt x="4044873" y="699194"/>
                  <a:pt x="4037506" y="701650"/>
                </a:cubicBezTo>
                <a:cubicBezTo>
                  <a:pt x="4028501" y="703287"/>
                  <a:pt x="4021953" y="704924"/>
                  <a:pt x="4017860" y="706561"/>
                </a:cubicBezTo>
                <a:cubicBezTo>
                  <a:pt x="4013767" y="708198"/>
                  <a:pt x="4009675" y="707380"/>
                  <a:pt x="4005582" y="704105"/>
                </a:cubicBezTo>
                <a:cubicBezTo>
                  <a:pt x="3998215" y="696738"/>
                  <a:pt x="3992076" y="690190"/>
                  <a:pt x="3987164" y="684460"/>
                </a:cubicBezTo>
                <a:cubicBezTo>
                  <a:pt x="3984709" y="681186"/>
                  <a:pt x="3985118" y="678730"/>
                  <a:pt x="3988392" y="677093"/>
                </a:cubicBezTo>
                <a:cubicBezTo>
                  <a:pt x="3995759" y="676275"/>
                  <a:pt x="4016223" y="673410"/>
                  <a:pt x="4049784" y="668498"/>
                </a:cubicBezTo>
                <a:cubicBezTo>
                  <a:pt x="4056332" y="667680"/>
                  <a:pt x="4061244" y="666861"/>
                  <a:pt x="4064518" y="666043"/>
                </a:cubicBezTo>
                <a:cubicBezTo>
                  <a:pt x="4065336" y="663587"/>
                  <a:pt x="4065746" y="660313"/>
                  <a:pt x="4065746" y="656220"/>
                </a:cubicBezTo>
                <a:cubicBezTo>
                  <a:pt x="4066564" y="652127"/>
                  <a:pt x="4066974" y="648853"/>
                  <a:pt x="4066974" y="646397"/>
                </a:cubicBezTo>
                <a:cubicBezTo>
                  <a:pt x="4069429" y="623478"/>
                  <a:pt x="4068611" y="608335"/>
                  <a:pt x="4064518" y="600968"/>
                </a:cubicBezTo>
                <a:cubicBezTo>
                  <a:pt x="4060425" y="591963"/>
                  <a:pt x="4062471" y="587461"/>
                  <a:pt x="4070657" y="587461"/>
                </a:cubicBezTo>
                <a:close/>
                <a:moveTo>
                  <a:pt x="9006727" y="586234"/>
                </a:moveTo>
                <a:cubicBezTo>
                  <a:pt x="9022280" y="591145"/>
                  <a:pt x="9033330" y="598103"/>
                  <a:pt x="9039879" y="607107"/>
                </a:cubicBezTo>
                <a:cubicBezTo>
                  <a:pt x="9043153" y="611200"/>
                  <a:pt x="9042744" y="614883"/>
                  <a:pt x="9038651" y="618157"/>
                </a:cubicBezTo>
                <a:cubicBezTo>
                  <a:pt x="9038651" y="619794"/>
                  <a:pt x="9036605" y="624706"/>
                  <a:pt x="9032512" y="632891"/>
                </a:cubicBezTo>
                <a:cubicBezTo>
                  <a:pt x="9030875" y="634528"/>
                  <a:pt x="9030056" y="635756"/>
                  <a:pt x="9030056" y="636575"/>
                </a:cubicBezTo>
                <a:cubicBezTo>
                  <a:pt x="9026782" y="643942"/>
                  <a:pt x="9022689" y="650899"/>
                  <a:pt x="9017778" y="657448"/>
                </a:cubicBezTo>
                <a:cubicBezTo>
                  <a:pt x="9019415" y="657448"/>
                  <a:pt x="9021871" y="657039"/>
                  <a:pt x="9025145" y="656220"/>
                </a:cubicBezTo>
                <a:cubicBezTo>
                  <a:pt x="9028419" y="656220"/>
                  <a:pt x="9030875" y="656220"/>
                  <a:pt x="9032512" y="656220"/>
                </a:cubicBezTo>
                <a:cubicBezTo>
                  <a:pt x="9040697" y="654583"/>
                  <a:pt x="9050111" y="652127"/>
                  <a:pt x="9060752" y="648853"/>
                </a:cubicBezTo>
                <a:cubicBezTo>
                  <a:pt x="9065663" y="646397"/>
                  <a:pt x="9070575" y="646807"/>
                  <a:pt x="9075486" y="650081"/>
                </a:cubicBezTo>
                <a:cubicBezTo>
                  <a:pt x="9086946" y="656629"/>
                  <a:pt x="9094722" y="663587"/>
                  <a:pt x="9098815" y="670954"/>
                </a:cubicBezTo>
                <a:cubicBezTo>
                  <a:pt x="9101270" y="674228"/>
                  <a:pt x="9100861" y="679549"/>
                  <a:pt x="9097587" y="686916"/>
                </a:cubicBezTo>
                <a:cubicBezTo>
                  <a:pt x="9095131" y="692646"/>
                  <a:pt x="9093494" y="702468"/>
                  <a:pt x="9092676" y="716384"/>
                </a:cubicBezTo>
                <a:cubicBezTo>
                  <a:pt x="9090220" y="749945"/>
                  <a:pt x="9085718" y="777366"/>
                  <a:pt x="9079169" y="798649"/>
                </a:cubicBezTo>
                <a:cubicBezTo>
                  <a:pt x="9072621" y="818294"/>
                  <a:pt x="9063617" y="830981"/>
                  <a:pt x="9052157" y="836711"/>
                </a:cubicBezTo>
                <a:cubicBezTo>
                  <a:pt x="9043972" y="839167"/>
                  <a:pt x="9037423" y="836302"/>
                  <a:pt x="9032512" y="828117"/>
                </a:cubicBezTo>
                <a:cubicBezTo>
                  <a:pt x="9025145" y="812564"/>
                  <a:pt x="9014504" y="799876"/>
                  <a:pt x="9000588" y="790054"/>
                </a:cubicBezTo>
                <a:cubicBezTo>
                  <a:pt x="8998951" y="788417"/>
                  <a:pt x="8998133" y="787189"/>
                  <a:pt x="8998133" y="786370"/>
                </a:cubicBezTo>
                <a:cubicBezTo>
                  <a:pt x="8998133" y="785552"/>
                  <a:pt x="8999360" y="785142"/>
                  <a:pt x="9001816" y="785142"/>
                </a:cubicBezTo>
                <a:cubicBezTo>
                  <a:pt x="9011639" y="787598"/>
                  <a:pt x="9022280" y="789644"/>
                  <a:pt x="9033740" y="791282"/>
                </a:cubicBezTo>
                <a:cubicBezTo>
                  <a:pt x="9040288" y="792100"/>
                  <a:pt x="9043972" y="790463"/>
                  <a:pt x="9044790" y="786370"/>
                </a:cubicBezTo>
                <a:cubicBezTo>
                  <a:pt x="9052976" y="768362"/>
                  <a:pt x="9056659" y="733573"/>
                  <a:pt x="9055841" y="682005"/>
                </a:cubicBezTo>
                <a:cubicBezTo>
                  <a:pt x="9055841" y="678730"/>
                  <a:pt x="9053794" y="677093"/>
                  <a:pt x="9049702" y="677093"/>
                </a:cubicBezTo>
                <a:cubicBezTo>
                  <a:pt x="9043972" y="677093"/>
                  <a:pt x="9034968" y="678730"/>
                  <a:pt x="9022689" y="682005"/>
                </a:cubicBezTo>
                <a:cubicBezTo>
                  <a:pt x="9020234" y="682823"/>
                  <a:pt x="9018596" y="683232"/>
                  <a:pt x="9017778" y="683232"/>
                </a:cubicBezTo>
                <a:cubicBezTo>
                  <a:pt x="9016959" y="683232"/>
                  <a:pt x="9016141" y="683232"/>
                  <a:pt x="9015322" y="683232"/>
                </a:cubicBezTo>
                <a:cubicBezTo>
                  <a:pt x="9012048" y="684051"/>
                  <a:pt x="9009592" y="683642"/>
                  <a:pt x="9007955" y="682005"/>
                </a:cubicBezTo>
                <a:cubicBezTo>
                  <a:pt x="9006318" y="682005"/>
                  <a:pt x="9004272" y="681186"/>
                  <a:pt x="9001816" y="679549"/>
                </a:cubicBezTo>
                <a:cubicBezTo>
                  <a:pt x="9000998" y="680367"/>
                  <a:pt x="8999360" y="682005"/>
                  <a:pt x="8996905" y="684460"/>
                </a:cubicBezTo>
                <a:cubicBezTo>
                  <a:pt x="8991175" y="692646"/>
                  <a:pt x="8986264" y="698376"/>
                  <a:pt x="8982171" y="701650"/>
                </a:cubicBezTo>
                <a:cubicBezTo>
                  <a:pt x="8992812" y="703287"/>
                  <a:pt x="9004272" y="706152"/>
                  <a:pt x="9016550" y="710245"/>
                </a:cubicBezTo>
                <a:cubicBezTo>
                  <a:pt x="9028828" y="712700"/>
                  <a:pt x="9035377" y="722114"/>
                  <a:pt x="9036195" y="738485"/>
                </a:cubicBezTo>
                <a:cubicBezTo>
                  <a:pt x="9032921" y="755674"/>
                  <a:pt x="9024736" y="760176"/>
                  <a:pt x="9011639" y="751991"/>
                </a:cubicBezTo>
                <a:cubicBezTo>
                  <a:pt x="9003453" y="745442"/>
                  <a:pt x="8992812" y="731936"/>
                  <a:pt x="8979715" y="711472"/>
                </a:cubicBezTo>
                <a:cubicBezTo>
                  <a:pt x="8978078" y="709017"/>
                  <a:pt x="8976850" y="707380"/>
                  <a:pt x="8976032" y="706561"/>
                </a:cubicBezTo>
                <a:cubicBezTo>
                  <a:pt x="8971939" y="710654"/>
                  <a:pt x="8967846" y="713928"/>
                  <a:pt x="8963753" y="716384"/>
                </a:cubicBezTo>
                <a:cubicBezTo>
                  <a:pt x="8963753" y="716384"/>
                  <a:pt x="8963344" y="716384"/>
                  <a:pt x="8962525" y="716384"/>
                </a:cubicBezTo>
                <a:cubicBezTo>
                  <a:pt x="8962525" y="726206"/>
                  <a:pt x="8962525" y="735620"/>
                  <a:pt x="8962525" y="744624"/>
                </a:cubicBezTo>
                <a:cubicBezTo>
                  <a:pt x="8963344" y="753628"/>
                  <a:pt x="8963344" y="764269"/>
                  <a:pt x="8962525" y="776548"/>
                </a:cubicBezTo>
                <a:cubicBezTo>
                  <a:pt x="8962525" y="782277"/>
                  <a:pt x="8962525" y="786370"/>
                  <a:pt x="8962525" y="788826"/>
                </a:cubicBezTo>
                <a:cubicBezTo>
                  <a:pt x="8961707" y="800286"/>
                  <a:pt x="8956796" y="806016"/>
                  <a:pt x="8947791" y="806016"/>
                </a:cubicBezTo>
                <a:cubicBezTo>
                  <a:pt x="8937969" y="805197"/>
                  <a:pt x="8932239" y="798649"/>
                  <a:pt x="8930602" y="786370"/>
                </a:cubicBezTo>
                <a:cubicBezTo>
                  <a:pt x="8915868" y="788007"/>
                  <a:pt x="8905227" y="788826"/>
                  <a:pt x="8898678" y="788826"/>
                </a:cubicBezTo>
                <a:lnTo>
                  <a:pt x="8897450" y="788826"/>
                </a:lnTo>
                <a:cubicBezTo>
                  <a:pt x="8897450" y="795374"/>
                  <a:pt x="8896223" y="799876"/>
                  <a:pt x="8893767" y="802332"/>
                </a:cubicBezTo>
                <a:cubicBezTo>
                  <a:pt x="8888856" y="805606"/>
                  <a:pt x="8883535" y="805606"/>
                  <a:pt x="8877805" y="802332"/>
                </a:cubicBezTo>
                <a:cubicBezTo>
                  <a:pt x="8871257" y="794965"/>
                  <a:pt x="8867982" y="788007"/>
                  <a:pt x="8867982" y="781459"/>
                </a:cubicBezTo>
                <a:cubicBezTo>
                  <a:pt x="8868801" y="770818"/>
                  <a:pt x="8868392" y="749126"/>
                  <a:pt x="8866755" y="716384"/>
                </a:cubicBezTo>
                <a:cubicBezTo>
                  <a:pt x="8866755" y="695101"/>
                  <a:pt x="8863890" y="681186"/>
                  <a:pt x="8858160" y="674638"/>
                </a:cubicBezTo>
                <a:cubicBezTo>
                  <a:pt x="8855704" y="668908"/>
                  <a:pt x="8856932" y="665633"/>
                  <a:pt x="8861843" y="664815"/>
                </a:cubicBezTo>
                <a:cubicBezTo>
                  <a:pt x="8864299" y="664815"/>
                  <a:pt x="8869619" y="665633"/>
                  <a:pt x="8877805" y="667271"/>
                </a:cubicBezTo>
                <a:cubicBezTo>
                  <a:pt x="8881079" y="668089"/>
                  <a:pt x="8883535" y="668498"/>
                  <a:pt x="8885172" y="668498"/>
                </a:cubicBezTo>
                <a:cubicBezTo>
                  <a:pt x="8886809" y="665224"/>
                  <a:pt x="8889265" y="660722"/>
                  <a:pt x="8892539" y="654992"/>
                </a:cubicBezTo>
                <a:cubicBezTo>
                  <a:pt x="8895813" y="649262"/>
                  <a:pt x="8898269" y="644760"/>
                  <a:pt x="8899906" y="641486"/>
                </a:cubicBezTo>
                <a:cubicBezTo>
                  <a:pt x="8906454" y="624296"/>
                  <a:pt x="8908910" y="613655"/>
                  <a:pt x="8907273" y="609562"/>
                </a:cubicBezTo>
                <a:cubicBezTo>
                  <a:pt x="8905636" y="603833"/>
                  <a:pt x="8908910" y="600558"/>
                  <a:pt x="8917096" y="599740"/>
                </a:cubicBezTo>
                <a:cubicBezTo>
                  <a:pt x="8926100" y="602195"/>
                  <a:pt x="8934695" y="607925"/>
                  <a:pt x="8942880" y="616929"/>
                </a:cubicBezTo>
                <a:cubicBezTo>
                  <a:pt x="8947791" y="623478"/>
                  <a:pt x="8947382" y="630026"/>
                  <a:pt x="8941652" y="636575"/>
                </a:cubicBezTo>
                <a:cubicBezTo>
                  <a:pt x="8939197" y="639030"/>
                  <a:pt x="8934285" y="643942"/>
                  <a:pt x="8926918" y="651309"/>
                </a:cubicBezTo>
                <a:cubicBezTo>
                  <a:pt x="8918733" y="658676"/>
                  <a:pt x="8913003" y="663996"/>
                  <a:pt x="8909729" y="667271"/>
                </a:cubicBezTo>
                <a:cubicBezTo>
                  <a:pt x="8913003" y="666452"/>
                  <a:pt x="8917505" y="664815"/>
                  <a:pt x="8923235" y="662359"/>
                </a:cubicBezTo>
                <a:cubicBezTo>
                  <a:pt x="8927328" y="660722"/>
                  <a:pt x="8929783" y="659904"/>
                  <a:pt x="8930602" y="659904"/>
                </a:cubicBezTo>
                <a:cubicBezTo>
                  <a:pt x="8937150" y="657448"/>
                  <a:pt x="8942880" y="657857"/>
                  <a:pt x="8947791" y="661131"/>
                </a:cubicBezTo>
                <a:cubicBezTo>
                  <a:pt x="8950247" y="662768"/>
                  <a:pt x="8953112" y="664406"/>
                  <a:pt x="8956386" y="666043"/>
                </a:cubicBezTo>
                <a:cubicBezTo>
                  <a:pt x="8959661" y="668498"/>
                  <a:pt x="8962525" y="670135"/>
                  <a:pt x="8964981" y="670954"/>
                </a:cubicBezTo>
                <a:cubicBezTo>
                  <a:pt x="8969074" y="675047"/>
                  <a:pt x="8969892" y="679549"/>
                  <a:pt x="8967437" y="684460"/>
                </a:cubicBezTo>
                <a:cubicBezTo>
                  <a:pt x="8966618" y="686097"/>
                  <a:pt x="8965390" y="692646"/>
                  <a:pt x="8963753" y="704105"/>
                </a:cubicBezTo>
                <a:cubicBezTo>
                  <a:pt x="8978487" y="681186"/>
                  <a:pt x="8989538" y="654992"/>
                  <a:pt x="8996905" y="625524"/>
                </a:cubicBezTo>
                <a:cubicBezTo>
                  <a:pt x="8999360" y="615702"/>
                  <a:pt x="9000179" y="604651"/>
                  <a:pt x="8999360" y="592373"/>
                </a:cubicBezTo>
                <a:cubicBezTo>
                  <a:pt x="8998542" y="586643"/>
                  <a:pt x="9000998" y="584596"/>
                  <a:pt x="9006727" y="586234"/>
                </a:cubicBezTo>
                <a:close/>
                <a:moveTo>
                  <a:pt x="4772391" y="585620"/>
                </a:moveTo>
                <a:cubicBezTo>
                  <a:pt x="4776688" y="585620"/>
                  <a:pt x="4780679" y="586643"/>
                  <a:pt x="4784362" y="588689"/>
                </a:cubicBezTo>
                <a:cubicBezTo>
                  <a:pt x="4785181" y="589508"/>
                  <a:pt x="4787227" y="591145"/>
                  <a:pt x="4790501" y="593601"/>
                </a:cubicBezTo>
                <a:cubicBezTo>
                  <a:pt x="4796231" y="596875"/>
                  <a:pt x="4799915" y="599330"/>
                  <a:pt x="4801552" y="600968"/>
                </a:cubicBezTo>
                <a:cubicBezTo>
                  <a:pt x="4808100" y="608335"/>
                  <a:pt x="4806872" y="613655"/>
                  <a:pt x="4797868" y="616929"/>
                </a:cubicBezTo>
                <a:cubicBezTo>
                  <a:pt x="4792957" y="617748"/>
                  <a:pt x="4785590" y="618976"/>
                  <a:pt x="4775768" y="620613"/>
                </a:cubicBezTo>
                <a:cubicBezTo>
                  <a:pt x="4763489" y="623069"/>
                  <a:pt x="4754076" y="624706"/>
                  <a:pt x="4747527" y="625524"/>
                </a:cubicBezTo>
                <a:cubicBezTo>
                  <a:pt x="4750802" y="627980"/>
                  <a:pt x="4754076" y="630845"/>
                  <a:pt x="4757350" y="634119"/>
                </a:cubicBezTo>
                <a:cubicBezTo>
                  <a:pt x="4760624" y="638212"/>
                  <a:pt x="4761034" y="642714"/>
                  <a:pt x="4758578" y="647625"/>
                </a:cubicBezTo>
                <a:cubicBezTo>
                  <a:pt x="4758578" y="648444"/>
                  <a:pt x="4758578" y="649672"/>
                  <a:pt x="4758578" y="651309"/>
                </a:cubicBezTo>
                <a:cubicBezTo>
                  <a:pt x="4757759" y="655401"/>
                  <a:pt x="4757350" y="658266"/>
                  <a:pt x="4757350" y="659904"/>
                </a:cubicBezTo>
                <a:cubicBezTo>
                  <a:pt x="4759806" y="659904"/>
                  <a:pt x="4763899" y="659494"/>
                  <a:pt x="4769628" y="658676"/>
                </a:cubicBezTo>
                <a:cubicBezTo>
                  <a:pt x="4775358" y="658676"/>
                  <a:pt x="4779451" y="658266"/>
                  <a:pt x="4781906" y="657448"/>
                </a:cubicBezTo>
                <a:cubicBezTo>
                  <a:pt x="4797459" y="654992"/>
                  <a:pt x="4808100" y="652946"/>
                  <a:pt x="4813830" y="651309"/>
                </a:cubicBezTo>
                <a:cubicBezTo>
                  <a:pt x="4822834" y="648034"/>
                  <a:pt x="4831429" y="648853"/>
                  <a:pt x="4839615" y="653764"/>
                </a:cubicBezTo>
                <a:cubicBezTo>
                  <a:pt x="4849437" y="660313"/>
                  <a:pt x="4855986" y="667271"/>
                  <a:pt x="4859260" y="674638"/>
                </a:cubicBezTo>
                <a:cubicBezTo>
                  <a:pt x="4860897" y="677912"/>
                  <a:pt x="4860897" y="680777"/>
                  <a:pt x="4859260" y="683232"/>
                </a:cubicBezTo>
                <a:cubicBezTo>
                  <a:pt x="4858441" y="684869"/>
                  <a:pt x="4855986" y="685279"/>
                  <a:pt x="4851893" y="684460"/>
                </a:cubicBezTo>
                <a:cubicBezTo>
                  <a:pt x="4825699" y="683642"/>
                  <a:pt x="4794185" y="684460"/>
                  <a:pt x="4757350" y="686916"/>
                </a:cubicBezTo>
                <a:cubicBezTo>
                  <a:pt x="4758987" y="727844"/>
                  <a:pt x="4759806" y="757721"/>
                  <a:pt x="4759806" y="776548"/>
                </a:cubicBezTo>
                <a:cubicBezTo>
                  <a:pt x="4760624" y="815020"/>
                  <a:pt x="4747118" y="835484"/>
                  <a:pt x="4719287" y="837939"/>
                </a:cubicBezTo>
                <a:cubicBezTo>
                  <a:pt x="4713557" y="837939"/>
                  <a:pt x="4710283" y="835484"/>
                  <a:pt x="4709465" y="830572"/>
                </a:cubicBezTo>
                <a:cubicBezTo>
                  <a:pt x="4702916" y="814201"/>
                  <a:pt x="4691047" y="802741"/>
                  <a:pt x="4673858" y="796193"/>
                </a:cubicBezTo>
                <a:cubicBezTo>
                  <a:pt x="4671402" y="795374"/>
                  <a:pt x="4670583" y="794146"/>
                  <a:pt x="4671402" y="792509"/>
                </a:cubicBezTo>
                <a:cubicBezTo>
                  <a:pt x="4672220" y="790054"/>
                  <a:pt x="4673858" y="788826"/>
                  <a:pt x="4676313" y="788826"/>
                </a:cubicBezTo>
                <a:cubicBezTo>
                  <a:pt x="4679587" y="788826"/>
                  <a:pt x="4686136" y="789235"/>
                  <a:pt x="4695959" y="790054"/>
                </a:cubicBezTo>
                <a:cubicBezTo>
                  <a:pt x="4704963" y="790054"/>
                  <a:pt x="4710692" y="790054"/>
                  <a:pt x="4713148" y="790054"/>
                </a:cubicBezTo>
                <a:cubicBezTo>
                  <a:pt x="4718878" y="790054"/>
                  <a:pt x="4721743" y="786780"/>
                  <a:pt x="4721743" y="780231"/>
                </a:cubicBezTo>
                <a:cubicBezTo>
                  <a:pt x="4721743" y="740122"/>
                  <a:pt x="4721334" y="710245"/>
                  <a:pt x="4720515" y="690599"/>
                </a:cubicBezTo>
                <a:cubicBezTo>
                  <a:pt x="4718878" y="690599"/>
                  <a:pt x="4716422" y="691009"/>
                  <a:pt x="4713148" y="691827"/>
                </a:cubicBezTo>
                <a:cubicBezTo>
                  <a:pt x="4688592" y="695101"/>
                  <a:pt x="4667718" y="699194"/>
                  <a:pt x="4650529" y="704105"/>
                </a:cubicBezTo>
                <a:cubicBezTo>
                  <a:pt x="4639888" y="706561"/>
                  <a:pt x="4631293" y="706561"/>
                  <a:pt x="4624744" y="704105"/>
                </a:cubicBezTo>
                <a:cubicBezTo>
                  <a:pt x="4618196" y="700831"/>
                  <a:pt x="4611238" y="695511"/>
                  <a:pt x="4603871" y="688144"/>
                </a:cubicBezTo>
                <a:cubicBezTo>
                  <a:pt x="4602234" y="686507"/>
                  <a:pt x="4601415" y="684460"/>
                  <a:pt x="4601415" y="682005"/>
                </a:cubicBezTo>
                <a:cubicBezTo>
                  <a:pt x="4602234" y="680367"/>
                  <a:pt x="4603871" y="679549"/>
                  <a:pt x="4606327" y="679549"/>
                </a:cubicBezTo>
                <a:cubicBezTo>
                  <a:pt x="4610420" y="679549"/>
                  <a:pt x="4616559" y="678730"/>
                  <a:pt x="4624744" y="677093"/>
                </a:cubicBezTo>
                <a:cubicBezTo>
                  <a:pt x="4634567" y="676275"/>
                  <a:pt x="4641934" y="675456"/>
                  <a:pt x="4646845" y="674638"/>
                </a:cubicBezTo>
                <a:cubicBezTo>
                  <a:pt x="4660761" y="673000"/>
                  <a:pt x="4684908" y="669726"/>
                  <a:pt x="4719287" y="664815"/>
                </a:cubicBezTo>
                <a:cubicBezTo>
                  <a:pt x="4719287" y="661541"/>
                  <a:pt x="4719287" y="658676"/>
                  <a:pt x="4719287" y="656220"/>
                </a:cubicBezTo>
                <a:cubicBezTo>
                  <a:pt x="4717650" y="647216"/>
                  <a:pt x="4715604" y="638212"/>
                  <a:pt x="4713148" y="629208"/>
                </a:cubicBezTo>
                <a:cubicBezTo>
                  <a:pt x="4712330" y="629208"/>
                  <a:pt x="4711102" y="629208"/>
                  <a:pt x="4709465" y="629208"/>
                </a:cubicBezTo>
                <a:cubicBezTo>
                  <a:pt x="4702098" y="630845"/>
                  <a:pt x="4694731" y="631663"/>
                  <a:pt x="4687364" y="631663"/>
                </a:cubicBezTo>
                <a:cubicBezTo>
                  <a:pt x="4679997" y="631663"/>
                  <a:pt x="4670993" y="626752"/>
                  <a:pt x="4660351" y="616929"/>
                </a:cubicBezTo>
                <a:cubicBezTo>
                  <a:pt x="4656259" y="611200"/>
                  <a:pt x="4657077" y="607516"/>
                  <a:pt x="4662807" y="605879"/>
                </a:cubicBezTo>
                <a:cubicBezTo>
                  <a:pt x="4700461" y="601786"/>
                  <a:pt x="4732384" y="596056"/>
                  <a:pt x="4758578" y="588689"/>
                </a:cubicBezTo>
                <a:cubicBezTo>
                  <a:pt x="4763489" y="586643"/>
                  <a:pt x="4768094" y="585620"/>
                  <a:pt x="4772391" y="585620"/>
                </a:cubicBezTo>
                <a:close/>
                <a:moveTo>
                  <a:pt x="4453443" y="581936"/>
                </a:moveTo>
                <a:cubicBezTo>
                  <a:pt x="4455899" y="581936"/>
                  <a:pt x="4458354" y="582550"/>
                  <a:pt x="4460810" y="583778"/>
                </a:cubicBezTo>
                <a:cubicBezTo>
                  <a:pt x="4471451" y="587871"/>
                  <a:pt x="4479228" y="593601"/>
                  <a:pt x="4484139" y="600968"/>
                </a:cubicBezTo>
                <a:cubicBezTo>
                  <a:pt x="4487413" y="605879"/>
                  <a:pt x="4487004" y="609153"/>
                  <a:pt x="4482911" y="610790"/>
                </a:cubicBezTo>
                <a:cubicBezTo>
                  <a:pt x="4480455" y="613246"/>
                  <a:pt x="4477590" y="616111"/>
                  <a:pt x="4474316" y="619385"/>
                </a:cubicBezTo>
                <a:cubicBezTo>
                  <a:pt x="4474316" y="620204"/>
                  <a:pt x="4473907" y="620613"/>
                  <a:pt x="4473088" y="620613"/>
                </a:cubicBezTo>
                <a:cubicBezTo>
                  <a:pt x="4472270" y="621431"/>
                  <a:pt x="4471861" y="621841"/>
                  <a:pt x="4471861" y="621841"/>
                </a:cubicBezTo>
                <a:cubicBezTo>
                  <a:pt x="4473498" y="623478"/>
                  <a:pt x="4475135" y="625524"/>
                  <a:pt x="4476772" y="627980"/>
                </a:cubicBezTo>
                <a:cubicBezTo>
                  <a:pt x="4478409" y="633710"/>
                  <a:pt x="4477181" y="636984"/>
                  <a:pt x="4473088" y="637803"/>
                </a:cubicBezTo>
                <a:cubicBezTo>
                  <a:pt x="4467359" y="638621"/>
                  <a:pt x="4461219" y="639849"/>
                  <a:pt x="4454671" y="641486"/>
                </a:cubicBezTo>
                <a:cubicBezTo>
                  <a:pt x="4461219" y="644760"/>
                  <a:pt x="4466131" y="648853"/>
                  <a:pt x="4469405" y="653764"/>
                </a:cubicBezTo>
                <a:cubicBezTo>
                  <a:pt x="4472679" y="657039"/>
                  <a:pt x="4471861" y="660313"/>
                  <a:pt x="4466949" y="663587"/>
                </a:cubicBezTo>
                <a:cubicBezTo>
                  <a:pt x="4465312" y="663587"/>
                  <a:pt x="4462447" y="664406"/>
                  <a:pt x="4458354" y="666043"/>
                </a:cubicBezTo>
                <a:cubicBezTo>
                  <a:pt x="4452625" y="666861"/>
                  <a:pt x="4448122" y="667680"/>
                  <a:pt x="4444848" y="668498"/>
                </a:cubicBezTo>
                <a:cubicBezTo>
                  <a:pt x="4439937" y="670954"/>
                  <a:pt x="4434616" y="672591"/>
                  <a:pt x="4428886" y="673410"/>
                </a:cubicBezTo>
                <a:cubicBezTo>
                  <a:pt x="4431342" y="675865"/>
                  <a:pt x="4432570" y="678730"/>
                  <a:pt x="4432570" y="682005"/>
                </a:cubicBezTo>
                <a:lnTo>
                  <a:pt x="4432570" y="683232"/>
                </a:lnTo>
                <a:cubicBezTo>
                  <a:pt x="4435026" y="683232"/>
                  <a:pt x="4437481" y="682823"/>
                  <a:pt x="4439937" y="682005"/>
                </a:cubicBezTo>
                <a:cubicBezTo>
                  <a:pt x="4440755" y="682005"/>
                  <a:pt x="4441983" y="681595"/>
                  <a:pt x="4443620" y="680777"/>
                </a:cubicBezTo>
                <a:cubicBezTo>
                  <a:pt x="4450169" y="679958"/>
                  <a:pt x="4454262" y="678730"/>
                  <a:pt x="4455899" y="677093"/>
                </a:cubicBezTo>
                <a:cubicBezTo>
                  <a:pt x="4459992" y="677093"/>
                  <a:pt x="4464084" y="677502"/>
                  <a:pt x="4468177" y="678321"/>
                </a:cubicBezTo>
                <a:cubicBezTo>
                  <a:pt x="4475544" y="680777"/>
                  <a:pt x="4482911" y="684869"/>
                  <a:pt x="4490278" y="690599"/>
                </a:cubicBezTo>
                <a:cubicBezTo>
                  <a:pt x="4492734" y="696329"/>
                  <a:pt x="4492324" y="700422"/>
                  <a:pt x="4489050" y="702878"/>
                </a:cubicBezTo>
                <a:cubicBezTo>
                  <a:pt x="4484957" y="705333"/>
                  <a:pt x="4481683" y="708198"/>
                  <a:pt x="4479228" y="711472"/>
                </a:cubicBezTo>
                <a:cubicBezTo>
                  <a:pt x="4479228" y="711472"/>
                  <a:pt x="4478818" y="711882"/>
                  <a:pt x="4478000" y="712700"/>
                </a:cubicBezTo>
                <a:cubicBezTo>
                  <a:pt x="4478000" y="713519"/>
                  <a:pt x="4477590" y="714337"/>
                  <a:pt x="4476772" y="715156"/>
                </a:cubicBezTo>
                <a:cubicBezTo>
                  <a:pt x="4477590" y="715975"/>
                  <a:pt x="4478000" y="717612"/>
                  <a:pt x="4478000" y="720067"/>
                </a:cubicBezTo>
                <a:cubicBezTo>
                  <a:pt x="4478818" y="721704"/>
                  <a:pt x="4479228" y="722932"/>
                  <a:pt x="4479228" y="723751"/>
                </a:cubicBezTo>
                <a:cubicBezTo>
                  <a:pt x="4479228" y="727844"/>
                  <a:pt x="4476772" y="729890"/>
                  <a:pt x="4471861" y="729890"/>
                </a:cubicBezTo>
                <a:cubicBezTo>
                  <a:pt x="4462856" y="729890"/>
                  <a:pt x="4450169" y="730709"/>
                  <a:pt x="4433798" y="732346"/>
                </a:cubicBezTo>
                <a:cubicBezTo>
                  <a:pt x="4432979" y="732346"/>
                  <a:pt x="4431751" y="732346"/>
                  <a:pt x="4430114" y="732346"/>
                </a:cubicBezTo>
                <a:cubicBezTo>
                  <a:pt x="4430114" y="733983"/>
                  <a:pt x="4429705" y="736029"/>
                  <a:pt x="4428886" y="738485"/>
                </a:cubicBezTo>
                <a:cubicBezTo>
                  <a:pt x="4428886" y="740122"/>
                  <a:pt x="4428886" y="741350"/>
                  <a:pt x="4428886" y="742168"/>
                </a:cubicBezTo>
                <a:cubicBezTo>
                  <a:pt x="4438709" y="742168"/>
                  <a:pt x="4447713" y="741350"/>
                  <a:pt x="4455899" y="739713"/>
                </a:cubicBezTo>
                <a:cubicBezTo>
                  <a:pt x="4457536" y="739713"/>
                  <a:pt x="4460401" y="739303"/>
                  <a:pt x="4464494" y="738485"/>
                </a:cubicBezTo>
                <a:cubicBezTo>
                  <a:pt x="4473498" y="738485"/>
                  <a:pt x="4479228" y="737666"/>
                  <a:pt x="4481683" y="736029"/>
                </a:cubicBezTo>
                <a:cubicBezTo>
                  <a:pt x="4487413" y="735211"/>
                  <a:pt x="4491506" y="735620"/>
                  <a:pt x="4493962" y="737257"/>
                </a:cubicBezTo>
                <a:cubicBezTo>
                  <a:pt x="4504603" y="742168"/>
                  <a:pt x="4513198" y="749945"/>
                  <a:pt x="4519746" y="760586"/>
                </a:cubicBezTo>
                <a:cubicBezTo>
                  <a:pt x="4523020" y="765497"/>
                  <a:pt x="4523430" y="769590"/>
                  <a:pt x="4520974" y="772864"/>
                </a:cubicBezTo>
                <a:cubicBezTo>
                  <a:pt x="4519337" y="774501"/>
                  <a:pt x="4517700" y="777775"/>
                  <a:pt x="4516063" y="782687"/>
                </a:cubicBezTo>
                <a:cubicBezTo>
                  <a:pt x="4515244" y="784324"/>
                  <a:pt x="4514425" y="785552"/>
                  <a:pt x="4513607" y="786370"/>
                </a:cubicBezTo>
                <a:cubicBezTo>
                  <a:pt x="4511970" y="797830"/>
                  <a:pt x="4509923" y="807243"/>
                  <a:pt x="4507468" y="814610"/>
                </a:cubicBezTo>
                <a:cubicBezTo>
                  <a:pt x="4499282" y="832619"/>
                  <a:pt x="4488232" y="842032"/>
                  <a:pt x="4474316" y="842851"/>
                </a:cubicBezTo>
                <a:cubicBezTo>
                  <a:pt x="4467768" y="842032"/>
                  <a:pt x="4464084" y="839167"/>
                  <a:pt x="4463266" y="834256"/>
                </a:cubicBezTo>
                <a:cubicBezTo>
                  <a:pt x="4459992" y="821159"/>
                  <a:pt x="4452625" y="810927"/>
                  <a:pt x="4441165" y="803560"/>
                </a:cubicBezTo>
                <a:cubicBezTo>
                  <a:pt x="4440346" y="802741"/>
                  <a:pt x="4439937" y="801923"/>
                  <a:pt x="4439937" y="801104"/>
                </a:cubicBezTo>
                <a:cubicBezTo>
                  <a:pt x="4439937" y="800286"/>
                  <a:pt x="4440755" y="799876"/>
                  <a:pt x="4442393" y="799876"/>
                </a:cubicBezTo>
                <a:cubicBezTo>
                  <a:pt x="4446485" y="800695"/>
                  <a:pt x="4452215" y="801513"/>
                  <a:pt x="4459582" y="802332"/>
                </a:cubicBezTo>
                <a:cubicBezTo>
                  <a:pt x="4463675" y="803969"/>
                  <a:pt x="4466540" y="804788"/>
                  <a:pt x="4468177" y="804788"/>
                </a:cubicBezTo>
                <a:cubicBezTo>
                  <a:pt x="4470633" y="805606"/>
                  <a:pt x="4472679" y="804788"/>
                  <a:pt x="4474316" y="802332"/>
                </a:cubicBezTo>
                <a:cubicBezTo>
                  <a:pt x="4476772" y="794965"/>
                  <a:pt x="4478818" y="782687"/>
                  <a:pt x="4480455" y="765497"/>
                </a:cubicBezTo>
                <a:cubicBezTo>
                  <a:pt x="4480455" y="762223"/>
                  <a:pt x="4479228" y="760586"/>
                  <a:pt x="4476772" y="760586"/>
                </a:cubicBezTo>
                <a:cubicBezTo>
                  <a:pt x="4472679" y="760586"/>
                  <a:pt x="4465721" y="760995"/>
                  <a:pt x="4455899" y="761814"/>
                </a:cubicBezTo>
                <a:cubicBezTo>
                  <a:pt x="4446895" y="761814"/>
                  <a:pt x="4439937" y="762223"/>
                  <a:pt x="4435026" y="763041"/>
                </a:cubicBezTo>
                <a:cubicBezTo>
                  <a:pt x="4446485" y="763860"/>
                  <a:pt x="4455080" y="765497"/>
                  <a:pt x="4460810" y="767953"/>
                </a:cubicBezTo>
                <a:cubicBezTo>
                  <a:pt x="4465721" y="770408"/>
                  <a:pt x="4469405" y="774092"/>
                  <a:pt x="4471861" y="779003"/>
                </a:cubicBezTo>
                <a:cubicBezTo>
                  <a:pt x="4473498" y="783915"/>
                  <a:pt x="4473088" y="788826"/>
                  <a:pt x="4470633" y="793737"/>
                </a:cubicBezTo>
                <a:cubicBezTo>
                  <a:pt x="4468177" y="797830"/>
                  <a:pt x="4465721" y="799876"/>
                  <a:pt x="4463266" y="799876"/>
                </a:cubicBezTo>
                <a:cubicBezTo>
                  <a:pt x="4458354" y="799876"/>
                  <a:pt x="4454671" y="798239"/>
                  <a:pt x="4452215" y="794965"/>
                </a:cubicBezTo>
                <a:cubicBezTo>
                  <a:pt x="4449760" y="792509"/>
                  <a:pt x="4446895" y="788826"/>
                  <a:pt x="4443620" y="783915"/>
                </a:cubicBezTo>
                <a:cubicBezTo>
                  <a:pt x="4442802" y="784733"/>
                  <a:pt x="4441165" y="785552"/>
                  <a:pt x="4438709" y="786370"/>
                </a:cubicBezTo>
                <a:cubicBezTo>
                  <a:pt x="4419064" y="795374"/>
                  <a:pt x="4404739" y="802332"/>
                  <a:pt x="4395735" y="807243"/>
                </a:cubicBezTo>
                <a:cubicBezTo>
                  <a:pt x="4392461" y="809699"/>
                  <a:pt x="4388368" y="809290"/>
                  <a:pt x="4383457" y="806016"/>
                </a:cubicBezTo>
                <a:cubicBezTo>
                  <a:pt x="4376090" y="801104"/>
                  <a:pt x="4372406" y="792919"/>
                  <a:pt x="4372406" y="781459"/>
                </a:cubicBezTo>
                <a:cubicBezTo>
                  <a:pt x="4372406" y="779003"/>
                  <a:pt x="4374453" y="777775"/>
                  <a:pt x="4378545" y="777775"/>
                </a:cubicBezTo>
                <a:cubicBezTo>
                  <a:pt x="4381001" y="778594"/>
                  <a:pt x="4385912" y="778594"/>
                  <a:pt x="4393279" y="777775"/>
                </a:cubicBezTo>
                <a:cubicBezTo>
                  <a:pt x="4396554" y="777775"/>
                  <a:pt x="4399009" y="777775"/>
                  <a:pt x="4400646" y="777775"/>
                </a:cubicBezTo>
                <a:cubicBezTo>
                  <a:pt x="4403102" y="777775"/>
                  <a:pt x="4405148" y="777366"/>
                  <a:pt x="4406785" y="776548"/>
                </a:cubicBezTo>
                <a:cubicBezTo>
                  <a:pt x="4406785" y="775729"/>
                  <a:pt x="4406376" y="774910"/>
                  <a:pt x="4405558" y="774092"/>
                </a:cubicBezTo>
                <a:cubicBezTo>
                  <a:pt x="4405558" y="773273"/>
                  <a:pt x="4405148" y="772864"/>
                  <a:pt x="4404330" y="772864"/>
                </a:cubicBezTo>
                <a:cubicBezTo>
                  <a:pt x="4404330" y="772046"/>
                  <a:pt x="4403921" y="770818"/>
                  <a:pt x="4403102" y="769181"/>
                </a:cubicBezTo>
                <a:cubicBezTo>
                  <a:pt x="4403102" y="767543"/>
                  <a:pt x="4402693" y="766316"/>
                  <a:pt x="4401874" y="765497"/>
                </a:cubicBezTo>
                <a:cubicBezTo>
                  <a:pt x="4398600" y="765497"/>
                  <a:pt x="4392870" y="765906"/>
                  <a:pt x="4384684" y="766725"/>
                </a:cubicBezTo>
                <a:cubicBezTo>
                  <a:pt x="4377317" y="767543"/>
                  <a:pt x="4371588" y="768362"/>
                  <a:pt x="4367495" y="769181"/>
                </a:cubicBezTo>
                <a:cubicBezTo>
                  <a:pt x="4368313" y="782277"/>
                  <a:pt x="4368723" y="796602"/>
                  <a:pt x="4368723" y="812155"/>
                </a:cubicBezTo>
                <a:cubicBezTo>
                  <a:pt x="4367086" y="822796"/>
                  <a:pt x="4362584" y="828526"/>
                  <a:pt x="4355217" y="829344"/>
                </a:cubicBezTo>
                <a:cubicBezTo>
                  <a:pt x="4352761" y="830163"/>
                  <a:pt x="4349077" y="827707"/>
                  <a:pt x="4344166" y="821977"/>
                </a:cubicBezTo>
                <a:cubicBezTo>
                  <a:pt x="4341710" y="818703"/>
                  <a:pt x="4340483" y="813792"/>
                  <a:pt x="4340483" y="807243"/>
                </a:cubicBezTo>
                <a:cubicBezTo>
                  <a:pt x="4340483" y="798239"/>
                  <a:pt x="4340483" y="788417"/>
                  <a:pt x="4340483" y="777775"/>
                </a:cubicBezTo>
                <a:cubicBezTo>
                  <a:pt x="4340483" y="767134"/>
                  <a:pt x="4338845" y="759358"/>
                  <a:pt x="4335571" y="754447"/>
                </a:cubicBezTo>
                <a:cubicBezTo>
                  <a:pt x="4334753" y="752809"/>
                  <a:pt x="4334343" y="751582"/>
                  <a:pt x="4334343" y="750763"/>
                </a:cubicBezTo>
                <a:cubicBezTo>
                  <a:pt x="4321246" y="768771"/>
                  <a:pt x="4302829" y="785142"/>
                  <a:pt x="4279091" y="799876"/>
                </a:cubicBezTo>
                <a:cubicBezTo>
                  <a:pt x="4277454" y="800695"/>
                  <a:pt x="4276226" y="800695"/>
                  <a:pt x="4275407" y="799876"/>
                </a:cubicBezTo>
                <a:cubicBezTo>
                  <a:pt x="4274589" y="798239"/>
                  <a:pt x="4274589" y="796193"/>
                  <a:pt x="4275407" y="793737"/>
                </a:cubicBezTo>
                <a:cubicBezTo>
                  <a:pt x="4314698" y="747080"/>
                  <a:pt x="4336799" y="695920"/>
                  <a:pt x="4341710" y="640258"/>
                </a:cubicBezTo>
                <a:cubicBezTo>
                  <a:pt x="4343347" y="618157"/>
                  <a:pt x="4342120" y="603423"/>
                  <a:pt x="4338027" y="596056"/>
                </a:cubicBezTo>
                <a:cubicBezTo>
                  <a:pt x="4336390" y="593601"/>
                  <a:pt x="4336390" y="591554"/>
                  <a:pt x="4338027" y="589917"/>
                </a:cubicBezTo>
                <a:cubicBezTo>
                  <a:pt x="4338845" y="588280"/>
                  <a:pt x="4340483" y="587871"/>
                  <a:pt x="4342938" y="588689"/>
                </a:cubicBezTo>
                <a:cubicBezTo>
                  <a:pt x="4353579" y="590326"/>
                  <a:pt x="4362584" y="593191"/>
                  <a:pt x="4369951" y="597284"/>
                </a:cubicBezTo>
                <a:cubicBezTo>
                  <a:pt x="4369951" y="597284"/>
                  <a:pt x="4370360" y="597693"/>
                  <a:pt x="4371178" y="598512"/>
                </a:cubicBezTo>
                <a:cubicBezTo>
                  <a:pt x="4371997" y="598512"/>
                  <a:pt x="4372406" y="598921"/>
                  <a:pt x="4372406" y="599740"/>
                </a:cubicBezTo>
                <a:cubicBezTo>
                  <a:pt x="4377317" y="598921"/>
                  <a:pt x="4384275" y="597693"/>
                  <a:pt x="4393279" y="596056"/>
                </a:cubicBezTo>
                <a:cubicBezTo>
                  <a:pt x="4406376" y="593601"/>
                  <a:pt x="4416199" y="591554"/>
                  <a:pt x="4422747" y="589917"/>
                </a:cubicBezTo>
                <a:cubicBezTo>
                  <a:pt x="4428477" y="589099"/>
                  <a:pt x="4434616" y="587461"/>
                  <a:pt x="4441165" y="585006"/>
                </a:cubicBezTo>
                <a:cubicBezTo>
                  <a:pt x="4443620" y="584187"/>
                  <a:pt x="4445258" y="583778"/>
                  <a:pt x="4446076" y="583778"/>
                </a:cubicBezTo>
                <a:cubicBezTo>
                  <a:pt x="4448532" y="582550"/>
                  <a:pt x="4450987" y="581936"/>
                  <a:pt x="4453443" y="581936"/>
                </a:cubicBezTo>
                <a:close/>
                <a:moveTo>
                  <a:pt x="7960577" y="580094"/>
                </a:moveTo>
                <a:cubicBezTo>
                  <a:pt x="7962215" y="579276"/>
                  <a:pt x="7964670" y="579276"/>
                  <a:pt x="7967945" y="580094"/>
                </a:cubicBezTo>
                <a:cubicBezTo>
                  <a:pt x="7980223" y="583369"/>
                  <a:pt x="7989636" y="588689"/>
                  <a:pt x="7996185" y="596056"/>
                </a:cubicBezTo>
                <a:cubicBezTo>
                  <a:pt x="8001915" y="601786"/>
                  <a:pt x="8002733" y="607107"/>
                  <a:pt x="7998640" y="612018"/>
                </a:cubicBezTo>
                <a:cubicBezTo>
                  <a:pt x="7997821" y="612837"/>
                  <a:pt x="7996593" y="614064"/>
                  <a:pt x="7994957" y="615702"/>
                </a:cubicBezTo>
                <a:cubicBezTo>
                  <a:pt x="8037521" y="663996"/>
                  <a:pt x="8085407" y="693055"/>
                  <a:pt x="8138613" y="702878"/>
                </a:cubicBezTo>
                <a:cubicBezTo>
                  <a:pt x="8142705" y="703696"/>
                  <a:pt x="8144752" y="704924"/>
                  <a:pt x="8144752" y="706561"/>
                </a:cubicBezTo>
                <a:cubicBezTo>
                  <a:pt x="8144752" y="708198"/>
                  <a:pt x="8142705" y="709426"/>
                  <a:pt x="8138613" y="710245"/>
                </a:cubicBezTo>
                <a:cubicBezTo>
                  <a:pt x="8118149" y="712700"/>
                  <a:pt x="8097685" y="714747"/>
                  <a:pt x="8077221" y="716384"/>
                </a:cubicBezTo>
                <a:cubicBezTo>
                  <a:pt x="8067399" y="718021"/>
                  <a:pt x="8058395" y="715565"/>
                  <a:pt x="8050209" y="709017"/>
                </a:cubicBezTo>
                <a:cubicBezTo>
                  <a:pt x="8026471" y="691827"/>
                  <a:pt x="8007235" y="671363"/>
                  <a:pt x="7992501" y="647625"/>
                </a:cubicBezTo>
                <a:cubicBezTo>
                  <a:pt x="7991683" y="646807"/>
                  <a:pt x="7990045" y="644351"/>
                  <a:pt x="7987589" y="640258"/>
                </a:cubicBezTo>
                <a:cubicBezTo>
                  <a:pt x="7985134" y="636984"/>
                  <a:pt x="7983497" y="634528"/>
                  <a:pt x="7982679" y="632891"/>
                </a:cubicBezTo>
                <a:cubicBezTo>
                  <a:pt x="7981859" y="633710"/>
                  <a:pt x="7980223" y="635756"/>
                  <a:pt x="7977767" y="639030"/>
                </a:cubicBezTo>
                <a:cubicBezTo>
                  <a:pt x="7976130" y="641486"/>
                  <a:pt x="7974493" y="643532"/>
                  <a:pt x="7972855" y="645170"/>
                </a:cubicBezTo>
                <a:cubicBezTo>
                  <a:pt x="7939295" y="695920"/>
                  <a:pt x="7900413" y="727025"/>
                  <a:pt x="7856211" y="738485"/>
                </a:cubicBezTo>
                <a:cubicBezTo>
                  <a:pt x="7852119" y="739303"/>
                  <a:pt x="7850073" y="739303"/>
                  <a:pt x="7850073" y="738485"/>
                </a:cubicBezTo>
                <a:cubicBezTo>
                  <a:pt x="7849254" y="736848"/>
                  <a:pt x="7850481" y="735211"/>
                  <a:pt x="7853756" y="733573"/>
                </a:cubicBezTo>
                <a:cubicBezTo>
                  <a:pt x="7893865" y="701650"/>
                  <a:pt x="7926198" y="663587"/>
                  <a:pt x="7950755" y="619385"/>
                </a:cubicBezTo>
                <a:cubicBezTo>
                  <a:pt x="7958121" y="604651"/>
                  <a:pt x="7960987" y="593601"/>
                  <a:pt x="7959349" y="586234"/>
                </a:cubicBezTo>
                <a:cubicBezTo>
                  <a:pt x="7958531" y="582959"/>
                  <a:pt x="7958940" y="580913"/>
                  <a:pt x="7960577" y="580094"/>
                </a:cubicBezTo>
                <a:close/>
                <a:moveTo>
                  <a:pt x="435834" y="580094"/>
                </a:moveTo>
                <a:cubicBezTo>
                  <a:pt x="437472" y="579276"/>
                  <a:pt x="439927" y="579276"/>
                  <a:pt x="443202" y="580094"/>
                </a:cubicBezTo>
                <a:cubicBezTo>
                  <a:pt x="455480" y="583369"/>
                  <a:pt x="464893" y="588689"/>
                  <a:pt x="471442" y="596056"/>
                </a:cubicBezTo>
                <a:cubicBezTo>
                  <a:pt x="477172" y="601786"/>
                  <a:pt x="477990" y="607107"/>
                  <a:pt x="473898" y="612018"/>
                </a:cubicBezTo>
                <a:cubicBezTo>
                  <a:pt x="473079" y="612837"/>
                  <a:pt x="471851" y="614064"/>
                  <a:pt x="470214" y="615702"/>
                </a:cubicBezTo>
                <a:cubicBezTo>
                  <a:pt x="512779" y="663996"/>
                  <a:pt x="560664" y="693055"/>
                  <a:pt x="613871" y="702878"/>
                </a:cubicBezTo>
                <a:cubicBezTo>
                  <a:pt x="617963" y="703696"/>
                  <a:pt x="620009" y="704924"/>
                  <a:pt x="620009" y="706561"/>
                </a:cubicBezTo>
                <a:cubicBezTo>
                  <a:pt x="620009" y="708198"/>
                  <a:pt x="617963" y="709426"/>
                  <a:pt x="613871" y="710245"/>
                </a:cubicBezTo>
                <a:cubicBezTo>
                  <a:pt x="593407" y="712700"/>
                  <a:pt x="572943" y="714747"/>
                  <a:pt x="552480" y="716384"/>
                </a:cubicBezTo>
                <a:cubicBezTo>
                  <a:pt x="542656" y="718021"/>
                  <a:pt x="533652" y="715565"/>
                  <a:pt x="525467" y="709017"/>
                </a:cubicBezTo>
                <a:cubicBezTo>
                  <a:pt x="501729" y="691827"/>
                  <a:pt x="482492" y="671363"/>
                  <a:pt x="467758" y="647625"/>
                </a:cubicBezTo>
                <a:cubicBezTo>
                  <a:pt x="466940" y="646807"/>
                  <a:pt x="465304" y="644351"/>
                  <a:pt x="462847" y="640258"/>
                </a:cubicBezTo>
                <a:cubicBezTo>
                  <a:pt x="460391" y="636984"/>
                  <a:pt x="458755" y="634528"/>
                  <a:pt x="457936" y="632891"/>
                </a:cubicBezTo>
                <a:cubicBezTo>
                  <a:pt x="457117" y="633710"/>
                  <a:pt x="455480" y="635756"/>
                  <a:pt x="453024" y="639030"/>
                </a:cubicBezTo>
                <a:cubicBezTo>
                  <a:pt x="451387" y="641486"/>
                  <a:pt x="449750" y="643532"/>
                  <a:pt x="448113" y="645170"/>
                </a:cubicBezTo>
                <a:cubicBezTo>
                  <a:pt x="414553" y="695920"/>
                  <a:pt x="375670" y="727025"/>
                  <a:pt x="331469" y="738485"/>
                </a:cubicBezTo>
                <a:cubicBezTo>
                  <a:pt x="327376" y="739303"/>
                  <a:pt x="325330" y="739303"/>
                  <a:pt x="325330" y="738485"/>
                </a:cubicBezTo>
                <a:cubicBezTo>
                  <a:pt x="324511" y="736848"/>
                  <a:pt x="325738" y="735211"/>
                  <a:pt x="329013" y="733573"/>
                </a:cubicBezTo>
                <a:cubicBezTo>
                  <a:pt x="369122" y="701650"/>
                  <a:pt x="401455" y="663587"/>
                  <a:pt x="426011" y="619385"/>
                </a:cubicBezTo>
                <a:cubicBezTo>
                  <a:pt x="433378" y="604651"/>
                  <a:pt x="436243" y="593601"/>
                  <a:pt x="434607" y="586234"/>
                </a:cubicBezTo>
                <a:cubicBezTo>
                  <a:pt x="433789" y="582959"/>
                  <a:pt x="434197" y="580913"/>
                  <a:pt x="435834" y="580094"/>
                </a:cubicBezTo>
                <a:close/>
                <a:moveTo>
                  <a:pt x="7386241" y="579174"/>
                </a:moveTo>
                <a:cubicBezTo>
                  <a:pt x="7388901" y="579378"/>
                  <a:pt x="7391049" y="580094"/>
                  <a:pt x="7392687" y="581322"/>
                </a:cubicBezTo>
                <a:cubicBezTo>
                  <a:pt x="7402509" y="586234"/>
                  <a:pt x="7409467" y="592782"/>
                  <a:pt x="7413559" y="600968"/>
                </a:cubicBezTo>
                <a:cubicBezTo>
                  <a:pt x="7416835" y="606697"/>
                  <a:pt x="7416835" y="612018"/>
                  <a:pt x="7413559" y="616929"/>
                </a:cubicBezTo>
                <a:cubicBezTo>
                  <a:pt x="7413559" y="617748"/>
                  <a:pt x="7412331" y="620613"/>
                  <a:pt x="7409876" y="625524"/>
                </a:cubicBezTo>
                <a:cubicBezTo>
                  <a:pt x="7408239" y="630436"/>
                  <a:pt x="7407011" y="633300"/>
                  <a:pt x="7406193" y="634119"/>
                </a:cubicBezTo>
                <a:cubicBezTo>
                  <a:pt x="7403737" y="643123"/>
                  <a:pt x="7401281" y="652537"/>
                  <a:pt x="7398825" y="662359"/>
                </a:cubicBezTo>
                <a:cubicBezTo>
                  <a:pt x="7396370" y="671363"/>
                  <a:pt x="7391049" y="678730"/>
                  <a:pt x="7382863" y="684460"/>
                </a:cubicBezTo>
                <a:cubicBezTo>
                  <a:pt x="7377134" y="687734"/>
                  <a:pt x="7372632" y="686507"/>
                  <a:pt x="7369357" y="680777"/>
                </a:cubicBezTo>
                <a:cubicBezTo>
                  <a:pt x="7368539" y="678321"/>
                  <a:pt x="7367311" y="675865"/>
                  <a:pt x="7365675" y="673410"/>
                </a:cubicBezTo>
                <a:cubicBezTo>
                  <a:pt x="7354215" y="673410"/>
                  <a:pt x="7343573" y="674228"/>
                  <a:pt x="7333751" y="675865"/>
                </a:cubicBezTo>
                <a:cubicBezTo>
                  <a:pt x="7332932" y="675865"/>
                  <a:pt x="7331704" y="675865"/>
                  <a:pt x="7330067" y="675865"/>
                </a:cubicBezTo>
                <a:cubicBezTo>
                  <a:pt x="7330067" y="677502"/>
                  <a:pt x="7329657" y="679140"/>
                  <a:pt x="7328839" y="680777"/>
                </a:cubicBezTo>
                <a:cubicBezTo>
                  <a:pt x="7328839" y="682414"/>
                  <a:pt x="7328839" y="683232"/>
                  <a:pt x="7328839" y="683232"/>
                </a:cubicBezTo>
                <a:cubicBezTo>
                  <a:pt x="7325565" y="688144"/>
                  <a:pt x="7321472" y="689371"/>
                  <a:pt x="7316561" y="686916"/>
                </a:cubicBezTo>
                <a:cubicBezTo>
                  <a:pt x="7316561" y="686916"/>
                  <a:pt x="7315742" y="686507"/>
                  <a:pt x="7314105" y="685688"/>
                </a:cubicBezTo>
                <a:cubicBezTo>
                  <a:pt x="7313287" y="685688"/>
                  <a:pt x="7311241" y="684460"/>
                  <a:pt x="7307967" y="682005"/>
                </a:cubicBezTo>
                <a:cubicBezTo>
                  <a:pt x="7306329" y="679549"/>
                  <a:pt x="7304692" y="670954"/>
                  <a:pt x="7303055" y="656220"/>
                </a:cubicBezTo>
                <a:cubicBezTo>
                  <a:pt x="7302236" y="646397"/>
                  <a:pt x="7299781" y="633710"/>
                  <a:pt x="7295687" y="618157"/>
                </a:cubicBezTo>
                <a:cubicBezTo>
                  <a:pt x="7294051" y="611609"/>
                  <a:pt x="7292005" y="605879"/>
                  <a:pt x="7289549" y="600968"/>
                </a:cubicBezTo>
                <a:cubicBezTo>
                  <a:pt x="7288731" y="600149"/>
                  <a:pt x="7288321" y="599740"/>
                  <a:pt x="7288321" y="599740"/>
                </a:cubicBezTo>
                <a:cubicBezTo>
                  <a:pt x="7287502" y="597284"/>
                  <a:pt x="7287502" y="595238"/>
                  <a:pt x="7288321" y="593601"/>
                </a:cubicBezTo>
                <a:cubicBezTo>
                  <a:pt x="7288321" y="592782"/>
                  <a:pt x="7288321" y="591963"/>
                  <a:pt x="7288321" y="591145"/>
                </a:cubicBezTo>
                <a:cubicBezTo>
                  <a:pt x="7289958" y="588689"/>
                  <a:pt x="7292823" y="587461"/>
                  <a:pt x="7296915" y="587461"/>
                </a:cubicBezTo>
                <a:cubicBezTo>
                  <a:pt x="7298553" y="587461"/>
                  <a:pt x="7301009" y="587871"/>
                  <a:pt x="7304283" y="588689"/>
                </a:cubicBezTo>
                <a:cubicBezTo>
                  <a:pt x="7305919" y="589508"/>
                  <a:pt x="7307148" y="589917"/>
                  <a:pt x="7307967" y="589917"/>
                </a:cubicBezTo>
                <a:cubicBezTo>
                  <a:pt x="7308785" y="589917"/>
                  <a:pt x="7309603" y="590326"/>
                  <a:pt x="7310422" y="591145"/>
                </a:cubicBezTo>
                <a:cubicBezTo>
                  <a:pt x="7312059" y="591145"/>
                  <a:pt x="7312877" y="591554"/>
                  <a:pt x="7312877" y="592373"/>
                </a:cubicBezTo>
                <a:cubicBezTo>
                  <a:pt x="7315333" y="592373"/>
                  <a:pt x="7319425" y="591963"/>
                  <a:pt x="7325155" y="591145"/>
                </a:cubicBezTo>
                <a:cubicBezTo>
                  <a:pt x="7326793" y="590326"/>
                  <a:pt x="7328430" y="589917"/>
                  <a:pt x="7330067" y="589917"/>
                </a:cubicBezTo>
                <a:cubicBezTo>
                  <a:pt x="7339071" y="589099"/>
                  <a:pt x="7354623" y="585824"/>
                  <a:pt x="7376725" y="580094"/>
                </a:cubicBezTo>
                <a:cubicBezTo>
                  <a:pt x="7380408" y="579276"/>
                  <a:pt x="7383580" y="578969"/>
                  <a:pt x="7386241" y="579174"/>
                </a:cubicBezTo>
                <a:close/>
                <a:moveTo>
                  <a:pt x="2720608" y="576411"/>
                </a:moveTo>
                <a:cubicBezTo>
                  <a:pt x="2751712" y="576411"/>
                  <a:pt x="2767674" y="580504"/>
                  <a:pt x="2768493" y="588689"/>
                </a:cubicBezTo>
                <a:cubicBezTo>
                  <a:pt x="2774222" y="596056"/>
                  <a:pt x="2774222" y="605470"/>
                  <a:pt x="2768493" y="616929"/>
                </a:cubicBezTo>
                <a:cubicBezTo>
                  <a:pt x="2770130" y="616929"/>
                  <a:pt x="2772586" y="616520"/>
                  <a:pt x="2775860" y="615702"/>
                </a:cubicBezTo>
                <a:cubicBezTo>
                  <a:pt x="2779134" y="615702"/>
                  <a:pt x="2781590" y="615292"/>
                  <a:pt x="2783227" y="614474"/>
                </a:cubicBezTo>
                <a:cubicBezTo>
                  <a:pt x="2801235" y="612837"/>
                  <a:pt x="2813922" y="610790"/>
                  <a:pt x="2821289" y="608335"/>
                </a:cubicBezTo>
                <a:cubicBezTo>
                  <a:pt x="2827838" y="605879"/>
                  <a:pt x="2833970" y="605879"/>
                  <a:pt x="2839700" y="608335"/>
                </a:cubicBezTo>
                <a:cubicBezTo>
                  <a:pt x="2852796" y="613246"/>
                  <a:pt x="2861801" y="621022"/>
                  <a:pt x="2866712" y="631663"/>
                </a:cubicBezTo>
                <a:cubicBezTo>
                  <a:pt x="2869986" y="640667"/>
                  <a:pt x="2867121" y="645579"/>
                  <a:pt x="2858117" y="646397"/>
                </a:cubicBezTo>
                <a:cubicBezTo>
                  <a:pt x="2836835" y="647216"/>
                  <a:pt x="2818425" y="652946"/>
                  <a:pt x="2802872" y="663587"/>
                </a:cubicBezTo>
                <a:lnTo>
                  <a:pt x="2801644" y="664815"/>
                </a:lnTo>
                <a:cubicBezTo>
                  <a:pt x="2803281" y="668908"/>
                  <a:pt x="2802054" y="671363"/>
                  <a:pt x="2797961" y="672182"/>
                </a:cubicBezTo>
                <a:cubicBezTo>
                  <a:pt x="2785683" y="674638"/>
                  <a:pt x="2771767" y="676684"/>
                  <a:pt x="2756215" y="678321"/>
                </a:cubicBezTo>
                <a:cubicBezTo>
                  <a:pt x="2757033" y="679140"/>
                  <a:pt x="2757851" y="679549"/>
                  <a:pt x="2758670" y="679549"/>
                </a:cubicBezTo>
                <a:cubicBezTo>
                  <a:pt x="2760307" y="680367"/>
                  <a:pt x="2762354" y="682005"/>
                  <a:pt x="2764809" y="684460"/>
                </a:cubicBezTo>
                <a:cubicBezTo>
                  <a:pt x="2769720" y="688553"/>
                  <a:pt x="2769720" y="692236"/>
                  <a:pt x="2764809" y="695511"/>
                </a:cubicBezTo>
                <a:cubicBezTo>
                  <a:pt x="2756624" y="697966"/>
                  <a:pt x="2749666" y="700831"/>
                  <a:pt x="2743936" y="704105"/>
                </a:cubicBezTo>
                <a:cubicBezTo>
                  <a:pt x="2742298" y="704105"/>
                  <a:pt x="2741481" y="704515"/>
                  <a:pt x="2741481" y="705333"/>
                </a:cubicBezTo>
                <a:cubicBezTo>
                  <a:pt x="2745573" y="708608"/>
                  <a:pt x="2748848" y="712291"/>
                  <a:pt x="2751303" y="716384"/>
                </a:cubicBezTo>
                <a:cubicBezTo>
                  <a:pt x="2751303" y="716384"/>
                  <a:pt x="2751303" y="716793"/>
                  <a:pt x="2751303" y="717612"/>
                </a:cubicBezTo>
                <a:cubicBezTo>
                  <a:pt x="2751303" y="717612"/>
                  <a:pt x="2751712" y="718021"/>
                  <a:pt x="2752531" y="718839"/>
                </a:cubicBezTo>
                <a:cubicBezTo>
                  <a:pt x="2755805" y="720477"/>
                  <a:pt x="2758261" y="722523"/>
                  <a:pt x="2759898" y="724979"/>
                </a:cubicBezTo>
                <a:cubicBezTo>
                  <a:pt x="2777905" y="706152"/>
                  <a:pt x="2788138" y="691827"/>
                  <a:pt x="2790594" y="682005"/>
                </a:cubicBezTo>
                <a:cubicBezTo>
                  <a:pt x="2792231" y="677093"/>
                  <a:pt x="2795505" y="675047"/>
                  <a:pt x="2800416" y="675865"/>
                </a:cubicBezTo>
                <a:cubicBezTo>
                  <a:pt x="2812695" y="678321"/>
                  <a:pt x="2822926" y="684869"/>
                  <a:pt x="2831112" y="695511"/>
                </a:cubicBezTo>
                <a:cubicBezTo>
                  <a:pt x="2833560" y="699603"/>
                  <a:pt x="2833151" y="702468"/>
                  <a:pt x="2829884" y="704105"/>
                </a:cubicBezTo>
                <a:cubicBezTo>
                  <a:pt x="2826610" y="705743"/>
                  <a:pt x="2822108" y="707789"/>
                  <a:pt x="2816378" y="710245"/>
                </a:cubicBezTo>
                <a:cubicBezTo>
                  <a:pt x="2805737" y="714337"/>
                  <a:pt x="2792231" y="720477"/>
                  <a:pt x="2775860" y="728662"/>
                </a:cubicBezTo>
                <a:cubicBezTo>
                  <a:pt x="2815969" y="755674"/>
                  <a:pt x="2856071" y="772455"/>
                  <a:pt x="2896180" y="779003"/>
                </a:cubicBezTo>
                <a:cubicBezTo>
                  <a:pt x="2899454" y="779822"/>
                  <a:pt x="2901500" y="780640"/>
                  <a:pt x="2902319" y="781459"/>
                </a:cubicBezTo>
                <a:cubicBezTo>
                  <a:pt x="2901500" y="783096"/>
                  <a:pt x="2899454" y="784324"/>
                  <a:pt x="2896180" y="785142"/>
                </a:cubicBezTo>
                <a:cubicBezTo>
                  <a:pt x="2873260" y="790054"/>
                  <a:pt x="2851569" y="794146"/>
                  <a:pt x="2831112" y="797421"/>
                </a:cubicBezTo>
                <a:cubicBezTo>
                  <a:pt x="2830294" y="797421"/>
                  <a:pt x="2829066" y="797421"/>
                  <a:pt x="2827429" y="797421"/>
                </a:cubicBezTo>
                <a:cubicBezTo>
                  <a:pt x="2822518" y="798239"/>
                  <a:pt x="2818834" y="797421"/>
                  <a:pt x="2816378" y="794965"/>
                </a:cubicBezTo>
                <a:cubicBezTo>
                  <a:pt x="2812285" y="792509"/>
                  <a:pt x="2804509" y="786370"/>
                  <a:pt x="2793049" y="776548"/>
                </a:cubicBezTo>
                <a:cubicBezTo>
                  <a:pt x="2787319" y="772455"/>
                  <a:pt x="2783227" y="769181"/>
                  <a:pt x="2780771" y="766725"/>
                </a:cubicBezTo>
                <a:cubicBezTo>
                  <a:pt x="2781590" y="774092"/>
                  <a:pt x="2781999" y="782687"/>
                  <a:pt x="2781999" y="792509"/>
                </a:cubicBezTo>
                <a:cubicBezTo>
                  <a:pt x="2777905" y="828526"/>
                  <a:pt x="2764809" y="847353"/>
                  <a:pt x="2742708" y="848990"/>
                </a:cubicBezTo>
                <a:cubicBezTo>
                  <a:pt x="2738616" y="848990"/>
                  <a:pt x="2736569" y="847353"/>
                  <a:pt x="2736569" y="844078"/>
                </a:cubicBezTo>
                <a:cubicBezTo>
                  <a:pt x="2729202" y="828526"/>
                  <a:pt x="2718152" y="816657"/>
                  <a:pt x="2703418" y="808471"/>
                </a:cubicBezTo>
                <a:cubicBezTo>
                  <a:pt x="2701781" y="806834"/>
                  <a:pt x="2700962" y="805606"/>
                  <a:pt x="2700962" y="804788"/>
                </a:cubicBezTo>
                <a:cubicBezTo>
                  <a:pt x="2701781" y="803969"/>
                  <a:pt x="2703418" y="803560"/>
                  <a:pt x="2705873" y="803560"/>
                </a:cubicBezTo>
                <a:cubicBezTo>
                  <a:pt x="2717332" y="805197"/>
                  <a:pt x="2727156" y="806016"/>
                  <a:pt x="2735342" y="806016"/>
                </a:cubicBezTo>
                <a:cubicBezTo>
                  <a:pt x="2739434" y="806834"/>
                  <a:pt x="2742708" y="804788"/>
                  <a:pt x="2745164" y="799876"/>
                </a:cubicBezTo>
                <a:cubicBezTo>
                  <a:pt x="2745164" y="799058"/>
                  <a:pt x="2745164" y="798239"/>
                  <a:pt x="2745164" y="797421"/>
                </a:cubicBezTo>
                <a:cubicBezTo>
                  <a:pt x="2746802" y="791691"/>
                  <a:pt x="2747620" y="785552"/>
                  <a:pt x="2747620" y="779003"/>
                </a:cubicBezTo>
                <a:cubicBezTo>
                  <a:pt x="2747620" y="776548"/>
                  <a:pt x="2747620" y="774092"/>
                  <a:pt x="2747620" y="771636"/>
                </a:cubicBezTo>
                <a:cubicBezTo>
                  <a:pt x="2716515" y="791282"/>
                  <a:pt x="2687047" y="803151"/>
                  <a:pt x="2659216" y="807243"/>
                </a:cubicBezTo>
                <a:cubicBezTo>
                  <a:pt x="2653486" y="808062"/>
                  <a:pt x="2650620" y="808062"/>
                  <a:pt x="2650620" y="807243"/>
                </a:cubicBezTo>
                <a:cubicBezTo>
                  <a:pt x="2649803" y="806425"/>
                  <a:pt x="2651849" y="804788"/>
                  <a:pt x="2656760" y="802332"/>
                </a:cubicBezTo>
                <a:cubicBezTo>
                  <a:pt x="2686229" y="784324"/>
                  <a:pt x="2714059" y="764269"/>
                  <a:pt x="2740253" y="742168"/>
                </a:cubicBezTo>
                <a:cubicBezTo>
                  <a:pt x="2738616" y="740531"/>
                  <a:pt x="2737797" y="738485"/>
                  <a:pt x="2737797" y="736029"/>
                </a:cubicBezTo>
                <a:cubicBezTo>
                  <a:pt x="2713241" y="752400"/>
                  <a:pt x="2689093" y="764269"/>
                  <a:pt x="2665355" y="771636"/>
                </a:cubicBezTo>
                <a:cubicBezTo>
                  <a:pt x="2660444" y="772455"/>
                  <a:pt x="2657578" y="772455"/>
                  <a:pt x="2656760" y="771636"/>
                </a:cubicBezTo>
                <a:cubicBezTo>
                  <a:pt x="2655942" y="769999"/>
                  <a:pt x="2657578" y="767953"/>
                  <a:pt x="2661671" y="765497"/>
                </a:cubicBezTo>
                <a:cubicBezTo>
                  <a:pt x="2682135" y="751582"/>
                  <a:pt x="2698916" y="735620"/>
                  <a:pt x="2712012" y="717612"/>
                </a:cubicBezTo>
                <a:cubicBezTo>
                  <a:pt x="2692368" y="724979"/>
                  <a:pt x="2672313" y="729890"/>
                  <a:pt x="2651849" y="732346"/>
                </a:cubicBezTo>
                <a:cubicBezTo>
                  <a:pt x="2646937" y="732346"/>
                  <a:pt x="2644482" y="731527"/>
                  <a:pt x="2644482" y="729890"/>
                </a:cubicBezTo>
                <a:cubicBezTo>
                  <a:pt x="2644482" y="728253"/>
                  <a:pt x="2646937" y="726616"/>
                  <a:pt x="2651849" y="724979"/>
                </a:cubicBezTo>
                <a:cubicBezTo>
                  <a:pt x="2675587" y="714337"/>
                  <a:pt x="2699324" y="700013"/>
                  <a:pt x="2723063" y="682005"/>
                </a:cubicBezTo>
                <a:cubicBezTo>
                  <a:pt x="2721425" y="682005"/>
                  <a:pt x="2719380" y="682005"/>
                  <a:pt x="2716924" y="682005"/>
                </a:cubicBezTo>
                <a:cubicBezTo>
                  <a:pt x="2712012" y="682823"/>
                  <a:pt x="2704646" y="677502"/>
                  <a:pt x="2694823" y="666043"/>
                </a:cubicBezTo>
                <a:cubicBezTo>
                  <a:pt x="2693186" y="663587"/>
                  <a:pt x="2692777" y="661950"/>
                  <a:pt x="2693595" y="661131"/>
                </a:cubicBezTo>
                <a:cubicBezTo>
                  <a:pt x="2694414" y="660313"/>
                  <a:pt x="2696050" y="659904"/>
                  <a:pt x="2698507" y="659904"/>
                </a:cubicBezTo>
                <a:cubicBezTo>
                  <a:pt x="2723882" y="657448"/>
                  <a:pt x="2747210" y="653355"/>
                  <a:pt x="2768493" y="647625"/>
                </a:cubicBezTo>
                <a:cubicBezTo>
                  <a:pt x="2774222" y="645988"/>
                  <a:pt x="2779953" y="646397"/>
                  <a:pt x="2785683" y="648853"/>
                </a:cubicBezTo>
                <a:cubicBezTo>
                  <a:pt x="2788957" y="650490"/>
                  <a:pt x="2793459" y="654174"/>
                  <a:pt x="2799188" y="659904"/>
                </a:cubicBezTo>
                <a:cubicBezTo>
                  <a:pt x="2804919" y="649262"/>
                  <a:pt x="2809421" y="641077"/>
                  <a:pt x="2812695" y="635347"/>
                </a:cubicBezTo>
                <a:cubicBezTo>
                  <a:pt x="2797961" y="636165"/>
                  <a:pt x="2771767" y="638621"/>
                  <a:pt x="2734114" y="642714"/>
                </a:cubicBezTo>
                <a:cubicBezTo>
                  <a:pt x="2723472" y="643532"/>
                  <a:pt x="2715696" y="644351"/>
                  <a:pt x="2710785" y="645170"/>
                </a:cubicBezTo>
                <a:cubicBezTo>
                  <a:pt x="2709966" y="645170"/>
                  <a:pt x="2708329" y="645579"/>
                  <a:pt x="2705873" y="646397"/>
                </a:cubicBezTo>
                <a:cubicBezTo>
                  <a:pt x="2699324" y="647216"/>
                  <a:pt x="2694823" y="647216"/>
                  <a:pt x="2692368" y="646397"/>
                </a:cubicBezTo>
                <a:cubicBezTo>
                  <a:pt x="2691549" y="656220"/>
                  <a:pt x="2687456" y="665633"/>
                  <a:pt x="2680089" y="674638"/>
                </a:cubicBezTo>
                <a:cubicBezTo>
                  <a:pt x="2673541" y="680367"/>
                  <a:pt x="2666992" y="680367"/>
                  <a:pt x="2660444" y="674638"/>
                </a:cubicBezTo>
                <a:cubicBezTo>
                  <a:pt x="2651440" y="661541"/>
                  <a:pt x="2650620" y="650081"/>
                  <a:pt x="2657988" y="640258"/>
                </a:cubicBezTo>
                <a:cubicBezTo>
                  <a:pt x="2669447" y="627980"/>
                  <a:pt x="2676406" y="617339"/>
                  <a:pt x="2678861" y="608335"/>
                </a:cubicBezTo>
                <a:cubicBezTo>
                  <a:pt x="2680498" y="605060"/>
                  <a:pt x="2681726" y="603833"/>
                  <a:pt x="2682544" y="604651"/>
                </a:cubicBezTo>
                <a:cubicBezTo>
                  <a:pt x="2683363" y="604651"/>
                  <a:pt x="2684182" y="605879"/>
                  <a:pt x="2685000" y="608335"/>
                </a:cubicBezTo>
                <a:cubicBezTo>
                  <a:pt x="2687456" y="613246"/>
                  <a:pt x="2689502" y="618567"/>
                  <a:pt x="2691139" y="624296"/>
                </a:cubicBezTo>
                <a:cubicBezTo>
                  <a:pt x="2694414" y="624296"/>
                  <a:pt x="2700143" y="623887"/>
                  <a:pt x="2708329" y="623069"/>
                </a:cubicBezTo>
                <a:cubicBezTo>
                  <a:pt x="2726338" y="621431"/>
                  <a:pt x="2740253" y="620204"/>
                  <a:pt x="2750075" y="619385"/>
                </a:cubicBezTo>
                <a:cubicBezTo>
                  <a:pt x="2738616" y="606288"/>
                  <a:pt x="2727565" y="593191"/>
                  <a:pt x="2716924" y="580094"/>
                </a:cubicBezTo>
                <a:cubicBezTo>
                  <a:pt x="2716106" y="578457"/>
                  <a:pt x="2715696" y="577639"/>
                  <a:pt x="2715696" y="577639"/>
                </a:cubicBezTo>
                <a:cubicBezTo>
                  <a:pt x="2716515" y="576820"/>
                  <a:pt x="2718152" y="576411"/>
                  <a:pt x="2720608" y="576411"/>
                </a:cubicBezTo>
                <a:close/>
                <a:moveTo>
                  <a:pt x="1739533" y="576411"/>
                </a:moveTo>
                <a:cubicBezTo>
                  <a:pt x="1770638" y="576411"/>
                  <a:pt x="1786599" y="580504"/>
                  <a:pt x="1787418" y="588689"/>
                </a:cubicBezTo>
                <a:cubicBezTo>
                  <a:pt x="1793148" y="596056"/>
                  <a:pt x="1793148" y="605470"/>
                  <a:pt x="1787418" y="616929"/>
                </a:cubicBezTo>
                <a:cubicBezTo>
                  <a:pt x="1789055" y="616929"/>
                  <a:pt x="1791511" y="616520"/>
                  <a:pt x="1794786" y="615702"/>
                </a:cubicBezTo>
                <a:cubicBezTo>
                  <a:pt x="1798059" y="615702"/>
                  <a:pt x="1800514" y="615292"/>
                  <a:pt x="1802152" y="614474"/>
                </a:cubicBezTo>
                <a:cubicBezTo>
                  <a:pt x="1820160" y="612837"/>
                  <a:pt x="1832848" y="610790"/>
                  <a:pt x="1840215" y="608335"/>
                </a:cubicBezTo>
                <a:cubicBezTo>
                  <a:pt x="1846763" y="605879"/>
                  <a:pt x="1852902" y="605879"/>
                  <a:pt x="1858632" y="608335"/>
                </a:cubicBezTo>
                <a:cubicBezTo>
                  <a:pt x="1871729" y="613246"/>
                  <a:pt x="1880733" y="621022"/>
                  <a:pt x="1885645" y="631663"/>
                </a:cubicBezTo>
                <a:cubicBezTo>
                  <a:pt x="1888919" y="640667"/>
                  <a:pt x="1886053" y="645579"/>
                  <a:pt x="1877050" y="646397"/>
                </a:cubicBezTo>
                <a:cubicBezTo>
                  <a:pt x="1855767" y="647216"/>
                  <a:pt x="1837349" y="652946"/>
                  <a:pt x="1821798" y="663587"/>
                </a:cubicBezTo>
                <a:lnTo>
                  <a:pt x="1820570" y="664815"/>
                </a:lnTo>
                <a:cubicBezTo>
                  <a:pt x="1822206" y="668908"/>
                  <a:pt x="1820979" y="671363"/>
                  <a:pt x="1816886" y="672182"/>
                </a:cubicBezTo>
                <a:cubicBezTo>
                  <a:pt x="1804608" y="674638"/>
                  <a:pt x="1790691" y="676684"/>
                  <a:pt x="1775140" y="678321"/>
                </a:cubicBezTo>
                <a:cubicBezTo>
                  <a:pt x="1775959" y="679140"/>
                  <a:pt x="1776776" y="679549"/>
                  <a:pt x="1777595" y="679549"/>
                </a:cubicBezTo>
                <a:cubicBezTo>
                  <a:pt x="1779233" y="680367"/>
                  <a:pt x="1781278" y="682005"/>
                  <a:pt x="1783735" y="684460"/>
                </a:cubicBezTo>
                <a:cubicBezTo>
                  <a:pt x="1788647" y="688553"/>
                  <a:pt x="1788647" y="692236"/>
                  <a:pt x="1783735" y="695511"/>
                </a:cubicBezTo>
                <a:cubicBezTo>
                  <a:pt x="1775549" y="697966"/>
                  <a:pt x="1768591" y="700831"/>
                  <a:pt x="1762861" y="704105"/>
                </a:cubicBezTo>
                <a:cubicBezTo>
                  <a:pt x="1761224" y="704105"/>
                  <a:pt x="1760407" y="704515"/>
                  <a:pt x="1760407" y="705333"/>
                </a:cubicBezTo>
                <a:cubicBezTo>
                  <a:pt x="1764499" y="708608"/>
                  <a:pt x="1767774" y="712291"/>
                  <a:pt x="1770228" y="716384"/>
                </a:cubicBezTo>
                <a:cubicBezTo>
                  <a:pt x="1770228" y="716384"/>
                  <a:pt x="1770228" y="716793"/>
                  <a:pt x="1770228" y="717612"/>
                </a:cubicBezTo>
                <a:cubicBezTo>
                  <a:pt x="1770228" y="717612"/>
                  <a:pt x="1770638" y="718021"/>
                  <a:pt x="1771457" y="718839"/>
                </a:cubicBezTo>
                <a:cubicBezTo>
                  <a:pt x="1774731" y="720477"/>
                  <a:pt x="1777187" y="722523"/>
                  <a:pt x="1778823" y="724979"/>
                </a:cubicBezTo>
                <a:cubicBezTo>
                  <a:pt x="1796831" y="706152"/>
                  <a:pt x="1807063" y="691827"/>
                  <a:pt x="1809519" y="682005"/>
                </a:cubicBezTo>
                <a:cubicBezTo>
                  <a:pt x="1811156" y="677093"/>
                  <a:pt x="1814431" y="675047"/>
                  <a:pt x="1819342" y="675865"/>
                </a:cubicBezTo>
                <a:cubicBezTo>
                  <a:pt x="1831619" y="678321"/>
                  <a:pt x="1841852" y="684869"/>
                  <a:pt x="1850037" y="695511"/>
                </a:cubicBezTo>
                <a:cubicBezTo>
                  <a:pt x="1852493" y="699603"/>
                  <a:pt x="1852084" y="702468"/>
                  <a:pt x="1848809" y="704105"/>
                </a:cubicBezTo>
                <a:cubicBezTo>
                  <a:pt x="1845535" y="705743"/>
                  <a:pt x="1841033" y="707789"/>
                  <a:pt x="1835303" y="710245"/>
                </a:cubicBezTo>
                <a:cubicBezTo>
                  <a:pt x="1824662" y="714337"/>
                  <a:pt x="1811156" y="720477"/>
                  <a:pt x="1794786" y="728662"/>
                </a:cubicBezTo>
                <a:cubicBezTo>
                  <a:pt x="1834895" y="755674"/>
                  <a:pt x="1875003" y="772455"/>
                  <a:pt x="1915113" y="779003"/>
                </a:cubicBezTo>
                <a:cubicBezTo>
                  <a:pt x="1918387" y="779822"/>
                  <a:pt x="1920433" y="780640"/>
                  <a:pt x="1921252" y="781459"/>
                </a:cubicBezTo>
                <a:cubicBezTo>
                  <a:pt x="1920433" y="783096"/>
                  <a:pt x="1918387" y="784324"/>
                  <a:pt x="1915113" y="785142"/>
                </a:cubicBezTo>
                <a:cubicBezTo>
                  <a:pt x="1892193" y="790054"/>
                  <a:pt x="1870501" y="794146"/>
                  <a:pt x="1850037" y="797421"/>
                </a:cubicBezTo>
                <a:cubicBezTo>
                  <a:pt x="1849219" y="797421"/>
                  <a:pt x="1847991" y="797421"/>
                  <a:pt x="1846354" y="797421"/>
                </a:cubicBezTo>
                <a:cubicBezTo>
                  <a:pt x="1841443" y="798239"/>
                  <a:pt x="1837759" y="797421"/>
                  <a:pt x="1835303" y="794965"/>
                </a:cubicBezTo>
                <a:cubicBezTo>
                  <a:pt x="1831211" y="792509"/>
                  <a:pt x="1823434" y="786370"/>
                  <a:pt x="1811975" y="776548"/>
                </a:cubicBezTo>
                <a:cubicBezTo>
                  <a:pt x="1806246" y="772455"/>
                  <a:pt x="1802152" y="769181"/>
                  <a:pt x="1799696" y="766725"/>
                </a:cubicBezTo>
                <a:cubicBezTo>
                  <a:pt x="1800514" y="774092"/>
                  <a:pt x="1800925" y="782687"/>
                  <a:pt x="1800925" y="792509"/>
                </a:cubicBezTo>
                <a:cubicBezTo>
                  <a:pt x="1796831" y="828526"/>
                  <a:pt x="1783735" y="847353"/>
                  <a:pt x="1761634" y="848990"/>
                </a:cubicBezTo>
                <a:cubicBezTo>
                  <a:pt x="1757541" y="848990"/>
                  <a:pt x="1755495" y="847353"/>
                  <a:pt x="1755495" y="844078"/>
                </a:cubicBezTo>
                <a:cubicBezTo>
                  <a:pt x="1748127" y="828526"/>
                  <a:pt x="1737076" y="816657"/>
                  <a:pt x="1722343" y="808471"/>
                </a:cubicBezTo>
                <a:cubicBezTo>
                  <a:pt x="1720706" y="806834"/>
                  <a:pt x="1719889" y="805606"/>
                  <a:pt x="1719889" y="804788"/>
                </a:cubicBezTo>
                <a:cubicBezTo>
                  <a:pt x="1720706" y="803969"/>
                  <a:pt x="1722343" y="803560"/>
                  <a:pt x="1724799" y="803560"/>
                </a:cubicBezTo>
                <a:cubicBezTo>
                  <a:pt x="1736259" y="805197"/>
                  <a:pt x="1746081" y="806016"/>
                  <a:pt x="1754266" y="806016"/>
                </a:cubicBezTo>
                <a:cubicBezTo>
                  <a:pt x="1758359" y="806834"/>
                  <a:pt x="1761634" y="804788"/>
                  <a:pt x="1764090" y="799876"/>
                </a:cubicBezTo>
                <a:cubicBezTo>
                  <a:pt x="1764090" y="799058"/>
                  <a:pt x="1764090" y="798239"/>
                  <a:pt x="1764090" y="797421"/>
                </a:cubicBezTo>
                <a:cubicBezTo>
                  <a:pt x="1765726" y="791691"/>
                  <a:pt x="1766544" y="785552"/>
                  <a:pt x="1766544" y="779003"/>
                </a:cubicBezTo>
                <a:cubicBezTo>
                  <a:pt x="1766544" y="776548"/>
                  <a:pt x="1766544" y="774092"/>
                  <a:pt x="1766544" y="771636"/>
                </a:cubicBezTo>
                <a:cubicBezTo>
                  <a:pt x="1735439" y="791282"/>
                  <a:pt x="1705972" y="803151"/>
                  <a:pt x="1678141" y="807243"/>
                </a:cubicBezTo>
                <a:cubicBezTo>
                  <a:pt x="1672411" y="808062"/>
                  <a:pt x="1669546" y="808062"/>
                  <a:pt x="1669546" y="807243"/>
                </a:cubicBezTo>
                <a:cubicBezTo>
                  <a:pt x="1668728" y="806425"/>
                  <a:pt x="1670775" y="804788"/>
                  <a:pt x="1675686" y="802332"/>
                </a:cubicBezTo>
                <a:cubicBezTo>
                  <a:pt x="1705153" y="784324"/>
                  <a:pt x="1732984" y="764269"/>
                  <a:pt x="1759178" y="742168"/>
                </a:cubicBezTo>
                <a:cubicBezTo>
                  <a:pt x="1757541" y="740531"/>
                  <a:pt x="1756723" y="738485"/>
                  <a:pt x="1756723" y="736029"/>
                </a:cubicBezTo>
                <a:cubicBezTo>
                  <a:pt x="1732165" y="752400"/>
                  <a:pt x="1708019" y="764269"/>
                  <a:pt x="1684280" y="771636"/>
                </a:cubicBezTo>
                <a:cubicBezTo>
                  <a:pt x="1679369" y="772455"/>
                  <a:pt x="1676504" y="772455"/>
                  <a:pt x="1675686" y="771636"/>
                </a:cubicBezTo>
                <a:cubicBezTo>
                  <a:pt x="1674867" y="769999"/>
                  <a:pt x="1676504" y="767953"/>
                  <a:pt x="1680597" y="765497"/>
                </a:cubicBezTo>
                <a:cubicBezTo>
                  <a:pt x="1701062" y="751582"/>
                  <a:pt x="1717840" y="735620"/>
                  <a:pt x="1730938" y="717612"/>
                </a:cubicBezTo>
                <a:cubicBezTo>
                  <a:pt x="1711292" y="724979"/>
                  <a:pt x="1691239" y="729890"/>
                  <a:pt x="1670775" y="732346"/>
                </a:cubicBezTo>
                <a:cubicBezTo>
                  <a:pt x="1665864" y="732346"/>
                  <a:pt x="1663408" y="731527"/>
                  <a:pt x="1663408" y="729890"/>
                </a:cubicBezTo>
                <a:cubicBezTo>
                  <a:pt x="1663408" y="728253"/>
                  <a:pt x="1665864" y="726616"/>
                  <a:pt x="1670775" y="724979"/>
                </a:cubicBezTo>
                <a:cubicBezTo>
                  <a:pt x="1694512" y="714337"/>
                  <a:pt x="1718250" y="700013"/>
                  <a:pt x="1741988" y="682005"/>
                </a:cubicBezTo>
                <a:cubicBezTo>
                  <a:pt x="1740353" y="682005"/>
                  <a:pt x="1738305" y="682005"/>
                  <a:pt x="1735849" y="682005"/>
                </a:cubicBezTo>
                <a:cubicBezTo>
                  <a:pt x="1730938" y="682823"/>
                  <a:pt x="1723571" y="677502"/>
                  <a:pt x="1713749" y="666043"/>
                </a:cubicBezTo>
                <a:cubicBezTo>
                  <a:pt x="1712111" y="663587"/>
                  <a:pt x="1711703" y="661950"/>
                  <a:pt x="1712521" y="661131"/>
                </a:cubicBezTo>
                <a:cubicBezTo>
                  <a:pt x="1713339" y="660313"/>
                  <a:pt x="1714976" y="659904"/>
                  <a:pt x="1717432" y="659904"/>
                </a:cubicBezTo>
                <a:cubicBezTo>
                  <a:pt x="1742807" y="657448"/>
                  <a:pt x="1766136" y="653355"/>
                  <a:pt x="1787418" y="647625"/>
                </a:cubicBezTo>
                <a:cubicBezTo>
                  <a:pt x="1793148" y="645988"/>
                  <a:pt x="1798878" y="646397"/>
                  <a:pt x="1804608" y="648853"/>
                </a:cubicBezTo>
                <a:cubicBezTo>
                  <a:pt x="1807882" y="650490"/>
                  <a:pt x="1812385" y="654174"/>
                  <a:pt x="1818114" y="659904"/>
                </a:cubicBezTo>
                <a:cubicBezTo>
                  <a:pt x="1823844" y="649262"/>
                  <a:pt x="1828346" y="641077"/>
                  <a:pt x="1831619" y="635347"/>
                </a:cubicBezTo>
                <a:cubicBezTo>
                  <a:pt x="1816886" y="636165"/>
                  <a:pt x="1790691" y="638621"/>
                  <a:pt x="1753039" y="642714"/>
                </a:cubicBezTo>
                <a:cubicBezTo>
                  <a:pt x="1742398" y="643532"/>
                  <a:pt x="1734622" y="644351"/>
                  <a:pt x="1729711" y="645170"/>
                </a:cubicBezTo>
                <a:cubicBezTo>
                  <a:pt x="1728892" y="645170"/>
                  <a:pt x="1727255" y="645579"/>
                  <a:pt x="1724799" y="646397"/>
                </a:cubicBezTo>
                <a:cubicBezTo>
                  <a:pt x="1718250" y="647216"/>
                  <a:pt x="1713749" y="647216"/>
                  <a:pt x="1711292" y="646397"/>
                </a:cubicBezTo>
                <a:cubicBezTo>
                  <a:pt x="1710474" y="656220"/>
                  <a:pt x="1706382" y="665633"/>
                  <a:pt x="1699014" y="674638"/>
                </a:cubicBezTo>
                <a:cubicBezTo>
                  <a:pt x="1692466" y="680367"/>
                  <a:pt x="1685918" y="680367"/>
                  <a:pt x="1679369" y="674638"/>
                </a:cubicBezTo>
                <a:cubicBezTo>
                  <a:pt x="1670365" y="661541"/>
                  <a:pt x="1669546" y="650081"/>
                  <a:pt x="1676915" y="640258"/>
                </a:cubicBezTo>
                <a:cubicBezTo>
                  <a:pt x="1688374" y="627980"/>
                  <a:pt x="1695330" y="617339"/>
                  <a:pt x="1697787" y="608335"/>
                </a:cubicBezTo>
                <a:cubicBezTo>
                  <a:pt x="1699424" y="605060"/>
                  <a:pt x="1700652" y="603833"/>
                  <a:pt x="1701470" y="604651"/>
                </a:cubicBezTo>
                <a:cubicBezTo>
                  <a:pt x="1702289" y="604651"/>
                  <a:pt x="1703107" y="605879"/>
                  <a:pt x="1703925" y="608335"/>
                </a:cubicBezTo>
                <a:cubicBezTo>
                  <a:pt x="1706382" y="613246"/>
                  <a:pt x="1708428" y="618567"/>
                  <a:pt x="1710065" y="624296"/>
                </a:cubicBezTo>
                <a:cubicBezTo>
                  <a:pt x="1713339" y="624296"/>
                  <a:pt x="1719069" y="623887"/>
                  <a:pt x="1727255" y="623069"/>
                </a:cubicBezTo>
                <a:cubicBezTo>
                  <a:pt x="1745263" y="621431"/>
                  <a:pt x="1759178" y="620204"/>
                  <a:pt x="1769001" y="619385"/>
                </a:cubicBezTo>
                <a:cubicBezTo>
                  <a:pt x="1757541" y="606288"/>
                  <a:pt x="1746490" y="593191"/>
                  <a:pt x="1735849" y="580094"/>
                </a:cubicBezTo>
                <a:cubicBezTo>
                  <a:pt x="1735030" y="578457"/>
                  <a:pt x="1734622" y="577639"/>
                  <a:pt x="1734622" y="577639"/>
                </a:cubicBezTo>
                <a:cubicBezTo>
                  <a:pt x="1735439" y="576820"/>
                  <a:pt x="1737076" y="576411"/>
                  <a:pt x="1739533" y="576411"/>
                </a:cubicBezTo>
                <a:close/>
                <a:moveTo>
                  <a:pt x="3963836" y="221010"/>
                </a:moveTo>
                <a:cubicBezTo>
                  <a:pt x="3965473" y="220191"/>
                  <a:pt x="3968338" y="220191"/>
                  <a:pt x="3972430" y="221010"/>
                </a:cubicBezTo>
                <a:cubicBezTo>
                  <a:pt x="4007628" y="228377"/>
                  <a:pt x="4026046" y="238608"/>
                  <a:pt x="4027683" y="251705"/>
                </a:cubicBezTo>
                <a:cubicBezTo>
                  <a:pt x="4026864" y="259891"/>
                  <a:pt x="4021134" y="264393"/>
                  <a:pt x="4010493" y="265212"/>
                </a:cubicBezTo>
                <a:cubicBezTo>
                  <a:pt x="4003126" y="266030"/>
                  <a:pt x="3997806" y="262756"/>
                  <a:pt x="3994531" y="255389"/>
                </a:cubicBezTo>
                <a:cubicBezTo>
                  <a:pt x="3989620" y="247203"/>
                  <a:pt x="3980207" y="237790"/>
                  <a:pt x="3966291" y="227149"/>
                </a:cubicBezTo>
                <a:cubicBezTo>
                  <a:pt x="3963836" y="224693"/>
                  <a:pt x="3963017" y="222647"/>
                  <a:pt x="3963836" y="221010"/>
                </a:cubicBezTo>
                <a:close/>
                <a:moveTo>
                  <a:pt x="5669666" y="196453"/>
                </a:moveTo>
                <a:cubicBezTo>
                  <a:pt x="5666392" y="197271"/>
                  <a:pt x="5663118" y="197681"/>
                  <a:pt x="5659844" y="197681"/>
                </a:cubicBezTo>
                <a:cubicBezTo>
                  <a:pt x="5660662" y="200955"/>
                  <a:pt x="5661481" y="206685"/>
                  <a:pt x="5662300" y="214870"/>
                </a:cubicBezTo>
                <a:cubicBezTo>
                  <a:pt x="5663937" y="222237"/>
                  <a:pt x="5664755" y="227967"/>
                  <a:pt x="5664755" y="232060"/>
                </a:cubicBezTo>
                <a:cubicBezTo>
                  <a:pt x="5668029" y="231241"/>
                  <a:pt x="5672122" y="230832"/>
                  <a:pt x="5677033" y="230832"/>
                </a:cubicBezTo>
                <a:cubicBezTo>
                  <a:pt x="5677033" y="229195"/>
                  <a:pt x="5676624" y="226739"/>
                  <a:pt x="5675806" y="223465"/>
                </a:cubicBezTo>
                <a:cubicBezTo>
                  <a:pt x="5675806" y="220191"/>
                  <a:pt x="5675396" y="217736"/>
                  <a:pt x="5674578" y="216098"/>
                </a:cubicBezTo>
                <a:cubicBezTo>
                  <a:pt x="5674578" y="215280"/>
                  <a:pt x="5674578" y="214461"/>
                  <a:pt x="5674578" y="213643"/>
                </a:cubicBezTo>
                <a:cubicBezTo>
                  <a:pt x="5673759" y="208731"/>
                  <a:pt x="5672122" y="203001"/>
                  <a:pt x="5669666" y="196453"/>
                </a:cubicBezTo>
                <a:close/>
                <a:moveTo>
                  <a:pt x="5706501" y="192769"/>
                </a:moveTo>
                <a:cubicBezTo>
                  <a:pt x="5704046" y="193588"/>
                  <a:pt x="5701999" y="193997"/>
                  <a:pt x="5700362" y="193997"/>
                </a:cubicBezTo>
                <a:cubicBezTo>
                  <a:pt x="5702818" y="197271"/>
                  <a:pt x="5703636" y="200955"/>
                  <a:pt x="5702818" y="205048"/>
                </a:cubicBezTo>
                <a:cubicBezTo>
                  <a:pt x="5702818" y="205048"/>
                  <a:pt x="5702818" y="205866"/>
                  <a:pt x="5702818" y="207504"/>
                </a:cubicBezTo>
                <a:cubicBezTo>
                  <a:pt x="5701999" y="215689"/>
                  <a:pt x="5701999" y="222647"/>
                  <a:pt x="5702818" y="228377"/>
                </a:cubicBezTo>
                <a:cubicBezTo>
                  <a:pt x="5705274" y="228377"/>
                  <a:pt x="5708138" y="228377"/>
                  <a:pt x="5711413" y="228377"/>
                </a:cubicBezTo>
                <a:cubicBezTo>
                  <a:pt x="5711413" y="225102"/>
                  <a:pt x="5711822" y="220600"/>
                  <a:pt x="5712640" y="214870"/>
                </a:cubicBezTo>
                <a:cubicBezTo>
                  <a:pt x="5712640" y="209140"/>
                  <a:pt x="5712640" y="205048"/>
                  <a:pt x="5712640" y="202592"/>
                </a:cubicBezTo>
                <a:cubicBezTo>
                  <a:pt x="5712640" y="198499"/>
                  <a:pt x="5712640" y="195225"/>
                  <a:pt x="5712640" y="192769"/>
                </a:cubicBezTo>
                <a:cubicBezTo>
                  <a:pt x="5711822" y="192769"/>
                  <a:pt x="5709776" y="192769"/>
                  <a:pt x="5706501" y="192769"/>
                </a:cubicBezTo>
                <a:close/>
                <a:moveTo>
                  <a:pt x="5747020" y="189086"/>
                </a:moveTo>
                <a:cubicBezTo>
                  <a:pt x="5745383" y="189905"/>
                  <a:pt x="5742927" y="190314"/>
                  <a:pt x="5739653" y="190314"/>
                </a:cubicBezTo>
                <a:cubicBezTo>
                  <a:pt x="5742927" y="193588"/>
                  <a:pt x="5743745" y="198090"/>
                  <a:pt x="5742108" y="203820"/>
                </a:cubicBezTo>
                <a:cubicBezTo>
                  <a:pt x="5739653" y="209550"/>
                  <a:pt x="5737606" y="217326"/>
                  <a:pt x="5735969" y="227149"/>
                </a:cubicBezTo>
                <a:cubicBezTo>
                  <a:pt x="5737606" y="226330"/>
                  <a:pt x="5739653" y="225921"/>
                  <a:pt x="5742108" y="225921"/>
                </a:cubicBezTo>
                <a:cubicBezTo>
                  <a:pt x="5744565" y="225921"/>
                  <a:pt x="5746201" y="225921"/>
                  <a:pt x="5747020" y="225921"/>
                </a:cubicBezTo>
                <a:cubicBezTo>
                  <a:pt x="5747020" y="225102"/>
                  <a:pt x="5747430" y="223465"/>
                  <a:pt x="5748247" y="221010"/>
                </a:cubicBezTo>
                <a:cubicBezTo>
                  <a:pt x="5749885" y="213643"/>
                  <a:pt x="5751522" y="204639"/>
                  <a:pt x="5753159" y="193997"/>
                </a:cubicBezTo>
                <a:cubicBezTo>
                  <a:pt x="5753977" y="190723"/>
                  <a:pt x="5751932" y="189086"/>
                  <a:pt x="5747020" y="189086"/>
                </a:cubicBezTo>
                <a:close/>
                <a:moveTo>
                  <a:pt x="2721538" y="185402"/>
                </a:moveTo>
                <a:cubicBezTo>
                  <a:pt x="2723993" y="184584"/>
                  <a:pt x="2725630" y="184584"/>
                  <a:pt x="2726450" y="185402"/>
                </a:cubicBezTo>
                <a:cubicBezTo>
                  <a:pt x="2726450" y="187040"/>
                  <a:pt x="2725630" y="188677"/>
                  <a:pt x="2723993" y="190314"/>
                </a:cubicBezTo>
                <a:cubicBezTo>
                  <a:pt x="2719082" y="196044"/>
                  <a:pt x="2707622" y="207913"/>
                  <a:pt x="2689614" y="225921"/>
                </a:cubicBezTo>
                <a:cubicBezTo>
                  <a:pt x="2684703" y="230014"/>
                  <a:pt x="2678973" y="235744"/>
                  <a:pt x="2672425" y="243111"/>
                </a:cubicBezTo>
                <a:cubicBezTo>
                  <a:pt x="2669969" y="245566"/>
                  <a:pt x="2668332" y="247203"/>
                  <a:pt x="2667513" y="248022"/>
                </a:cubicBezTo>
                <a:cubicBezTo>
                  <a:pt x="2662603" y="251296"/>
                  <a:pt x="2657281" y="251296"/>
                  <a:pt x="2651552" y="248022"/>
                </a:cubicBezTo>
                <a:cubicBezTo>
                  <a:pt x="2640092" y="240655"/>
                  <a:pt x="2633134" y="232879"/>
                  <a:pt x="2630678" y="224693"/>
                </a:cubicBezTo>
                <a:cubicBezTo>
                  <a:pt x="2629860" y="218144"/>
                  <a:pt x="2631088" y="214870"/>
                  <a:pt x="2634362" y="214870"/>
                </a:cubicBezTo>
                <a:cubicBezTo>
                  <a:pt x="2641729" y="214870"/>
                  <a:pt x="2650733" y="212415"/>
                  <a:pt x="2661374" y="207504"/>
                </a:cubicBezTo>
                <a:cubicBezTo>
                  <a:pt x="2687569" y="198499"/>
                  <a:pt x="2707622" y="191132"/>
                  <a:pt x="2721538" y="185402"/>
                </a:cubicBezTo>
                <a:close/>
                <a:moveTo>
                  <a:pt x="3349585" y="175580"/>
                </a:moveTo>
                <a:cubicBezTo>
                  <a:pt x="3349585" y="174761"/>
                  <a:pt x="3351222" y="174761"/>
                  <a:pt x="3354496" y="175580"/>
                </a:cubicBezTo>
                <a:cubicBezTo>
                  <a:pt x="3365137" y="176398"/>
                  <a:pt x="3377416" y="179672"/>
                  <a:pt x="3391331" y="185402"/>
                </a:cubicBezTo>
                <a:cubicBezTo>
                  <a:pt x="3396242" y="187040"/>
                  <a:pt x="3399517" y="191951"/>
                  <a:pt x="3401154" y="200136"/>
                </a:cubicBezTo>
                <a:cubicBezTo>
                  <a:pt x="3401154" y="207504"/>
                  <a:pt x="3398698" y="214461"/>
                  <a:pt x="3393787" y="221010"/>
                </a:cubicBezTo>
                <a:cubicBezTo>
                  <a:pt x="3388875" y="224283"/>
                  <a:pt x="3383555" y="223874"/>
                  <a:pt x="3377825" y="219782"/>
                </a:cubicBezTo>
                <a:cubicBezTo>
                  <a:pt x="3368002" y="210778"/>
                  <a:pt x="3358589" y="197681"/>
                  <a:pt x="3349585" y="180491"/>
                </a:cubicBezTo>
                <a:cubicBezTo>
                  <a:pt x="3348766" y="178035"/>
                  <a:pt x="3348766" y="176398"/>
                  <a:pt x="3349585" y="175580"/>
                </a:cubicBezTo>
                <a:close/>
                <a:moveTo>
                  <a:pt x="6340397" y="174352"/>
                </a:moveTo>
                <a:cubicBezTo>
                  <a:pt x="6353494" y="175171"/>
                  <a:pt x="6364135" y="179263"/>
                  <a:pt x="6372322" y="186630"/>
                </a:cubicBezTo>
                <a:cubicBezTo>
                  <a:pt x="6375595" y="189905"/>
                  <a:pt x="6376005" y="193588"/>
                  <a:pt x="6373549" y="197681"/>
                </a:cubicBezTo>
                <a:cubicBezTo>
                  <a:pt x="6373549" y="198499"/>
                  <a:pt x="6373549" y="199727"/>
                  <a:pt x="6373549" y="201364"/>
                </a:cubicBezTo>
                <a:cubicBezTo>
                  <a:pt x="6372730" y="203820"/>
                  <a:pt x="6372322" y="205457"/>
                  <a:pt x="6372322" y="206275"/>
                </a:cubicBezTo>
                <a:cubicBezTo>
                  <a:pt x="6373958" y="205457"/>
                  <a:pt x="6376005" y="205048"/>
                  <a:pt x="6378460" y="205048"/>
                </a:cubicBezTo>
                <a:cubicBezTo>
                  <a:pt x="6380916" y="204229"/>
                  <a:pt x="6382962" y="203820"/>
                  <a:pt x="6384599" y="203820"/>
                </a:cubicBezTo>
                <a:cubicBezTo>
                  <a:pt x="6387874" y="202183"/>
                  <a:pt x="6391558" y="202183"/>
                  <a:pt x="6395650" y="203820"/>
                </a:cubicBezTo>
                <a:cubicBezTo>
                  <a:pt x="6400562" y="206275"/>
                  <a:pt x="6404245" y="210369"/>
                  <a:pt x="6406700" y="216098"/>
                </a:cubicBezTo>
                <a:cubicBezTo>
                  <a:pt x="6410794" y="223465"/>
                  <a:pt x="6409157" y="227558"/>
                  <a:pt x="6401790" y="228377"/>
                </a:cubicBezTo>
                <a:cubicBezTo>
                  <a:pt x="6397696" y="228377"/>
                  <a:pt x="6391558" y="228786"/>
                  <a:pt x="6383372" y="229604"/>
                </a:cubicBezTo>
                <a:cubicBezTo>
                  <a:pt x="6377642" y="229604"/>
                  <a:pt x="6373549" y="229604"/>
                  <a:pt x="6371093" y="229604"/>
                </a:cubicBezTo>
                <a:cubicBezTo>
                  <a:pt x="6371093" y="234516"/>
                  <a:pt x="6370684" y="239836"/>
                  <a:pt x="6369865" y="245566"/>
                </a:cubicBezTo>
                <a:cubicBezTo>
                  <a:pt x="6372322" y="245566"/>
                  <a:pt x="6374777" y="245566"/>
                  <a:pt x="6377232" y="245566"/>
                </a:cubicBezTo>
                <a:cubicBezTo>
                  <a:pt x="6379689" y="245566"/>
                  <a:pt x="6382554" y="245157"/>
                  <a:pt x="6385827" y="244338"/>
                </a:cubicBezTo>
                <a:cubicBezTo>
                  <a:pt x="6394831" y="244338"/>
                  <a:pt x="6401380" y="243520"/>
                  <a:pt x="6405472" y="241883"/>
                </a:cubicBezTo>
                <a:cubicBezTo>
                  <a:pt x="6413659" y="241883"/>
                  <a:pt x="6419798" y="242292"/>
                  <a:pt x="6423891" y="243111"/>
                </a:cubicBezTo>
                <a:cubicBezTo>
                  <a:pt x="6431258" y="246384"/>
                  <a:pt x="6437397" y="251296"/>
                  <a:pt x="6442307" y="257844"/>
                </a:cubicBezTo>
                <a:cubicBezTo>
                  <a:pt x="6443945" y="266030"/>
                  <a:pt x="6441080" y="270123"/>
                  <a:pt x="6433713" y="270123"/>
                </a:cubicBezTo>
                <a:cubicBezTo>
                  <a:pt x="6414067" y="266849"/>
                  <a:pt x="6390738" y="266030"/>
                  <a:pt x="6363726" y="267667"/>
                </a:cubicBezTo>
                <a:cubicBezTo>
                  <a:pt x="6339988" y="268486"/>
                  <a:pt x="6317069" y="271351"/>
                  <a:pt x="6294968" y="276262"/>
                </a:cubicBezTo>
                <a:cubicBezTo>
                  <a:pt x="6289238" y="277081"/>
                  <a:pt x="6280643" y="270123"/>
                  <a:pt x="6269183" y="255389"/>
                </a:cubicBezTo>
                <a:cubicBezTo>
                  <a:pt x="6268365" y="253752"/>
                  <a:pt x="6267956" y="252524"/>
                  <a:pt x="6267956" y="251705"/>
                </a:cubicBezTo>
                <a:cubicBezTo>
                  <a:pt x="6268774" y="251705"/>
                  <a:pt x="6270411" y="251705"/>
                  <a:pt x="6272867" y="251705"/>
                </a:cubicBezTo>
                <a:cubicBezTo>
                  <a:pt x="6281052" y="251705"/>
                  <a:pt x="6290466" y="251705"/>
                  <a:pt x="6301107" y="251705"/>
                </a:cubicBezTo>
                <a:cubicBezTo>
                  <a:pt x="6315022" y="250068"/>
                  <a:pt x="6327710" y="248840"/>
                  <a:pt x="6339170" y="248022"/>
                </a:cubicBezTo>
                <a:cubicBezTo>
                  <a:pt x="6339170" y="242292"/>
                  <a:pt x="6339170" y="236971"/>
                  <a:pt x="6339170" y="232060"/>
                </a:cubicBezTo>
                <a:cubicBezTo>
                  <a:pt x="6335077" y="232879"/>
                  <a:pt x="6330575" y="233288"/>
                  <a:pt x="6325663" y="233288"/>
                </a:cubicBezTo>
                <a:cubicBezTo>
                  <a:pt x="6319115" y="234106"/>
                  <a:pt x="6312157" y="228786"/>
                  <a:pt x="6304790" y="217326"/>
                </a:cubicBezTo>
                <a:cubicBezTo>
                  <a:pt x="6303153" y="214052"/>
                  <a:pt x="6304381" y="212006"/>
                  <a:pt x="6308474" y="211187"/>
                </a:cubicBezTo>
                <a:cubicBezTo>
                  <a:pt x="6317478" y="211187"/>
                  <a:pt x="6323208" y="210778"/>
                  <a:pt x="6325663" y="209959"/>
                </a:cubicBezTo>
                <a:cubicBezTo>
                  <a:pt x="6330575" y="209959"/>
                  <a:pt x="6335077" y="209550"/>
                  <a:pt x="6339170" y="208731"/>
                </a:cubicBezTo>
                <a:cubicBezTo>
                  <a:pt x="6339170" y="207913"/>
                  <a:pt x="6339170" y="207504"/>
                  <a:pt x="6339170" y="207504"/>
                </a:cubicBezTo>
                <a:cubicBezTo>
                  <a:pt x="6338352" y="206685"/>
                  <a:pt x="6337942" y="206275"/>
                  <a:pt x="6337942" y="206275"/>
                </a:cubicBezTo>
                <a:cubicBezTo>
                  <a:pt x="6337942" y="198090"/>
                  <a:pt x="6336714" y="190314"/>
                  <a:pt x="6334258" y="182947"/>
                </a:cubicBezTo>
                <a:cubicBezTo>
                  <a:pt x="6333440" y="177217"/>
                  <a:pt x="6335486" y="174352"/>
                  <a:pt x="6340397" y="174352"/>
                </a:cubicBezTo>
                <a:close/>
                <a:moveTo>
                  <a:pt x="5398614" y="165757"/>
                </a:moveTo>
                <a:cubicBezTo>
                  <a:pt x="5396976" y="165757"/>
                  <a:pt x="5394521" y="166166"/>
                  <a:pt x="5391247" y="166985"/>
                </a:cubicBezTo>
                <a:cubicBezTo>
                  <a:pt x="5387154" y="166985"/>
                  <a:pt x="5384289" y="167394"/>
                  <a:pt x="5382652" y="168213"/>
                </a:cubicBezTo>
                <a:cubicBezTo>
                  <a:pt x="5381833" y="168213"/>
                  <a:pt x="5380605" y="168213"/>
                  <a:pt x="5378968" y="168213"/>
                </a:cubicBezTo>
                <a:cubicBezTo>
                  <a:pt x="5378968" y="169850"/>
                  <a:pt x="5377740" y="171487"/>
                  <a:pt x="5375285" y="173124"/>
                </a:cubicBezTo>
                <a:cubicBezTo>
                  <a:pt x="5367918" y="177217"/>
                  <a:pt x="5360551" y="180491"/>
                  <a:pt x="5353184" y="182947"/>
                </a:cubicBezTo>
                <a:cubicBezTo>
                  <a:pt x="5353184" y="200136"/>
                  <a:pt x="5352775" y="217326"/>
                  <a:pt x="5351956" y="234516"/>
                </a:cubicBezTo>
                <a:cubicBezTo>
                  <a:pt x="5352775" y="234516"/>
                  <a:pt x="5353184" y="234516"/>
                  <a:pt x="5353184" y="234516"/>
                </a:cubicBezTo>
                <a:cubicBezTo>
                  <a:pt x="5376922" y="219782"/>
                  <a:pt x="5392065" y="196862"/>
                  <a:pt x="5398614" y="165757"/>
                </a:cubicBezTo>
                <a:close/>
                <a:moveTo>
                  <a:pt x="9265205" y="163302"/>
                </a:moveTo>
                <a:cubicBezTo>
                  <a:pt x="9257019" y="165757"/>
                  <a:pt x="9246787" y="167394"/>
                  <a:pt x="9234509" y="168213"/>
                </a:cubicBezTo>
                <a:cubicBezTo>
                  <a:pt x="9233690" y="168213"/>
                  <a:pt x="9232462" y="168213"/>
                  <a:pt x="9230825" y="168213"/>
                </a:cubicBezTo>
                <a:cubicBezTo>
                  <a:pt x="9230825" y="170669"/>
                  <a:pt x="9230825" y="174352"/>
                  <a:pt x="9230825" y="179263"/>
                </a:cubicBezTo>
                <a:cubicBezTo>
                  <a:pt x="9231644" y="186630"/>
                  <a:pt x="9232053" y="192360"/>
                  <a:pt x="9232053" y="196453"/>
                </a:cubicBezTo>
                <a:cubicBezTo>
                  <a:pt x="9236965" y="195634"/>
                  <a:pt x="9241057" y="193997"/>
                  <a:pt x="9244332" y="191542"/>
                </a:cubicBezTo>
                <a:cubicBezTo>
                  <a:pt x="9250880" y="189086"/>
                  <a:pt x="9257838" y="189086"/>
                  <a:pt x="9265205" y="191542"/>
                </a:cubicBezTo>
                <a:cubicBezTo>
                  <a:pt x="9265205" y="183356"/>
                  <a:pt x="9265205" y="173943"/>
                  <a:pt x="9265205" y="163302"/>
                </a:cubicBezTo>
                <a:close/>
                <a:moveTo>
                  <a:pt x="6969680" y="163302"/>
                </a:moveTo>
                <a:cubicBezTo>
                  <a:pt x="6961494" y="165757"/>
                  <a:pt x="6951262" y="167394"/>
                  <a:pt x="6938984" y="168213"/>
                </a:cubicBezTo>
                <a:cubicBezTo>
                  <a:pt x="6938166" y="168213"/>
                  <a:pt x="6936938" y="168213"/>
                  <a:pt x="6935301" y="168213"/>
                </a:cubicBezTo>
                <a:cubicBezTo>
                  <a:pt x="6935301" y="170669"/>
                  <a:pt x="6935301" y="174352"/>
                  <a:pt x="6935301" y="179263"/>
                </a:cubicBezTo>
                <a:cubicBezTo>
                  <a:pt x="6936119" y="186630"/>
                  <a:pt x="6936528" y="192360"/>
                  <a:pt x="6936528" y="196453"/>
                </a:cubicBezTo>
                <a:cubicBezTo>
                  <a:pt x="6941440" y="195634"/>
                  <a:pt x="6945533" y="193997"/>
                  <a:pt x="6948807" y="191542"/>
                </a:cubicBezTo>
                <a:cubicBezTo>
                  <a:pt x="6955355" y="189086"/>
                  <a:pt x="6962313" y="189086"/>
                  <a:pt x="6969680" y="191542"/>
                </a:cubicBezTo>
                <a:cubicBezTo>
                  <a:pt x="6969680" y="183356"/>
                  <a:pt x="6969680" y="173943"/>
                  <a:pt x="6969680" y="163302"/>
                </a:cubicBezTo>
                <a:close/>
                <a:moveTo>
                  <a:pt x="3702605" y="163302"/>
                </a:moveTo>
                <a:cubicBezTo>
                  <a:pt x="3694420" y="165757"/>
                  <a:pt x="3684188" y="167394"/>
                  <a:pt x="3671909" y="168213"/>
                </a:cubicBezTo>
                <a:cubicBezTo>
                  <a:pt x="3671091" y="168213"/>
                  <a:pt x="3669863" y="168213"/>
                  <a:pt x="3668226" y="168213"/>
                </a:cubicBezTo>
                <a:cubicBezTo>
                  <a:pt x="3668226" y="170669"/>
                  <a:pt x="3668226" y="174352"/>
                  <a:pt x="3668226" y="179263"/>
                </a:cubicBezTo>
                <a:cubicBezTo>
                  <a:pt x="3669044" y="186630"/>
                  <a:pt x="3669454" y="192360"/>
                  <a:pt x="3669454" y="196453"/>
                </a:cubicBezTo>
                <a:cubicBezTo>
                  <a:pt x="3674365" y="195634"/>
                  <a:pt x="3678458" y="193997"/>
                  <a:pt x="3681732" y="191542"/>
                </a:cubicBezTo>
                <a:cubicBezTo>
                  <a:pt x="3688280" y="189086"/>
                  <a:pt x="3695238" y="189086"/>
                  <a:pt x="3702605" y="191542"/>
                </a:cubicBezTo>
                <a:cubicBezTo>
                  <a:pt x="3702605" y="183356"/>
                  <a:pt x="3702605" y="173943"/>
                  <a:pt x="3702605" y="163302"/>
                </a:cubicBezTo>
                <a:close/>
                <a:moveTo>
                  <a:pt x="6644602" y="160846"/>
                </a:moveTo>
                <a:cubicBezTo>
                  <a:pt x="6639691" y="161664"/>
                  <a:pt x="6634370" y="163302"/>
                  <a:pt x="6628640" y="165757"/>
                </a:cubicBezTo>
                <a:cubicBezTo>
                  <a:pt x="6629459" y="173124"/>
                  <a:pt x="6629868" y="182537"/>
                  <a:pt x="6629868" y="193997"/>
                </a:cubicBezTo>
                <a:cubicBezTo>
                  <a:pt x="6631505" y="193179"/>
                  <a:pt x="6633961" y="192360"/>
                  <a:pt x="6637235" y="191542"/>
                </a:cubicBezTo>
                <a:cubicBezTo>
                  <a:pt x="6639691" y="190723"/>
                  <a:pt x="6641737" y="190314"/>
                  <a:pt x="6643374" y="190314"/>
                </a:cubicBezTo>
                <a:cubicBezTo>
                  <a:pt x="6643374" y="186221"/>
                  <a:pt x="6643784" y="180491"/>
                  <a:pt x="6644602" y="173124"/>
                </a:cubicBezTo>
                <a:cubicBezTo>
                  <a:pt x="6644602" y="167394"/>
                  <a:pt x="6644602" y="163302"/>
                  <a:pt x="6644602" y="160846"/>
                </a:cubicBezTo>
                <a:close/>
                <a:moveTo>
                  <a:pt x="5326171" y="152251"/>
                </a:moveTo>
                <a:cubicBezTo>
                  <a:pt x="5320442" y="153070"/>
                  <a:pt x="5314712" y="154707"/>
                  <a:pt x="5308982" y="157162"/>
                </a:cubicBezTo>
                <a:cubicBezTo>
                  <a:pt x="5308982" y="160436"/>
                  <a:pt x="5308573" y="164939"/>
                  <a:pt x="5307754" y="170669"/>
                </a:cubicBezTo>
                <a:cubicBezTo>
                  <a:pt x="5307754" y="175580"/>
                  <a:pt x="5307754" y="178854"/>
                  <a:pt x="5307754" y="180491"/>
                </a:cubicBezTo>
                <a:cubicBezTo>
                  <a:pt x="5314302" y="178854"/>
                  <a:pt x="5320442" y="177626"/>
                  <a:pt x="5326171" y="176808"/>
                </a:cubicBezTo>
                <a:cubicBezTo>
                  <a:pt x="5326171" y="169441"/>
                  <a:pt x="5326171" y="161255"/>
                  <a:pt x="5326171" y="152251"/>
                </a:cubicBezTo>
                <a:close/>
                <a:moveTo>
                  <a:pt x="1438715" y="147339"/>
                </a:moveTo>
                <a:cubicBezTo>
                  <a:pt x="1435441" y="147339"/>
                  <a:pt x="1430529" y="147749"/>
                  <a:pt x="1423981" y="148568"/>
                </a:cubicBezTo>
                <a:cubicBezTo>
                  <a:pt x="1416614" y="148568"/>
                  <a:pt x="1411292" y="148976"/>
                  <a:pt x="1408019" y="149795"/>
                </a:cubicBezTo>
                <a:cubicBezTo>
                  <a:pt x="1415385" y="153070"/>
                  <a:pt x="1422344" y="158799"/>
                  <a:pt x="1428892" y="166985"/>
                </a:cubicBezTo>
                <a:cubicBezTo>
                  <a:pt x="1432985" y="174352"/>
                  <a:pt x="1432576" y="179672"/>
                  <a:pt x="1427665" y="182947"/>
                </a:cubicBezTo>
                <a:cubicBezTo>
                  <a:pt x="1430120" y="183765"/>
                  <a:pt x="1433394" y="185812"/>
                  <a:pt x="1437488" y="189086"/>
                </a:cubicBezTo>
                <a:cubicBezTo>
                  <a:pt x="1439125" y="190723"/>
                  <a:pt x="1440352" y="191951"/>
                  <a:pt x="1441170" y="192769"/>
                </a:cubicBezTo>
                <a:cubicBezTo>
                  <a:pt x="1441170" y="188677"/>
                  <a:pt x="1441170" y="184175"/>
                  <a:pt x="1441170" y="179263"/>
                </a:cubicBezTo>
                <a:cubicBezTo>
                  <a:pt x="1442808" y="163711"/>
                  <a:pt x="1442399" y="153479"/>
                  <a:pt x="1439943" y="148568"/>
                </a:cubicBezTo>
                <a:cubicBezTo>
                  <a:pt x="1439125" y="147749"/>
                  <a:pt x="1438715" y="147339"/>
                  <a:pt x="1438715" y="147339"/>
                </a:cubicBezTo>
                <a:close/>
                <a:moveTo>
                  <a:pt x="3055510" y="142429"/>
                </a:moveTo>
                <a:cubicBezTo>
                  <a:pt x="3058170" y="142429"/>
                  <a:pt x="3060933" y="143247"/>
                  <a:pt x="3063798" y="144884"/>
                </a:cubicBezTo>
                <a:cubicBezTo>
                  <a:pt x="3064616" y="144884"/>
                  <a:pt x="3065435" y="145293"/>
                  <a:pt x="3066253" y="146112"/>
                </a:cubicBezTo>
                <a:cubicBezTo>
                  <a:pt x="3076076" y="151841"/>
                  <a:pt x="3081806" y="156344"/>
                  <a:pt x="3083443" y="159618"/>
                </a:cubicBezTo>
                <a:cubicBezTo>
                  <a:pt x="3086717" y="166985"/>
                  <a:pt x="3085489" y="172306"/>
                  <a:pt x="3079759" y="175580"/>
                </a:cubicBezTo>
                <a:cubicBezTo>
                  <a:pt x="3069118" y="183765"/>
                  <a:pt x="3058477" y="193179"/>
                  <a:pt x="3047836" y="203820"/>
                </a:cubicBezTo>
                <a:cubicBezTo>
                  <a:pt x="3048654" y="204639"/>
                  <a:pt x="3049473" y="205048"/>
                  <a:pt x="3050291" y="205048"/>
                </a:cubicBezTo>
                <a:cubicBezTo>
                  <a:pt x="3061751" y="212415"/>
                  <a:pt x="3064207" y="223874"/>
                  <a:pt x="3057658" y="239427"/>
                </a:cubicBezTo>
                <a:cubicBezTo>
                  <a:pt x="3052747" y="247613"/>
                  <a:pt x="3045789" y="248022"/>
                  <a:pt x="3036785" y="240655"/>
                </a:cubicBezTo>
                <a:cubicBezTo>
                  <a:pt x="3026963" y="233288"/>
                  <a:pt x="3015503" y="218144"/>
                  <a:pt x="3002406" y="195225"/>
                </a:cubicBezTo>
                <a:cubicBezTo>
                  <a:pt x="3001587" y="193588"/>
                  <a:pt x="3000769" y="192360"/>
                  <a:pt x="2999950" y="191542"/>
                </a:cubicBezTo>
                <a:cubicBezTo>
                  <a:pt x="2999132" y="190723"/>
                  <a:pt x="2999132" y="189495"/>
                  <a:pt x="2999950" y="187858"/>
                </a:cubicBezTo>
                <a:cubicBezTo>
                  <a:pt x="3000769" y="187040"/>
                  <a:pt x="3001997" y="187040"/>
                  <a:pt x="3003634" y="187858"/>
                </a:cubicBezTo>
                <a:cubicBezTo>
                  <a:pt x="3013456" y="189495"/>
                  <a:pt x="3023279" y="192360"/>
                  <a:pt x="3033102" y="196453"/>
                </a:cubicBezTo>
                <a:cubicBezTo>
                  <a:pt x="3033920" y="193997"/>
                  <a:pt x="3035148" y="190723"/>
                  <a:pt x="3036785" y="186630"/>
                </a:cubicBezTo>
                <a:cubicBezTo>
                  <a:pt x="3038422" y="181719"/>
                  <a:pt x="3039650" y="178445"/>
                  <a:pt x="3040469" y="176808"/>
                </a:cubicBezTo>
                <a:cubicBezTo>
                  <a:pt x="3041287" y="174352"/>
                  <a:pt x="3041287" y="172715"/>
                  <a:pt x="3040469" y="171896"/>
                </a:cubicBezTo>
                <a:cubicBezTo>
                  <a:pt x="3040469" y="171077"/>
                  <a:pt x="3039650" y="171077"/>
                  <a:pt x="3038013" y="171896"/>
                </a:cubicBezTo>
                <a:cubicBezTo>
                  <a:pt x="3034739" y="172715"/>
                  <a:pt x="3030646" y="174352"/>
                  <a:pt x="3025735" y="176808"/>
                </a:cubicBezTo>
                <a:cubicBezTo>
                  <a:pt x="3020823" y="178445"/>
                  <a:pt x="3016731" y="180082"/>
                  <a:pt x="3013456" y="181719"/>
                </a:cubicBezTo>
                <a:cubicBezTo>
                  <a:pt x="3010182" y="182537"/>
                  <a:pt x="3007317" y="181719"/>
                  <a:pt x="3004862" y="179263"/>
                </a:cubicBezTo>
                <a:cubicBezTo>
                  <a:pt x="3004862" y="180082"/>
                  <a:pt x="3004452" y="180082"/>
                  <a:pt x="3003634" y="179263"/>
                </a:cubicBezTo>
                <a:cubicBezTo>
                  <a:pt x="2998722" y="175989"/>
                  <a:pt x="2994630" y="171896"/>
                  <a:pt x="2991355" y="166985"/>
                </a:cubicBezTo>
                <a:cubicBezTo>
                  <a:pt x="2988900" y="162074"/>
                  <a:pt x="2990128" y="159209"/>
                  <a:pt x="2995039" y="158390"/>
                </a:cubicBezTo>
                <a:cubicBezTo>
                  <a:pt x="2999950" y="157572"/>
                  <a:pt x="3008136" y="156344"/>
                  <a:pt x="3019596" y="154707"/>
                </a:cubicBezTo>
                <a:cubicBezTo>
                  <a:pt x="3026144" y="153070"/>
                  <a:pt x="3035557" y="149795"/>
                  <a:pt x="3047836" y="144884"/>
                </a:cubicBezTo>
                <a:cubicBezTo>
                  <a:pt x="3050291" y="143247"/>
                  <a:pt x="3052849" y="142429"/>
                  <a:pt x="3055510" y="142429"/>
                </a:cubicBezTo>
                <a:close/>
                <a:moveTo>
                  <a:pt x="6373549" y="133834"/>
                </a:moveTo>
                <a:cubicBezTo>
                  <a:pt x="6362908" y="135471"/>
                  <a:pt x="6351039" y="136289"/>
                  <a:pt x="6337942" y="136289"/>
                </a:cubicBezTo>
                <a:cubicBezTo>
                  <a:pt x="6337942" y="139563"/>
                  <a:pt x="6337942" y="142838"/>
                  <a:pt x="6337942" y="146112"/>
                </a:cubicBezTo>
                <a:cubicBezTo>
                  <a:pt x="6342035" y="145293"/>
                  <a:pt x="6348174" y="144475"/>
                  <a:pt x="6356359" y="143657"/>
                </a:cubicBezTo>
                <a:cubicBezTo>
                  <a:pt x="6363726" y="142838"/>
                  <a:pt x="6369457" y="142429"/>
                  <a:pt x="6373549" y="142429"/>
                </a:cubicBezTo>
                <a:cubicBezTo>
                  <a:pt x="6373549" y="139154"/>
                  <a:pt x="6373549" y="136289"/>
                  <a:pt x="6373549" y="133834"/>
                </a:cubicBezTo>
                <a:close/>
                <a:moveTo>
                  <a:pt x="3135012" y="133834"/>
                </a:moveTo>
                <a:cubicBezTo>
                  <a:pt x="3144016" y="135471"/>
                  <a:pt x="3153429" y="140791"/>
                  <a:pt x="3163252" y="149795"/>
                </a:cubicBezTo>
                <a:cubicBezTo>
                  <a:pt x="3165708" y="151432"/>
                  <a:pt x="3166526" y="154707"/>
                  <a:pt x="3165708" y="159618"/>
                </a:cubicBezTo>
                <a:cubicBezTo>
                  <a:pt x="3162433" y="165348"/>
                  <a:pt x="3159978" y="173124"/>
                  <a:pt x="3158341" y="182947"/>
                </a:cubicBezTo>
                <a:cubicBezTo>
                  <a:pt x="3155885" y="190314"/>
                  <a:pt x="3153429" y="197681"/>
                  <a:pt x="3150974" y="205048"/>
                </a:cubicBezTo>
                <a:cubicBezTo>
                  <a:pt x="3173893" y="211596"/>
                  <a:pt x="3189036" y="216098"/>
                  <a:pt x="3196403" y="218554"/>
                </a:cubicBezTo>
                <a:cubicBezTo>
                  <a:pt x="3212774" y="225921"/>
                  <a:pt x="3217277" y="238200"/>
                  <a:pt x="3209910" y="255389"/>
                </a:cubicBezTo>
                <a:cubicBezTo>
                  <a:pt x="3204998" y="264393"/>
                  <a:pt x="3198450" y="265621"/>
                  <a:pt x="3190264" y="259072"/>
                </a:cubicBezTo>
                <a:cubicBezTo>
                  <a:pt x="3182897" y="252524"/>
                  <a:pt x="3171028" y="240245"/>
                  <a:pt x="3154657" y="222237"/>
                </a:cubicBezTo>
                <a:cubicBezTo>
                  <a:pt x="3151383" y="218144"/>
                  <a:pt x="3148927" y="215280"/>
                  <a:pt x="3147290" y="213643"/>
                </a:cubicBezTo>
                <a:cubicBezTo>
                  <a:pt x="3142379" y="223465"/>
                  <a:pt x="3134603" y="232469"/>
                  <a:pt x="3123961" y="240655"/>
                </a:cubicBezTo>
                <a:cubicBezTo>
                  <a:pt x="3115776" y="247203"/>
                  <a:pt x="3096949" y="252933"/>
                  <a:pt x="3067481" y="257844"/>
                </a:cubicBezTo>
                <a:cubicBezTo>
                  <a:pt x="3063388" y="258663"/>
                  <a:pt x="3060114" y="259482"/>
                  <a:pt x="3057658" y="260300"/>
                </a:cubicBezTo>
                <a:cubicBezTo>
                  <a:pt x="3055203" y="261119"/>
                  <a:pt x="3053566" y="260710"/>
                  <a:pt x="3052747" y="259072"/>
                </a:cubicBezTo>
                <a:cubicBezTo>
                  <a:pt x="3052747" y="258254"/>
                  <a:pt x="3053975" y="257026"/>
                  <a:pt x="3056431" y="255389"/>
                </a:cubicBezTo>
                <a:cubicBezTo>
                  <a:pt x="3077713" y="245975"/>
                  <a:pt x="3094493" y="234414"/>
                  <a:pt x="3106772" y="220702"/>
                </a:cubicBezTo>
                <a:lnTo>
                  <a:pt x="3114448" y="205048"/>
                </a:lnTo>
                <a:lnTo>
                  <a:pt x="3115366" y="205048"/>
                </a:lnTo>
                <a:cubicBezTo>
                  <a:pt x="3116594" y="204229"/>
                  <a:pt x="3117617" y="201978"/>
                  <a:pt x="3118436" y="198294"/>
                </a:cubicBezTo>
                <a:lnTo>
                  <a:pt x="3118656" y="196465"/>
                </a:lnTo>
                <a:lnTo>
                  <a:pt x="3130100" y="173124"/>
                </a:lnTo>
                <a:cubicBezTo>
                  <a:pt x="3130100" y="171487"/>
                  <a:pt x="3130100" y="169441"/>
                  <a:pt x="3130100" y="166985"/>
                </a:cubicBezTo>
                <a:cubicBezTo>
                  <a:pt x="3131738" y="154707"/>
                  <a:pt x="3131328" y="146521"/>
                  <a:pt x="3128873" y="142429"/>
                </a:cubicBezTo>
                <a:cubicBezTo>
                  <a:pt x="3128054" y="136698"/>
                  <a:pt x="3130100" y="133834"/>
                  <a:pt x="3135012" y="133834"/>
                </a:cubicBezTo>
                <a:close/>
                <a:moveTo>
                  <a:pt x="8994449" y="122784"/>
                </a:moveTo>
                <a:cubicBezTo>
                  <a:pt x="8989538" y="128513"/>
                  <a:pt x="8984626" y="134652"/>
                  <a:pt x="8979715" y="141201"/>
                </a:cubicBezTo>
                <a:cubicBezTo>
                  <a:pt x="8980534" y="142019"/>
                  <a:pt x="8981352" y="142838"/>
                  <a:pt x="8982171" y="143657"/>
                </a:cubicBezTo>
                <a:cubicBezTo>
                  <a:pt x="8984626" y="146930"/>
                  <a:pt x="8984626" y="149386"/>
                  <a:pt x="8982171" y="151023"/>
                </a:cubicBezTo>
                <a:cubicBezTo>
                  <a:pt x="8982989" y="151023"/>
                  <a:pt x="8983808" y="151432"/>
                  <a:pt x="8984626" y="152251"/>
                </a:cubicBezTo>
                <a:cubicBezTo>
                  <a:pt x="8985445" y="152251"/>
                  <a:pt x="8986264" y="152660"/>
                  <a:pt x="8987082" y="153479"/>
                </a:cubicBezTo>
                <a:cubicBezTo>
                  <a:pt x="8991175" y="154297"/>
                  <a:pt x="8994858" y="157572"/>
                  <a:pt x="8998133" y="163302"/>
                </a:cubicBezTo>
                <a:cubicBezTo>
                  <a:pt x="8999770" y="164939"/>
                  <a:pt x="9002225" y="168213"/>
                  <a:pt x="9005500" y="173124"/>
                </a:cubicBezTo>
                <a:cubicBezTo>
                  <a:pt x="9003862" y="169850"/>
                  <a:pt x="9004681" y="170669"/>
                  <a:pt x="9007955" y="175580"/>
                </a:cubicBezTo>
                <a:cubicBezTo>
                  <a:pt x="9011229" y="157572"/>
                  <a:pt x="9012457" y="142838"/>
                  <a:pt x="9011639" y="131378"/>
                </a:cubicBezTo>
                <a:cubicBezTo>
                  <a:pt x="9011639" y="127285"/>
                  <a:pt x="9012048" y="124830"/>
                  <a:pt x="9012867" y="124011"/>
                </a:cubicBezTo>
                <a:lnTo>
                  <a:pt x="9006727" y="125238"/>
                </a:lnTo>
                <a:cubicBezTo>
                  <a:pt x="9001816" y="125238"/>
                  <a:pt x="8997723" y="124420"/>
                  <a:pt x="8994449" y="122784"/>
                </a:cubicBezTo>
                <a:close/>
                <a:moveTo>
                  <a:pt x="9257838" y="114188"/>
                </a:moveTo>
                <a:cubicBezTo>
                  <a:pt x="9248015" y="115007"/>
                  <a:pt x="9238192" y="116235"/>
                  <a:pt x="9228370" y="117871"/>
                </a:cubicBezTo>
                <a:cubicBezTo>
                  <a:pt x="9228370" y="119509"/>
                  <a:pt x="9228779" y="121965"/>
                  <a:pt x="9229598" y="125238"/>
                </a:cubicBezTo>
                <a:cubicBezTo>
                  <a:pt x="9229598" y="128513"/>
                  <a:pt x="9229598" y="130968"/>
                  <a:pt x="9229598" y="132606"/>
                </a:cubicBezTo>
                <a:cubicBezTo>
                  <a:pt x="9229598" y="137517"/>
                  <a:pt x="9229598" y="142019"/>
                  <a:pt x="9229598" y="146112"/>
                </a:cubicBezTo>
                <a:cubicBezTo>
                  <a:pt x="9234509" y="145293"/>
                  <a:pt x="9238192" y="143657"/>
                  <a:pt x="9240648" y="141201"/>
                </a:cubicBezTo>
                <a:cubicBezTo>
                  <a:pt x="9244741" y="138745"/>
                  <a:pt x="9250880" y="139154"/>
                  <a:pt x="9259065" y="142429"/>
                </a:cubicBezTo>
                <a:cubicBezTo>
                  <a:pt x="9260703" y="142429"/>
                  <a:pt x="9262340" y="143247"/>
                  <a:pt x="9263977" y="144884"/>
                </a:cubicBezTo>
                <a:cubicBezTo>
                  <a:pt x="9263977" y="135061"/>
                  <a:pt x="9263568" y="126876"/>
                  <a:pt x="9262749" y="120327"/>
                </a:cubicBezTo>
                <a:cubicBezTo>
                  <a:pt x="9262749" y="116235"/>
                  <a:pt x="9261112" y="114188"/>
                  <a:pt x="9257838" y="114188"/>
                </a:cubicBezTo>
                <a:close/>
                <a:moveTo>
                  <a:pt x="6962313" y="114188"/>
                </a:moveTo>
                <a:cubicBezTo>
                  <a:pt x="6952490" y="115007"/>
                  <a:pt x="6942668" y="116235"/>
                  <a:pt x="6932845" y="117871"/>
                </a:cubicBezTo>
                <a:cubicBezTo>
                  <a:pt x="6932845" y="119509"/>
                  <a:pt x="6933254" y="121965"/>
                  <a:pt x="6934073" y="125238"/>
                </a:cubicBezTo>
                <a:cubicBezTo>
                  <a:pt x="6934073" y="128513"/>
                  <a:pt x="6934073" y="130968"/>
                  <a:pt x="6934073" y="132606"/>
                </a:cubicBezTo>
                <a:cubicBezTo>
                  <a:pt x="6934073" y="137517"/>
                  <a:pt x="6934073" y="142019"/>
                  <a:pt x="6934073" y="146112"/>
                </a:cubicBezTo>
                <a:cubicBezTo>
                  <a:pt x="6938984" y="145293"/>
                  <a:pt x="6942668" y="143657"/>
                  <a:pt x="6945123" y="141201"/>
                </a:cubicBezTo>
                <a:cubicBezTo>
                  <a:pt x="6949216" y="138745"/>
                  <a:pt x="6955355" y="139154"/>
                  <a:pt x="6963541" y="142429"/>
                </a:cubicBezTo>
                <a:cubicBezTo>
                  <a:pt x="6965178" y="142429"/>
                  <a:pt x="6966815" y="143247"/>
                  <a:pt x="6968452" y="144884"/>
                </a:cubicBezTo>
                <a:cubicBezTo>
                  <a:pt x="6968452" y="135061"/>
                  <a:pt x="6968043" y="126876"/>
                  <a:pt x="6967224" y="120327"/>
                </a:cubicBezTo>
                <a:cubicBezTo>
                  <a:pt x="6967224" y="116235"/>
                  <a:pt x="6965587" y="114188"/>
                  <a:pt x="6962313" y="114188"/>
                </a:cubicBezTo>
                <a:close/>
                <a:moveTo>
                  <a:pt x="3695238" y="114188"/>
                </a:moveTo>
                <a:cubicBezTo>
                  <a:pt x="3685415" y="115007"/>
                  <a:pt x="3675593" y="116235"/>
                  <a:pt x="3665770" y="117871"/>
                </a:cubicBezTo>
                <a:cubicBezTo>
                  <a:pt x="3665770" y="119509"/>
                  <a:pt x="3666179" y="121965"/>
                  <a:pt x="3666998" y="125238"/>
                </a:cubicBezTo>
                <a:cubicBezTo>
                  <a:pt x="3666998" y="128513"/>
                  <a:pt x="3666998" y="130968"/>
                  <a:pt x="3666998" y="132606"/>
                </a:cubicBezTo>
                <a:cubicBezTo>
                  <a:pt x="3666998" y="137517"/>
                  <a:pt x="3666998" y="142019"/>
                  <a:pt x="3666998" y="146112"/>
                </a:cubicBezTo>
                <a:cubicBezTo>
                  <a:pt x="3671909" y="145293"/>
                  <a:pt x="3675593" y="143657"/>
                  <a:pt x="3678048" y="141201"/>
                </a:cubicBezTo>
                <a:cubicBezTo>
                  <a:pt x="3682141" y="138745"/>
                  <a:pt x="3688280" y="139154"/>
                  <a:pt x="3696466" y="142429"/>
                </a:cubicBezTo>
                <a:cubicBezTo>
                  <a:pt x="3698103" y="142429"/>
                  <a:pt x="3699740" y="143247"/>
                  <a:pt x="3701377" y="144884"/>
                </a:cubicBezTo>
                <a:cubicBezTo>
                  <a:pt x="3701377" y="135061"/>
                  <a:pt x="3700968" y="126876"/>
                  <a:pt x="3700149" y="120327"/>
                </a:cubicBezTo>
                <a:cubicBezTo>
                  <a:pt x="3700149" y="116235"/>
                  <a:pt x="3698512" y="114188"/>
                  <a:pt x="3695238" y="114188"/>
                </a:cubicBezTo>
                <a:close/>
                <a:moveTo>
                  <a:pt x="2457536" y="112653"/>
                </a:moveTo>
                <a:cubicBezTo>
                  <a:pt x="2458763" y="112449"/>
                  <a:pt x="2460196" y="112551"/>
                  <a:pt x="2461833" y="112960"/>
                </a:cubicBezTo>
                <a:cubicBezTo>
                  <a:pt x="2472473" y="116235"/>
                  <a:pt x="2483114" y="122374"/>
                  <a:pt x="2493756" y="131378"/>
                </a:cubicBezTo>
                <a:cubicBezTo>
                  <a:pt x="2497031" y="134652"/>
                  <a:pt x="2497850" y="139154"/>
                  <a:pt x="2496213" y="144884"/>
                </a:cubicBezTo>
                <a:cubicBezTo>
                  <a:pt x="2493756" y="154707"/>
                  <a:pt x="2492528" y="168213"/>
                  <a:pt x="2492528" y="185402"/>
                </a:cubicBezTo>
                <a:cubicBezTo>
                  <a:pt x="2490892" y="220600"/>
                  <a:pt x="2486389" y="248840"/>
                  <a:pt x="2479022" y="270123"/>
                </a:cubicBezTo>
                <a:cubicBezTo>
                  <a:pt x="2478205" y="272578"/>
                  <a:pt x="2476977" y="274216"/>
                  <a:pt x="2475338" y="275034"/>
                </a:cubicBezTo>
                <a:cubicBezTo>
                  <a:pt x="2474518" y="275034"/>
                  <a:pt x="2473292" y="273807"/>
                  <a:pt x="2471656" y="271351"/>
                </a:cubicBezTo>
                <a:cubicBezTo>
                  <a:pt x="2466745" y="245157"/>
                  <a:pt x="2463879" y="222647"/>
                  <a:pt x="2463061" y="203820"/>
                </a:cubicBezTo>
                <a:cubicBezTo>
                  <a:pt x="2462242" y="185812"/>
                  <a:pt x="2461833" y="171896"/>
                  <a:pt x="2461833" y="162074"/>
                </a:cubicBezTo>
                <a:cubicBezTo>
                  <a:pt x="2461833" y="142429"/>
                  <a:pt x="2459787" y="129331"/>
                  <a:pt x="2455693" y="122784"/>
                </a:cubicBezTo>
                <a:cubicBezTo>
                  <a:pt x="2454057" y="118690"/>
                  <a:pt x="2453647" y="115825"/>
                  <a:pt x="2454465" y="114188"/>
                </a:cubicBezTo>
                <a:cubicBezTo>
                  <a:pt x="2455284" y="113370"/>
                  <a:pt x="2456308" y="112858"/>
                  <a:pt x="2457536" y="112653"/>
                </a:cubicBezTo>
                <a:close/>
                <a:moveTo>
                  <a:pt x="1534256" y="112500"/>
                </a:moveTo>
                <a:cubicBezTo>
                  <a:pt x="1542390" y="113421"/>
                  <a:pt x="1549834" y="118486"/>
                  <a:pt x="1556587" y="127695"/>
                </a:cubicBezTo>
                <a:cubicBezTo>
                  <a:pt x="1563135" y="138335"/>
                  <a:pt x="1560679" y="144066"/>
                  <a:pt x="1549219" y="144884"/>
                </a:cubicBezTo>
                <a:cubicBezTo>
                  <a:pt x="1544308" y="144884"/>
                  <a:pt x="1536532" y="144884"/>
                  <a:pt x="1525891" y="144884"/>
                </a:cubicBezTo>
                <a:cubicBezTo>
                  <a:pt x="1502972" y="144066"/>
                  <a:pt x="1486190" y="144066"/>
                  <a:pt x="1475550" y="144884"/>
                </a:cubicBezTo>
                <a:cubicBezTo>
                  <a:pt x="1478824" y="149795"/>
                  <a:pt x="1478824" y="155934"/>
                  <a:pt x="1475550" y="163302"/>
                </a:cubicBezTo>
                <a:cubicBezTo>
                  <a:pt x="1475550" y="164939"/>
                  <a:pt x="1475140" y="166985"/>
                  <a:pt x="1474322" y="169441"/>
                </a:cubicBezTo>
                <a:cubicBezTo>
                  <a:pt x="1475959" y="168622"/>
                  <a:pt x="1478824" y="167804"/>
                  <a:pt x="1482917" y="166985"/>
                </a:cubicBezTo>
                <a:cubicBezTo>
                  <a:pt x="1491921" y="163711"/>
                  <a:pt x="1496832" y="162074"/>
                  <a:pt x="1497651" y="162074"/>
                </a:cubicBezTo>
                <a:cubicBezTo>
                  <a:pt x="1502562" y="161255"/>
                  <a:pt x="1507474" y="162074"/>
                  <a:pt x="1512385" y="164529"/>
                </a:cubicBezTo>
                <a:cubicBezTo>
                  <a:pt x="1518115" y="168622"/>
                  <a:pt x="1522207" y="173943"/>
                  <a:pt x="1524663" y="180491"/>
                </a:cubicBezTo>
                <a:cubicBezTo>
                  <a:pt x="1526301" y="182947"/>
                  <a:pt x="1525891" y="185402"/>
                  <a:pt x="1523436" y="187858"/>
                </a:cubicBezTo>
                <a:cubicBezTo>
                  <a:pt x="1520979" y="191132"/>
                  <a:pt x="1515250" y="192769"/>
                  <a:pt x="1506245" y="192769"/>
                </a:cubicBezTo>
                <a:cubicBezTo>
                  <a:pt x="1493149" y="193588"/>
                  <a:pt x="1481280" y="193997"/>
                  <a:pt x="1470638" y="193997"/>
                </a:cubicBezTo>
                <a:cubicBezTo>
                  <a:pt x="1470638" y="198909"/>
                  <a:pt x="1470229" y="204229"/>
                  <a:pt x="1469411" y="209959"/>
                </a:cubicBezTo>
                <a:cubicBezTo>
                  <a:pt x="1479233" y="214870"/>
                  <a:pt x="1488646" y="218963"/>
                  <a:pt x="1497651" y="222237"/>
                </a:cubicBezTo>
                <a:cubicBezTo>
                  <a:pt x="1516477" y="230423"/>
                  <a:pt x="1546763" y="238608"/>
                  <a:pt x="1588510" y="246794"/>
                </a:cubicBezTo>
                <a:cubicBezTo>
                  <a:pt x="1594240" y="247613"/>
                  <a:pt x="1597514" y="248840"/>
                  <a:pt x="1598333" y="250477"/>
                </a:cubicBezTo>
                <a:cubicBezTo>
                  <a:pt x="1598333" y="251296"/>
                  <a:pt x="1595467" y="252115"/>
                  <a:pt x="1589738" y="252933"/>
                </a:cubicBezTo>
                <a:cubicBezTo>
                  <a:pt x="1584827" y="253752"/>
                  <a:pt x="1577460" y="256208"/>
                  <a:pt x="1567637" y="260300"/>
                </a:cubicBezTo>
                <a:cubicBezTo>
                  <a:pt x="1548810" y="266849"/>
                  <a:pt x="1534486" y="270941"/>
                  <a:pt x="1524663" y="272578"/>
                </a:cubicBezTo>
                <a:cubicBezTo>
                  <a:pt x="1518933" y="273397"/>
                  <a:pt x="1512385" y="272578"/>
                  <a:pt x="1505017" y="270123"/>
                </a:cubicBezTo>
                <a:cubicBezTo>
                  <a:pt x="1467364" y="252115"/>
                  <a:pt x="1436669" y="227558"/>
                  <a:pt x="1412931" y="196453"/>
                </a:cubicBezTo>
                <a:cubicBezTo>
                  <a:pt x="1412112" y="197271"/>
                  <a:pt x="1411703" y="198090"/>
                  <a:pt x="1411703" y="198909"/>
                </a:cubicBezTo>
                <a:cubicBezTo>
                  <a:pt x="1389601" y="221010"/>
                  <a:pt x="1366683" y="236562"/>
                  <a:pt x="1342945" y="245566"/>
                </a:cubicBezTo>
                <a:cubicBezTo>
                  <a:pt x="1333941" y="248840"/>
                  <a:pt x="1329029" y="249659"/>
                  <a:pt x="1328211" y="248022"/>
                </a:cubicBezTo>
                <a:cubicBezTo>
                  <a:pt x="1326574" y="245566"/>
                  <a:pt x="1329439" y="241883"/>
                  <a:pt x="1336805" y="236971"/>
                </a:cubicBezTo>
                <a:cubicBezTo>
                  <a:pt x="1352358" y="223874"/>
                  <a:pt x="1367911" y="205457"/>
                  <a:pt x="1383462" y="181719"/>
                </a:cubicBezTo>
                <a:cubicBezTo>
                  <a:pt x="1390011" y="170259"/>
                  <a:pt x="1392876" y="160846"/>
                  <a:pt x="1392058" y="153479"/>
                </a:cubicBezTo>
                <a:cubicBezTo>
                  <a:pt x="1392058" y="152660"/>
                  <a:pt x="1392058" y="151841"/>
                  <a:pt x="1392058" y="151023"/>
                </a:cubicBezTo>
                <a:cubicBezTo>
                  <a:pt x="1389601" y="151023"/>
                  <a:pt x="1386327" y="151432"/>
                  <a:pt x="1382235" y="152251"/>
                </a:cubicBezTo>
                <a:cubicBezTo>
                  <a:pt x="1377324" y="152251"/>
                  <a:pt x="1374049" y="152660"/>
                  <a:pt x="1372411" y="153479"/>
                </a:cubicBezTo>
                <a:cubicBezTo>
                  <a:pt x="1362589" y="155116"/>
                  <a:pt x="1353994" y="150614"/>
                  <a:pt x="1346627" y="139973"/>
                </a:cubicBezTo>
                <a:cubicBezTo>
                  <a:pt x="1343353" y="136698"/>
                  <a:pt x="1341716" y="133424"/>
                  <a:pt x="1341716" y="130150"/>
                </a:cubicBezTo>
                <a:cubicBezTo>
                  <a:pt x="1342535" y="127695"/>
                  <a:pt x="1344990" y="126876"/>
                  <a:pt x="1349083" y="127695"/>
                </a:cubicBezTo>
                <a:cubicBezTo>
                  <a:pt x="1370365" y="127695"/>
                  <a:pt x="1386737" y="126876"/>
                  <a:pt x="1398197" y="125238"/>
                </a:cubicBezTo>
                <a:cubicBezTo>
                  <a:pt x="1405564" y="124420"/>
                  <a:pt x="1420298" y="123192"/>
                  <a:pt x="1442399" y="121555"/>
                </a:cubicBezTo>
                <a:cubicBezTo>
                  <a:pt x="1466137" y="119918"/>
                  <a:pt x="1481690" y="118690"/>
                  <a:pt x="1489056" y="117871"/>
                </a:cubicBezTo>
                <a:cubicBezTo>
                  <a:pt x="1505427" y="116235"/>
                  <a:pt x="1517705" y="114597"/>
                  <a:pt x="1525891" y="112960"/>
                </a:cubicBezTo>
                <a:cubicBezTo>
                  <a:pt x="1528755" y="112346"/>
                  <a:pt x="1531543" y="112193"/>
                  <a:pt x="1534256" y="112500"/>
                </a:cubicBezTo>
                <a:close/>
                <a:moveTo>
                  <a:pt x="5327399" y="111733"/>
                </a:moveTo>
                <a:cubicBezTo>
                  <a:pt x="5321669" y="112551"/>
                  <a:pt x="5315940" y="114188"/>
                  <a:pt x="5310210" y="116644"/>
                </a:cubicBezTo>
                <a:cubicBezTo>
                  <a:pt x="5310210" y="118281"/>
                  <a:pt x="5310210" y="121555"/>
                  <a:pt x="5310210" y="126467"/>
                </a:cubicBezTo>
                <a:cubicBezTo>
                  <a:pt x="5309391" y="130559"/>
                  <a:pt x="5308982" y="133834"/>
                  <a:pt x="5308982" y="136289"/>
                </a:cubicBezTo>
                <a:cubicBezTo>
                  <a:pt x="5310619" y="135471"/>
                  <a:pt x="5313075" y="134652"/>
                  <a:pt x="5316349" y="133834"/>
                </a:cubicBezTo>
                <a:cubicBezTo>
                  <a:pt x="5318805" y="132196"/>
                  <a:pt x="5320442" y="131378"/>
                  <a:pt x="5321260" y="131378"/>
                </a:cubicBezTo>
                <a:cubicBezTo>
                  <a:pt x="5322079" y="131378"/>
                  <a:pt x="5322897" y="131378"/>
                  <a:pt x="5323716" y="131378"/>
                </a:cubicBezTo>
                <a:cubicBezTo>
                  <a:pt x="5325353" y="130559"/>
                  <a:pt x="5326581" y="130559"/>
                  <a:pt x="5327399" y="131378"/>
                </a:cubicBezTo>
                <a:cubicBezTo>
                  <a:pt x="5327399" y="124830"/>
                  <a:pt x="5327399" y="118281"/>
                  <a:pt x="5327399" y="111733"/>
                </a:cubicBezTo>
                <a:close/>
                <a:moveTo>
                  <a:pt x="7961805" y="105593"/>
                </a:moveTo>
                <a:cubicBezTo>
                  <a:pt x="7957713" y="106412"/>
                  <a:pt x="7951573" y="107230"/>
                  <a:pt x="7943387" y="108049"/>
                </a:cubicBezTo>
                <a:cubicBezTo>
                  <a:pt x="7936021" y="109686"/>
                  <a:pt x="7930700" y="110504"/>
                  <a:pt x="7927426" y="110504"/>
                </a:cubicBezTo>
                <a:lnTo>
                  <a:pt x="7927426" y="121555"/>
                </a:lnTo>
                <a:cubicBezTo>
                  <a:pt x="7927426" y="127285"/>
                  <a:pt x="7927426" y="133424"/>
                  <a:pt x="7927426" y="139973"/>
                </a:cubicBezTo>
                <a:cubicBezTo>
                  <a:pt x="7938885" y="138335"/>
                  <a:pt x="7954029" y="135061"/>
                  <a:pt x="7972855" y="130150"/>
                </a:cubicBezTo>
                <a:cubicBezTo>
                  <a:pt x="7969581" y="121146"/>
                  <a:pt x="7965898" y="112960"/>
                  <a:pt x="7961805" y="105593"/>
                </a:cubicBezTo>
                <a:close/>
                <a:moveTo>
                  <a:pt x="7637955" y="105593"/>
                </a:moveTo>
                <a:cubicBezTo>
                  <a:pt x="7633863" y="106412"/>
                  <a:pt x="7627723" y="107230"/>
                  <a:pt x="7619537" y="108049"/>
                </a:cubicBezTo>
                <a:cubicBezTo>
                  <a:pt x="7612171" y="109686"/>
                  <a:pt x="7606850" y="110504"/>
                  <a:pt x="7603576" y="110504"/>
                </a:cubicBezTo>
                <a:lnTo>
                  <a:pt x="7603576" y="121555"/>
                </a:lnTo>
                <a:cubicBezTo>
                  <a:pt x="7603576" y="127285"/>
                  <a:pt x="7603576" y="133424"/>
                  <a:pt x="7603576" y="139973"/>
                </a:cubicBezTo>
                <a:cubicBezTo>
                  <a:pt x="7615035" y="138335"/>
                  <a:pt x="7630179" y="135061"/>
                  <a:pt x="7649005" y="130150"/>
                </a:cubicBezTo>
                <a:cubicBezTo>
                  <a:pt x="7645731" y="121146"/>
                  <a:pt x="7642048" y="112960"/>
                  <a:pt x="7637955" y="105593"/>
                </a:cubicBezTo>
                <a:close/>
                <a:moveTo>
                  <a:pt x="6374777" y="105593"/>
                </a:moveTo>
                <a:cubicBezTo>
                  <a:pt x="6366591" y="108049"/>
                  <a:pt x="6354722" y="109686"/>
                  <a:pt x="6339170" y="110504"/>
                </a:cubicBezTo>
                <a:cubicBezTo>
                  <a:pt x="6339170" y="111323"/>
                  <a:pt x="6339170" y="112551"/>
                  <a:pt x="6339170" y="114188"/>
                </a:cubicBezTo>
                <a:cubicBezTo>
                  <a:pt x="6338352" y="116644"/>
                  <a:pt x="6337942" y="118281"/>
                  <a:pt x="6337942" y="119099"/>
                </a:cubicBezTo>
                <a:cubicBezTo>
                  <a:pt x="6342035" y="118281"/>
                  <a:pt x="6346537" y="117463"/>
                  <a:pt x="6351448" y="116644"/>
                </a:cubicBezTo>
                <a:cubicBezTo>
                  <a:pt x="6355541" y="115825"/>
                  <a:pt x="6358815" y="115416"/>
                  <a:pt x="6361271" y="115416"/>
                </a:cubicBezTo>
                <a:cubicBezTo>
                  <a:pt x="6367000" y="113779"/>
                  <a:pt x="6371502" y="114597"/>
                  <a:pt x="6374777" y="117871"/>
                </a:cubicBezTo>
                <a:cubicBezTo>
                  <a:pt x="6374777" y="114597"/>
                  <a:pt x="6374777" y="110504"/>
                  <a:pt x="6374777" y="105593"/>
                </a:cubicBezTo>
                <a:close/>
                <a:moveTo>
                  <a:pt x="5672122" y="103137"/>
                </a:moveTo>
                <a:cubicBezTo>
                  <a:pt x="5665574" y="103137"/>
                  <a:pt x="5658207" y="103956"/>
                  <a:pt x="5650021" y="105593"/>
                </a:cubicBezTo>
                <a:cubicBezTo>
                  <a:pt x="5650021" y="112960"/>
                  <a:pt x="5650021" y="119509"/>
                  <a:pt x="5650021" y="125238"/>
                </a:cubicBezTo>
                <a:cubicBezTo>
                  <a:pt x="5650840" y="125238"/>
                  <a:pt x="5652477" y="124830"/>
                  <a:pt x="5654933" y="124011"/>
                </a:cubicBezTo>
                <a:cubicBezTo>
                  <a:pt x="5658207" y="123192"/>
                  <a:pt x="5661481" y="122374"/>
                  <a:pt x="5664755" y="121555"/>
                </a:cubicBezTo>
                <a:cubicBezTo>
                  <a:pt x="5667211" y="120737"/>
                  <a:pt x="5669666" y="120327"/>
                  <a:pt x="5672122" y="120327"/>
                </a:cubicBezTo>
                <a:close/>
                <a:moveTo>
                  <a:pt x="5769121" y="82265"/>
                </a:moveTo>
                <a:cubicBezTo>
                  <a:pt x="5758479" y="85539"/>
                  <a:pt x="5748657" y="87994"/>
                  <a:pt x="5739653" y="89632"/>
                </a:cubicBezTo>
                <a:cubicBezTo>
                  <a:pt x="5739653" y="92906"/>
                  <a:pt x="5739653" y="96589"/>
                  <a:pt x="5739653" y="100682"/>
                </a:cubicBezTo>
                <a:cubicBezTo>
                  <a:pt x="5740471" y="100682"/>
                  <a:pt x="5741290" y="100273"/>
                  <a:pt x="5742108" y="99454"/>
                </a:cubicBezTo>
                <a:cubicBezTo>
                  <a:pt x="5744565" y="99454"/>
                  <a:pt x="5747838" y="98226"/>
                  <a:pt x="5751932" y="95771"/>
                </a:cubicBezTo>
                <a:cubicBezTo>
                  <a:pt x="5751932" y="95771"/>
                  <a:pt x="5752340" y="95771"/>
                  <a:pt x="5753159" y="95771"/>
                </a:cubicBezTo>
                <a:cubicBezTo>
                  <a:pt x="5758070" y="94133"/>
                  <a:pt x="5761754" y="94133"/>
                  <a:pt x="5764209" y="95771"/>
                </a:cubicBezTo>
                <a:cubicBezTo>
                  <a:pt x="5765028" y="95771"/>
                  <a:pt x="5765846" y="96180"/>
                  <a:pt x="5766666" y="96998"/>
                </a:cubicBezTo>
                <a:cubicBezTo>
                  <a:pt x="5768303" y="97817"/>
                  <a:pt x="5769121" y="98636"/>
                  <a:pt x="5769121" y="99454"/>
                </a:cubicBezTo>
                <a:close/>
                <a:moveTo>
                  <a:pt x="4288914" y="79809"/>
                </a:moveTo>
                <a:cubicBezTo>
                  <a:pt x="4302829" y="82265"/>
                  <a:pt x="4314698" y="87585"/>
                  <a:pt x="4324521" y="95771"/>
                </a:cubicBezTo>
                <a:cubicBezTo>
                  <a:pt x="4329432" y="99045"/>
                  <a:pt x="4330660" y="105593"/>
                  <a:pt x="4328204" y="115416"/>
                </a:cubicBezTo>
                <a:cubicBezTo>
                  <a:pt x="4327386" y="121146"/>
                  <a:pt x="4326976" y="127285"/>
                  <a:pt x="4326976" y="133834"/>
                </a:cubicBezTo>
                <a:cubicBezTo>
                  <a:pt x="4326976" y="136289"/>
                  <a:pt x="4326976" y="139973"/>
                  <a:pt x="4326976" y="144884"/>
                </a:cubicBezTo>
                <a:cubicBezTo>
                  <a:pt x="4326158" y="154707"/>
                  <a:pt x="4326158" y="161664"/>
                  <a:pt x="4326976" y="165757"/>
                </a:cubicBezTo>
                <a:cubicBezTo>
                  <a:pt x="4332706" y="160846"/>
                  <a:pt x="4341301" y="153479"/>
                  <a:pt x="4352761" y="143657"/>
                </a:cubicBezTo>
                <a:cubicBezTo>
                  <a:pt x="4364221" y="133015"/>
                  <a:pt x="4372406" y="125648"/>
                  <a:pt x="4377317" y="121555"/>
                </a:cubicBezTo>
                <a:cubicBezTo>
                  <a:pt x="4379773" y="119099"/>
                  <a:pt x="4381820" y="117871"/>
                  <a:pt x="4383457" y="117871"/>
                </a:cubicBezTo>
                <a:cubicBezTo>
                  <a:pt x="4385094" y="118690"/>
                  <a:pt x="4384684" y="120737"/>
                  <a:pt x="4382229" y="124011"/>
                </a:cubicBezTo>
                <a:cubicBezTo>
                  <a:pt x="4360128" y="160027"/>
                  <a:pt x="4339255" y="196862"/>
                  <a:pt x="4319609" y="234516"/>
                </a:cubicBezTo>
                <a:cubicBezTo>
                  <a:pt x="4315517" y="240245"/>
                  <a:pt x="4311015" y="241064"/>
                  <a:pt x="4306103" y="236971"/>
                </a:cubicBezTo>
                <a:cubicBezTo>
                  <a:pt x="4296281" y="231241"/>
                  <a:pt x="4286867" y="221828"/>
                  <a:pt x="4277863" y="208731"/>
                </a:cubicBezTo>
                <a:cubicBezTo>
                  <a:pt x="4276226" y="203820"/>
                  <a:pt x="4277045" y="200136"/>
                  <a:pt x="4280319" y="197681"/>
                </a:cubicBezTo>
                <a:cubicBezTo>
                  <a:pt x="4290141" y="190314"/>
                  <a:pt x="4295053" y="183765"/>
                  <a:pt x="4295053" y="178035"/>
                </a:cubicBezTo>
                <a:cubicBezTo>
                  <a:pt x="4295871" y="160846"/>
                  <a:pt x="4295462" y="143657"/>
                  <a:pt x="4293825" y="126467"/>
                </a:cubicBezTo>
                <a:cubicBezTo>
                  <a:pt x="4292188" y="110914"/>
                  <a:pt x="4288095" y="98636"/>
                  <a:pt x="4281547" y="89632"/>
                </a:cubicBezTo>
                <a:cubicBezTo>
                  <a:pt x="4278272" y="83083"/>
                  <a:pt x="4280728" y="79809"/>
                  <a:pt x="4288914" y="79809"/>
                </a:cubicBezTo>
                <a:close/>
                <a:moveTo>
                  <a:pt x="8390644" y="79195"/>
                </a:moveTo>
                <a:cubicBezTo>
                  <a:pt x="8392486" y="79195"/>
                  <a:pt x="8394225" y="79809"/>
                  <a:pt x="8395862" y="81037"/>
                </a:cubicBezTo>
                <a:cubicBezTo>
                  <a:pt x="8404866" y="85948"/>
                  <a:pt x="8411824" y="92497"/>
                  <a:pt x="8416736" y="100682"/>
                </a:cubicBezTo>
                <a:cubicBezTo>
                  <a:pt x="8420010" y="105593"/>
                  <a:pt x="8419191" y="108868"/>
                  <a:pt x="8414280" y="110504"/>
                </a:cubicBezTo>
                <a:cubicBezTo>
                  <a:pt x="8413461" y="110504"/>
                  <a:pt x="8411824" y="110914"/>
                  <a:pt x="8409369" y="111733"/>
                </a:cubicBezTo>
                <a:cubicBezTo>
                  <a:pt x="8402002" y="112551"/>
                  <a:pt x="8395862" y="112960"/>
                  <a:pt x="8390951" y="112960"/>
                </a:cubicBezTo>
                <a:cubicBezTo>
                  <a:pt x="8375398" y="113779"/>
                  <a:pt x="8359027" y="115416"/>
                  <a:pt x="8341838" y="117871"/>
                </a:cubicBezTo>
                <a:cubicBezTo>
                  <a:pt x="8345931" y="120327"/>
                  <a:pt x="8349614" y="123192"/>
                  <a:pt x="8352888" y="126467"/>
                </a:cubicBezTo>
                <a:cubicBezTo>
                  <a:pt x="8354525" y="131378"/>
                  <a:pt x="8354525" y="135061"/>
                  <a:pt x="8352888" y="137517"/>
                </a:cubicBezTo>
                <a:cubicBezTo>
                  <a:pt x="8350433" y="142429"/>
                  <a:pt x="8349205" y="147339"/>
                  <a:pt x="8349205" y="152251"/>
                </a:cubicBezTo>
                <a:cubicBezTo>
                  <a:pt x="8349205" y="152251"/>
                  <a:pt x="8348795" y="152660"/>
                  <a:pt x="8347977" y="153479"/>
                </a:cubicBezTo>
                <a:cubicBezTo>
                  <a:pt x="8360255" y="151023"/>
                  <a:pt x="8370487" y="148568"/>
                  <a:pt x="8378673" y="146112"/>
                </a:cubicBezTo>
                <a:cubicBezTo>
                  <a:pt x="8384403" y="143657"/>
                  <a:pt x="8389723" y="144066"/>
                  <a:pt x="8394635" y="147339"/>
                </a:cubicBezTo>
                <a:cubicBezTo>
                  <a:pt x="8403639" y="154707"/>
                  <a:pt x="8408959" y="160436"/>
                  <a:pt x="8410596" y="164529"/>
                </a:cubicBezTo>
                <a:cubicBezTo>
                  <a:pt x="8413052" y="170259"/>
                  <a:pt x="8411415" y="173943"/>
                  <a:pt x="8405685" y="175580"/>
                </a:cubicBezTo>
                <a:cubicBezTo>
                  <a:pt x="8404866" y="175580"/>
                  <a:pt x="8402820" y="175989"/>
                  <a:pt x="8399546" y="176808"/>
                </a:cubicBezTo>
                <a:cubicBezTo>
                  <a:pt x="8379082" y="180082"/>
                  <a:pt x="8361892" y="182537"/>
                  <a:pt x="8347977" y="184175"/>
                </a:cubicBezTo>
                <a:cubicBezTo>
                  <a:pt x="8347977" y="197271"/>
                  <a:pt x="8347977" y="209550"/>
                  <a:pt x="8347977" y="221010"/>
                </a:cubicBezTo>
                <a:cubicBezTo>
                  <a:pt x="8359437" y="221010"/>
                  <a:pt x="8370487" y="220191"/>
                  <a:pt x="8381128" y="218554"/>
                </a:cubicBezTo>
                <a:cubicBezTo>
                  <a:pt x="8383584" y="218554"/>
                  <a:pt x="8387268" y="218144"/>
                  <a:pt x="8392179" y="217326"/>
                </a:cubicBezTo>
                <a:cubicBezTo>
                  <a:pt x="8403639" y="217326"/>
                  <a:pt x="8412233" y="216507"/>
                  <a:pt x="8417963" y="214870"/>
                </a:cubicBezTo>
                <a:cubicBezTo>
                  <a:pt x="8425330" y="213234"/>
                  <a:pt x="8431879" y="214870"/>
                  <a:pt x="8437609" y="219782"/>
                </a:cubicBezTo>
                <a:cubicBezTo>
                  <a:pt x="8447431" y="226330"/>
                  <a:pt x="8453570" y="233697"/>
                  <a:pt x="8456026" y="241883"/>
                </a:cubicBezTo>
                <a:cubicBezTo>
                  <a:pt x="8458482" y="248431"/>
                  <a:pt x="8456845" y="251705"/>
                  <a:pt x="8451115" y="251705"/>
                </a:cubicBezTo>
                <a:cubicBezTo>
                  <a:pt x="8439655" y="251705"/>
                  <a:pt x="8428605" y="250887"/>
                  <a:pt x="8417963" y="249250"/>
                </a:cubicBezTo>
                <a:cubicBezTo>
                  <a:pt x="8392588" y="245157"/>
                  <a:pt x="8363120" y="244338"/>
                  <a:pt x="8329559" y="246794"/>
                </a:cubicBezTo>
                <a:cubicBezTo>
                  <a:pt x="8299273" y="248431"/>
                  <a:pt x="8269395" y="251296"/>
                  <a:pt x="8239927" y="255389"/>
                </a:cubicBezTo>
                <a:cubicBezTo>
                  <a:pt x="8233379" y="257844"/>
                  <a:pt x="8228059" y="257435"/>
                  <a:pt x="8223966" y="254161"/>
                </a:cubicBezTo>
                <a:cubicBezTo>
                  <a:pt x="8216599" y="249250"/>
                  <a:pt x="8210459" y="243929"/>
                  <a:pt x="8205549" y="238200"/>
                </a:cubicBezTo>
                <a:cubicBezTo>
                  <a:pt x="8203911" y="234925"/>
                  <a:pt x="8205139" y="232879"/>
                  <a:pt x="8209232" y="232060"/>
                </a:cubicBezTo>
                <a:cubicBezTo>
                  <a:pt x="8225603" y="232060"/>
                  <a:pt x="8237472" y="231651"/>
                  <a:pt x="8244839" y="230832"/>
                </a:cubicBezTo>
                <a:cubicBezTo>
                  <a:pt x="8253025" y="230014"/>
                  <a:pt x="8264485" y="228786"/>
                  <a:pt x="8279219" y="227149"/>
                </a:cubicBezTo>
                <a:cubicBezTo>
                  <a:pt x="8294771" y="226330"/>
                  <a:pt x="8306231" y="225512"/>
                  <a:pt x="8313598" y="224693"/>
                </a:cubicBezTo>
                <a:cubicBezTo>
                  <a:pt x="8313598" y="221419"/>
                  <a:pt x="8313598" y="216098"/>
                  <a:pt x="8313598" y="208731"/>
                </a:cubicBezTo>
                <a:cubicBezTo>
                  <a:pt x="8312779" y="199727"/>
                  <a:pt x="8312370" y="193179"/>
                  <a:pt x="8312370" y="189086"/>
                </a:cubicBezTo>
                <a:cubicBezTo>
                  <a:pt x="8302547" y="190723"/>
                  <a:pt x="8292724" y="191542"/>
                  <a:pt x="8282902" y="191542"/>
                </a:cubicBezTo>
                <a:cubicBezTo>
                  <a:pt x="8274717" y="193179"/>
                  <a:pt x="8265303" y="187449"/>
                  <a:pt x="8254661" y="174352"/>
                </a:cubicBezTo>
                <a:cubicBezTo>
                  <a:pt x="8253025" y="171896"/>
                  <a:pt x="8252615" y="170259"/>
                  <a:pt x="8253434" y="169441"/>
                </a:cubicBezTo>
                <a:cubicBezTo>
                  <a:pt x="8254253" y="167804"/>
                  <a:pt x="8255889" y="166985"/>
                  <a:pt x="8258345" y="166985"/>
                </a:cubicBezTo>
                <a:cubicBezTo>
                  <a:pt x="8270623" y="166166"/>
                  <a:pt x="8288631" y="164120"/>
                  <a:pt x="8312370" y="160846"/>
                </a:cubicBezTo>
                <a:lnTo>
                  <a:pt x="8312370" y="148568"/>
                </a:lnTo>
                <a:cubicBezTo>
                  <a:pt x="8312370" y="137108"/>
                  <a:pt x="8310733" y="128513"/>
                  <a:pt x="8307458" y="122784"/>
                </a:cubicBezTo>
                <a:cubicBezTo>
                  <a:pt x="8305003" y="122784"/>
                  <a:pt x="8302138" y="123192"/>
                  <a:pt x="8298864" y="124011"/>
                </a:cubicBezTo>
                <a:cubicBezTo>
                  <a:pt x="8291497" y="124830"/>
                  <a:pt x="8284539" y="126467"/>
                  <a:pt x="8277991" y="128922"/>
                </a:cubicBezTo>
                <a:cubicBezTo>
                  <a:pt x="8274717" y="128922"/>
                  <a:pt x="8271033" y="128104"/>
                  <a:pt x="8266940" y="126467"/>
                </a:cubicBezTo>
                <a:cubicBezTo>
                  <a:pt x="8258755" y="121555"/>
                  <a:pt x="8251387" y="115007"/>
                  <a:pt x="8244839" y="106821"/>
                </a:cubicBezTo>
                <a:cubicBezTo>
                  <a:pt x="8243202" y="105185"/>
                  <a:pt x="8242793" y="103547"/>
                  <a:pt x="8243611" y="101910"/>
                </a:cubicBezTo>
                <a:cubicBezTo>
                  <a:pt x="8244429" y="101091"/>
                  <a:pt x="8246067" y="100682"/>
                  <a:pt x="8248523" y="100682"/>
                </a:cubicBezTo>
                <a:cubicBezTo>
                  <a:pt x="8260801" y="100682"/>
                  <a:pt x="8270214" y="99863"/>
                  <a:pt x="8276763" y="98226"/>
                </a:cubicBezTo>
                <a:cubicBezTo>
                  <a:pt x="8285767" y="97408"/>
                  <a:pt x="8299273" y="95771"/>
                  <a:pt x="8317281" y="93315"/>
                </a:cubicBezTo>
                <a:cubicBezTo>
                  <a:pt x="8337745" y="90041"/>
                  <a:pt x="8352070" y="87994"/>
                  <a:pt x="8360255" y="87176"/>
                </a:cubicBezTo>
                <a:cubicBezTo>
                  <a:pt x="8362711" y="86357"/>
                  <a:pt x="8365985" y="85539"/>
                  <a:pt x="8370078" y="84720"/>
                </a:cubicBezTo>
                <a:cubicBezTo>
                  <a:pt x="8373352" y="83902"/>
                  <a:pt x="8378263" y="82674"/>
                  <a:pt x="8384812" y="81037"/>
                </a:cubicBezTo>
                <a:cubicBezTo>
                  <a:pt x="8386858" y="79809"/>
                  <a:pt x="8388802" y="79195"/>
                  <a:pt x="8390644" y="79195"/>
                </a:cubicBezTo>
                <a:close/>
                <a:moveTo>
                  <a:pt x="2807486" y="78581"/>
                </a:moveTo>
                <a:cubicBezTo>
                  <a:pt x="2804212" y="79399"/>
                  <a:pt x="2800119" y="80627"/>
                  <a:pt x="2795208" y="82265"/>
                </a:cubicBezTo>
                <a:cubicBezTo>
                  <a:pt x="2789478" y="83902"/>
                  <a:pt x="2784976" y="85539"/>
                  <a:pt x="2781701" y="87176"/>
                </a:cubicBezTo>
                <a:cubicBezTo>
                  <a:pt x="2787432" y="91269"/>
                  <a:pt x="2790706" y="94133"/>
                  <a:pt x="2791524" y="95771"/>
                </a:cubicBezTo>
                <a:cubicBezTo>
                  <a:pt x="2796436" y="99045"/>
                  <a:pt x="2797255" y="104366"/>
                  <a:pt x="2793980" y="111733"/>
                </a:cubicBezTo>
                <a:cubicBezTo>
                  <a:pt x="2789888" y="118281"/>
                  <a:pt x="2787023" y="125648"/>
                  <a:pt x="2785385" y="133834"/>
                </a:cubicBezTo>
                <a:cubicBezTo>
                  <a:pt x="2785385" y="134652"/>
                  <a:pt x="2784976" y="135471"/>
                  <a:pt x="2784158" y="136289"/>
                </a:cubicBezTo>
                <a:cubicBezTo>
                  <a:pt x="2784158" y="139563"/>
                  <a:pt x="2782930" y="144475"/>
                  <a:pt x="2780474" y="151023"/>
                </a:cubicBezTo>
                <a:cubicBezTo>
                  <a:pt x="2787023" y="157572"/>
                  <a:pt x="2795208" y="165348"/>
                  <a:pt x="2805030" y="174352"/>
                </a:cubicBezTo>
                <a:cubicBezTo>
                  <a:pt x="2809124" y="166985"/>
                  <a:pt x="2811579" y="158799"/>
                  <a:pt x="2812398" y="149795"/>
                </a:cubicBezTo>
                <a:cubicBezTo>
                  <a:pt x="2809941" y="149795"/>
                  <a:pt x="2807896" y="149795"/>
                  <a:pt x="2806258" y="149795"/>
                </a:cubicBezTo>
                <a:cubicBezTo>
                  <a:pt x="2802984" y="150614"/>
                  <a:pt x="2798892" y="148158"/>
                  <a:pt x="2793980" y="142429"/>
                </a:cubicBezTo>
                <a:cubicBezTo>
                  <a:pt x="2793162" y="141610"/>
                  <a:pt x="2792752" y="141201"/>
                  <a:pt x="2792752" y="141201"/>
                </a:cubicBezTo>
                <a:cubicBezTo>
                  <a:pt x="2789478" y="137108"/>
                  <a:pt x="2789069" y="132606"/>
                  <a:pt x="2791524" y="127695"/>
                </a:cubicBezTo>
                <a:cubicBezTo>
                  <a:pt x="2795617" y="123602"/>
                  <a:pt x="2798073" y="118281"/>
                  <a:pt x="2798892" y="111733"/>
                </a:cubicBezTo>
                <a:cubicBezTo>
                  <a:pt x="2802984" y="98636"/>
                  <a:pt x="2805849" y="87585"/>
                  <a:pt x="2807486" y="78581"/>
                </a:cubicBezTo>
                <a:close/>
                <a:moveTo>
                  <a:pt x="6376005" y="76125"/>
                </a:moveTo>
                <a:cubicBezTo>
                  <a:pt x="6371093" y="76944"/>
                  <a:pt x="6367000" y="77353"/>
                  <a:pt x="6363726" y="77353"/>
                </a:cubicBezTo>
                <a:cubicBezTo>
                  <a:pt x="6361271" y="78172"/>
                  <a:pt x="6357178" y="78581"/>
                  <a:pt x="6351448" y="78581"/>
                </a:cubicBezTo>
                <a:cubicBezTo>
                  <a:pt x="6345719" y="79399"/>
                  <a:pt x="6341625" y="79809"/>
                  <a:pt x="6339170" y="79809"/>
                </a:cubicBezTo>
                <a:lnTo>
                  <a:pt x="6339170" y="92087"/>
                </a:lnTo>
                <a:cubicBezTo>
                  <a:pt x="6344899" y="91269"/>
                  <a:pt x="6351448" y="89632"/>
                  <a:pt x="6358815" y="87176"/>
                </a:cubicBezTo>
                <a:cubicBezTo>
                  <a:pt x="6366182" y="84720"/>
                  <a:pt x="6371502" y="87176"/>
                  <a:pt x="6374777" y="94543"/>
                </a:cubicBezTo>
                <a:cubicBezTo>
                  <a:pt x="6374777" y="92087"/>
                  <a:pt x="6375187" y="88813"/>
                  <a:pt x="6376005" y="84720"/>
                </a:cubicBezTo>
                <a:cubicBezTo>
                  <a:pt x="6376005" y="80627"/>
                  <a:pt x="6376005" y="77763"/>
                  <a:pt x="6376005" y="76125"/>
                </a:cubicBezTo>
                <a:close/>
                <a:moveTo>
                  <a:pt x="1167663" y="68759"/>
                </a:moveTo>
                <a:cubicBezTo>
                  <a:pt x="1172574" y="68759"/>
                  <a:pt x="1176257" y="69577"/>
                  <a:pt x="1178711" y="71214"/>
                </a:cubicBezTo>
                <a:cubicBezTo>
                  <a:pt x="1182806" y="72033"/>
                  <a:pt x="1186489" y="76125"/>
                  <a:pt x="1189763" y="83492"/>
                </a:cubicBezTo>
                <a:cubicBezTo>
                  <a:pt x="1191400" y="87585"/>
                  <a:pt x="1190990" y="90041"/>
                  <a:pt x="1188536" y="90860"/>
                </a:cubicBezTo>
                <a:cubicBezTo>
                  <a:pt x="1177076" y="93315"/>
                  <a:pt x="1166844" y="94543"/>
                  <a:pt x="1157840" y="94543"/>
                </a:cubicBezTo>
                <a:cubicBezTo>
                  <a:pt x="1152929" y="95362"/>
                  <a:pt x="1148426" y="95771"/>
                  <a:pt x="1144334" y="95771"/>
                </a:cubicBezTo>
                <a:cubicBezTo>
                  <a:pt x="1145971" y="96589"/>
                  <a:pt x="1147198" y="97817"/>
                  <a:pt x="1148017" y="99454"/>
                </a:cubicBezTo>
                <a:cubicBezTo>
                  <a:pt x="1150473" y="101910"/>
                  <a:pt x="1151291" y="106002"/>
                  <a:pt x="1150473" y="111733"/>
                </a:cubicBezTo>
                <a:cubicBezTo>
                  <a:pt x="1150473" y="112551"/>
                  <a:pt x="1150473" y="113370"/>
                  <a:pt x="1150473" y="114188"/>
                </a:cubicBezTo>
                <a:cubicBezTo>
                  <a:pt x="1157020" y="112551"/>
                  <a:pt x="1161933" y="111323"/>
                  <a:pt x="1165206" y="110504"/>
                </a:cubicBezTo>
                <a:cubicBezTo>
                  <a:pt x="1170118" y="109686"/>
                  <a:pt x="1173802" y="110504"/>
                  <a:pt x="1176257" y="112960"/>
                </a:cubicBezTo>
                <a:cubicBezTo>
                  <a:pt x="1179532" y="116235"/>
                  <a:pt x="1182806" y="121146"/>
                  <a:pt x="1186080" y="127695"/>
                </a:cubicBezTo>
                <a:cubicBezTo>
                  <a:pt x="1186898" y="130150"/>
                  <a:pt x="1186080" y="131787"/>
                  <a:pt x="1183624" y="132606"/>
                </a:cubicBezTo>
                <a:cubicBezTo>
                  <a:pt x="1178711" y="133424"/>
                  <a:pt x="1169709" y="134243"/>
                  <a:pt x="1156612" y="135061"/>
                </a:cubicBezTo>
                <a:cubicBezTo>
                  <a:pt x="1159068" y="135061"/>
                  <a:pt x="1156612" y="135471"/>
                  <a:pt x="1149245" y="136289"/>
                </a:cubicBezTo>
                <a:cubicBezTo>
                  <a:pt x="1149245" y="137108"/>
                  <a:pt x="1149245" y="138335"/>
                  <a:pt x="1149245" y="139973"/>
                </a:cubicBezTo>
                <a:cubicBezTo>
                  <a:pt x="1147608" y="149795"/>
                  <a:pt x="1146788" y="159209"/>
                  <a:pt x="1146788" y="168213"/>
                </a:cubicBezTo>
                <a:cubicBezTo>
                  <a:pt x="1153338" y="166575"/>
                  <a:pt x="1159068" y="165757"/>
                  <a:pt x="1163979" y="165757"/>
                </a:cubicBezTo>
                <a:cubicBezTo>
                  <a:pt x="1163160" y="163302"/>
                  <a:pt x="1160704" y="158799"/>
                  <a:pt x="1156612" y="152251"/>
                </a:cubicBezTo>
                <a:cubicBezTo>
                  <a:pt x="1153338" y="148158"/>
                  <a:pt x="1151291" y="144884"/>
                  <a:pt x="1150473" y="142429"/>
                </a:cubicBezTo>
                <a:cubicBezTo>
                  <a:pt x="1149655" y="139973"/>
                  <a:pt x="1150473" y="139154"/>
                  <a:pt x="1152929" y="139973"/>
                </a:cubicBezTo>
                <a:cubicBezTo>
                  <a:pt x="1161933" y="140791"/>
                  <a:pt x="1168889" y="142019"/>
                  <a:pt x="1173802" y="143657"/>
                </a:cubicBezTo>
                <a:cubicBezTo>
                  <a:pt x="1177894" y="145293"/>
                  <a:pt x="1180350" y="149386"/>
                  <a:pt x="1181168" y="155934"/>
                </a:cubicBezTo>
                <a:cubicBezTo>
                  <a:pt x="1181168" y="158390"/>
                  <a:pt x="1180759" y="160846"/>
                  <a:pt x="1179940" y="163302"/>
                </a:cubicBezTo>
                <a:cubicBezTo>
                  <a:pt x="1184033" y="162483"/>
                  <a:pt x="1187308" y="162892"/>
                  <a:pt x="1189763" y="164529"/>
                </a:cubicBezTo>
                <a:cubicBezTo>
                  <a:pt x="1195493" y="167804"/>
                  <a:pt x="1199177" y="173124"/>
                  <a:pt x="1200813" y="180491"/>
                </a:cubicBezTo>
                <a:cubicBezTo>
                  <a:pt x="1202451" y="184584"/>
                  <a:pt x="1201223" y="186630"/>
                  <a:pt x="1197130" y="186630"/>
                </a:cubicBezTo>
                <a:cubicBezTo>
                  <a:pt x="1180759" y="184993"/>
                  <a:pt x="1164388" y="185402"/>
                  <a:pt x="1148017" y="187858"/>
                </a:cubicBezTo>
                <a:cubicBezTo>
                  <a:pt x="1123461" y="190314"/>
                  <a:pt x="1106680" y="192360"/>
                  <a:pt x="1097675" y="193997"/>
                </a:cubicBezTo>
                <a:cubicBezTo>
                  <a:pt x="1094401" y="193997"/>
                  <a:pt x="1091946" y="193179"/>
                  <a:pt x="1090309" y="191542"/>
                </a:cubicBezTo>
                <a:cubicBezTo>
                  <a:pt x="1085397" y="187449"/>
                  <a:pt x="1080486" y="182947"/>
                  <a:pt x="1075575" y="178035"/>
                </a:cubicBezTo>
                <a:cubicBezTo>
                  <a:pt x="1074757" y="174761"/>
                  <a:pt x="1075166" y="173124"/>
                  <a:pt x="1076803" y="173124"/>
                </a:cubicBezTo>
                <a:cubicBezTo>
                  <a:pt x="1089081" y="171487"/>
                  <a:pt x="1100951" y="170259"/>
                  <a:pt x="1112410" y="169441"/>
                </a:cubicBezTo>
                <a:cubicBezTo>
                  <a:pt x="1114865" y="169441"/>
                  <a:pt x="1117321" y="169441"/>
                  <a:pt x="1119776" y="169441"/>
                </a:cubicBezTo>
                <a:cubicBezTo>
                  <a:pt x="1119776" y="166166"/>
                  <a:pt x="1120187" y="161255"/>
                  <a:pt x="1121004" y="154707"/>
                </a:cubicBezTo>
                <a:cubicBezTo>
                  <a:pt x="1121004" y="148158"/>
                  <a:pt x="1121004" y="143657"/>
                  <a:pt x="1121004" y="141201"/>
                </a:cubicBezTo>
                <a:cubicBezTo>
                  <a:pt x="1119368" y="141201"/>
                  <a:pt x="1117321" y="141610"/>
                  <a:pt x="1114865" y="142429"/>
                </a:cubicBezTo>
                <a:cubicBezTo>
                  <a:pt x="1112410" y="142429"/>
                  <a:pt x="1110773" y="142429"/>
                  <a:pt x="1109954" y="142429"/>
                </a:cubicBezTo>
                <a:cubicBezTo>
                  <a:pt x="1105044" y="143247"/>
                  <a:pt x="1100951" y="142429"/>
                  <a:pt x="1097675" y="139973"/>
                </a:cubicBezTo>
                <a:cubicBezTo>
                  <a:pt x="1094401" y="136698"/>
                  <a:pt x="1090718" y="132606"/>
                  <a:pt x="1086626" y="127695"/>
                </a:cubicBezTo>
                <a:cubicBezTo>
                  <a:pt x="1084170" y="124420"/>
                  <a:pt x="1084579" y="122374"/>
                  <a:pt x="1087853" y="121555"/>
                </a:cubicBezTo>
                <a:cubicBezTo>
                  <a:pt x="1091946" y="121555"/>
                  <a:pt x="1098904" y="121146"/>
                  <a:pt x="1108726" y="120327"/>
                </a:cubicBezTo>
                <a:cubicBezTo>
                  <a:pt x="1109545" y="120327"/>
                  <a:pt x="1111182" y="120327"/>
                  <a:pt x="1113639" y="120327"/>
                </a:cubicBezTo>
                <a:cubicBezTo>
                  <a:pt x="1116094" y="119509"/>
                  <a:pt x="1118139" y="119099"/>
                  <a:pt x="1119776" y="119099"/>
                </a:cubicBezTo>
                <a:cubicBezTo>
                  <a:pt x="1119776" y="112551"/>
                  <a:pt x="1118959" y="106002"/>
                  <a:pt x="1117321" y="99454"/>
                </a:cubicBezTo>
                <a:cubicBezTo>
                  <a:pt x="1115685" y="99454"/>
                  <a:pt x="1114047" y="99863"/>
                  <a:pt x="1112410" y="100682"/>
                </a:cubicBezTo>
                <a:cubicBezTo>
                  <a:pt x="1104225" y="100682"/>
                  <a:pt x="1098904" y="99863"/>
                  <a:pt x="1096448" y="98226"/>
                </a:cubicBezTo>
                <a:cubicBezTo>
                  <a:pt x="1093174" y="96589"/>
                  <a:pt x="1089491" y="93315"/>
                  <a:pt x="1085397" y="88404"/>
                </a:cubicBezTo>
                <a:cubicBezTo>
                  <a:pt x="1082942" y="85948"/>
                  <a:pt x="1082942" y="83902"/>
                  <a:pt x="1085397" y="82265"/>
                </a:cubicBezTo>
                <a:cubicBezTo>
                  <a:pt x="1086216" y="82265"/>
                  <a:pt x="1087445" y="81855"/>
                  <a:pt x="1089081" y="81037"/>
                </a:cubicBezTo>
                <a:cubicBezTo>
                  <a:pt x="1098086" y="79399"/>
                  <a:pt x="1104225" y="78581"/>
                  <a:pt x="1107499" y="78581"/>
                </a:cubicBezTo>
                <a:cubicBezTo>
                  <a:pt x="1126325" y="77763"/>
                  <a:pt x="1146380" y="74488"/>
                  <a:pt x="1167663" y="68759"/>
                </a:cubicBezTo>
                <a:close/>
                <a:moveTo>
                  <a:pt x="1485373" y="67531"/>
                </a:moveTo>
                <a:cubicBezTo>
                  <a:pt x="1478005" y="69986"/>
                  <a:pt x="1465726" y="72033"/>
                  <a:pt x="1448538" y="73670"/>
                </a:cubicBezTo>
                <a:cubicBezTo>
                  <a:pt x="1446082" y="73670"/>
                  <a:pt x="1443625" y="73670"/>
                  <a:pt x="1441170" y="73670"/>
                </a:cubicBezTo>
                <a:cubicBezTo>
                  <a:pt x="1441989" y="76944"/>
                  <a:pt x="1442399" y="81037"/>
                  <a:pt x="1442399" y="85948"/>
                </a:cubicBezTo>
                <a:cubicBezTo>
                  <a:pt x="1451402" y="83492"/>
                  <a:pt x="1460816" y="81855"/>
                  <a:pt x="1470638" y="81037"/>
                </a:cubicBezTo>
                <a:cubicBezTo>
                  <a:pt x="1471457" y="81037"/>
                  <a:pt x="1472685" y="81037"/>
                  <a:pt x="1474322" y="81037"/>
                </a:cubicBezTo>
                <a:cubicBezTo>
                  <a:pt x="1477596" y="80218"/>
                  <a:pt x="1480051" y="80218"/>
                  <a:pt x="1481690" y="81037"/>
                </a:cubicBezTo>
                <a:cubicBezTo>
                  <a:pt x="1482508" y="79399"/>
                  <a:pt x="1483327" y="76944"/>
                  <a:pt x="1484145" y="73670"/>
                </a:cubicBezTo>
                <a:cubicBezTo>
                  <a:pt x="1484963" y="71214"/>
                  <a:pt x="1485373" y="69167"/>
                  <a:pt x="1485373" y="67531"/>
                </a:cubicBezTo>
                <a:close/>
                <a:moveTo>
                  <a:pt x="5324944" y="66303"/>
                </a:moveTo>
                <a:cubicBezTo>
                  <a:pt x="5315940" y="67121"/>
                  <a:pt x="5308573" y="68759"/>
                  <a:pt x="5302843" y="71214"/>
                </a:cubicBezTo>
                <a:cubicBezTo>
                  <a:pt x="5303661" y="71214"/>
                  <a:pt x="5304889" y="72033"/>
                  <a:pt x="5306526" y="73670"/>
                </a:cubicBezTo>
                <a:cubicBezTo>
                  <a:pt x="5308163" y="74488"/>
                  <a:pt x="5309391" y="75307"/>
                  <a:pt x="5310210" y="76125"/>
                </a:cubicBezTo>
                <a:cubicBezTo>
                  <a:pt x="5311847" y="77763"/>
                  <a:pt x="5312665" y="81446"/>
                  <a:pt x="5312665" y="87176"/>
                </a:cubicBezTo>
                <a:cubicBezTo>
                  <a:pt x="5312665" y="87994"/>
                  <a:pt x="5312665" y="88813"/>
                  <a:pt x="5312665" y="89632"/>
                </a:cubicBezTo>
                <a:cubicBezTo>
                  <a:pt x="5311847" y="91269"/>
                  <a:pt x="5311438" y="92906"/>
                  <a:pt x="5311438" y="94543"/>
                </a:cubicBezTo>
                <a:cubicBezTo>
                  <a:pt x="5313893" y="92906"/>
                  <a:pt x="5316349" y="91678"/>
                  <a:pt x="5318805" y="90860"/>
                </a:cubicBezTo>
                <a:cubicBezTo>
                  <a:pt x="5321260" y="89222"/>
                  <a:pt x="5324125" y="89222"/>
                  <a:pt x="5327399" y="90860"/>
                </a:cubicBezTo>
                <a:cubicBezTo>
                  <a:pt x="5327399" y="88404"/>
                  <a:pt x="5326990" y="84311"/>
                  <a:pt x="5326171" y="78581"/>
                </a:cubicBezTo>
                <a:cubicBezTo>
                  <a:pt x="5326171" y="72851"/>
                  <a:pt x="5325762" y="68759"/>
                  <a:pt x="5324944" y="66303"/>
                </a:cubicBezTo>
                <a:close/>
                <a:moveTo>
                  <a:pt x="6675605" y="60471"/>
                </a:moveTo>
                <a:cubicBezTo>
                  <a:pt x="6678674" y="60675"/>
                  <a:pt x="6681437" y="61391"/>
                  <a:pt x="6683893" y="62619"/>
                </a:cubicBezTo>
                <a:cubicBezTo>
                  <a:pt x="6687985" y="65075"/>
                  <a:pt x="6690850" y="68759"/>
                  <a:pt x="6692488" y="73670"/>
                </a:cubicBezTo>
                <a:cubicBezTo>
                  <a:pt x="6694125" y="79399"/>
                  <a:pt x="6691260" y="83492"/>
                  <a:pt x="6683893" y="85948"/>
                </a:cubicBezTo>
                <a:cubicBezTo>
                  <a:pt x="6677344" y="86766"/>
                  <a:pt x="6664247" y="88813"/>
                  <a:pt x="6644602" y="92087"/>
                </a:cubicBezTo>
                <a:cubicBezTo>
                  <a:pt x="6651151" y="94543"/>
                  <a:pt x="6656062" y="97408"/>
                  <a:pt x="6659337" y="100682"/>
                </a:cubicBezTo>
                <a:cubicBezTo>
                  <a:pt x="6663429" y="103137"/>
                  <a:pt x="6663838" y="106821"/>
                  <a:pt x="6660564" y="111733"/>
                </a:cubicBezTo>
                <a:cubicBezTo>
                  <a:pt x="6657290" y="115007"/>
                  <a:pt x="6651969" y="122784"/>
                  <a:pt x="6644602" y="135061"/>
                </a:cubicBezTo>
                <a:lnTo>
                  <a:pt x="6638463" y="143657"/>
                </a:lnTo>
                <a:cubicBezTo>
                  <a:pt x="6643374" y="142838"/>
                  <a:pt x="6647876" y="141201"/>
                  <a:pt x="6651969" y="138745"/>
                </a:cubicBezTo>
                <a:cubicBezTo>
                  <a:pt x="6657700" y="137108"/>
                  <a:pt x="6662202" y="137108"/>
                  <a:pt x="6665475" y="138745"/>
                </a:cubicBezTo>
                <a:cubicBezTo>
                  <a:pt x="6672024" y="141201"/>
                  <a:pt x="6677344" y="144884"/>
                  <a:pt x="6681437" y="149795"/>
                </a:cubicBezTo>
                <a:cubicBezTo>
                  <a:pt x="6684711" y="153070"/>
                  <a:pt x="6685121" y="157162"/>
                  <a:pt x="6682665" y="162074"/>
                </a:cubicBezTo>
                <a:cubicBezTo>
                  <a:pt x="6679391" y="165348"/>
                  <a:pt x="6675298" y="174352"/>
                  <a:pt x="6670387" y="189086"/>
                </a:cubicBezTo>
                <a:cubicBezTo>
                  <a:pt x="6671205" y="189905"/>
                  <a:pt x="6672434" y="191132"/>
                  <a:pt x="6674071" y="192769"/>
                </a:cubicBezTo>
                <a:cubicBezTo>
                  <a:pt x="6674889" y="194406"/>
                  <a:pt x="6675707" y="195634"/>
                  <a:pt x="6676526" y="196453"/>
                </a:cubicBezTo>
                <a:cubicBezTo>
                  <a:pt x="6678981" y="202183"/>
                  <a:pt x="6677754" y="205866"/>
                  <a:pt x="6672842" y="207504"/>
                </a:cubicBezTo>
                <a:cubicBezTo>
                  <a:pt x="6657290" y="211596"/>
                  <a:pt x="6643374" y="214052"/>
                  <a:pt x="6631096" y="214870"/>
                </a:cubicBezTo>
                <a:lnTo>
                  <a:pt x="6631096" y="217326"/>
                </a:lnTo>
                <a:cubicBezTo>
                  <a:pt x="6631096" y="228786"/>
                  <a:pt x="6627822" y="234106"/>
                  <a:pt x="6621273" y="233288"/>
                </a:cubicBezTo>
                <a:cubicBezTo>
                  <a:pt x="6612269" y="231651"/>
                  <a:pt x="6606949" y="225512"/>
                  <a:pt x="6605312" y="214870"/>
                </a:cubicBezTo>
                <a:cubicBezTo>
                  <a:pt x="6605312" y="203410"/>
                  <a:pt x="6604902" y="193997"/>
                  <a:pt x="6604084" y="186630"/>
                </a:cubicBezTo>
                <a:cubicBezTo>
                  <a:pt x="6589350" y="202183"/>
                  <a:pt x="6573797" y="213643"/>
                  <a:pt x="6557426" y="221010"/>
                </a:cubicBezTo>
                <a:cubicBezTo>
                  <a:pt x="6551696" y="223465"/>
                  <a:pt x="6550878" y="222647"/>
                  <a:pt x="6554971" y="218554"/>
                </a:cubicBezTo>
                <a:cubicBezTo>
                  <a:pt x="6568886" y="202183"/>
                  <a:pt x="6583211" y="180901"/>
                  <a:pt x="6597945" y="154707"/>
                </a:cubicBezTo>
                <a:cubicBezTo>
                  <a:pt x="6597126" y="152251"/>
                  <a:pt x="6595898" y="149795"/>
                  <a:pt x="6594261" y="147339"/>
                </a:cubicBezTo>
                <a:cubicBezTo>
                  <a:pt x="6592624" y="143247"/>
                  <a:pt x="6594261" y="141201"/>
                  <a:pt x="6599172" y="141201"/>
                </a:cubicBezTo>
                <a:lnTo>
                  <a:pt x="6605312" y="142429"/>
                </a:lnTo>
                <a:cubicBezTo>
                  <a:pt x="6606130" y="139973"/>
                  <a:pt x="6607767" y="137108"/>
                  <a:pt x="6610223" y="133834"/>
                </a:cubicBezTo>
                <a:cubicBezTo>
                  <a:pt x="6611860" y="129741"/>
                  <a:pt x="6613088" y="126876"/>
                  <a:pt x="6613906" y="125238"/>
                </a:cubicBezTo>
                <a:cubicBezTo>
                  <a:pt x="6617181" y="119509"/>
                  <a:pt x="6621273" y="109277"/>
                  <a:pt x="6626185" y="94543"/>
                </a:cubicBezTo>
                <a:cubicBezTo>
                  <a:pt x="6625366" y="94543"/>
                  <a:pt x="6623730" y="94952"/>
                  <a:pt x="6621273" y="95771"/>
                </a:cubicBezTo>
                <a:cubicBezTo>
                  <a:pt x="6618818" y="95771"/>
                  <a:pt x="6616771" y="96180"/>
                  <a:pt x="6615134" y="96998"/>
                </a:cubicBezTo>
                <a:cubicBezTo>
                  <a:pt x="6610223" y="98636"/>
                  <a:pt x="6604902" y="97817"/>
                  <a:pt x="6599172" y="94543"/>
                </a:cubicBezTo>
                <a:cubicBezTo>
                  <a:pt x="6593443" y="91269"/>
                  <a:pt x="6588941" y="85948"/>
                  <a:pt x="6585666" y="78581"/>
                </a:cubicBezTo>
                <a:cubicBezTo>
                  <a:pt x="6584848" y="75307"/>
                  <a:pt x="6586485" y="73670"/>
                  <a:pt x="6590578" y="73670"/>
                </a:cubicBezTo>
                <a:cubicBezTo>
                  <a:pt x="6599582" y="73670"/>
                  <a:pt x="6624548" y="69577"/>
                  <a:pt x="6665475" y="61391"/>
                </a:cubicBezTo>
                <a:cubicBezTo>
                  <a:pt x="6669159" y="60573"/>
                  <a:pt x="6672535" y="60266"/>
                  <a:pt x="6675605" y="60471"/>
                </a:cubicBezTo>
                <a:close/>
                <a:moveTo>
                  <a:pt x="5668439" y="60164"/>
                </a:moveTo>
                <a:cubicBezTo>
                  <a:pt x="5667620" y="60164"/>
                  <a:pt x="5661481" y="61800"/>
                  <a:pt x="5650021" y="65075"/>
                </a:cubicBezTo>
                <a:cubicBezTo>
                  <a:pt x="5650021" y="69986"/>
                  <a:pt x="5650021" y="73260"/>
                  <a:pt x="5650021" y="74898"/>
                </a:cubicBezTo>
                <a:lnTo>
                  <a:pt x="5650021" y="84720"/>
                </a:lnTo>
                <a:cubicBezTo>
                  <a:pt x="5650840" y="83902"/>
                  <a:pt x="5652477" y="83492"/>
                  <a:pt x="5654933" y="83492"/>
                </a:cubicBezTo>
                <a:cubicBezTo>
                  <a:pt x="5656570" y="82674"/>
                  <a:pt x="5657797" y="82265"/>
                  <a:pt x="5658616" y="82265"/>
                </a:cubicBezTo>
                <a:cubicBezTo>
                  <a:pt x="5661890" y="80627"/>
                  <a:pt x="5664346" y="80627"/>
                  <a:pt x="5665983" y="82265"/>
                </a:cubicBezTo>
                <a:cubicBezTo>
                  <a:pt x="5668439" y="83083"/>
                  <a:pt x="5670485" y="84720"/>
                  <a:pt x="5672122" y="87176"/>
                </a:cubicBezTo>
                <a:cubicBezTo>
                  <a:pt x="5672122" y="84720"/>
                  <a:pt x="5672122" y="81037"/>
                  <a:pt x="5672122" y="76125"/>
                </a:cubicBezTo>
                <a:cubicBezTo>
                  <a:pt x="5671304" y="70396"/>
                  <a:pt x="5670894" y="65894"/>
                  <a:pt x="5670894" y="62619"/>
                </a:cubicBezTo>
                <a:cubicBezTo>
                  <a:pt x="5670894" y="60164"/>
                  <a:pt x="5670076" y="59345"/>
                  <a:pt x="5668439" y="60164"/>
                </a:cubicBezTo>
                <a:close/>
                <a:moveTo>
                  <a:pt x="2361151" y="57708"/>
                </a:moveTo>
                <a:cubicBezTo>
                  <a:pt x="2359514" y="58526"/>
                  <a:pt x="2356240" y="59345"/>
                  <a:pt x="2351329" y="60164"/>
                </a:cubicBezTo>
                <a:cubicBezTo>
                  <a:pt x="2346417" y="61800"/>
                  <a:pt x="2342734" y="63029"/>
                  <a:pt x="2340278" y="63847"/>
                </a:cubicBezTo>
                <a:cubicBezTo>
                  <a:pt x="2340278" y="65484"/>
                  <a:pt x="2340278" y="69167"/>
                  <a:pt x="2340278" y="74898"/>
                </a:cubicBezTo>
                <a:cubicBezTo>
                  <a:pt x="2341096" y="85539"/>
                  <a:pt x="2341505" y="93725"/>
                  <a:pt x="2341505" y="99454"/>
                </a:cubicBezTo>
                <a:lnTo>
                  <a:pt x="2341505" y="106821"/>
                </a:lnTo>
                <a:cubicBezTo>
                  <a:pt x="2342324" y="106821"/>
                  <a:pt x="2344370" y="107230"/>
                  <a:pt x="2347645" y="108049"/>
                </a:cubicBezTo>
                <a:cubicBezTo>
                  <a:pt x="2353375" y="109686"/>
                  <a:pt x="2356240" y="110504"/>
                  <a:pt x="2356240" y="110504"/>
                </a:cubicBezTo>
                <a:cubicBezTo>
                  <a:pt x="2358695" y="110504"/>
                  <a:pt x="2359923" y="110096"/>
                  <a:pt x="2359923" y="109277"/>
                </a:cubicBezTo>
                <a:cubicBezTo>
                  <a:pt x="2359923" y="100273"/>
                  <a:pt x="2357468" y="92087"/>
                  <a:pt x="2352556" y="84720"/>
                </a:cubicBezTo>
                <a:cubicBezTo>
                  <a:pt x="2351737" y="81446"/>
                  <a:pt x="2351737" y="78581"/>
                  <a:pt x="2352556" y="76125"/>
                </a:cubicBezTo>
                <a:cubicBezTo>
                  <a:pt x="2353375" y="73670"/>
                  <a:pt x="2355421" y="68759"/>
                  <a:pt x="2358695" y="61391"/>
                </a:cubicBezTo>
                <a:cubicBezTo>
                  <a:pt x="2360333" y="59754"/>
                  <a:pt x="2361151" y="58526"/>
                  <a:pt x="2361151" y="57708"/>
                </a:cubicBezTo>
                <a:close/>
                <a:moveTo>
                  <a:pt x="1193446" y="55252"/>
                </a:moveTo>
                <a:cubicBezTo>
                  <a:pt x="1180350" y="54434"/>
                  <a:pt x="1149245" y="56480"/>
                  <a:pt x="1100132" y="61391"/>
                </a:cubicBezTo>
                <a:cubicBezTo>
                  <a:pt x="1092764" y="62210"/>
                  <a:pt x="1087853" y="62619"/>
                  <a:pt x="1085397" y="62619"/>
                </a:cubicBezTo>
                <a:cubicBezTo>
                  <a:pt x="1082124" y="63438"/>
                  <a:pt x="1078849" y="63847"/>
                  <a:pt x="1075575" y="63847"/>
                </a:cubicBezTo>
                <a:cubicBezTo>
                  <a:pt x="1075575" y="125238"/>
                  <a:pt x="1074348" y="174352"/>
                  <a:pt x="1071892" y="211187"/>
                </a:cubicBezTo>
                <a:cubicBezTo>
                  <a:pt x="1105453" y="207094"/>
                  <a:pt x="1142286" y="203820"/>
                  <a:pt x="1182396" y="201364"/>
                </a:cubicBezTo>
                <a:cubicBezTo>
                  <a:pt x="1183215" y="201364"/>
                  <a:pt x="1184443" y="201364"/>
                  <a:pt x="1186080" y="201364"/>
                </a:cubicBezTo>
                <a:cubicBezTo>
                  <a:pt x="1190172" y="200545"/>
                  <a:pt x="1193446" y="201364"/>
                  <a:pt x="1195901" y="203820"/>
                </a:cubicBezTo>
                <a:cubicBezTo>
                  <a:pt x="1198358" y="204639"/>
                  <a:pt x="1199996" y="206275"/>
                  <a:pt x="1200813" y="208731"/>
                </a:cubicBezTo>
                <a:cubicBezTo>
                  <a:pt x="1204088" y="174352"/>
                  <a:pt x="1204088" y="125648"/>
                  <a:pt x="1200813" y="62619"/>
                </a:cubicBezTo>
                <a:cubicBezTo>
                  <a:pt x="1200813" y="57708"/>
                  <a:pt x="1198358" y="55252"/>
                  <a:pt x="1193446" y="55252"/>
                </a:cubicBezTo>
                <a:close/>
                <a:moveTo>
                  <a:pt x="4357672" y="54025"/>
                </a:moveTo>
                <a:cubicBezTo>
                  <a:pt x="4378136" y="54025"/>
                  <a:pt x="4392461" y="55252"/>
                  <a:pt x="4400646" y="57708"/>
                </a:cubicBezTo>
                <a:cubicBezTo>
                  <a:pt x="4417017" y="64256"/>
                  <a:pt x="4422747" y="77763"/>
                  <a:pt x="4417836" y="98226"/>
                </a:cubicBezTo>
                <a:cubicBezTo>
                  <a:pt x="4415380" y="105593"/>
                  <a:pt x="4410060" y="107230"/>
                  <a:pt x="4401874" y="103137"/>
                </a:cubicBezTo>
                <a:cubicBezTo>
                  <a:pt x="4387959" y="95771"/>
                  <a:pt x="4371997" y="82265"/>
                  <a:pt x="4353989" y="62619"/>
                </a:cubicBezTo>
                <a:cubicBezTo>
                  <a:pt x="4349896" y="59345"/>
                  <a:pt x="4348259" y="56889"/>
                  <a:pt x="4349077" y="55252"/>
                </a:cubicBezTo>
                <a:cubicBezTo>
                  <a:pt x="4349896" y="54434"/>
                  <a:pt x="4352761" y="54025"/>
                  <a:pt x="4357672" y="54025"/>
                </a:cubicBezTo>
                <a:close/>
                <a:moveTo>
                  <a:pt x="7982679" y="51569"/>
                </a:moveTo>
                <a:cubicBezTo>
                  <a:pt x="7978585" y="52387"/>
                  <a:pt x="7970809" y="54025"/>
                  <a:pt x="7959349" y="56480"/>
                </a:cubicBezTo>
                <a:cubicBezTo>
                  <a:pt x="7945434" y="58935"/>
                  <a:pt x="7935202" y="60982"/>
                  <a:pt x="7928653" y="62619"/>
                </a:cubicBezTo>
                <a:cubicBezTo>
                  <a:pt x="7928653" y="69986"/>
                  <a:pt x="7928653" y="78172"/>
                  <a:pt x="7928653" y="87176"/>
                </a:cubicBezTo>
                <a:cubicBezTo>
                  <a:pt x="7945025" y="83902"/>
                  <a:pt x="7963851" y="78990"/>
                  <a:pt x="7985134" y="72442"/>
                </a:cubicBezTo>
                <a:cubicBezTo>
                  <a:pt x="7986771" y="64256"/>
                  <a:pt x="7987999" y="59345"/>
                  <a:pt x="7988817" y="57708"/>
                </a:cubicBezTo>
                <a:cubicBezTo>
                  <a:pt x="7990455" y="53615"/>
                  <a:pt x="7988408" y="51569"/>
                  <a:pt x="7982679" y="51569"/>
                </a:cubicBezTo>
                <a:close/>
                <a:moveTo>
                  <a:pt x="7658829" y="51569"/>
                </a:moveTo>
                <a:cubicBezTo>
                  <a:pt x="7654735" y="52387"/>
                  <a:pt x="7646959" y="54025"/>
                  <a:pt x="7635499" y="56480"/>
                </a:cubicBezTo>
                <a:cubicBezTo>
                  <a:pt x="7621584" y="58935"/>
                  <a:pt x="7611352" y="60982"/>
                  <a:pt x="7604803" y="62619"/>
                </a:cubicBezTo>
                <a:cubicBezTo>
                  <a:pt x="7604803" y="69986"/>
                  <a:pt x="7604803" y="78172"/>
                  <a:pt x="7604803" y="87176"/>
                </a:cubicBezTo>
                <a:cubicBezTo>
                  <a:pt x="7621175" y="83902"/>
                  <a:pt x="7640001" y="78990"/>
                  <a:pt x="7661284" y="72442"/>
                </a:cubicBezTo>
                <a:cubicBezTo>
                  <a:pt x="7662921" y="64256"/>
                  <a:pt x="7664149" y="59345"/>
                  <a:pt x="7664967" y="57708"/>
                </a:cubicBezTo>
                <a:cubicBezTo>
                  <a:pt x="7666605" y="53615"/>
                  <a:pt x="7664558" y="51569"/>
                  <a:pt x="7658829" y="51569"/>
                </a:cubicBezTo>
                <a:close/>
                <a:moveTo>
                  <a:pt x="4786511" y="50034"/>
                </a:moveTo>
                <a:cubicBezTo>
                  <a:pt x="4789581" y="50238"/>
                  <a:pt x="4792548" y="51160"/>
                  <a:pt x="4795413" y="52797"/>
                </a:cubicBezTo>
                <a:cubicBezTo>
                  <a:pt x="4800325" y="54434"/>
                  <a:pt x="4805235" y="58526"/>
                  <a:pt x="4810147" y="65075"/>
                </a:cubicBezTo>
                <a:cubicBezTo>
                  <a:pt x="4814239" y="71624"/>
                  <a:pt x="4814649" y="76125"/>
                  <a:pt x="4811375" y="78581"/>
                </a:cubicBezTo>
                <a:cubicBezTo>
                  <a:pt x="4808100" y="81855"/>
                  <a:pt x="4800733" y="84720"/>
                  <a:pt x="4789274" y="87176"/>
                </a:cubicBezTo>
                <a:cubicBezTo>
                  <a:pt x="4780270" y="87176"/>
                  <a:pt x="4764717" y="88404"/>
                  <a:pt x="4742616" y="90860"/>
                </a:cubicBezTo>
                <a:cubicBezTo>
                  <a:pt x="4746709" y="93315"/>
                  <a:pt x="4749983" y="95771"/>
                  <a:pt x="4752439" y="98226"/>
                </a:cubicBezTo>
                <a:cubicBezTo>
                  <a:pt x="4756532" y="103137"/>
                  <a:pt x="4757350" y="108458"/>
                  <a:pt x="4754894" y="114188"/>
                </a:cubicBezTo>
                <a:cubicBezTo>
                  <a:pt x="4750802" y="132196"/>
                  <a:pt x="4748755" y="149386"/>
                  <a:pt x="4748755" y="165757"/>
                </a:cubicBezTo>
                <a:cubicBezTo>
                  <a:pt x="4748755" y="178035"/>
                  <a:pt x="4748755" y="186221"/>
                  <a:pt x="4748755" y="190314"/>
                </a:cubicBezTo>
                <a:cubicBezTo>
                  <a:pt x="4784772" y="187040"/>
                  <a:pt x="4807692" y="184175"/>
                  <a:pt x="4817514" y="181719"/>
                </a:cubicBezTo>
                <a:cubicBezTo>
                  <a:pt x="4827336" y="180082"/>
                  <a:pt x="4834295" y="181310"/>
                  <a:pt x="4838387" y="185402"/>
                </a:cubicBezTo>
                <a:cubicBezTo>
                  <a:pt x="4846573" y="190314"/>
                  <a:pt x="4853940" y="196862"/>
                  <a:pt x="4860488" y="205048"/>
                </a:cubicBezTo>
                <a:cubicBezTo>
                  <a:pt x="4863763" y="215689"/>
                  <a:pt x="4861716" y="222647"/>
                  <a:pt x="4854349" y="225921"/>
                </a:cubicBezTo>
                <a:cubicBezTo>
                  <a:pt x="4848619" y="226739"/>
                  <a:pt x="4840434" y="225512"/>
                  <a:pt x="4829792" y="222237"/>
                </a:cubicBezTo>
                <a:cubicBezTo>
                  <a:pt x="4803599" y="216507"/>
                  <a:pt x="4771266" y="215280"/>
                  <a:pt x="4732793" y="218554"/>
                </a:cubicBezTo>
                <a:cubicBezTo>
                  <a:pt x="4682043" y="224283"/>
                  <a:pt x="4648892" y="228786"/>
                  <a:pt x="4633339" y="232060"/>
                </a:cubicBezTo>
                <a:cubicBezTo>
                  <a:pt x="4628428" y="233697"/>
                  <a:pt x="4623926" y="233288"/>
                  <a:pt x="4619833" y="230832"/>
                </a:cubicBezTo>
                <a:cubicBezTo>
                  <a:pt x="4612466" y="225921"/>
                  <a:pt x="4606327" y="218963"/>
                  <a:pt x="4601415" y="209959"/>
                </a:cubicBezTo>
                <a:cubicBezTo>
                  <a:pt x="4598960" y="207504"/>
                  <a:pt x="4598551" y="205048"/>
                  <a:pt x="4600188" y="202592"/>
                </a:cubicBezTo>
                <a:cubicBezTo>
                  <a:pt x="4601006" y="200136"/>
                  <a:pt x="4603053" y="199318"/>
                  <a:pt x="4606327" y="200136"/>
                </a:cubicBezTo>
                <a:cubicBezTo>
                  <a:pt x="4631702" y="200136"/>
                  <a:pt x="4650119" y="199318"/>
                  <a:pt x="4661579" y="197681"/>
                </a:cubicBezTo>
                <a:cubicBezTo>
                  <a:pt x="4682043" y="195225"/>
                  <a:pt x="4698414" y="193588"/>
                  <a:pt x="4710692" y="192769"/>
                </a:cubicBezTo>
                <a:cubicBezTo>
                  <a:pt x="4710692" y="182128"/>
                  <a:pt x="4710283" y="168213"/>
                  <a:pt x="4709465" y="151023"/>
                </a:cubicBezTo>
                <a:cubicBezTo>
                  <a:pt x="4707009" y="119918"/>
                  <a:pt x="4704963" y="101910"/>
                  <a:pt x="4703326" y="96998"/>
                </a:cubicBezTo>
                <a:cubicBezTo>
                  <a:pt x="4694321" y="97817"/>
                  <a:pt x="4687364" y="99045"/>
                  <a:pt x="4682452" y="100682"/>
                </a:cubicBezTo>
                <a:cubicBezTo>
                  <a:pt x="4675904" y="101500"/>
                  <a:pt x="4670174" y="100682"/>
                  <a:pt x="4665263" y="98226"/>
                </a:cubicBezTo>
                <a:cubicBezTo>
                  <a:pt x="4657896" y="94952"/>
                  <a:pt x="4651347" y="88404"/>
                  <a:pt x="4645617" y="78581"/>
                </a:cubicBezTo>
                <a:cubicBezTo>
                  <a:pt x="4644799" y="73670"/>
                  <a:pt x="4646436" y="70805"/>
                  <a:pt x="4650529" y="69986"/>
                </a:cubicBezTo>
                <a:cubicBezTo>
                  <a:pt x="4662807" y="70805"/>
                  <a:pt x="4679178" y="69577"/>
                  <a:pt x="4699642" y="66303"/>
                </a:cubicBezTo>
                <a:cubicBezTo>
                  <a:pt x="4712739" y="63029"/>
                  <a:pt x="4727882" y="60573"/>
                  <a:pt x="4745072" y="58935"/>
                </a:cubicBezTo>
                <a:cubicBezTo>
                  <a:pt x="4750802" y="58118"/>
                  <a:pt x="4758578" y="56480"/>
                  <a:pt x="4768401" y="54025"/>
                </a:cubicBezTo>
                <a:cubicBezTo>
                  <a:pt x="4772493" y="53206"/>
                  <a:pt x="4775358" y="52387"/>
                  <a:pt x="4776995" y="51569"/>
                </a:cubicBezTo>
                <a:cubicBezTo>
                  <a:pt x="4780270" y="50341"/>
                  <a:pt x="4783442" y="49830"/>
                  <a:pt x="4786511" y="50034"/>
                </a:cubicBezTo>
                <a:close/>
                <a:moveTo>
                  <a:pt x="1843294" y="50034"/>
                </a:moveTo>
                <a:cubicBezTo>
                  <a:pt x="1846364" y="50238"/>
                  <a:pt x="1849330" y="51160"/>
                  <a:pt x="1852196" y="52797"/>
                </a:cubicBezTo>
                <a:cubicBezTo>
                  <a:pt x="1857107" y="54434"/>
                  <a:pt x="1862018" y="58526"/>
                  <a:pt x="1866929" y="65075"/>
                </a:cubicBezTo>
                <a:cubicBezTo>
                  <a:pt x="1871022" y="71624"/>
                  <a:pt x="1871431" y="76125"/>
                  <a:pt x="1868158" y="78581"/>
                </a:cubicBezTo>
                <a:cubicBezTo>
                  <a:pt x="1864884" y="81855"/>
                  <a:pt x="1857515" y="84720"/>
                  <a:pt x="1846056" y="87176"/>
                </a:cubicBezTo>
                <a:cubicBezTo>
                  <a:pt x="1837053" y="87176"/>
                  <a:pt x="1821500" y="88404"/>
                  <a:pt x="1799400" y="90860"/>
                </a:cubicBezTo>
                <a:cubicBezTo>
                  <a:pt x="1803492" y="93315"/>
                  <a:pt x="1806766" y="95771"/>
                  <a:pt x="1809221" y="98226"/>
                </a:cubicBezTo>
                <a:cubicBezTo>
                  <a:pt x="1813314" y="103137"/>
                  <a:pt x="1814133" y="108458"/>
                  <a:pt x="1811677" y="114188"/>
                </a:cubicBezTo>
                <a:cubicBezTo>
                  <a:pt x="1807585" y="132196"/>
                  <a:pt x="1805538" y="149386"/>
                  <a:pt x="1805538" y="165757"/>
                </a:cubicBezTo>
                <a:cubicBezTo>
                  <a:pt x="1805538" y="178035"/>
                  <a:pt x="1805538" y="186221"/>
                  <a:pt x="1805538" y="190314"/>
                </a:cubicBezTo>
                <a:cubicBezTo>
                  <a:pt x="1841555" y="187040"/>
                  <a:pt x="1864475" y="184175"/>
                  <a:pt x="1874296" y="181719"/>
                </a:cubicBezTo>
                <a:cubicBezTo>
                  <a:pt x="1884118" y="180082"/>
                  <a:pt x="1891076" y="181310"/>
                  <a:pt x="1895170" y="185402"/>
                </a:cubicBezTo>
                <a:cubicBezTo>
                  <a:pt x="1903356" y="190314"/>
                  <a:pt x="1910723" y="196862"/>
                  <a:pt x="1917270" y="205048"/>
                </a:cubicBezTo>
                <a:cubicBezTo>
                  <a:pt x="1920545" y="215689"/>
                  <a:pt x="1918499" y="222647"/>
                  <a:pt x="1911132" y="225921"/>
                </a:cubicBezTo>
                <a:cubicBezTo>
                  <a:pt x="1905401" y="226739"/>
                  <a:pt x="1897216" y="225512"/>
                  <a:pt x="1886575" y="222237"/>
                </a:cubicBezTo>
                <a:cubicBezTo>
                  <a:pt x="1860381" y="216507"/>
                  <a:pt x="1828049" y="215280"/>
                  <a:pt x="1789577" y="218554"/>
                </a:cubicBezTo>
                <a:cubicBezTo>
                  <a:pt x="1738827" y="224283"/>
                  <a:pt x="1705675" y="228786"/>
                  <a:pt x="1690122" y="232060"/>
                </a:cubicBezTo>
                <a:cubicBezTo>
                  <a:pt x="1685211" y="233697"/>
                  <a:pt x="1680710" y="233288"/>
                  <a:pt x="1676615" y="230832"/>
                </a:cubicBezTo>
                <a:cubicBezTo>
                  <a:pt x="1669249" y="225921"/>
                  <a:pt x="1663110" y="218963"/>
                  <a:pt x="1658199" y="209959"/>
                </a:cubicBezTo>
                <a:cubicBezTo>
                  <a:pt x="1655743" y="207504"/>
                  <a:pt x="1655333" y="205048"/>
                  <a:pt x="1656972" y="202592"/>
                </a:cubicBezTo>
                <a:cubicBezTo>
                  <a:pt x="1657790" y="200136"/>
                  <a:pt x="1659836" y="199318"/>
                  <a:pt x="1663110" y="200136"/>
                </a:cubicBezTo>
                <a:cubicBezTo>
                  <a:pt x="1688485" y="200136"/>
                  <a:pt x="1706903" y="199318"/>
                  <a:pt x="1718362" y="197681"/>
                </a:cubicBezTo>
                <a:cubicBezTo>
                  <a:pt x="1738827" y="195225"/>
                  <a:pt x="1755197" y="193588"/>
                  <a:pt x="1767476" y="192769"/>
                </a:cubicBezTo>
                <a:cubicBezTo>
                  <a:pt x="1767476" y="182128"/>
                  <a:pt x="1767066" y="168213"/>
                  <a:pt x="1766248" y="151023"/>
                </a:cubicBezTo>
                <a:cubicBezTo>
                  <a:pt x="1763791" y="119918"/>
                  <a:pt x="1761746" y="101910"/>
                  <a:pt x="1760108" y="96998"/>
                </a:cubicBezTo>
                <a:cubicBezTo>
                  <a:pt x="1751104" y="97817"/>
                  <a:pt x="1744146" y="99045"/>
                  <a:pt x="1739236" y="100682"/>
                </a:cubicBezTo>
                <a:cubicBezTo>
                  <a:pt x="1732687" y="101500"/>
                  <a:pt x="1726957" y="100682"/>
                  <a:pt x="1722045" y="98226"/>
                </a:cubicBezTo>
                <a:cubicBezTo>
                  <a:pt x="1714678" y="94952"/>
                  <a:pt x="1708130" y="88404"/>
                  <a:pt x="1702400" y="78581"/>
                </a:cubicBezTo>
                <a:cubicBezTo>
                  <a:pt x="1701583" y="73670"/>
                  <a:pt x="1703219" y="70805"/>
                  <a:pt x="1707312" y="69986"/>
                </a:cubicBezTo>
                <a:cubicBezTo>
                  <a:pt x="1719589" y="70805"/>
                  <a:pt x="1735961" y="69577"/>
                  <a:pt x="1756425" y="66303"/>
                </a:cubicBezTo>
                <a:cubicBezTo>
                  <a:pt x="1769522" y="63029"/>
                  <a:pt x="1784666" y="60573"/>
                  <a:pt x="1801855" y="58935"/>
                </a:cubicBezTo>
                <a:cubicBezTo>
                  <a:pt x="1807585" y="58118"/>
                  <a:pt x="1815361" y="56480"/>
                  <a:pt x="1825183" y="54025"/>
                </a:cubicBezTo>
                <a:cubicBezTo>
                  <a:pt x="1829277" y="53206"/>
                  <a:pt x="1832141" y="52387"/>
                  <a:pt x="1833778" y="51569"/>
                </a:cubicBezTo>
                <a:cubicBezTo>
                  <a:pt x="1837053" y="50341"/>
                  <a:pt x="1840225" y="49830"/>
                  <a:pt x="1843294" y="50034"/>
                </a:cubicBezTo>
                <a:close/>
                <a:moveTo>
                  <a:pt x="5761754" y="47886"/>
                </a:moveTo>
                <a:cubicBezTo>
                  <a:pt x="5759299" y="48704"/>
                  <a:pt x="5754387" y="49522"/>
                  <a:pt x="5747020" y="50341"/>
                </a:cubicBezTo>
                <a:cubicBezTo>
                  <a:pt x="5743745" y="51160"/>
                  <a:pt x="5741290" y="51569"/>
                  <a:pt x="5739653" y="51569"/>
                </a:cubicBezTo>
                <a:cubicBezTo>
                  <a:pt x="5739653" y="57299"/>
                  <a:pt x="5739653" y="62619"/>
                  <a:pt x="5739653" y="67531"/>
                </a:cubicBezTo>
                <a:lnTo>
                  <a:pt x="5745792" y="66303"/>
                </a:lnTo>
                <a:lnTo>
                  <a:pt x="5748247" y="65075"/>
                </a:lnTo>
                <a:cubicBezTo>
                  <a:pt x="5753159" y="63438"/>
                  <a:pt x="5757252" y="63438"/>
                  <a:pt x="5760526" y="65075"/>
                </a:cubicBezTo>
                <a:cubicBezTo>
                  <a:pt x="5760526" y="65075"/>
                  <a:pt x="5761344" y="65894"/>
                  <a:pt x="5762981" y="67531"/>
                </a:cubicBezTo>
                <a:cubicBezTo>
                  <a:pt x="5765437" y="69167"/>
                  <a:pt x="5767074" y="70396"/>
                  <a:pt x="5767893" y="71214"/>
                </a:cubicBezTo>
                <a:cubicBezTo>
                  <a:pt x="5767893" y="64665"/>
                  <a:pt x="5767893" y="58526"/>
                  <a:pt x="5767893" y="52797"/>
                </a:cubicBezTo>
                <a:cubicBezTo>
                  <a:pt x="5767893" y="49522"/>
                  <a:pt x="5765846" y="47886"/>
                  <a:pt x="5761754" y="47886"/>
                </a:cubicBezTo>
                <a:close/>
                <a:moveTo>
                  <a:pt x="2823142" y="47886"/>
                </a:moveTo>
                <a:cubicBezTo>
                  <a:pt x="2825392" y="47886"/>
                  <a:pt x="2827950" y="48294"/>
                  <a:pt x="2830815" y="49113"/>
                </a:cubicBezTo>
                <a:cubicBezTo>
                  <a:pt x="2842267" y="54025"/>
                  <a:pt x="2850043" y="59754"/>
                  <a:pt x="2854136" y="66303"/>
                </a:cubicBezTo>
                <a:cubicBezTo>
                  <a:pt x="2858229" y="72033"/>
                  <a:pt x="2858229" y="76944"/>
                  <a:pt x="2854136" y="81037"/>
                </a:cubicBezTo>
                <a:cubicBezTo>
                  <a:pt x="2841039" y="94952"/>
                  <a:pt x="2830406" y="109277"/>
                  <a:pt x="2822220" y="124011"/>
                </a:cubicBezTo>
                <a:cubicBezTo>
                  <a:pt x="2826313" y="123192"/>
                  <a:pt x="2830815" y="124011"/>
                  <a:pt x="2835718" y="126467"/>
                </a:cubicBezTo>
                <a:cubicBezTo>
                  <a:pt x="2836537" y="126467"/>
                  <a:pt x="2837356" y="126876"/>
                  <a:pt x="2838174" y="127695"/>
                </a:cubicBezTo>
                <a:cubicBezTo>
                  <a:pt x="2845541" y="131787"/>
                  <a:pt x="2850452" y="135880"/>
                  <a:pt x="2852908" y="139973"/>
                </a:cubicBezTo>
                <a:cubicBezTo>
                  <a:pt x="2854545" y="145703"/>
                  <a:pt x="2854545" y="150205"/>
                  <a:pt x="2852908" y="153479"/>
                </a:cubicBezTo>
                <a:cubicBezTo>
                  <a:pt x="2847997" y="161664"/>
                  <a:pt x="2843085" y="171487"/>
                  <a:pt x="2838174" y="182947"/>
                </a:cubicBezTo>
                <a:cubicBezTo>
                  <a:pt x="2837356" y="184584"/>
                  <a:pt x="2835718" y="186630"/>
                  <a:pt x="2833263" y="189086"/>
                </a:cubicBezTo>
                <a:cubicBezTo>
                  <a:pt x="2830815" y="191542"/>
                  <a:pt x="2829178" y="193588"/>
                  <a:pt x="2828359" y="195225"/>
                </a:cubicBezTo>
                <a:cubicBezTo>
                  <a:pt x="2839811" y="205048"/>
                  <a:pt x="2850043" y="212415"/>
                  <a:pt x="2859047" y="217326"/>
                </a:cubicBezTo>
                <a:cubicBezTo>
                  <a:pt x="2877874" y="229604"/>
                  <a:pt x="2896291" y="239427"/>
                  <a:pt x="2914300" y="246794"/>
                </a:cubicBezTo>
                <a:cubicBezTo>
                  <a:pt x="2916755" y="247613"/>
                  <a:pt x="2917983" y="248431"/>
                  <a:pt x="2917983" y="249250"/>
                </a:cubicBezTo>
                <a:cubicBezTo>
                  <a:pt x="2917983" y="250068"/>
                  <a:pt x="2916755" y="250887"/>
                  <a:pt x="2914300" y="251705"/>
                </a:cubicBezTo>
                <a:cubicBezTo>
                  <a:pt x="2908570" y="251705"/>
                  <a:pt x="2893836" y="252115"/>
                  <a:pt x="2870098" y="252933"/>
                </a:cubicBezTo>
                <a:cubicBezTo>
                  <a:pt x="2861912" y="253752"/>
                  <a:pt x="2855773" y="254161"/>
                  <a:pt x="2851680" y="254161"/>
                </a:cubicBezTo>
                <a:cubicBezTo>
                  <a:pt x="2845950" y="254979"/>
                  <a:pt x="2840630" y="254161"/>
                  <a:pt x="2835718" y="251705"/>
                </a:cubicBezTo>
                <a:cubicBezTo>
                  <a:pt x="2824266" y="241883"/>
                  <a:pt x="2814035" y="230832"/>
                  <a:pt x="2805030" y="218554"/>
                </a:cubicBezTo>
                <a:cubicBezTo>
                  <a:pt x="2799301" y="223465"/>
                  <a:pt x="2794390" y="227149"/>
                  <a:pt x="2790297" y="229604"/>
                </a:cubicBezTo>
                <a:cubicBezTo>
                  <a:pt x="2770651" y="241883"/>
                  <a:pt x="2747732" y="248840"/>
                  <a:pt x="2721538" y="250477"/>
                </a:cubicBezTo>
                <a:cubicBezTo>
                  <a:pt x="2718264" y="251296"/>
                  <a:pt x="2716217" y="251296"/>
                  <a:pt x="2715399" y="250477"/>
                </a:cubicBezTo>
                <a:cubicBezTo>
                  <a:pt x="2715399" y="248840"/>
                  <a:pt x="2717036" y="247203"/>
                  <a:pt x="2720311" y="245566"/>
                </a:cubicBezTo>
                <a:cubicBezTo>
                  <a:pt x="2749778" y="234106"/>
                  <a:pt x="2772697" y="218144"/>
                  <a:pt x="2789069" y="197681"/>
                </a:cubicBezTo>
                <a:cubicBezTo>
                  <a:pt x="2782520" y="188677"/>
                  <a:pt x="2776790" y="179672"/>
                  <a:pt x="2771879" y="170669"/>
                </a:cubicBezTo>
                <a:cubicBezTo>
                  <a:pt x="2766149" y="182947"/>
                  <a:pt x="2759601" y="193997"/>
                  <a:pt x="2752234" y="203820"/>
                </a:cubicBezTo>
                <a:cubicBezTo>
                  <a:pt x="2735044" y="228377"/>
                  <a:pt x="2711306" y="244748"/>
                  <a:pt x="2681020" y="252933"/>
                </a:cubicBezTo>
                <a:cubicBezTo>
                  <a:pt x="2675290" y="254570"/>
                  <a:pt x="2674471" y="254161"/>
                  <a:pt x="2678565" y="251705"/>
                </a:cubicBezTo>
                <a:cubicBezTo>
                  <a:pt x="2717855" y="221419"/>
                  <a:pt x="2742820" y="181310"/>
                  <a:pt x="2753462" y="131378"/>
                </a:cubicBezTo>
                <a:cubicBezTo>
                  <a:pt x="2757555" y="119099"/>
                  <a:pt x="2759192" y="107230"/>
                  <a:pt x="2758373" y="95771"/>
                </a:cubicBezTo>
                <a:cubicBezTo>
                  <a:pt x="2755917" y="95771"/>
                  <a:pt x="2752644" y="94543"/>
                  <a:pt x="2748551" y="92087"/>
                </a:cubicBezTo>
                <a:cubicBezTo>
                  <a:pt x="2740365" y="86357"/>
                  <a:pt x="2735453" y="81855"/>
                  <a:pt x="2733816" y="78581"/>
                </a:cubicBezTo>
                <a:cubicBezTo>
                  <a:pt x="2732180" y="74488"/>
                  <a:pt x="2732588" y="72442"/>
                  <a:pt x="2735044" y="72442"/>
                </a:cubicBezTo>
                <a:cubicBezTo>
                  <a:pt x="2744048" y="70805"/>
                  <a:pt x="2760419" y="67121"/>
                  <a:pt x="2784158" y="61391"/>
                </a:cubicBezTo>
                <a:cubicBezTo>
                  <a:pt x="2795617" y="58935"/>
                  <a:pt x="2806668" y="54843"/>
                  <a:pt x="2817308" y="49113"/>
                </a:cubicBezTo>
                <a:cubicBezTo>
                  <a:pt x="2818946" y="48294"/>
                  <a:pt x="2820890" y="47886"/>
                  <a:pt x="2823142" y="47886"/>
                </a:cubicBezTo>
                <a:close/>
                <a:moveTo>
                  <a:pt x="5965276" y="42974"/>
                </a:moveTo>
                <a:cubicBezTo>
                  <a:pt x="5975099" y="43793"/>
                  <a:pt x="5985740" y="46248"/>
                  <a:pt x="5997200" y="50341"/>
                </a:cubicBezTo>
                <a:cubicBezTo>
                  <a:pt x="6012752" y="56889"/>
                  <a:pt x="6020119" y="67121"/>
                  <a:pt x="6019301" y="81037"/>
                </a:cubicBezTo>
                <a:cubicBezTo>
                  <a:pt x="6019301" y="89222"/>
                  <a:pt x="6015617" y="94133"/>
                  <a:pt x="6008250" y="95771"/>
                </a:cubicBezTo>
                <a:cubicBezTo>
                  <a:pt x="6002520" y="96589"/>
                  <a:pt x="5997609" y="95362"/>
                  <a:pt x="5993516" y="92087"/>
                </a:cubicBezTo>
                <a:cubicBezTo>
                  <a:pt x="5980420" y="75716"/>
                  <a:pt x="5970188" y="60573"/>
                  <a:pt x="5962821" y="46657"/>
                </a:cubicBezTo>
                <a:cubicBezTo>
                  <a:pt x="5962002" y="44202"/>
                  <a:pt x="5962821" y="42974"/>
                  <a:pt x="5965276" y="42974"/>
                </a:cubicBezTo>
                <a:close/>
                <a:moveTo>
                  <a:pt x="835217" y="41747"/>
                </a:moveTo>
                <a:cubicBezTo>
                  <a:pt x="835217" y="40927"/>
                  <a:pt x="836036" y="40927"/>
                  <a:pt x="837672" y="41747"/>
                </a:cubicBezTo>
                <a:cubicBezTo>
                  <a:pt x="850771" y="42565"/>
                  <a:pt x="863867" y="44202"/>
                  <a:pt x="876963" y="46657"/>
                </a:cubicBezTo>
                <a:cubicBezTo>
                  <a:pt x="885967" y="49113"/>
                  <a:pt x="890879" y="56071"/>
                  <a:pt x="891697" y="67531"/>
                </a:cubicBezTo>
                <a:cubicBezTo>
                  <a:pt x="891697" y="81446"/>
                  <a:pt x="886787" y="88813"/>
                  <a:pt x="876963" y="89632"/>
                </a:cubicBezTo>
                <a:cubicBezTo>
                  <a:pt x="872871" y="89632"/>
                  <a:pt x="868369" y="87176"/>
                  <a:pt x="863457" y="82265"/>
                </a:cubicBezTo>
                <a:cubicBezTo>
                  <a:pt x="854453" y="73260"/>
                  <a:pt x="845039" y="61391"/>
                  <a:pt x="835217" y="46657"/>
                </a:cubicBezTo>
                <a:cubicBezTo>
                  <a:pt x="834399" y="44202"/>
                  <a:pt x="834399" y="42565"/>
                  <a:pt x="835217" y="41747"/>
                </a:cubicBezTo>
                <a:close/>
                <a:moveTo>
                  <a:pt x="4449760" y="39290"/>
                </a:moveTo>
                <a:cubicBezTo>
                  <a:pt x="4467768" y="45021"/>
                  <a:pt x="4481683" y="54434"/>
                  <a:pt x="4491506" y="67531"/>
                </a:cubicBezTo>
                <a:cubicBezTo>
                  <a:pt x="4493143" y="70805"/>
                  <a:pt x="4492734" y="74488"/>
                  <a:pt x="4490278" y="78581"/>
                </a:cubicBezTo>
                <a:cubicBezTo>
                  <a:pt x="4490278" y="79399"/>
                  <a:pt x="4489869" y="80627"/>
                  <a:pt x="4489050" y="82265"/>
                </a:cubicBezTo>
                <a:cubicBezTo>
                  <a:pt x="4485776" y="89632"/>
                  <a:pt x="4483320" y="96998"/>
                  <a:pt x="4481683" y="104366"/>
                </a:cubicBezTo>
                <a:cubicBezTo>
                  <a:pt x="4472679" y="135471"/>
                  <a:pt x="4463266" y="157572"/>
                  <a:pt x="4453443" y="170669"/>
                </a:cubicBezTo>
                <a:cubicBezTo>
                  <a:pt x="4469814" y="175580"/>
                  <a:pt x="4486185" y="182947"/>
                  <a:pt x="4502556" y="192769"/>
                </a:cubicBezTo>
                <a:cubicBezTo>
                  <a:pt x="4520565" y="209140"/>
                  <a:pt x="4521792" y="225921"/>
                  <a:pt x="4506240" y="243111"/>
                </a:cubicBezTo>
                <a:cubicBezTo>
                  <a:pt x="4501329" y="245566"/>
                  <a:pt x="4495189" y="243111"/>
                  <a:pt x="4487822" y="235744"/>
                </a:cubicBezTo>
                <a:cubicBezTo>
                  <a:pt x="4474726" y="221828"/>
                  <a:pt x="4461219" y="203001"/>
                  <a:pt x="4447304" y="179263"/>
                </a:cubicBezTo>
                <a:cubicBezTo>
                  <a:pt x="4444030" y="184175"/>
                  <a:pt x="4439937" y="189086"/>
                  <a:pt x="4435026" y="193997"/>
                </a:cubicBezTo>
                <a:cubicBezTo>
                  <a:pt x="4416199" y="214461"/>
                  <a:pt x="4383866" y="230423"/>
                  <a:pt x="4338027" y="241883"/>
                </a:cubicBezTo>
                <a:cubicBezTo>
                  <a:pt x="4333934" y="242701"/>
                  <a:pt x="4331888" y="242292"/>
                  <a:pt x="4331888" y="240655"/>
                </a:cubicBezTo>
                <a:cubicBezTo>
                  <a:pt x="4331069" y="239018"/>
                  <a:pt x="4332297" y="237381"/>
                  <a:pt x="4335571" y="235744"/>
                </a:cubicBezTo>
                <a:cubicBezTo>
                  <a:pt x="4398600" y="199727"/>
                  <a:pt x="4434616" y="155116"/>
                  <a:pt x="4443620" y="101910"/>
                </a:cubicBezTo>
                <a:cubicBezTo>
                  <a:pt x="4445258" y="77353"/>
                  <a:pt x="4444848" y="59345"/>
                  <a:pt x="4442393" y="47886"/>
                </a:cubicBezTo>
                <a:cubicBezTo>
                  <a:pt x="4440755" y="41337"/>
                  <a:pt x="4443211" y="38472"/>
                  <a:pt x="4449760" y="39290"/>
                </a:cubicBezTo>
                <a:close/>
                <a:moveTo>
                  <a:pt x="3198245" y="35607"/>
                </a:moveTo>
                <a:cubicBezTo>
                  <a:pt x="3201110" y="35607"/>
                  <a:pt x="3203770" y="36016"/>
                  <a:pt x="3206226" y="36835"/>
                </a:cubicBezTo>
                <a:cubicBezTo>
                  <a:pt x="3211956" y="39290"/>
                  <a:pt x="3217277" y="43383"/>
                  <a:pt x="3222188" y="49113"/>
                </a:cubicBezTo>
                <a:cubicBezTo>
                  <a:pt x="3224644" y="55661"/>
                  <a:pt x="3222188" y="60164"/>
                  <a:pt x="3214821" y="62619"/>
                </a:cubicBezTo>
                <a:cubicBezTo>
                  <a:pt x="3211546" y="62619"/>
                  <a:pt x="3204589" y="63438"/>
                  <a:pt x="3193948" y="65075"/>
                </a:cubicBezTo>
                <a:cubicBezTo>
                  <a:pt x="3179214" y="67531"/>
                  <a:pt x="3168163" y="69167"/>
                  <a:pt x="3160796" y="69986"/>
                </a:cubicBezTo>
                <a:lnTo>
                  <a:pt x="3164480" y="71214"/>
                </a:lnTo>
                <a:cubicBezTo>
                  <a:pt x="3169391" y="73670"/>
                  <a:pt x="3169391" y="77763"/>
                  <a:pt x="3164480" y="83492"/>
                </a:cubicBezTo>
                <a:cubicBezTo>
                  <a:pt x="3163661" y="84311"/>
                  <a:pt x="3162433" y="85129"/>
                  <a:pt x="3160796" y="85948"/>
                </a:cubicBezTo>
                <a:cubicBezTo>
                  <a:pt x="3156704" y="89222"/>
                  <a:pt x="3150974" y="93725"/>
                  <a:pt x="3143607" y="99454"/>
                </a:cubicBezTo>
                <a:cubicBezTo>
                  <a:pt x="3153429" y="97817"/>
                  <a:pt x="3163252" y="95771"/>
                  <a:pt x="3173075" y="93315"/>
                </a:cubicBezTo>
                <a:cubicBezTo>
                  <a:pt x="3178804" y="91678"/>
                  <a:pt x="3183307" y="91269"/>
                  <a:pt x="3186581" y="92087"/>
                </a:cubicBezTo>
                <a:cubicBezTo>
                  <a:pt x="3187399" y="92906"/>
                  <a:pt x="3189036" y="94133"/>
                  <a:pt x="3191492" y="95771"/>
                </a:cubicBezTo>
                <a:cubicBezTo>
                  <a:pt x="3194766" y="97408"/>
                  <a:pt x="3200087" y="101910"/>
                  <a:pt x="3207454" y="109277"/>
                </a:cubicBezTo>
                <a:cubicBezTo>
                  <a:pt x="3211546" y="112551"/>
                  <a:pt x="3212365" y="116644"/>
                  <a:pt x="3209910" y="121555"/>
                </a:cubicBezTo>
                <a:cubicBezTo>
                  <a:pt x="3205817" y="129741"/>
                  <a:pt x="3204180" y="137926"/>
                  <a:pt x="3204998" y="146112"/>
                </a:cubicBezTo>
                <a:cubicBezTo>
                  <a:pt x="3204998" y="155116"/>
                  <a:pt x="3204998" y="166166"/>
                  <a:pt x="3204998" y="179263"/>
                </a:cubicBezTo>
                <a:cubicBezTo>
                  <a:pt x="3204998" y="190723"/>
                  <a:pt x="3202543" y="200136"/>
                  <a:pt x="3197631" y="207504"/>
                </a:cubicBezTo>
                <a:cubicBezTo>
                  <a:pt x="3194357" y="212415"/>
                  <a:pt x="3189446" y="212824"/>
                  <a:pt x="3182897" y="208731"/>
                </a:cubicBezTo>
                <a:cubicBezTo>
                  <a:pt x="3173075" y="201364"/>
                  <a:pt x="3168982" y="194406"/>
                  <a:pt x="3170619" y="187858"/>
                </a:cubicBezTo>
                <a:cubicBezTo>
                  <a:pt x="3172256" y="178035"/>
                  <a:pt x="3172665" y="160846"/>
                  <a:pt x="3171847" y="136289"/>
                </a:cubicBezTo>
                <a:cubicBezTo>
                  <a:pt x="3171847" y="129741"/>
                  <a:pt x="3171847" y="125238"/>
                  <a:pt x="3171847" y="122784"/>
                </a:cubicBezTo>
                <a:cubicBezTo>
                  <a:pt x="3171028" y="117871"/>
                  <a:pt x="3168982" y="115825"/>
                  <a:pt x="3165708" y="116644"/>
                </a:cubicBezTo>
                <a:cubicBezTo>
                  <a:pt x="3162433" y="117463"/>
                  <a:pt x="3157522" y="118281"/>
                  <a:pt x="3150974" y="119099"/>
                </a:cubicBezTo>
                <a:cubicBezTo>
                  <a:pt x="3137058" y="121555"/>
                  <a:pt x="3127236" y="123192"/>
                  <a:pt x="3121506" y="124011"/>
                </a:cubicBezTo>
                <a:cubicBezTo>
                  <a:pt x="3121506" y="128104"/>
                  <a:pt x="3121506" y="137108"/>
                  <a:pt x="3121506" y="151023"/>
                </a:cubicBezTo>
                <a:cubicBezTo>
                  <a:pt x="3120687" y="164939"/>
                  <a:pt x="3120278" y="174352"/>
                  <a:pt x="3120278" y="179263"/>
                </a:cubicBezTo>
                <a:cubicBezTo>
                  <a:pt x="3120278" y="180082"/>
                  <a:pt x="3120278" y="181310"/>
                  <a:pt x="3120278" y="182947"/>
                </a:cubicBezTo>
                <a:lnTo>
                  <a:pt x="3118656" y="196465"/>
                </a:lnTo>
                <a:lnTo>
                  <a:pt x="3114448" y="205048"/>
                </a:lnTo>
                <a:lnTo>
                  <a:pt x="3099405" y="205048"/>
                </a:lnTo>
                <a:cubicBezTo>
                  <a:pt x="3092856" y="200955"/>
                  <a:pt x="3090401" y="193997"/>
                  <a:pt x="3092038" y="184175"/>
                </a:cubicBezTo>
                <a:cubicBezTo>
                  <a:pt x="3092038" y="183356"/>
                  <a:pt x="3092038" y="182537"/>
                  <a:pt x="3092038" y="181719"/>
                </a:cubicBezTo>
                <a:cubicBezTo>
                  <a:pt x="3094493" y="169441"/>
                  <a:pt x="3095721" y="160436"/>
                  <a:pt x="3095721" y="154707"/>
                </a:cubicBezTo>
                <a:cubicBezTo>
                  <a:pt x="3095721" y="131787"/>
                  <a:pt x="3094084" y="117053"/>
                  <a:pt x="3090810" y="110504"/>
                </a:cubicBezTo>
                <a:cubicBezTo>
                  <a:pt x="3089173" y="107230"/>
                  <a:pt x="3088354" y="104775"/>
                  <a:pt x="3088354" y="103137"/>
                </a:cubicBezTo>
                <a:cubicBezTo>
                  <a:pt x="3089173" y="101500"/>
                  <a:pt x="3091219" y="101091"/>
                  <a:pt x="3094493" y="101910"/>
                </a:cubicBezTo>
                <a:cubicBezTo>
                  <a:pt x="3101042" y="101910"/>
                  <a:pt x="3106772" y="103137"/>
                  <a:pt x="3111683" y="105593"/>
                </a:cubicBezTo>
                <a:cubicBezTo>
                  <a:pt x="3114139" y="104775"/>
                  <a:pt x="3116594" y="104366"/>
                  <a:pt x="3119050" y="104366"/>
                </a:cubicBezTo>
                <a:cubicBezTo>
                  <a:pt x="3123143" y="92906"/>
                  <a:pt x="3126417" y="83083"/>
                  <a:pt x="3128873" y="74898"/>
                </a:cubicBezTo>
                <a:cubicBezTo>
                  <a:pt x="3127236" y="74898"/>
                  <a:pt x="3124371" y="75307"/>
                  <a:pt x="3120278" y="76125"/>
                </a:cubicBezTo>
                <a:cubicBezTo>
                  <a:pt x="3117004" y="76125"/>
                  <a:pt x="3114548" y="76534"/>
                  <a:pt x="3112911" y="77353"/>
                </a:cubicBezTo>
                <a:cubicBezTo>
                  <a:pt x="3108818" y="77353"/>
                  <a:pt x="3105135" y="76125"/>
                  <a:pt x="3101860" y="73670"/>
                </a:cubicBezTo>
                <a:cubicBezTo>
                  <a:pt x="3100223" y="72851"/>
                  <a:pt x="3098177" y="71214"/>
                  <a:pt x="3095721" y="68759"/>
                </a:cubicBezTo>
                <a:cubicBezTo>
                  <a:pt x="3092447" y="65484"/>
                  <a:pt x="3089991" y="63438"/>
                  <a:pt x="3088354" y="62619"/>
                </a:cubicBezTo>
                <a:cubicBezTo>
                  <a:pt x="3086717" y="60982"/>
                  <a:pt x="3085899" y="59754"/>
                  <a:pt x="3085899" y="58935"/>
                </a:cubicBezTo>
                <a:cubicBezTo>
                  <a:pt x="3085899" y="58118"/>
                  <a:pt x="3087126" y="57708"/>
                  <a:pt x="3089582" y="57708"/>
                </a:cubicBezTo>
                <a:cubicBezTo>
                  <a:pt x="3092038" y="56889"/>
                  <a:pt x="3096540" y="56071"/>
                  <a:pt x="3103088" y="55252"/>
                </a:cubicBezTo>
                <a:cubicBezTo>
                  <a:pt x="3124371" y="52797"/>
                  <a:pt x="3142379" y="49522"/>
                  <a:pt x="3157113" y="45430"/>
                </a:cubicBezTo>
                <a:cubicBezTo>
                  <a:pt x="3169391" y="42974"/>
                  <a:pt x="3180032" y="40109"/>
                  <a:pt x="3189036" y="36835"/>
                </a:cubicBezTo>
                <a:cubicBezTo>
                  <a:pt x="3192311" y="36016"/>
                  <a:pt x="3195380" y="35607"/>
                  <a:pt x="3198245" y="35607"/>
                </a:cubicBezTo>
                <a:close/>
                <a:moveTo>
                  <a:pt x="1484145" y="34380"/>
                </a:moveTo>
                <a:cubicBezTo>
                  <a:pt x="1474322" y="36016"/>
                  <a:pt x="1460816" y="38472"/>
                  <a:pt x="1443625" y="41747"/>
                </a:cubicBezTo>
                <a:cubicBezTo>
                  <a:pt x="1441170" y="41747"/>
                  <a:pt x="1438715" y="41747"/>
                  <a:pt x="1436259" y="41747"/>
                </a:cubicBezTo>
                <a:cubicBezTo>
                  <a:pt x="1436259" y="45021"/>
                  <a:pt x="1437078" y="48704"/>
                  <a:pt x="1438715" y="52797"/>
                </a:cubicBezTo>
                <a:cubicBezTo>
                  <a:pt x="1444445" y="50341"/>
                  <a:pt x="1450993" y="48294"/>
                  <a:pt x="1458361" y="46657"/>
                </a:cubicBezTo>
                <a:cubicBezTo>
                  <a:pt x="1463272" y="45021"/>
                  <a:pt x="1468182" y="45021"/>
                  <a:pt x="1473095" y="46657"/>
                </a:cubicBezTo>
                <a:cubicBezTo>
                  <a:pt x="1477187" y="48294"/>
                  <a:pt x="1481690" y="52387"/>
                  <a:pt x="1486600" y="58935"/>
                </a:cubicBezTo>
                <a:cubicBezTo>
                  <a:pt x="1487419" y="53206"/>
                  <a:pt x="1487827" y="46657"/>
                  <a:pt x="1487827" y="39290"/>
                </a:cubicBezTo>
                <a:cubicBezTo>
                  <a:pt x="1488646" y="36835"/>
                  <a:pt x="1487419" y="35198"/>
                  <a:pt x="1484145" y="34380"/>
                </a:cubicBezTo>
                <a:close/>
                <a:moveTo>
                  <a:pt x="5677955" y="33458"/>
                </a:moveTo>
                <a:cubicBezTo>
                  <a:pt x="5679796" y="33254"/>
                  <a:pt x="5681945" y="33560"/>
                  <a:pt x="5684400" y="34380"/>
                </a:cubicBezTo>
                <a:cubicBezTo>
                  <a:pt x="5695042" y="39290"/>
                  <a:pt x="5701999" y="44202"/>
                  <a:pt x="5705274" y="49113"/>
                </a:cubicBezTo>
                <a:cubicBezTo>
                  <a:pt x="5708548" y="53206"/>
                  <a:pt x="5708957" y="56480"/>
                  <a:pt x="5706501" y="58935"/>
                </a:cubicBezTo>
                <a:cubicBezTo>
                  <a:pt x="5704046" y="69577"/>
                  <a:pt x="5702409" y="79809"/>
                  <a:pt x="5701590" y="89632"/>
                </a:cubicBezTo>
                <a:cubicBezTo>
                  <a:pt x="5701590" y="92087"/>
                  <a:pt x="5701590" y="96589"/>
                  <a:pt x="5701590" y="103137"/>
                </a:cubicBezTo>
                <a:cubicBezTo>
                  <a:pt x="5700771" y="109686"/>
                  <a:pt x="5700362" y="114597"/>
                  <a:pt x="5700362" y="117871"/>
                </a:cubicBezTo>
                <a:cubicBezTo>
                  <a:pt x="5701181" y="136698"/>
                  <a:pt x="5697907" y="147749"/>
                  <a:pt x="5690540" y="151023"/>
                </a:cubicBezTo>
                <a:cubicBezTo>
                  <a:pt x="5687265" y="153479"/>
                  <a:pt x="5683173" y="153888"/>
                  <a:pt x="5678261" y="152251"/>
                </a:cubicBezTo>
                <a:cubicBezTo>
                  <a:pt x="5674169" y="149795"/>
                  <a:pt x="5672122" y="146521"/>
                  <a:pt x="5672122" y="142429"/>
                </a:cubicBezTo>
                <a:cubicBezTo>
                  <a:pt x="5663118" y="143247"/>
                  <a:pt x="5654933" y="144475"/>
                  <a:pt x="5647566" y="146112"/>
                </a:cubicBezTo>
                <a:cubicBezTo>
                  <a:pt x="5647566" y="148568"/>
                  <a:pt x="5646747" y="150205"/>
                  <a:pt x="5645110" y="151023"/>
                </a:cubicBezTo>
                <a:cubicBezTo>
                  <a:pt x="5643473" y="155116"/>
                  <a:pt x="5640608" y="155934"/>
                  <a:pt x="5636515" y="153479"/>
                </a:cubicBezTo>
                <a:cubicBezTo>
                  <a:pt x="5631604" y="151023"/>
                  <a:pt x="5628330" y="148568"/>
                  <a:pt x="5626693" y="146112"/>
                </a:cubicBezTo>
                <a:cubicBezTo>
                  <a:pt x="5623418" y="142019"/>
                  <a:pt x="5622190" y="135880"/>
                  <a:pt x="5623009" y="127695"/>
                </a:cubicBezTo>
                <a:cubicBezTo>
                  <a:pt x="5624646" y="108049"/>
                  <a:pt x="5625055" y="92497"/>
                  <a:pt x="5624237" y="81037"/>
                </a:cubicBezTo>
                <a:cubicBezTo>
                  <a:pt x="5624237" y="67940"/>
                  <a:pt x="5621781" y="57708"/>
                  <a:pt x="5616870" y="50341"/>
                </a:cubicBezTo>
                <a:cubicBezTo>
                  <a:pt x="5615233" y="44611"/>
                  <a:pt x="5616870" y="41747"/>
                  <a:pt x="5621781" y="41747"/>
                </a:cubicBezTo>
                <a:cubicBezTo>
                  <a:pt x="5624237" y="42565"/>
                  <a:pt x="5628330" y="43383"/>
                  <a:pt x="5634059" y="44202"/>
                </a:cubicBezTo>
                <a:cubicBezTo>
                  <a:pt x="5636515" y="45021"/>
                  <a:pt x="5638562" y="45430"/>
                  <a:pt x="5640199" y="45430"/>
                </a:cubicBezTo>
                <a:cubicBezTo>
                  <a:pt x="5645110" y="43793"/>
                  <a:pt x="5649612" y="42974"/>
                  <a:pt x="5653705" y="42974"/>
                </a:cubicBezTo>
                <a:cubicBezTo>
                  <a:pt x="5656160" y="42155"/>
                  <a:pt x="5659435" y="40927"/>
                  <a:pt x="5663527" y="39290"/>
                </a:cubicBezTo>
                <a:cubicBezTo>
                  <a:pt x="5668439" y="37653"/>
                  <a:pt x="5671713" y="36426"/>
                  <a:pt x="5673350" y="35607"/>
                </a:cubicBezTo>
                <a:cubicBezTo>
                  <a:pt x="5674578" y="34380"/>
                  <a:pt x="5676113" y="33663"/>
                  <a:pt x="5677955" y="33458"/>
                </a:cubicBezTo>
                <a:close/>
                <a:moveTo>
                  <a:pt x="3424483" y="33151"/>
                </a:moveTo>
                <a:cubicBezTo>
                  <a:pt x="3420390" y="33970"/>
                  <a:pt x="3413023" y="34788"/>
                  <a:pt x="3402382" y="35607"/>
                </a:cubicBezTo>
                <a:cubicBezTo>
                  <a:pt x="3395015" y="36426"/>
                  <a:pt x="3389694" y="36835"/>
                  <a:pt x="3386420" y="36835"/>
                </a:cubicBezTo>
                <a:cubicBezTo>
                  <a:pt x="3385601" y="40109"/>
                  <a:pt x="3385192" y="45430"/>
                  <a:pt x="3385192" y="52797"/>
                </a:cubicBezTo>
                <a:lnTo>
                  <a:pt x="3385192" y="57708"/>
                </a:lnTo>
                <a:cubicBezTo>
                  <a:pt x="3388466" y="56889"/>
                  <a:pt x="3394196" y="56071"/>
                  <a:pt x="3402382" y="55252"/>
                </a:cubicBezTo>
                <a:cubicBezTo>
                  <a:pt x="3407293" y="53615"/>
                  <a:pt x="3410567" y="52797"/>
                  <a:pt x="3412204" y="52797"/>
                </a:cubicBezTo>
                <a:cubicBezTo>
                  <a:pt x="3417116" y="52797"/>
                  <a:pt x="3421618" y="51978"/>
                  <a:pt x="3425710" y="50341"/>
                </a:cubicBezTo>
                <a:cubicBezTo>
                  <a:pt x="3426529" y="48704"/>
                  <a:pt x="3426938" y="46248"/>
                  <a:pt x="3426938" y="42974"/>
                </a:cubicBezTo>
                <a:cubicBezTo>
                  <a:pt x="3427757" y="39700"/>
                  <a:pt x="3428166" y="37244"/>
                  <a:pt x="3428166" y="35607"/>
                </a:cubicBezTo>
                <a:cubicBezTo>
                  <a:pt x="3428166" y="33970"/>
                  <a:pt x="3426938" y="33151"/>
                  <a:pt x="3424483" y="33151"/>
                </a:cubicBezTo>
                <a:close/>
                <a:moveTo>
                  <a:pt x="7321472" y="31923"/>
                </a:moveTo>
                <a:cubicBezTo>
                  <a:pt x="7336206" y="37653"/>
                  <a:pt x="7348485" y="47886"/>
                  <a:pt x="7358307" y="62619"/>
                </a:cubicBezTo>
                <a:cubicBezTo>
                  <a:pt x="7362400" y="66712"/>
                  <a:pt x="7362400" y="71214"/>
                  <a:pt x="7358307" y="76125"/>
                </a:cubicBezTo>
                <a:cubicBezTo>
                  <a:pt x="7357489" y="77763"/>
                  <a:pt x="7355851" y="80218"/>
                  <a:pt x="7353396" y="83492"/>
                </a:cubicBezTo>
                <a:cubicBezTo>
                  <a:pt x="7351759" y="87585"/>
                  <a:pt x="7348075" y="94543"/>
                  <a:pt x="7342345" y="104366"/>
                </a:cubicBezTo>
                <a:cubicBezTo>
                  <a:pt x="7341527" y="106821"/>
                  <a:pt x="7340299" y="108868"/>
                  <a:pt x="7338662" y="110504"/>
                </a:cubicBezTo>
                <a:cubicBezTo>
                  <a:pt x="7372223" y="164529"/>
                  <a:pt x="7422155" y="206275"/>
                  <a:pt x="7488457" y="235744"/>
                </a:cubicBezTo>
                <a:cubicBezTo>
                  <a:pt x="7493369" y="238200"/>
                  <a:pt x="7495825" y="240245"/>
                  <a:pt x="7495825" y="241883"/>
                </a:cubicBezTo>
                <a:cubicBezTo>
                  <a:pt x="7495825" y="243520"/>
                  <a:pt x="7493369" y="244748"/>
                  <a:pt x="7488457" y="245566"/>
                </a:cubicBezTo>
                <a:cubicBezTo>
                  <a:pt x="7466357" y="249659"/>
                  <a:pt x="7445483" y="251705"/>
                  <a:pt x="7425838" y="251705"/>
                </a:cubicBezTo>
                <a:cubicBezTo>
                  <a:pt x="7416015" y="252524"/>
                  <a:pt x="7407421" y="250477"/>
                  <a:pt x="7400053" y="245566"/>
                </a:cubicBezTo>
                <a:cubicBezTo>
                  <a:pt x="7370585" y="219373"/>
                  <a:pt x="7348075" y="188677"/>
                  <a:pt x="7332523" y="153479"/>
                </a:cubicBezTo>
                <a:cubicBezTo>
                  <a:pt x="7331704" y="150205"/>
                  <a:pt x="7329249" y="144475"/>
                  <a:pt x="7325155" y="136289"/>
                </a:cubicBezTo>
                <a:cubicBezTo>
                  <a:pt x="7310421" y="162483"/>
                  <a:pt x="7293232" y="186221"/>
                  <a:pt x="7273587" y="207504"/>
                </a:cubicBezTo>
                <a:cubicBezTo>
                  <a:pt x="7256397" y="224693"/>
                  <a:pt x="7233068" y="237790"/>
                  <a:pt x="7203601" y="246794"/>
                </a:cubicBezTo>
                <a:cubicBezTo>
                  <a:pt x="7201145" y="247613"/>
                  <a:pt x="7199507" y="247613"/>
                  <a:pt x="7198689" y="246794"/>
                </a:cubicBezTo>
                <a:cubicBezTo>
                  <a:pt x="7198689" y="245975"/>
                  <a:pt x="7199917" y="244748"/>
                  <a:pt x="7202373" y="243111"/>
                </a:cubicBezTo>
                <a:cubicBezTo>
                  <a:pt x="7246575" y="208731"/>
                  <a:pt x="7281363" y="156753"/>
                  <a:pt x="7306738" y="87176"/>
                </a:cubicBezTo>
                <a:cubicBezTo>
                  <a:pt x="7313287" y="71624"/>
                  <a:pt x="7315333" y="55252"/>
                  <a:pt x="7312877" y="38062"/>
                </a:cubicBezTo>
                <a:cubicBezTo>
                  <a:pt x="7312877" y="33151"/>
                  <a:pt x="7315742" y="31105"/>
                  <a:pt x="7321472" y="31923"/>
                </a:cubicBezTo>
                <a:close/>
                <a:moveTo>
                  <a:pt x="2082730" y="31923"/>
                </a:moveTo>
                <a:cubicBezTo>
                  <a:pt x="2097465" y="37653"/>
                  <a:pt x="2109743" y="47886"/>
                  <a:pt x="2119565" y="62619"/>
                </a:cubicBezTo>
                <a:cubicBezTo>
                  <a:pt x="2123658" y="66712"/>
                  <a:pt x="2123658" y="71214"/>
                  <a:pt x="2119565" y="76125"/>
                </a:cubicBezTo>
                <a:cubicBezTo>
                  <a:pt x="2118746" y="77763"/>
                  <a:pt x="2117110" y="80218"/>
                  <a:pt x="2114654" y="83492"/>
                </a:cubicBezTo>
                <a:cubicBezTo>
                  <a:pt x="2113016" y="87585"/>
                  <a:pt x="2109333" y="94543"/>
                  <a:pt x="2103603" y="104366"/>
                </a:cubicBezTo>
                <a:cubicBezTo>
                  <a:pt x="2102785" y="106821"/>
                  <a:pt x="2101557" y="108868"/>
                  <a:pt x="2099919" y="110504"/>
                </a:cubicBezTo>
                <a:cubicBezTo>
                  <a:pt x="2133480" y="164529"/>
                  <a:pt x="2183413" y="206275"/>
                  <a:pt x="2249715" y="235744"/>
                </a:cubicBezTo>
                <a:cubicBezTo>
                  <a:pt x="2254627" y="238200"/>
                  <a:pt x="2257082" y="240245"/>
                  <a:pt x="2257082" y="241883"/>
                </a:cubicBezTo>
                <a:cubicBezTo>
                  <a:pt x="2257082" y="243520"/>
                  <a:pt x="2254627" y="244748"/>
                  <a:pt x="2249715" y="245566"/>
                </a:cubicBezTo>
                <a:cubicBezTo>
                  <a:pt x="2227615" y="249659"/>
                  <a:pt x="2206742" y="251705"/>
                  <a:pt x="2187097" y="251705"/>
                </a:cubicBezTo>
                <a:cubicBezTo>
                  <a:pt x="2177272" y="252524"/>
                  <a:pt x="2168679" y="250477"/>
                  <a:pt x="2161312" y="245566"/>
                </a:cubicBezTo>
                <a:cubicBezTo>
                  <a:pt x="2131843" y="219373"/>
                  <a:pt x="2109333" y="188677"/>
                  <a:pt x="2093781" y="153479"/>
                </a:cubicBezTo>
                <a:cubicBezTo>
                  <a:pt x="2092962" y="150205"/>
                  <a:pt x="2090506" y="144475"/>
                  <a:pt x="2086415" y="136289"/>
                </a:cubicBezTo>
                <a:cubicBezTo>
                  <a:pt x="2071679" y="162483"/>
                  <a:pt x="2054490" y="186221"/>
                  <a:pt x="2034845" y="207504"/>
                </a:cubicBezTo>
                <a:cubicBezTo>
                  <a:pt x="2017655" y="224693"/>
                  <a:pt x="1994325" y="237790"/>
                  <a:pt x="1964859" y="246794"/>
                </a:cubicBezTo>
                <a:cubicBezTo>
                  <a:pt x="1962402" y="247613"/>
                  <a:pt x="1960765" y="247613"/>
                  <a:pt x="1959947" y="246794"/>
                </a:cubicBezTo>
                <a:cubicBezTo>
                  <a:pt x="1959947" y="245975"/>
                  <a:pt x="1961176" y="244748"/>
                  <a:pt x="1963630" y="243111"/>
                </a:cubicBezTo>
                <a:cubicBezTo>
                  <a:pt x="2007833" y="208731"/>
                  <a:pt x="2042622" y="156753"/>
                  <a:pt x="2067997" y="87176"/>
                </a:cubicBezTo>
                <a:cubicBezTo>
                  <a:pt x="2074545" y="71624"/>
                  <a:pt x="2076592" y="55252"/>
                  <a:pt x="2074135" y="38062"/>
                </a:cubicBezTo>
                <a:cubicBezTo>
                  <a:pt x="2074135" y="33151"/>
                  <a:pt x="2077001" y="31105"/>
                  <a:pt x="2082730" y="31923"/>
                </a:cubicBezTo>
                <a:close/>
                <a:moveTo>
                  <a:pt x="2377727" y="30389"/>
                </a:moveTo>
                <a:cubicBezTo>
                  <a:pt x="2378955" y="30593"/>
                  <a:pt x="2379977" y="31105"/>
                  <a:pt x="2380796" y="31923"/>
                </a:cubicBezTo>
                <a:cubicBezTo>
                  <a:pt x="2388164" y="36016"/>
                  <a:pt x="2395121" y="41747"/>
                  <a:pt x="2401669" y="49113"/>
                </a:cubicBezTo>
                <a:cubicBezTo>
                  <a:pt x="2404125" y="54025"/>
                  <a:pt x="2403715" y="57708"/>
                  <a:pt x="2400442" y="60164"/>
                </a:cubicBezTo>
                <a:cubicBezTo>
                  <a:pt x="2393075" y="64256"/>
                  <a:pt x="2382843" y="71214"/>
                  <a:pt x="2369746" y="81037"/>
                </a:cubicBezTo>
                <a:cubicBezTo>
                  <a:pt x="2379568" y="88404"/>
                  <a:pt x="2385299" y="98636"/>
                  <a:pt x="2386936" y="111733"/>
                </a:cubicBezTo>
                <a:cubicBezTo>
                  <a:pt x="2386116" y="124011"/>
                  <a:pt x="2381615" y="134243"/>
                  <a:pt x="2373429" y="142429"/>
                </a:cubicBezTo>
                <a:cubicBezTo>
                  <a:pt x="2366063" y="147339"/>
                  <a:pt x="2360741" y="146521"/>
                  <a:pt x="2357468" y="139973"/>
                </a:cubicBezTo>
                <a:cubicBezTo>
                  <a:pt x="2353375" y="131787"/>
                  <a:pt x="2348055" y="123602"/>
                  <a:pt x="2341505" y="115416"/>
                </a:cubicBezTo>
                <a:cubicBezTo>
                  <a:pt x="2341505" y="188267"/>
                  <a:pt x="2340278" y="230832"/>
                  <a:pt x="2337822" y="243111"/>
                </a:cubicBezTo>
                <a:cubicBezTo>
                  <a:pt x="2334548" y="248840"/>
                  <a:pt x="2329227" y="249659"/>
                  <a:pt x="2321861" y="245566"/>
                </a:cubicBezTo>
                <a:cubicBezTo>
                  <a:pt x="2316948" y="239836"/>
                  <a:pt x="2312856" y="233697"/>
                  <a:pt x="2309582" y="227149"/>
                </a:cubicBezTo>
                <a:cubicBezTo>
                  <a:pt x="2307127" y="223056"/>
                  <a:pt x="2306717" y="216917"/>
                  <a:pt x="2308354" y="208731"/>
                </a:cubicBezTo>
                <a:cubicBezTo>
                  <a:pt x="2310810" y="200545"/>
                  <a:pt x="2312447" y="185402"/>
                  <a:pt x="2313265" y="163302"/>
                </a:cubicBezTo>
                <a:cubicBezTo>
                  <a:pt x="2314903" y="137926"/>
                  <a:pt x="2315312" y="112960"/>
                  <a:pt x="2314493" y="88404"/>
                </a:cubicBezTo>
                <a:cubicBezTo>
                  <a:pt x="2313675" y="68759"/>
                  <a:pt x="2310810" y="55661"/>
                  <a:pt x="2305899" y="49113"/>
                </a:cubicBezTo>
                <a:cubicBezTo>
                  <a:pt x="2303442" y="44202"/>
                  <a:pt x="2304670" y="41337"/>
                  <a:pt x="2309582" y="40518"/>
                </a:cubicBezTo>
                <a:cubicBezTo>
                  <a:pt x="2310400" y="40518"/>
                  <a:pt x="2311628" y="40927"/>
                  <a:pt x="2313265" y="41747"/>
                </a:cubicBezTo>
                <a:cubicBezTo>
                  <a:pt x="2320633" y="43383"/>
                  <a:pt x="2326771" y="45021"/>
                  <a:pt x="2331683" y="46657"/>
                </a:cubicBezTo>
                <a:cubicBezTo>
                  <a:pt x="2336594" y="45839"/>
                  <a:pt x="2341915" y="44202"/>
                  <a:pt x="2347645" y="41747"/>
                </a:cubicBezTo>
                <a:cubicBezTo>
                  <a:pt x="2351737" y="40927"/>
                  <a:pt x="2359514" y="37653"/>
                  <a:pt x="2370974" y="31923"/>
                </a:cubicBezTo>
                <a:cubicBezTo>
                  <a:pt x="2371792" y="31923"/>
                  <a:pt x="2372611" y="31514"/>
                  <a:pt x="2373429" y="30695"/>
                </a:cubicBezTo>
                <a:cubicBezTo>
                  <a:pt x="2375066" y="30287"/>
                  <a:pt x="2376499" y="30184"/>
                  <a:pt x="2377727" y="30389"/>
                </a:cubicBezTo>
                <a:close/>
                <a:moveTo>
                  <a:pt x="2677336" y="26705"/>
                </a:moveTo>
                <a:cubicBezTo>
                  <a:pt x="2678565" y="26501"/>
                  <a:pt x="2680201" y="26603"/>
                  <a:pt x="2682247" y="27013"/>
                </a:cubicBezTo>
                <a:cubicBezTo>
                  <a:pt x="2682247" y="27013"/>
                  <a:pt x="2682657" y="27013"/>
                  <a:pt x="2683476" y="27013"/>
                </a:cubicBezTo>
                <a:cubicBezTo>
                  <a:pt x="2694117" y="31105"/>
                  <a:pt x="2703121" y="38472"/>
                  <a:pt x="2710487" y="49113"/>
                </a:cubicBezTo>
                <a:cubicBezTo>
                  <a:pt x="2713761" y="54025"/>
                  <a:pt x="2713761" y="58526"/>
                  <a:pt x="2710487" y="62619"/>
                </a:cubicBezTo>
                <a:cubicBezTo>
                  <a:pt x="2708851" y="64256"/>
                  <a:pt x="2706803" y="66712"/>
                  <a:pt x="2704349" y="69986"/>
                </a:cubicBezTo>
                <a:cubicBezTo>
                  <a:pt x="2698619" y="76534"/>
                  <a:pt x="2694117" y="81855"/>
                  <a:pt x="2690843" y="85948"/>
                </a:cubicBezTo>
                <a:cubicBezTo>
                  <a:pt x="2688387" y="88404"/>
                  <a:pt x="2685112" y="92497"/>
                  <a:pt x="2681020" y="98226"/>
                </a:cubicBezTo>
                <a:cubicBezTo>
                  <a:pt x="2673653" y="106412"/>
                  <a:pt x="2667922" y="112551"/>
                  <a:pt x="2663830" y="116644"/>
                </a:cubicBezTo>
                <a:cubicBezTo>
                  <a:pt x="2672835" y="115007"/>
                  <a:pt x="2683066" y="113779"/>
                  <a:pt x="2694526" y="112960"/>
                </a:cubicBezTo>
                <a:cubicBezTo>
                  <a:pt x="2701893" y="100682"/>
                  <a:pt x="2706394" y="89222"/>
                  <a:pt x="2708033" y="78581"/>
                </a:cubicBezTo>
                <a:cubicBezTo>
                  <a:pt x="2708033" y="74488"/>
                  <a:pt x="2710079" y="72851"/>
                  <a:pt x="2714171" y="73670"/>
                </a:cubicBezTo>
                <a:cubicBezTo>
                  <a:pt x="2722357" y="76944"/>
                  <a:pt x="2731361" y="84720"/>
                  <a:pt x="2741183" y="96998"/>
                </a:cubicBezTo>
                <a:cubicBezTo>
                  <a:pt x="2743639" y="101091"/>
                  <a:pt x="2743639" y="104775"/>
                  <a:pt x="2741183" y="108049"/>
                </a:cubicBezTo>
                <a:cubicBezTo>
                  <a:pt x="2738727" y="109686"/>
                  <a:pt x="2731361" y="116644"/>
                  <a:pt x="2719082" y="128922"/>
                </a:cubicBezTo>
                <a:cubicBezTo>
                  <a:pt x="2707622" y="141201"/>
                  <a:pt x="2696982" y="151432"/>
                  <a:pt x="2687159" y="159618"/>
                </a:cubicBezTo>
                <a:cubicBezTo>
                  <a:pt x="2700256" y="155525"/>
                  <a:pt x="2714171" y="152660"/>
                  <a:pt x="2728905" y="151023"/>
                </a:cubicBezTo>
                <a:cubicBezTo>
                  <a:pt x="2732180" y="151023"/>
                  <a:pt x="2734225" y="151432"/>
                  <a:pt x="2735044" y="152251"/>
                </a:cubicBezTo>
                <a:cubicBezTo>
                  <a:pt x="2735044" y="153888"/>
                  <a:pt x="2733816" y="155525"/>
                  <a:pt x="2731361" y="157162"/>
                </a:cubicBezTo>
                <a:cubicBezTo>
                  <a:pt x="2728905" y="158799"/>
                  <a:pt x="2725630" y="160846"/>
                  <a:pt x="2721538" y="163302"/>
                </a:cubicBezTo>
                <a:cubicBezTo>
                  <a:pt x="2714171" y="168213"/>
                  <a:pt x="2707622" y="172715"/>
                  <a:pt x="2701893" y="176808"/>
                </a:cubicBezTo>
                <a:cubicBezTo>
                  <a:pt x="2693707" y="180082"/>
                  <a:pt x="2682247" y="187040"/>
                  <a:pt x="2667513" y="197681"/>
                </a:cubicBezTo>
                <a:cubicBezTo>
                  <a:pt x="2666695" y="198499"/>
                  <a:pt x="2665877" y="198909"/>
                  <a:pt x="2665058" y="198909"/>
                </a:cubicBezTo>
                <a:cubicBezTo>
                  <a:pt x="2662603" y="201364"/>
                  <a:pt x="2658918" y="200955"/>
                  <a:pt x="2654008" y="197681"/>
                </a:cubicBezTo>
                <a:cubicBezTo>
                  <a:pt x="2649914" y="195225"/>
                  <a:pt x="2645003" y="189086"/>
                  <a:pt x="2639274" y="179263"/>
                </a:cubicBezTo>
                <a:cubicBezTo>
                  <a:pt x="2637637" y="175171"/>
                  <a:pt x="2638864" y="171896"/>
                  <a:pt x="2642957" y="169441"/>
                </a:cubicBezTo>
                <a:cubicBezTo>
                  <a:pt x="2649506" y="170259"/>
                  <a:pt x="2656873" y="165348"/>
                  <a:pt x="2665058" y="154707"/>
                </a:cubicBezTo>
                <a:cubicBezTo>
                  <a:pt x="2671606" y="147339"/>
                  <a:pt x="2676518" y="140791"/>
                  <a:pt x="2679792" y="135061"/>
                </a:cubicBezTo>
                <a:cubicBezTo>
                  <a:pt x="2674880" y="137517"/>
                  <a:pt x="2669151" y="141610"/>
                  <a:pt x="2662603" y="147339"/>
                </a:cubicBezTo>
                <a:cubicBezTo>
                  <a:pt x="2661784" y="148158"/>
                  <a:pt x="2660966" y="148568"/>
                  <a:pt x="2660147" y="148568"/>
                </a:cubicBezTo>
                <a:cubicBezTo>
                  <a:pt x="2655235" y="152660"/>
                  <a:pt x="2649914" y="153070"/>
                  <a:pt x="2644185" y="149795"/>
                </a:cubicBezTo>
                <a:cubicBezTo>
                  <a:pt x="2638455" y="144066"/>
                  <a:pt x="2634362" y="137926"/>
                  <a:pt x="2631907" y="131378"/>
                </a:cubicBezTo>
                <a:cubicBezTo>
                  <a:pt x="2631088" y="125648"/>
                  <a:pt x="2632725" y="121555"/>
                  <a:pt x="2636818" y="119099"/>
                </a:cubicBezTo>
                <a:cubicBezTo>
                  <a:pt x="2645822" y="114188"/>
                  <a:pt x="2652779" y="106412"/>
                  <a:pt x="2657691" y="95771"/>
                </a:cubicBezTo>
                <a:cubicBezTo>
                  <a:pt x="2658510" y="94133"/>
                  <a:pt x="2659737" y="91269"/>
                  <a:pt x="2661374" y="87176"/>
                </a:cubicBezTo>
                <a:cubicBezTo>
                  <a:pt x="2665467" y="76534"/>
                  <a:pt x="2668332" y="68349"/>
                  <a:pt x="2669969" y="62619"/>
                </a:cubicBezTo>
                <a:cubicBezTo>
                  <a:pt x="2674062" y="52797"/>
                  <a:pt x="2675290" y="43793"/>
                  <a:pt x="2673653" y="35607"/>
                </a:cubicBezTo>
                <a:cubicBezTo>
                  <a:pt x="2672835" y="31514"/>
                  <a:pt x="2673244" y="29059"/>
                  <a:pt x="2674880" y="28240"/>
                </a:cubicBezTo>
                <a:cubicBezTo>
                  <a:pt x="2675290" y="27421"/>
                  <a:pt x="2676109" y="26910"/>
                  <a:pt x="2677336" y="26705"/>
                </a:cubicBezTo>
                <a:close/>
                <a:moveTo>
                  <a:pt x="1208488" y="24250"/>
                </a:moveTo>
                <a:cubicBezTo>
                  <a:pt x="1210330" y="24454"/>
                  <a:pt x="1212683" y="24966"/>
                  <a:pt x="1215547" y="25785"/>
                </a:cubicBezTo>
                <a:cubicBezTo>
                  <a:pt x="1228645" y="33151"/>
                  <a:pt x="1237241" y="39700"/>
                  <a:pt x="1241332" y="45430"/>
                </a:cubicBezTo>
                <a:cubicBezTo>
                  <a:pt x="1245424" y="50341"/>
                  <a:pt x="1245834" y="55252"/>
                  <a:pt x="1242560" y="60164"/>
                </a:cubicBezTo>
                <a:cubicBezTo>
                  <a:pt x="1239287" y="70805"/>
                  <a:pt x="1237241" y="89222"/>
                  <a:pt x="1236421" y="115416"/>
                </a:cubicBezTo>
                <a:cubicBezTo>
                  <a:pt x="1236421" y="176808"/>
                  <a:pt x="1236830" y="212415"/>
                  <a:pt x="1237648" y="222237"/>
                </a:cubicBezTo>
                <a:cubicBezTo>
                  <a:pt x="1236830" y="234516"/>
                  <a:pt x="1232738" y="245157"/>
                  <a:pt x="1225371" y="254161"/>
                </a:cubicBezTo>
                <a:cubicBezTo>
                  <a:pt x="1221279" y="258254"/>
                  <a:pt x="1216366" y="258663"/>
                  <a:pt x="1210637" y="255389"/>
                </a:cubicBezTo>
                <a:cubicBezTo>
                  <a:pt x="1205725" y="251296"/>
                  <a:pt x="1202041" y="245566"/>
                  <a:pt x="1199586" y="238200"/>
                </a:cubicBezTo>
                <a:cubicBezTo>
                  <a:pt x="1199586" y="237381"/>
                  <a:pt x="1199586" y="236153"/>
                  <a:pt x="1199586" y="234516"/>
                </a:cubicBezTo>
                <a:cubicBezTo>
                  <a:pt x="1198767" y="232060"/>
                  <a:pt x="1198358" y="230014"/>
                  <a:pt x="1198358" y="228377"/>
                </a:cubicBezTo>
                <a:cubicBezTo>
                  <a:pt x="1164798" y="225921"/>
                  <a:pt x="1128781" y="227558"/>
                  <a:pt x="1090309" y="233288"/>
                </a:cubicBezTo>
                <a:cubicBezTo>
                  <a:pt x="1085397" y="233288"/>
                  <a:pt x="1081714" y="232469"/>
                  <a:pt x="1079258" y="230832"/>
                </a:cubicBezTo>
                <a:cubicBezTo>
                  <a:pt x="1079258" y="230832"/>
                  <a:pt x="1078441" y="230423"/>
                  <a:pt x="1076803" y="229604"/>
                </a:cubicBezTo>
                <a:cubicBezTo>
                  <a:pt x="1074348" y="227967"/>
                  <a:pt x="1072710" y="226739"/>
                  <a:pt x="1071892" y="225921"/>
                </a:cubicBezTo>
                <a:cubicBezTo>
                  <a:pt x="1071074" y="238200"/>
                  <a:pt x="1068617" y="245566"/>
                  <a:pt x="1064525" y="248022"/>
                </a:cubicBezTo>
                <a:cubicBezTo>
                  <a:pt x="1061250" y="250477"/>
                  <a:pt x="1057158" y="250887"/>
                  <a:pt x="1052247" y="249250"/>
                </a:cubicBezTo>
                <a:cubicBezTo>
                  <a:pt x="1052247" y="249250"/>
                  <a:pt x="1051837" y="248840"/>
                  <a:pt x="1051018" y="248022"/>
                </a:cubicBezTo>
                <a:cubicBezTo>
                  <a:pt x="1045289" y="245566"/>
                  <a:pt x="1041605" y="241883"/>
                  <a:pt x="1039967" y="236971"/>
                </a:cubicBezTo>
                <a:cubicBezTo>
                  <a:pt x="1036694" y="226330"/>
                  <a:pt x="1035875" y="217326"/>
                  <a:pt x="1037513" y="209959"/>
                </a:cubicBezTo>
                <a:cubicBezTo>
                  <a:pt x="1041605" y="192769"/>
                  <a:pt x="1044062" y="151023"/>
                  <a:pt x="1044880" y="84720"/>
                </a:cubicBezTo>
                <a:cubicBezTo>
                  <a:pt x="1044880" y="66712"/>
                  <a:pt x="1041605" y="52797"/>
                  <a:pt x="1035056" y="42974"/>
                </a:cubicBezTo>
                <a:cubicBezTo>
                  <a:pt x="1033419" y="38062"/>
                  <a:pt x="1035875" y="35198"/>
                  <a:pt x="1042425" y="34380"/>
                </a:cubicBezTo>
                <a:cubicBezTo>
                  <a:pt x="1049791" y="36016"/>
                  <a:pt x="1057158" y="38062"/>
                  <a:pt x="1064525" y="40518"/>
                </a:cubicBezTo>
                <a:cubicBezTo>
                  <a:pt x="1080896" y="38881"/>
                  <a:pt x="1106680" y="36426"/>
                  <a:pt x="1141878" y="33151"/>
                </a:cubicBezTo>
                <a:cubicBezTo>
                  <a:pt x="1150882" y="31514"/>
                  <a:pt x="1157430" y="30695"/>
                  <a:pt x="1161523" y="30695"/>
                </a:cubicBezTo>
                <a:cubicBezTo>
                  <a:pt x="1173802" y="29878"/>
                  <a:pt x="1188126" y="27831"/>
                  <a:pt x="1204498" y="24556"/>
                </a:cubicBezTo>
                <a:cubicBezTo>
                  <a:pt x="1205315" y="24147"/>
                  <a:pt x="1206646" y="24045"/>
                  <a:pt x="1208488" y="24250"/>
                </a:cubicBezTo>
                <a:close/>
                <a:moveTo>
                  <a:pt x="8290269" y="23329"/>
                </a:moveTo>
                <a:cubicBezTo>
                  <a:pt x="8314007" y="24966"/>
                  <a:pt x="8331197" y="29059"/>
                  <a:pt x="8341838" y="35607"/>
                </a:cubicBezTo>
                <a:cubicBezTo>
                  <a:pt x="8354116" y="44611"/>
                  <a:pt x="8356572" y="57299"/>
                  <a:pt x="8349205" y="73670"/>
                </a:cubicBezTo>
                <a:cubicBezTo>
                  <a:pt x="8343475" y="79399"/>
                  <a:pt x="8336108" y="79809"/>
                  <a:pt x="8327104" y="74898"/>
                </a:cubicBezTo>
                <a:cubicBezTo>
                  <a:pt x="8307458" y="55252"/>
                  <a:pt x="8294362" y="39700"/>
                  <a:pt x="8287813" y="28240"/>
                </a:cubicBezTo>
                <a:cubicBezTo>
                  <a:pt x="8286995" y="27421"/>
                  <a:pt x="8286585" y="26194"/>
                  <a:pt x="8286585" y="24556"/>
                </a:cubicBezTo>
                <a:cubicBezTo>
                  <a:pt x="8287404" y="23738"/>
                  <a:pt x="8288631" y="23329"/>
                  <a:pt x="8290269" y="23329"/>
                </a:cubicBezTo>
                <a:close/>
                <a:moveTo>
                  <a:pt x="5776488" y="20873"/>
                </a:moveTo>
                <a:cubicBezTo>
                  <a:pt x="5778534" y="20873"/>
                  <a:pt x="5780172" y="21282"/>
                  <a:pt x="5781400" y="22101"/>
                </a:cubicBezTo>
                <a:cubicBezTo>
                  <a:pt x="5788767" y="27013"/>
                  <a:pt x="5795314" y="32742"/>
                  <a:pt x="5801044" y="39290"/>
                </a:cubicBezTo>
                <a:cubicBezTo>
                  <a:pt x="5803501" y="41747"/>
                  <a:pt x="5803910" y="45430"/>
                  <a:pt x="5802273" y="50341"/>
                </a:cubicBezTo>
                <a:cubicBezTo>
                  <a:pt x="5799816" y="66712"/>
                  <a:pt x="5798998" y="79809"/>
                  <a:pt x="5799816" y="89632"/>
                </a:cubicBezTo>
                <a:cubicBezTo>
                  <a:pt x="5799816" y="115825"/>
                  <a:pt x="5800226" y="132196"/>
                  <a:pt x="5801044" y="138745"/>
                </a:cubicBezTo>
                <a:cubicBezTo>
                  <a:pt x="5800226" y="152660"/>
                  <a:pt x="5794496" y="162892"/>
                  <a:pt x="5783855" y="169441"/>
                </a:cubicBezTo>
                <a:cubicBezTo>
                  <a:pt x="5784674" y="170259"/>
                  <a:pt x="5785902" y="171487"/>
                  <a:pt x="5787539" y="173124"/>
                </a:cubicBezTo>
                <a:cubicBezTo>
                  <a:pt x="5789994" y="176398"/>
                  <a:pt x="5792041" y="178854"/>
                  <a:pt x="5793677" y="180491"/>
                </a:cubicBezTo>
                <a:cubicBezTo>
                  <a:pt x="5797771" y="186221"/>
                  <a:pt x="5797771" y="191542"/>
                  <a:pt x="5793677" y="196453"/>
                </a:cubicBezTo>
                <a:cubicBezTo>
                  <a:pt x="5788767" y="201364"/>
                  <a:pt x="5784674" y="210369"/>
                  <a:pt x="5781400" y="223465"/>
                </a:cubicBezTo>
                <a:cubicBezTo>
                  <a:pt x="5792859" y="221828"/>
                  <a:pt x="5800226" y="221010"/>
                  <a:pt x="5803501" y="221010"/>
                </a:cubicBezTo>
                <a:cubicBezTo>
                  <a:pt x="5810048" y="220191"/>
                  <a:pt x="5814960" y="220600"/>
                  <a:pt x="5818234" y="222237"/>
                </a:cubicBezTo>
                <a:cubicBezTo>
                  <a:pt x="5829694" y="228786"/>
                  <a:pt x="5837471" y="235744"/>
                  <a:pt x="5841563" y="243111"/>
                </a:cubicBezTo>
                <a:cubicBezTo>
                  <a:pt x="5844018" y="252933"/>
                  <a:pt x="5839108" y="257026"/>
                  <a:pt x="5826829" y="255389"/>
                </a:cubicBezTo>
                <a:cubicBezTo>
                  <a:pt x="5794906" y="252115"/>
                  <a:pt x="5757252" y="250887"/>
                  <a:pt x="5713868" y="251705"/>
                </a:cubicBezTo>
                <a:cubicBezTo>
                  <a:pt x="5664755" y="252524"/>
                  <a:pt x="5629148" y="255389"/>
                  <a:pt x="5607047" y="260300"/>
                </a:cubicBezTo>
                <a:cubicBezTo>
                  <a:pt x="5602136" y="261119"/>
                  <a:pt x="5598043" y="260300"/>
                  <a:pt x="5594769" y="257844"/>
                </a:cubicBezTo>
                <a:cubicBezTo>
                  <a:pt x="5589039" y="252933"/>
                  <a:pt x="5584537" y="248431"/>
                  <a:pt x="5581263" y="244338"/>
                </a:cubicBezTo>
                <a:cubicBezTo>
                  <a:pt x="5579626" y="240245"/>
                  <a:pt x="5580854" y="237790"/>
                  <a:pt x="5584946" y="236971"/>
                </a:cubicBezTo>
                <a:cubicBezTo>
                  <a:pt x="5602955" y="236153"/>
                  <a:pt x="5620144" y="235334"/>
                  <a:pt x="5636515" y="234516"/>
                </a:cubicBezTo>
                <a:cubicBezTo>
                  <a:pt x="5630785" y="205048"/>
                  <a:pt x="5625874" y="187449"/>
                  <a:pt x="5621781" y="181719"/>
                </a:cubicBezTo>
                <a:cubicBezTo>
                  <a:pt x="5619326" y="175989"/>
                  <a:pt x="5621372" y="172715"/>
                  <a:pt x="5627920" y="171896"/>
                </a:cubicBezTo>
                <a:cubicBezTo>
                  <a:pt x="5630376" y="172715"/>
                  <a:pt x="5634059" y="173533"/>
                  <a:pt x="5638971" y="174352"/>
                </a:cubicBezTo>
                <a:cubicBezTo>
                  <a:pt x="5644701" y="175171"/>
                  <a:pt x="5648384" y="175989"/>
                  <a:pt x="5650021" y="176808"/>
                </a:cubicBezTo>
                <a:cubicBezTo>
                  <a:pt x="5677033" y="174352"/>
                  <a:pt x="5702409" y="171487"/>
                  <a:pt x="5726147" y="168213"/>
                </a:cubicBezTo>
                <a:cubicBezTo>
                  <a:pt x="5727784" y="168213"/>
                  <a:pt x="5731876" y="167804"/>
                  <a:pt x="5738425" y="166985"/>
                </a:cubicBezTo>
                <a:cubicBezTo>
                  <a:pt x="5750703" y="165348"/>
                  <a:pt x="5757661" y="164120"/>
                  <a:pt x="5759299" y="163302"/>
                </a:cubicBezTo>
                <a:cubicBezTo>
                  <a:pt x="5760936" y="163302"/>
                  <a:pt x="5762981" y="163302"/>
                  <a:pt x="5765437" y="163302"/>
                </a:cubicBezTo>
                <a:cubicBezTo>
                  <a:pt x="5760526" y="149386"/>
                  <a:pt x="5753568" y="140791"/>
                  <a:pt x="5744565" y="137517"/>
                </a:cubicBezTo>
                <a:cubicBezTo>
                  <a:pt x="5742927" y="135880"/>
                  <a:pt x="5742108" y="134652"/>
                  <a:pt x="5742108" y="133834"/>
                </a:cubicBezTo>
                <a:cubicBezTo>
                  <a:pt x="5742108" y="132196"/>
                  <a:pt x="5743336" y="131378"/>
                  <a:pt x="5745792" y="131378"/>
                </a:cubicBezTo>
                <a:cubicBezTo>
                  <a:pt x="5749067" y="131378"/>
                  <a:pt x="5752750" y="131378"/>
                  <a:pt x="5756842" y="131378"/>
                </a:cubicBezTo>
                <a:cubicBezTo>
                  <a:pt x="5760117" y="131378"/>
                  <a:pt x="5762572" y="131787"/>
                  <a:pt x="5764209" y="132606"/>
                </a:cubicBezTo>
                <a:cubicBezTo>
                  <a:pt x="5767484" y="132606"/>
                  <a:pt x="5769121" y="130968"/>
                  <a:pt x="5769121" y="127695"/>
                </a:cubicBezTo>
                <a:lnTo>
                  <a:pt x="5769121" y="115416"/>
                </a:lnTo>
                <a:cubicBezTo>
                  <a:pt x="5757661" y="119509"/>
                  <a:pt x="5746201" y="121555"/>
                  <a:pt x="5734741" y="121555"/>
                </a:cubicBezTo>
                <a:cubicBezTo>
                  <a:pt x="5727374" y="146112"/>
                  <a:pt x="5710185" y="162892"/>
                  <a:pt x="5683173" y="171896"/>
                </a:cubicBezTo>
                <a:cubicBezTo>
                  <a:pt x="5679898" y="172715"/>
                  <a:pt x="5678261" y="172715"/>
                  <a:pt x="5678261" y="171896"/>
                </a:cubicBezTo>
                <a:cubicBezTo>
                  <a:pt x="5677443" y="171077"/>
                  <a:pt x="5678261" y="169850"/>
                  <a:pt x="5680717" y="168213"/>
                </a:cubicBezTo>
                <a:cubicBezTo>
                  <a:pt x="5703636" y="150205"/>
                  <a:pt x="5714278" y="118281"/>
                  <a:pt x="5712640" y="72442"/>
                </a:cubicBezTo>
                <a:cubicBezTo>
                  <a:pt x="5712640" y="56071"/>
                  <a:pt x="5710594" y="43383"/>
                  <a:pt x="5706501" y="34380"/>
                </a:cubicBezTo>
                <a:cubicBezTo>
                  <a:pt x="5704864" y="29468"/>
                  <a:pt x="5706911" y="27013"/>
                  <a:pt x="5712640" y="27013"/>
                </a:cubicBezTo>
                <a:cubicBezTo>
                  <a:pt x="5715915" y="27013"/>
                  <a:pt x="5721645" y="29059"/>
                  <a:pt x="5729830" y="33151"/>
                </a:cubicBezTo>
                <a:cubicBezTo>
                  <a:pt x="5731467" y="32333"/>
                  <a:pt x="5734332" y="31514"/>
                  <a:pt x="5738425" y="30695"/>
                </a:cubicBezTo>
                <a:cubicBezTo>
                  <a:pt x="5741699" y="29878"/>
                  <a:pt x="5744155" y="29468"/>
                  <a:pt x="5745792" y="29468"/>
                </a:cubicBezTo>
                <a:cubicBezTo>
                  <a:pt x="5753977" y="27831"/>
                  <a:pt x="5761754" y="25375"/>
                  <a:pt x="5769121" y="22101"/>
                </a:cubicBezTo>
                <a:cubicBezTo>
                  <a:pt x="5771986" y="21282"/>
                  <a:pt x="5774441" y="20873"/>
                  <a:pt x="5776488" y="20873"/>
                </a:cubicBezTo>
                <a:close/>
                <a:moveTo>
                  <a:pt x="3030646" y="20873"/>
                </a:moveTo>
                <a:cubicBezTo>
                  <a:pt x="3042924" y="24966"/>
                  <a:pt x="3051929" y="31514"/>
                  <a:pt x="3057658" y="40518"/>
                </a:cubicBezTo>
                <a:cubicBezTo>
                  <a:pt x="3060933" y="46248"/>
                  <a:pt x="3060933" y="51569"/>
                  <a:pt x="3057658" y="56480"/>
                </a:cubicBezTo>
                <a:cubicBezTo>
                  <a:pt x="3056021" y="57299"/>
                  <a:pt x="3053975" y="60982"/>
                  <a:pt x="3051519" y="67531"/>
                </a:cubicBezTo>
                <a:cubicBezTo>
                  <a:pt x="3058068" y="67531"/>
                  <a:pt x="3065435" y="68349"/>
                  <a:pt x="3073620" y="69986"/>
                </a:cubicBezTo>
                <a:cubicBezTo>
                  <a:pt x="3084261" y="72442"/>
                  <a:pt x="3089173" y="79809"/>
                  <a:pt x="3088354" y="92087"/>
                </a:cubicBezTo>
                <a:cubicBezTo>
                  <a:pt x="3087536" y="104366"/>
                  <a:pt x="3081806" y="108458"/>
                  <a:pt x="3071165" y="104366"/>
                </a:cubicBezTo>
                <a:cubicBezTo>
                  <a:pt x="3062160" y="98636"/>
                  <a:pt x="3053156" y="90860"/>
                  <a:pt x="3044152" y="81037"/>
                </a:cubicBezTo>
                <a:cubicBezTo>
                  <a:pt x="3040878" y="87585"/>
                  <a:pt x="3038422" y="92906"/>
                  <a:pt x="3036785" y="96998"/>
                </a:cubicBezTo>
                <a:cubicBezTo>
                  <a:pt x="3034330" y="99454"/>
                  <a:pt x="3032692" y="102319"/>
                  <a:pt x="3031874" y="105593"/>
                </a:cubicBezTo>
                <a:cubicBezTo>
                  <a:pt x="3040059" y="105593"/>
                  <a:pt x="3046608" y="106002"/>
                  <a:pt x="3051519" y="106821"/>
                </a:cubicBezTo>
                <a:cubicBezTo>
                  <a:pt x="3065435" y="110914"/>
                  <a:pt x="3070346" y="119509"/>
                  <a:pt x="3066253" y="132606"/>
                </a:cubicBezTo>
                <a:cubicBezTo>
                  <a:pt x="3061342" y="142429"/>
                  <a:pt x="3054384" y="144066"/>
                  <a:pt x="3045380" y="137517"/>
                </a:cubicBezTo>
                <a:cubicBezTo>
                  <a:pt x="3036376" y="128513"/>
                  <a:pt x="3029828" y="121146"/>
                  <a:pt x="3025735" y="115416"/>
                </a:cubicBezTo>
                <a:cubicBezTo>
                  <a:pt x="3020005" y="125238"/>
                  <a:pt x="3012638" y="134243"/>
                  <a:pt x="3003634" y="142429"/>
                </a:cubicBezTo>
                <a:cubicBezTo>
                  <a:pt x="2987263" y="160436"/>
                  <a:pt x="2971301" y="173533"/>
                  <a:pt x="2955748" y="181719"/>
                </a:cubicBezTo>
                <a:cubicBezTo>
                  <a:pt x="2952474" y="183356"/>
                  <a:pt x="2950428" y="183765"/>
                  <a:pt x="2949609" y="182947"/>
                </a:cubicBezTo>
                <a:cubicBezTo>
                  <a:pt x="2948791" y="182128"/>
                  <a:pt x="2949609" y="180491"/>
                  <a:pt x="2952065" y="178035"/>
                </a:cubicBezTo>
                <a:cubicBezTo>
                  <a:pt x="2970892" y="159209"/>
                  <a:pt x="2989718" y="128104"/>
                  <a:pt x="3008545" y="84720"/>
                </a:cubicBezTo>
                <a:cubicBezTo>
                  <a:pt x="3020005" y="60164"/>
                  <a:pt x="3024507" y="41337"/>
                  <a:pt x="3022051" y="28240"/>
                </a:cubicBezTo>
                <a:cubicBezTo>
                  <a:pt x="3020414" y="22510"/>
                  <a:pt x="3023279" y="20054"/>
                  <a:pt x="3030646" y="20873"/>
                </a:cubicBezTo>
                <a:close/>
                <a:moveTo>
                  <a:pt x="6737917" y="19646"/>
                </a:moveTo>
                <a:cubicBezTo>
                  <a:pt x="6754288" y="24556"/>
                  <a:pt x="6765748" y="31514"/>
                  <a:pt x="6772297" y="40518"/>
                </a:cubicBezTo>
                <a:cubicBezTo>
                  <a:pt x="6775571" y="45430"/>
                  <a:pt x="6775980" y="49522"/>
                  <a:pt x="6773524" y="52797"/>
                </a:cubicBezTo>
                <a:cubicBezTo>
                  <a:pt x="6770250" y="60982"/>
                  <a:pt x="6768204" y="80627"/>
                  <a:pt x="6767385" y="111733"/>
                </a:cubicBezTo>
                <a:cubicBezTo>
                  <a:pt x="6766567" y="114188"/>
                  <a:pt x="6766157" y="119099"/>
                  <a:pt x="6766157" y="126467"/>
                </a:cubicBezTo>
                <a:cubicBezTo>
                  <a:pt x="6766976" y="126467"/>
                  <a:pt x="6768204" y="126467"/>
                  <a:pt x="6769841" y="126467"/>
                </a:cubicBezTo>
                <a:cubicBezTo>
                  <a:pt x="6775571" y="124830"/>
                  <a:pt x="6782119" y="124011"/>
                  <a:pt x="6789486" y="124011"/>
                </a:cubicBezTo>
                <a:cubicBezTo>
                  <a:pt x="6789486" y="122374"/>
                  <a:pt x="6789486" y="121555"/>
                  <a:pt x="6789486" y="121555"/>
                </a:cubicBezTo>
                <a:cubicBezTo>
                  <a:pt x="6789486" y="107640"/>
                  <a:pt x="6788258" y="95771"/>
                  <a:pt x="6785803" y="85948"/>
                </a:cubicBezTo>
                <a:cubicBezTo>
                  <a:pt x="6786621" y="79399"/>
                  <a:pt x="6789486" y="76534"/>
                  <a:pt x="6794398" y="77353"/>
                </a:cubicBezTo>
                <a:cubicBezTo>
                  <a:pt x="6809950" y="80627"/>
                  <a:pt x="6820591" y="87994"/>
                  <a:pt x="6826321" y="99454"/>
                </a:cubicBezTo>
                <a:cubicBezTo>
                  <a:pt x="6827958" y="101910"/>
                  <a:pt x="6827958" y="106002"/>
                  <a:pt x="6826321" y="111733"/>
                </a:cubicBezTo>
                <a:cubicBezTo>
                  <a:pt x="6823047" y="118281"/>
                  <a:pt x="6817726" y="133015"/>
                  <a:pt x="6810359" y="155934"/>
                </a:cubicBezTo>
                <a:cubicBezTo>
                  <a:pt x="6807085" y="164939"/>
                  <a:pt x="6801355" y="167804"/>
                  <a:pt x="6793170" y="164529"/>
                </a:cubicBezTo>
                <a:cubicBezTo>
                  <a:pt x="6785803" y="162074"/>
                  <a:pt x="6782119" y="157162"/>
                  <a:pt x="6782119" y="149795"/>
                </a:cubicBezTo>
                <a:cubicBezTo>
                  <a:pt x="6782119" y="148976"/>
                  <a:pt x="6782529" y="148158"/>
                  <a:pt x="6783347" y="147339"/>
                </a:cubicBezTo>
                <a:cubicBezTo>
                  <a:pt x="6783347" y="146521"/>
                  <a:pt x="6783347" y="146112"/>
                  <a:pt x="6783347" y="146112"/>
                </a:cubicBezTo>
                <a:cubicBezTo>
                  <a:pt x="6780891" y="146930"/>
                  <a:pt x="6777617" y="147339"/>
                  <a:pt x="6773524" y="147339"/>
                </a:cubicBezTo>
                <a:cubicBezTo>
                  <a:pt x="6770250" y="148158"/>
                  <a:pt x="6767385" y="148568"/>
                  <a:pt x="6764930" y="148568"/>
                </a:cubicBezTo>
                <a:cubicBezTo>
                  <a:pt x="6764930" y="154297"/>
                  <a:pt x="6764930" y="163711"/>
                  <a:pt x="6764930" y="176808"/>
                </a:cubicBezTo>
                <a:cubicBezTo>
                  <a:pt x="6764111" y="189086"/>
                  <a:pt x="6763702" y="198499"/>
                  <a:pt x="6763702" y="205048"/>
                </a:cubicBezTo>
                <a:cubicBezTo>
                  <a:pt x="6771887" y="202592"/>
                  <a:pt x="6779664" y="202183"/>
                  <a:pt x="6787031" y="203820"/>
                </a:cubicBezTo>
                <a:cubicBezTo>
                  <a:pt x="6787031" y="196453"/>
                  <a:pt x="6785803" y="188267"/>
                  <a:pt x="6783347" y="179263"/>
                </a:cubicBezTo>
                <a:cubicBezTo>
                  <a:pt x="6783347" y="178445"/>
                  <a:pt x="6783347" y="178035"/>
                  <a:pt x="6783347" y="178035"/>
                </a:cubicBezTo>
                <a:cubicBezTo>
                  <a:pt x="6781710" y="174761"/>
                  <a:pt x="6781710" y="171896"/>
                  <a:pt x="6783347" y="169441"/>
                </a:cubicBezTo>
                <a:cubicBezTo>
                  <a:pt x="6784166" y="167804"/>
                  <a:pt x="6786621" y="167394"/>
                  <a:pt x="6790714" y="168213"/>
                </a:cubicBezTo>
                <a:cubicBezTo>
                  <a:pt x="6802174" y="170669"/>
                  <a:pt x="6812815" y="176398"/>
                  <a:pt x="6822638" y="185402"/>
                </a:cubicBezTo>
                <a:cubicBezTo>
                  <a:pt x="6825093" y="190314"/>
                  <a:pt x="6825093" y="194406"/>
                  <a:pt x="6822638" y="197681"/>
                </a:cubicBezTo>
                <a:cubicBezTo>
                  <a:pt x="6820182" y="203410"/>
                  <a:pt x="6818954" y="212415"/>
                  <a:pt x="6818954" y="224693"/>
                </a:cubicBezTo>
                <a:cubicBezTo>
                  <a:pt x="6818136" y="232879"/>
                  <a:pt x="6817317" y="241883"/>
                  <a:pt x="6816499" y="251705"/>
                </a:cubicBezTo>
                <a:cubicBezTo>
                  <a:pt x="6814043" y="259072"/>
                  <a:pt x="6809541" y="262756"/>
                  <a:pt x="6802992" y="262756"/>
                </a:cubicBezTo>
                <a:cubicBezTo>
                  <a:pt x="6793988" y="260300"/>
                  <a:pt x="6789077" y="255389"/>
                  <a:pt x="6788258" y="248022"/>
                </a:cubicBezTo>
                <a:lnTo>
                  <a:pt x="6788258" y="223465"/>
                </a:lnTo>
                <a:cubicBezTo>
                  <a:pt x="6775980" y="225102"/>
                  <a:pt x="6759609" y="228377"/>
                  <a:pt x="6739145" y="233288"/>
                </a:cubicBezTo>
                <a:cubicBezTo>
                  <a:pt x="6724411" y="237381"/>
                  <a:pt x="6713361" y="241883"/>
                  <a:pt x="6705994" y="246794"/>
                </a:cubicBezTo>
                <a:cubicBezTo>
                  <a:pt x="6701082" y="249250"/>
                  <a:pt x="6696990" y="249250"/>
                  <a:pt x="6693715" y="246794"/>
                </a:cubicBezTo>
                <a:cubicBezTo>
                  <a:pt x="6688804" y="241883"/>
                  <a:pt x="6683893" y="236562"/>
                  <a:pt x="6678981" y="230832"/>
                </a:cubicBezTo>
                <a:cubicBezTo>
                  <a:pt x="6677344" y="228377"/>
                  <a:pt x="6677344" y="225102"/>
                  <a:pt x="6678981" y="221010"/>
                </a:cubicBezTo>
                <a:cubicBezTo>
                  <a:pt x="6683893" y="214461"/>
                  <a:pt x="6687167" y="207094"/>
                  <a:pt x="6688804" y="198909"/>
                </a:cubicBezTo>
                <a:cubicBezTo>
                  <a:pt x="6690441" y="191542"/>
                  <a:pt x="6690032" y="184175"/>
                  <a:pt x="6687576" y="176808"/>
                </a:cubicBezTo>
                <a:cubicBezTo>
                  <a:pt x="6686758" y="171077"/>
                  <a:pt x="6689213" y="168622"/>
                  <a:pt x="6694943" y="169441"/>
                </a:cubicBezTo>
                <a:cubicBezTo>
                  <a:pt x="6708040" y="173533"/>
                  <a:pt x="6717453" y="179672"/>
                  <a:pt x="6723183" y="187858"/>
                </a:cubicBezTo>
                <a:cubicBezTo>
                  <a:pt x="6724820" y="192769"/>
                  <a:pt x="6724820" y="196044"/>
                  <a:pt x="6723183" y="197681"/>
                </a:cubicBezTo>
                <a:cubicBezTo>
                  <a:pt x="6720728" y="200136"/>
                  <a:pt x="6717044" y="206275"/>
                  <a:pt x="6712133" y="216098"/>
                </a:cubicBezTo>
                <a:cubicBezTo>
                  <a:pt x="6713770" y="216098"/>
                  <a:pt x="6716226" y="215689"/>
                  <a:pt x="6719500" y="214870"/>
                </a:cubicBezTo>
                <a:cubicBezTo>
                  <a:pt x="6726048" y="213234"/>
                  <a:pt x="6731369" y="212006"/>
                  <a:pt x="6735462" y="211187"/>
                </a:cubicBezTo>
                <a:cubicBezTo>
                  <a:pt x="6735462" y="194816"/>
                  <a:pt x="6735462" y="175989"/>
                  <a:pt x="6735462" y="154707"/>
                </a:cubicBezTo>
                <a:cubicBezTo>
                  <a:pt x="6720728" y="158799"/>
                  <a:pt x="6711314" y="162074"/>
                  <a:pt x="6707222" y="164529"/>
                </a:cubicBezTo>
                <a:cubicBezTo>
                  <a:pt x="6707222" y="164529"/>
                  <a:pt x="6706812" y="164529"/>
                  <a:pt x="6705994" y="164529"/>
                </a:cubicBezTo>
                <a:cubicBezTo>
                  <a:pt x="6703538" y="166985"/>
                  <a:pt x="6700673" y="167394"/>
                  <a:pt x="6697399" y="165757"/>
                </a:cubicBezTo>
                <a:cubicBezTo>
                  <a:pt x="6694943" y="164120"/>
                  <a:pt x="6691260" y="159618"/>
                  <a:pt x="6686348" y="152251"/>
                </a:cubicBezTo>
                <a:cubicBezTo>
                  <a:pt x="6684711" y="148976"/>
                  <a:pt x="6685121" y="146112"/>
                  <a:pt x="6687576" y="143657"/>
                </a:cubicBezTo>
                <a:cubicBezTo>
                  <a:pt x="6691669" y="134652"/>
                  <a:pt x="6694125" y="127285"/>
                  <a:pt x="6694943" y="121555"/>
                </a:cubicBezTo>
                <a:cubicBezTo>
                  <a:pt x="6695762" y="111733"/>
                  <a:pt x="6694943" y="103956"/>
                  <a:pt x="6692488" y="98226"/>
                </a:cubicBezTo>
                <a:cubicBezTo>
                  <a:pt x="6692488" y="97408"/>
                  <a:pt x="6692488" y="96998"/>
                  <a:pt x="6692488" y="96998"/>
                </a:cubicBezTo>
                <a:cubicBezTo>
                  <a:pt x="6690850" y="92087"/>
                  <a:pt x="6692897" y="89632"/>
                  <a:pt x="6698627" y="89632"/>
                </a:cubicBezTo>
                <a:cubicBezTo>
                  <a:pt x="6709268" y="92087"/>
                  <a:pt x="6717453" y="96589"/>
                  <a:pt x="6723183" y="103137"/>
                </a:cubicBezTo>
                <a:cubicBezTo>
                  <a:pt x="6724820" y="108868"/>
                  <a:pt x="6725230" y="113779"/>
                  <a:pt x="6724411" y="117871"/>
                </a:cubicBezTo>
                <a:cubicBezTo>
                  <a:pt x="6723593" y="118690"/>
                  <a:pt x="6722365" y="121555"/>
                  <a:pt x="6720728" y="126467"/>
                </a:cubicBezTo>
                <a:cubicBezTo>
                  <a:pt x="6719091" y="132196"/>
                  <a:pt x="6717863" y="135471"/>
                  <a:pt x="6717044" y="136289"/>
                </a:cubicBezTo>
                <a:cubicBezTo>
                  <a:pt x="6717863" y="136289"/>
                  <a:pt x="6719909" y="135880"/>
                  <a:pt x="6723183" y="135061"/>
                </a:cubicBezTo>
                <a:cubicBezTo>
                  <a:pt x="6728095" y="133424"/>
                  <a:pt x="6732187" y="132196"/>
                  <a:pt x="6735462" y="131378"/>
                </a:cubicBezTo>
                <a:cubicBezTo>
                  <a:pt x="6735462" y="108458"/>
                  <a:pt x="6735462" y="89222"/>
                  <a:pt x="6735462" y="73670"/>
                </a:cubicBezTo>
                <a:cubicBezTo>
                  <a:pt x="6734643" y="54843"/>
                  <a:pt x="6732187" y="40518"/>
                  <a:pt x="6728095" y="30695"/>
                </a:cubicBezTo>
                <a:cubicBezTo>
                  <a:pt x="6725639" y="22510"/>
                  <a:pt x="6728913" y="18827"/>
                  <a:pt x="6737917" y="19646"/>
                </a:cubicBezTo>
                <a:close/>
                <a:moveTo>
                  <a:pt x="8992914" y="18111"/>
                </a:moveTo>
                <a:cubicBezTo>
                  <a:pt x="8994347" y="17906"/>
                  <a:pt x="8996086" y="18008"/>
                  <a:pt x="8998133" y="18417"/>
                </a:cubicBezTo>
                <a:cubicBezTo>
                  <a:pt x="9010411" y="21692"/>
                  <a:pt x="9021052" y="27831"/>
                  <a:pt x="9030056" y="36835"/>
                </a:cubicBezTo>
                <a:cubicBezTo>
                  <a:pt x="9034149" y="41747"/>
                  <a:pt x="9034558" y="47066"/>
                  <a:pt x="9031284" y="52797"/>
                </a:cubicBezTo>
                <a:cubicBezTo>
                  <a:pt x="9025554" y="62619"/>
                  <a:pt x="9020234" y="74079"/>
                  <a:pt x="9015322" y="87176"/>
                </a:cubicBezTo>
                <a:cubicBezTo>
                  <a:pt x="9014504" y="88813"/>
                  <a:pt x="9012867" y="92087"/>
                  <a:pt x="9010411" y="96998"/>
                </a:cubicBezTo>
                <a:cubicBezTo>
                  <a:pt x="9009592" y="99454"/>
                  <a:pt x="9008774" y="101091"/>
                  <a:pt x="9007955" y="101910"/>
                </a:cubicBezTo>
                <a:cubicBezTo>
                  <a:pt x="9012867" y="100273"/>
                  <a:pt x="9019824" y="97817"/>
                  <a:pt x="9028828" y="94543"/>
                </a:cubicBezTo>
                <a:cubicBezTo>
                  <a:pt x="9040288" y="90450"/>
                  <a:pt x="9049292" y="87176"/>
                  <a:pt x="9055841" y="84720"/>
                </a:cubicBezTo>
                <a:cubicBezTo>
                  <a:pt x="9065663" y="79809"/>
                  <a:pt x="9076305" y="84720"/>
                  <a:pt x="9087764" y="99454"/>
                </a:cubicBezTo>
                <a:cubicBezTo>
                  <a:pt x="9091039" y="105185"/>
                  <a:pt x="9089401" y="109277"/>
                  <a:pt x="9082853" y="111733"/>
                </a:cubicBezTo>
                <a:cubicBezTo>
                  <a:pt x="9062389" y="115007"/>
                  <a:pt x="9041516" y="118690"/>
                  <a:pt x="9020234" y="122784"/>
                </a:cubicBezTo>
                <a:cubicBezTo>
                  <a:pt x="9021052" y="122784"/>
                  <a:pt x="9021871" y="123192"/>
                  <a:pt x="9022689" y="124011"/>
                </a:cubicBezTo>
                <a:cubicBezTo>
                  <a:pt x="9033330" y="125648"/>
                  <a:pt x="9042335" y="131787"/>
                  <a:pt x="9049702" y="142429"/>
                </a:cubicBezTo>
                <a:cubicBezTo>
                  <a:pt x="9052157" y="146521"/>
                  <a:pt x="9052157" y="151023"/>
                  <a:pt x="9049702" y="155934"/>
                </a:cubicBezTo>
                <a:cubicBezTo>
                  <a:pt x="9048883" y="158390"/>
                  <a:pt x="9046837" y="163711"/>
                  <a:pt x="9043562" y="171896"/>
                </a:cubicBezTo>
                <a:cubicBezTo>
                  <a:pt x="9042744" y="175989"/>
                  <a:pt x="9041925" y="178854"/>
                  <a:pt x="9041107" y="180491"/>
                </a:cubicBezTo>
                <a:cubicBezTo>
                  <a:pt x="9038651" y="187858"/>
                  <a:pt x="9035786" y="194816"/>
                  <a:pt x="9032512" y="201364"/>
                </a:cubicBezTo>
                <a:cubicBezTo>
                  <a:pt x="9043972" y="211187"/>
                  <a:pt x="9060343" y="222647"/>
                  <a:pt x="9081625" y="235744"/>
                </a:cubicBezTo>
                <a:cubicBezTo>
                  <a:pt x="9091448" y="240655"/>
                  <a:pt x="9104135" y="246794"/>
                  <a:pt x="9119688" y="254161"/>
                </a:cubicBezTo>
                <a:cubicBezTo>
                  <a:pt x="9122962" y="255798"/>
                  <a:pt x="9124599" y="257435"/>
                  <a:pt x="9124599" y="259072"/>
                </a:cubicBezTo>
                <a:cubicBezTo>
                  <a:pt x="9124599" y="260710"/>
                  <a:pt x="9122962" y="261528"/>
                  <a:pt x="9119688" y="261528"/>
                </a:cubicBezTo>
                <a:cubicBezTo>
                  <a:pt x="9117232" y="261528"/>
                  <a:pt x="9113549" y="261528"/>
                  <a:pt x="9108637" y="261528"/>
                </a:cubicBezTo>
                <a:cubicBezTo>
                  <a:pt x="9088174" y="263165"/>
                  <a:pt x="9070575" y="263983"/>
                  <a:pt x="9055841" y="263983"/>
                </a:cubicBezTo>
                <a:cubicBezTo>
                  <a:pt x="9052566" y="263983"/>
                  <a:pt x="9048883" y="262756"/>
                  <a:pt x="9044790" y="260300"/>
                </a:cubicBezTo>
                <a:cubicBezTo>
                  <a:pt x="9032512" y="249659"/>
                  <a:pt x="9021871" y="239018"/>
                  <a:pt x="9012867" y="228377"/>
                </a:cubicBezTo>
                <a:cubicBezTo>
                  <a:pt x="8994040" y="244748"/>
                  <a:pt x="8961707" y="255389"/>
                  <a:pt x="8915868" y="260300"/>
                </a:cubicBezTo>
                <a:cubicBezTo>
                  <a:pt x="8912594" y="261119"/>
                  <a:pt x="8910957" y="260710"/>
                  <a:pt x="8910957" y="259072"/>
                </a:cubicBezTo>
                <a:cubicBezTo>
                  <a:pt x="8910957" y="257435"/>
                  <a:pt x="8912184" y="256208"/>
                  <a:pt x="8914640" y="255389"/>
                </a:cubicBezTo>
                <a:cubicBezTo>
                  <a:pt x="8956386" y="239018"/>
                  <a:pt x="8982989" y="221828"/>
                  <a:pt x="8994449" y="203820"/>
                </a:cubicBezTo>
                <a:cubicBezTo>
                  <a:pt x="8990356" y="197271"/>
                  <a:pt x="8987082" y="191132"/>
                  <a:pt x="8984626" y="185402"/>
                </a:cubicBezTo>
                <a:cubicBezTo>
                  <a:pt x="8983808" y="183765"/>
                  <a:pt x="8982580" y="181719"/>
                  <a:pt x="8980943" y="179263"/>
                </a:cubicBezTo>
                <a:cubicBezTo>
                  <a:pt x="8975213" y="168622"/>
                  <a:pt x="8971530" y="162483"/>
                  <a:pt x="8969892" y="160846"/>
                </a:cubicBezTo>
                <a:cubicBezTo>
                  <a:pt x="8967437" y="159209"/>
                  <a:pt x="8966209" y="157981"/>
                  <a:pt x="8966209" y="157162"/>
                </a:cubicBezTo>
                <a:cubicBezTo>
                  <a:pt x="8961298" y="157981"/>
                  <a:pt x="8955977" y="159209"/>
                  <a:pt x="8950247" y="160846"/>
                </a:cubicBezTo>
                <a:cubicBezTo>
                  <a:pt x="8946154" y="160846"/>
                  <a:pt x="8942880" y="160846"/>
                  <a:pt x="8940424" y="160846"/>
                </a:cubicBezTo>
                <a:cubicBezTo>
                  <a:pt x="8940424" y="164120"/>
                  <a:pt x="8940424" y="169441"/>
                  <a:pt x="8940424" y="176808"/>
                </a:cubicBezTo>
                <a:cubicBezTo>
                  <a:pt x="8939606" y="184175"/>
                  <a:pt x="8939197" y="189495"/>
                  <a:pt x="8939197" y="192769"/>
                </a:cubicBezTo>
                <a:cubicBezTo>
                  <a:pt x="8939197" y="194406"/>
                  <a:pt x="8938787" y="195225"/>
                  <a:pt x="8937969" y="195225"/>
                </a:cubicBezTo>
                <a:cubicBezTo>
                  <a:pt x="8941243" y="194406"/>
                  <a:pt x="8946154" y="193179"/>
                  <a:pt x="8952703" y="191542"/>
                </a:cubicBezTo>
                <a:cubicBezTo>
                  <a:pt x="8957614" y="190723"/>
                  <a:pt x="8965800" y="188677"/>
                  <a:pt x="8977259" y="185402"/>
                </a:cubicBezTo>
                <a:cubicBezTo>
                  <a:pt x="8979715" y="186221"/>
                  <a:pt x="8980534" y="187858"/>
                  <a:pt x="8979715" y="190314"/>
                </a:cubicBezTo>
                <a:cubicBezTo>
                  <a:pt x="8972348" y="195225"/>
                  <a:pt x="8960479" y="202183"/>
                  <a:pt x="8944108" y="211187"/>
                </a:cubicBezTo>
                <a:cubicBezTo>
                  <a:pt x="8913821" y="229195"/>
                  <a:pt x="8890493" y="242701"/>
                  <a:pt x="8874122" y="251705"/>
                </a:cubicBezTo>
                <a:cubicBezTo>
                  <a:pt x="8867573" y="254979"/>
                  <a:pt x="8861843" y="254979"/>
                  <a:pt x="8856932" y="251705"/>
                </a:cubicBezTo>
                <a:cubicBezTo>
                  <a:pt x="8847109" y="245157"/>
                  <a:pt x="8840152" y="236971"/>
                  <a:pt x="8836059" y="227149"/>
                </a:cubicBezTo>
                <a:cubicBezTo>
                  <a:pt x="8834422" y="222237"/>
                  <a:pt x="8836059" y="219782"/>
                  <a:pt x="8840970" y="219782"/>
                </a:cubicBezTo>
                <a:cubicBezTo>
                  <a:pt x="8843426" y="218963"/>
                  <a:pt x="8848337" y="218144"/>
                  <a:pt x="8855704" y="217326"/>
                </a:cubicBezTo>
                <a:cubicBezTo>
                  <a:pt x="8862253" y="215689"/>
                  <a:pt x="8866755" y="214870"/>
                  <a:pt x="8869210" y="214870"/>
                </a:cubicBezTo>
                <a:cubicBezTo>
                  <a:pt x="8869210" y="196044"/>
                  <a:pt x="8868801" y="181310"/>
                  <a:pt x="8867982" y="170669"/>
                </a:cubicBezTo>
                <a:cubicBezTo>
                  <a:pt x="8867164" y="156753"/>
                  <a:pt x="8864708" y="146930"/>
                  <a:pt x="8860615" y="141201"/>
                </a:cubicBezTo>
                <a:cubicBezTo>
                  <a:pt x="8857341" y="134652"/>
                  <a:pt x="8858569" y="130559"/>
                  <a:pt x="8864299" y="128922"/>
                </a:cubicBezTo>
                <a:cubicBezTo>
                  <a:pt x="8876577" y="130559"/>
                  <a:pt x="8887218" y="135061"/>
                  <a:pt x="8896223" y="142429"/>
                </a:cubicBezTo>
                <a:cubicBezTo>
                  <a:pt x="8901134" y="145703"/>
                  <a:pt x="8901952" y="150614"/>
                  <a:pt x="8898678" y="157162"/>
                </a:cubicBezTo>
                <a:cubicBezTo>
                  <a:pt x="8897041" y="162892"/>
                  <a:pt x="8896223" y="170259"/>
                  <a:pt x="8896223" y="179263"/>
                </a:cubicBezTo>
                <a:cubicBezTo>
                  <a:pt x="8897860" y="187449"/>
                  <a:pt x="8897860" y="196453"/>
                  <a:pt x="8896223" y="206275"/>
                </a:cubicBezTo>
                <a:cubicBezTo>
                  <a:pt x="8897860" y="205457"/>
                  <a:pt x="8900725" y="204639"/>
                  <a:pt x="8904817" y="203820"/>
                </a:cubicBezTo>
                <a:cubicBezTo>
                  <a:pt x="8908092" y="203001"/>
                  <a:pt x="8910547" y="202592"/>
                  <a:pt x="8912184" y="202592"/>
                </a:cubicBezTo>
                <a:cubicBezTo>
                  <a:pt x="8910547" y="196862"/>
                  <a:pt x="8910138" y="191951"/>
                  <a:pt x="8910957" y="187858"/>
                </a:cubicBezTo>
                <a:cubicBezTo>
                  <a:pt x="8910957" y="164120"/>
                  <a:pt x="8910547" y="145703"/>
                  <a:pt x="8909729" y="132606"/>
                </a:cubicBezTo>
                <a:cubicBezTo>
                  <a:pt x="8909729" y="120327"/>
                  <a:pt x="8908501" y="111323"/>
                  <a:pt x="8906045" y="105593"/>
                </a:cubicBezTo>
                <a:cubicBezTo>
                  <a:pt x="8901134" y="106412"/>
                  <a:pt x="8896632" y="107640"/>
                  <a:pt x="8892539" y="109277"/>
                </a:cubicBezTo>
                <a:cubicBezTo>
                  <a:pt x="8883535" y="110096"/>
                  <a:pt x="8873712" y="106002"/>
                  <a:pt x="8863071" y="96998"/>
                </a:cubicBezTo>
                <a:cubicBezTo>
                  <a:pt x="8859797" y="92087"/>
                  <a:pt x="8861025" y="88404"/>
                  <a:pt x="8866755" y="85948"/>
                </a:cubicBezTo>
                <a:cubicBezTo>
                  <a:pt x="8879033" y="83492"/>
                  <a:pt x="8893767" y="80218"/>
                  <a:pt x="8910957" y="76125"/>
                </a:cubicBezTo>
                <a:cubicBezTo>
                  <a:pt x="8921598" y="72851"/>
                  <a:pt x="8931830" y="68759"/>
                  <a:pt x="8941652" y="63847"/>
                </a:cubicBezTo>
                <a:cubicBezTo>
                  <a:pt x="8952294" y="61391"/>
                  <a:pt x="8962525" y="65484"/>
                  <a:pt x="8972348" y="76125"/>
                </a:cubicBezTo>
                <a:cubicBezTo>
                  <a:pt x="8973985" y="80218"/>
                  <a:pt x="8973167" y="83902"/>
                  <a:pt x="8969892" y="87176"/>
                </a:cubicBezTo>
                <a:cubicBezTo>
                  <a:pt x="8965800" y="88813"/>
                  <a:pt x="8959251" y="90860"/>
                  <a:pt x="8950247" y="93315"/>
                </a:cubicBezTo>
                <a:cubicBezTo>
                  <a:pt x="8943699" y="94952"/>
                  <a:pt x="8938787" y="96180"/>
                  <a:pt x="8935513" y="96998"/>
                </a:cubicBezTo>
                <a:cubicBezTo>
                  <a:pt x="8936332" y="96998"/>
                  <a:pt x="8937150" y="97408"/>
                  <a:pt x="8937969" y="98226"/>
                </a:cubicBezTo>
                <a:cubicBezTo>
                  <a:pt x="8939606" y="99045"/>
                  <a:pt x="8940424" y="99863"/>
                  <a:pt x="8940424" y="100682"/>
                </a:cubicBezTo>
                <a:cubicBezTo>
                  <a:pt x="8947791" y="105593"/>
                  <a:pt x="8949429" y="111323"/>
                  <a:pt x="8945336" y="117871"/>
                </a:cubicBezTo>
                <a:cubicBezTo>
                  <a:pt x="8942880" y="122784"/>
                  <a:pt x="8941652" y="128922"/>
                  <a:pt x="8941652" y="136289"/>
                </a:cubicBezTo>
                <a:cubicBezTo>
                  <a:pt x="8948201" y="134652"/>
                  <a:pt x="8953931" y="132606"/>
                  <a:pt x="8958842" y="130150"/>
                </a:cubicBezTo>
                <a:cubicBezTo>
                  <a:pt x="8960479" y="130150"/>
                  <a:pt x="8963753" y="130559"/>
                  <a:pt x="8968665" y="131378"/>
                </a:cubicBezTo>
                <a:cubicBezTo>
                  <a:pt x="8980124" y="101091"/>
                  <a:pt x="8987082" y="77763"/>
                  <a:pt x="8989538" y="61391"/>
                </a:cubicBezTo>
                <a:cubicBezTo>
                  <a:pt x="8991993" y="45839"/>
                  <a:pt x="8991584" y="34788"/>
                  <a:pt x="8988310" y="28240"/>
                </a:cubicBezTo>
                <a:cubicBezTo>
                  <a:pt x="8987082" y="22101"/>
                  <a:pt x="8988617" y="18724"/>
                  <a:pt x="8992914" y="18111"/>
                </a:cubicBezTo>
                <a:close/>
                <a:moveTo>
                  <a:pt x="8002017" y="18111"/>
                </a:moveTo>
                <a:cubicBezTo>
                  <a:pt x="8004677" y="17906"/>
                  <a:pt x="8007235" y="18417"/>
                  <a:pt x="8009691" y="19646"/>
                </a:cubicBezTo>
                <a:cubicBezTo>
                  <a:pt x="8018695" y="23738"/>
                  <a:pt x="8026880" y="28649"/>
                  <a:pt x="8034247" y="34380"/>
                </a:cubicBezTo>
                <a:cubicBezTo>
                  <a:pt x="8039159" y="38472"/>
                  <a:pt x="8039568" y="43383"/>
                  <a:pt x="8035475" y="49113"/>
                </a:cubicBezTo>
                <a:cubicBezTo>
                  <a:pt x="8030563" y="55661"/>
                  <a:pt x="8024834" y="63847"/>
                  <a:pt x="8018285" y="73670"/>
                </a:cubicBezTo>
                <a:cubicBezTo>
                  <a:pt x="8020741" y="73670"/>
                  <a:pt x="8022787" y="74488"/>
                  <a:pt x="8024425" y="76125"/>
                </a:cubicBezTo>
                <a:cubicBezTo>
                  <a:pt x="8030973" y="84311"/>
                  <a:pt x="8029745" y="90041"/>
                  <a:pt x="8020741" y="93315"/>
                </a:cubicBezTo>
                <a:cubicBezTo>
                  <a:pt x="8018285" y="94133"/>
                  <a:pt x="8013374" y="95362"/>
                  <a:pt x="8006007" y="96998"/>
                </a:cubicBezTo>
                <a:cubicBezTo>
                  <a:pt x="8001096" y="97817"/>
                  <a:pt x="7997413" y="98636"/>
                  <a:pt x="7994957" y="99454"/>
                </a:cubicBezTo>
                <a:cubicBezTo>
                  <a:pt x="8003142" y="105185"/>
                  <a:pt x="8006417" y="110504"/>
                  <a:pt x="8004779" y="115416"/>
                </a:cubicBezTo>
                <a:cubicBezTo>
                  <a:pt x="8003961" y="116235"/>
                  <a:pt x="8003961" y="117053"/>
                  <a:pt x="8004779" y="117871"/>
                </a:cubicBezTo>
                <a:cubicBezTo>
                  <a:pt x="8004779" y="118690"/>
                  <a:pt x="8004779" y="119509"/>
                  <a:pt x="8004779" y="120327"/>
                </a:cubicBezTo>
                <a:cubicBezTo>
                  <a:pt x="8008053" y="119509"/>
                  <a:pt x="8011737" y="118281"/>
                  <a:pt x="8015829" y="116644"/>
                </a:cubicBezTo>
                <a:cubicBezTo>
                  <a:pt x="8019104" y="115007"/>
                  <a:pt x="8021151" y="114188"/>
                  <a:pt x="8021969" y="114188"/>
                </a:cubicBezTo>
                <a:cubicBezTo>
                  <a:pt x="8031791" y="110914"/>
                  <a:pt x="8039159" y="110504"/>
                  <a:pt x="8044070" y="112960"/>
                </a:cubicBezTo>
                <a:cubicBezTo>
                  <a:pt x="8048981" y="114597"/>
                  <a:pt x="8052255" y="116644"/>
                  <a:pt x="8053893" y="119099"/>
                </a:cubicBezTo>
                <a:cubicBezTo>
                  <a:pt x="8054711" y="120737"/>
                  <a:pt x="8055529" y="121965"/>
                  <a:pt x="8056348" y="122784"/>
                </a:cubicBezTo>
                <a:cubicBezTo>
                  <a:pt x="8061259" y="129331"/>
                  <a:pt x="8060441" y="134243"/>
                  <a:pt x="8053893" y="137517"/>
                </a:cubicBezTo>
                <a:cubicBezTo>
                  <a:pt x="8049800" y="138335"/>
                  <a:pt x="8043661" y="139973"/>
                  <a:pt x="8035475" y="142429"/>
                </a:cubicBezTo>
                <a:cubicBezTo>
                  <a:pt x="8024834" y="144066"/>
                  <a:pt x="8017057" y="145703"/>
                  <a:pt x="8012147" y="147339"/>
                </a:cubicBezTo>
                <a:cubicBezTo>
                  <a:pt x="8012147" y="147339"/>
                  <a:pt x="8012555" y="147749"/>
                  <a:pt x="8013374" y="148568"/>
                </a:cubicBezTo>
                <a:cubicBezTo>
                  <a:pt x="8025653" y="182947"/>
                  <a:pt x="8044479" y="207094"/>
                  <a:pt x="8069855" y="221010"/>
                </a:cubicBezTo>
                <a:cubicBezTo>
                  <a:pt x="8075584" y="222647"/>
                  <a:pt x="8079267" y="221828"/>
                  <a:pt x="8080905" y="218554"/>
                </a:cubicBezTo>
                <a:cubicBezTo>
                  <a:pt x="8087453" y="204639"/>
                  <a:pt x="8092774" y="191542"/>
                  <a:pt x="8096867" y="179263"/>
                </a:cubicBezTo>
                <a:cubicBezTo>
                  <a:pt x="8097685" y="177626"/>
                  <a:pt x="8098504" y="176808"/>
                  <a:pt x="8099323" y="176808"/>
                </a:cubicBezTo>
                <a:cubicBezTo>
                  <a:pt x="8100959" y="176808"/>
                  <a:pt x="8101778" y="177626"/>
                  <a:pt x="8101778" y="179263"/>
                </a:cubicBezTo>
                <a:cubicBezTo>
                  <a:pt x="8104233" y="193179"/>
                  <a:pt x="8105871" y="204639"/>
                  <a:pt x="8106689" y="213643"/>
                </a:cubicBezTo>
                <a:cubicBezTo>
                  <a:pt x="8108327" y="226739"/>
                  <a:pt x="8111191" y="239427"/>
                  <a:pt x="8115284" y="251705"/>
                </a:cubicBezTo>
                <a:cubicBezTo>
                  <a:pt x="8116921" y="259891"/>
                  <a:pt x="8112419" y="263983"/>
                  <a:pt x="8101778" y="263983"/>
                </a:cubicBezTo>
                <a:cubicBezTo>
                  <a:pt x="8065761" y="259072"/>
                  <a:pt x="8036293" y="243520"/>
                  <a:pt x="8013374" y="217326"/>
                </a:cubicBezTo>
                <a:cubicBezTo>
                  <a:pt x="7998640" y="198499"/>
                  <a:pt x="7987589" y="177626"/>
                  <a:pt x="7980223" y="154707"/>
                </a:cubicBezTo>
                <a:cubicBezTo>
                  <a:pt x="7978585" y="154707"/>
                  <a:pt x="7975311" y="155525"/>
                  <a:pt x="7970400" y="157162"/>
                </a:cubicBezTo>
                <a:cubicBezTo>
                  <a:pt x="7966307" y="157981"/>
                  <a:pt x="7963033" y="158799"/>
                  <a:pt x="7960577" y="159618"/>
                </a:cubicBezTo>
                <a:cubicBezTo>
                  <a:pt x="7952392" y="162892"/>
                  <a:pt x="7945843" y="162892"/>
                  <a:pt x="7940932" y="159618"/>
                </a:cubicBezTo>
                <a:cubicBezTo>
                  <a:pt x="7938477" y="157981"/>
                  <a:pt x="7935611" y="155934"/>
                  <a:pt x="7932337" y="153479"/>
                </a:cubicBezTo>
                <a:cubicBezTo>
                  <a:pt x="7929881" y="152660"/>
                  <a:pt x="7928245" y="151841"/>
                  <a:pt x="7927426" y="151023"/>
                </a:cubicBezTo>
                <a:cubicBezTo>
                  <a:pt x="7926607" y="163302"/>
                  <a:pt x="7924970" y="177626"/>
                  <a:pt x="7922515" y="193997"/>
                </a:cubicBezTo>
                <a:cubicBezTo>
                  <a:pt x="7922515" y="196453"/>
                  <a:pt x="7922515" y="198090"/>
                  <a:pt x="7922515" y="198909"/>
                </a:cubicBezTo>
                <a:cubicBezTo>
                  <a:pt x="7926607" y="198090"/>
                  <a:pt x="7938885" y="194816"/>
                  <a:pt x="7959349" y="189086"/>
                </a:cubicBezTo>
                <a:cubicBezTo>
                  <a:pt x="7964261" y="188267"/>
                  <a:pt x="7967535" y="187449"/>
                  <a:pt x="7969172" y="186630"/>
                </a:cubicBezTo>
                <a:cubicBezTo>
                  <a:pt x="7973265" y="184993"/>
                  <a:pt x="7975721" y="184584"/>
                  <a:pt x="7976539" y="185402"/>
                </a:cubicBezTo>
                <a:cubicBezTo>
                  <a:pt x="7977357" y="187040"/>
                  <a:pt x="7976539" y="189086"/>
                  <a:pt x="7974083" y="191542"/>
                </a:cubicBezTo>
                <a:cubicBezTo>
                  <a:pt x="7971628" y="193997"/>
                  <a:pt x="7967945" y="197681"/>
                  <a:pt x="7963033" y="202592"/>
                </a:cubicBezTo>
                <a:cubicBezTo>
                  <a:pt x="7953211" y="212415"/>
                  <a:pt x="7945025" y="219373"/>
                  <a:pt x="7938477" y="223465"/>
                </a:cubicBezTo>
                <a:cubicBezTo>
                  <a:pt x="7937658" y="224283"/>
                  <a:pt x="7936839" y="225102"/>
                  <a:pt x="7936021" y="225921"/>
                </a:cubicBezTo>
                <a:cubicBezTo>
                  <a:pt x="7925379" y="234106"/>
                  <a:pt x="7915966" y="242292"/>
                  <a:pt x="7907781" y="250477"/>
                </a:cubicBezTo>
                <a:cubicBezTo>
                  <a:pt x="7902869" y="252115"/>
                  <a:pt x="7898777" y="252115"/>
                  <a:pt x="7895502" y="250477"/>
                </a:cubicBezTo>
                <a:cubicBezTo>
                  <a:pt x="7890591" y="247203"/>
                  <a:pt x="7885679" y="239018"/>
                  <a:pt x="7880768" y="225921"/>
                </a:cubicBezTo>
                <a:cubicBezTo>
                  <a:pt x="7879949" y="225102"/>
                  <a:pt x="7879541" y="224693"/>
                  <a:pt x="7879541" y="224693"/>
                </a:cubicBezTo>
                <a:cubicBezTo>
                  <a:pt x="7877903" y="219782"/>
                  <a:pt x="7878722" y="216507"/>
                  <a:pt x="7881996" y="214870"/>
                </a:cubicBezTo>
                <a:cubicBezTo>
                  <a:pt x="7887726" y="213234"/>
                  <a:pt x="7891409" y="203410"/>
                  <a:pt x="7893047" y="185402"/>
                </a:cubicBezTo>
                <a:cubicBezTo>
                  <a:pt x="7896321" y="157572"/>
                  <a:pt x="7897549" y="128922"/>
                  <a:pt x="7896730" y="99454"/>
                </a:cubicBezTo>
                <a:cubicBezTo>
                  <a:pt x="7895911" y="70805"/>
                  <a:pt x="7892228" y="52387"/>
                  <a:pt x="7885679" y="44202"/>
                </a:cubicBezTo>
                <a:cubicBezTo>
                  <a:pt x="7883224" y="39290"/>
                  <a:pt x="7884861" y="36426"/>
                  <a:pt x="7890591" y="35607"/>
                </a:cubicBezTo>
                <a:cubicBezTo>
                  <a:pt x="7898777" y="37244"/>
                  <a:pt x="7907371" y="39290"/>
                  <a:pt x="7916375" y="41747"/>
                </a:cubicBezTo>
                <a:cubicBezTo>
                  <a:pt x="7920468" y="40927"/>
                  <a:pt x="7927426" y="39290"/>
                  <a:pt x="7937249" y="36835"/>
                </a:cubicBezTo>
                <a:cubicBezTo>
                  <a:pt x="7947071" y="33560"/>
                  <a:pt x="7954438" y="31514"/>
                  <a:pt x="7959349" y="30695"/>
                </a:cubicBezTo>
                <a:cubicBezTo>
                  <a:pt x="7960987" y="29878"/>
                  <a:pt x="7964670" y="29059"/>
                  <a:pt x="7970400" y="28240"/>
                </a:cubicBezTo>
                <a:cubicBezTo>
                  <a:pt x="7985134" y="24147"/>
                  <a:pt x="7992910" y="21692"/>
                  <a:pt x="7993729" y="20873"/>
                </a:cubicBezTo>
                <a:cubicBezTo>
                  <a:pt x="7996593" y="19236"/>
                  <a:pt x="7999357" y="18315"/>
                  <a:pt x="8002017" y="18111"/>
                </a:cubicBezTo>
                <a:close/>
                <a:moveTo>
                  <a:pt x="7678167" y="18111"/>
                </a:moveTo>
                <a:cubicBezTo>
                  <a:pt x="7680827" y="17906"/>
                  <a:pt x="7683385" y="18417"/>
                  <a:pt x="7685841" y="19646"/>
                </a:cubicBezTo>
                <a:cubicBezTo>
                  <a:pt x="7694845" y="23738"/>
                  <a:pt x="7703030" y="28649"/>
                  <a:pt x="7710397" y="34380"/>
                </a:cubicBezTo>
                <a:cubicBezTo>
                  <a:pt x="7715309" y="38472"/>
                  <a:pt x="7715718" y="43383"/>
                  <a:pt x="7711625" y="49113"/>
                </a:cubicBezTo>
                <a:cubicBezTo>
                  <a:pt x="7706713" y="55661"/>
                  <a:pt x="7700984" y="63847"/>
                  <a:pt x="7694435" y="73670"/>
                </a:cubicBezTo>
                <a:cubicBezTo>
                  <a:pt x="7696891" y="73670"/>
                  <a:pt x="7698937" y="74488"/>
                  <a:pt x="7700575" y="76125"/>
                </a:cubicBezTo>
                <a:cubicBezTo>
                  <a:pt x="7707123" y="84311"/>
                  <a:pt x="7705895" y="90041"/>
                  <a:pt x="7696891" y="93315"/>
                </a:cubicBezTo>
                <a:cubicBezTo>
                  <a:pt x="7694435" y="94133"/>
                  <a:pt x="7689524" y="95362"/>
                  <a:pt x="7682157" y="96998"/>
                </a:cubicBezTo>
                <a:cubicBezTo>
                  <a:pt x="7677246" y="97817"/>
                  <a:pt x="7673563" y="98636"/>
                  <a:pt x="7671107" y="99454"/>
                </a:cubicBezTo>
                <a:cubicBezTo>
                  <a:pt x="7679292" y="105185"/>
                  <a:pt x="7682567" y="110504"/>
                  <a:pt x="7680929" y="115416"/>
                </a:cubicBezTo>
                <a:cubicBezTo>
                  <a:pt x="7680111" y="116235"/>
                  <a:pt x="7680111" y="117053"/>
                  <a:pt x="7680929" y="117871"/>
                </a:cubicBezTo>
                <a:cubicBezTo>
                  <a:pt x="7680929" y="118690"/>
                  <a:pt x="7680929" y="119509"/>
                  <a:pt x="7680929" y="120327"/>
                </a:cubicBezTo>
                <a:cubicBezTo>
                  <a:pt x="7684203" y="119509"/>
                  <a:pt x="7687887" y="118281"/>
                  <a:pt x="7691979" y="116644"/>
                </a:cubicBezTo>
                <a:cubicBezTo>
                  <a:pt x="7695254" y="115007"/>
                  <a:pt x="7697301" y="114188"/>
                  <a:pt x="7698119" y="114188"/>
                </a:cubicBezTo>
                <a:cubicBezTo>
                  <a:pt x="7707941" y="110914"/>
                  <a:pt x="7715309" y="110504"/>
                  <a:pt x="7720220" y="112960"/>
                </a:cubicBezTo>
                <a:cubicBezTo>
                  <a:pt x="7725131" y="114597"/>
                  <a:pt x="7728405" y="116644"/>
                  <a:pt x="7730043" y="119099"/>
                </a:cubicBezTo>
                <a:cubicBezTo>
                  <a:pt x="7730861" y="120737"/>
                  <a:pt x="7731679" y="121965"/>
                  <a:pt x="7732498" y="122784"/>
                </a:cubicBezTo>
                <a:cubicBezTo>
                  <a:pt x="7737409" y="129331"/>
                  <a:pt x="7736591" y="134243"/>
                  <a:pt x="7730043" y="137517"/>
                </a:cubicBezTo>
                <a:cubicBezTo>
                  <a:pt x="7725950" y="138335"/>
                  <a:pt x="7719811" y="139973"/>
                  <a:pt x="7711625" y="142429"/>
                </a:cubicBezTo>
                <a:cubicBezTo>
                  <a:pt x="7700984" y="144066"/>
                  <a:pt x="7693207" y="145703"/>
                  <a:pt x="7688297" y="147339"/>
                </a:cubicBezTo>
                <a:cubicBezTo>
                  <a:pt x="7688297" y="147339"/>
                  <a:pt x="7688705" y="147749"/>
                  <a:pt x="7689524" y="148568"/>
                </a:cubicBezTo>
                <a:cubicBezTo>
                  <a:pt x="7701803" y="182947"/>
                  <a:pt x="7720629" y="207094"/>
                  <a:pt x="7746005" y="221010"/>
                </a:cubicBezTo>
                <a:cubicBezTo>
                  <a:pt x="7751734" y="222647"/>
                  <a:pt x="7755417" y="221828"/>
                  <a:pt x="7757055" y="218554"/>
                </a:cubicBezTo>
                <a:cubicBezTo>
                  <a:pt x="7763603" y="204639"/>
                  <a:pt x="7768924" y="191542"/>
                  <a:pt x="7773017" y="179263"/>
                </a:cubicBezTo>
                <a:cubicBezTo>
                  <a:pt x="7773835" y="177626"/>
                  <a:pt x="7774654" y="176808"/>
                  <a:pt x="7775473" y="176808"/>
                </a:cubicBezTo>
                <a:cubicBezTo>
                  <a:pt x="7777109" y="176808"/>
                  <a:pt x="7777928" y="177626"/>
                  <a:pt x="7777928" y="179263"/>
                </a:cubicBezTo>
                <a:cubicBezTo>
                  <a:pt x="7780383" y="193179"/>
                  <a:pt x="7782021" y="204639"/>
                  <a:pt x="7782839" y="213643"/>
                </a:cubicBezTo>
                <a:cubicBezTo>
                  <a:pt x="7784477" y="226739"/>
                  <a:pt x="7787341" y="239427"/>
                  <a:pt x="7791434" y="251705"/>
                </a:cubicBezTo>
                <a:cubicBezTo>
                  <a:pt x="7793071" y="259891"/>
                  <a:pt x="7788569" y="263983"/>
                  <a:pt x="7777928" y="263983"/>
                </a:cubicBezTo>
                <a:cubicBezTo>
                  <a:pt x="7741911" y="259072"/>
                  <a:pt x="7712443" y="243520"/>
                  <a:pt x="7689524" y="217326"/>
                </a:cubicBezTo>
                <a:cubicBezTo>
                  <a:pt x="7674790" y="198499"/>
                  <a:pt x="7663739" y="177626"/>
                  <a:pt x="7656373" y="154707"/>
                </a:cubicBezTo>
                <a:cubicBezTo>
                  <a:pt x="7654735" y="154707"/>
                  <a:pt x="7651461" y="155525"/>
                  <a:pt x="7646550" y="157162"/>
                </a:cubicBezTo>
                <a:cubicBezTo>
                  <a:pt x="7642457" y="157981"/>
                  <a:pt x="7639183" y="158799"/>
                  <a:pt x="7636727" y="159618"/>
                </a:cubicBezTo>
                <a:cubicBezTo>
                  <a:pt x="7628542" y="162892"/>
                  <a:pt x="7621993" y="162892"/>
                  <a:pt x="7617082" y="159618"/>
                </a:cubicBezTo>
                <a:cubicBezTo>
                  <a:pt x="7614627" y="157981"/>
                  <a:pt x="7611761" y="155934"/>
                  <a:pt x="7608487" y="153479"/>
                </a:cubicBezTo>
                <a:cubicBezTo>
                  <a:pt x="7606031" y="152660"/>
                  <a:pt x="7604395" y="151841"/>
                  <a:pt x="7603576" y="151023"/>
                </a:cubicBezTo>
                <a:cubicBezTo>
                  <a:pt x="7602757" y="163302"/>
                  <a:pt x="7601120" y="177626"/>
                  <a:pt x="7598665" y="193997"/>
                </a:cubicBezTo>
                <a:cubicBezTo>
                  <a:pt x="7598665" y="196453"/>
                  <a:pt x="7598665" y="198090"/>
                  <a:pt x="7598665" y="198909"/>
                </a:cubicBezTo>
                <a:cubicBezTo>
                  <a:pt x="7602757" y="198090"/>
                  <a:pt x="7615035" y="194816"/>
                  <a:pt x="7635499" y="189086"/>
                </a:cubicBezTo>
                <a:cubicBezTo>
                  <a:pt x="7640411" y="188267"/>
                  <a:pt x="7643685" y="187449"/>
                  <a:pt x="7645322" y="186630"/>
                </a:cubicBezTo>
                <a:cubicBezTo>
                  <a:pt x="7649415" y="184993"/>
                  <a:pt x="7651871" y="184584"/>
                  <a:pt x="7652689" y="185402"/>
                </a:cubicBezTo>
                <a:cubicBezTo>
                  <a:pt x="7653507" y="187040"/>
                  <a:pt x="7652689" y="189086"/>
                  <a:pt x="7650233" y="191542"/>
                </a:cubicBezTo>
                <a:cubicBezTo>
                  <a:pt x="7647778" y="193997"/>
                  <a:pt x="7644095" y="197681"/>
                  <a:pt x="7639183" y="202592"/>
                </a:cubicBezTo>
                <a:cubicBezTo>
                  <a:pt x="7629361" y="212415"/>
                  <a:pt x="7621175" y="219373"/>
                  <a:pt x="7614627" y="223465"/>
                </a:cubicBezTo>
                <a:cubicBezTo>
                  <a:pt x="7613808" y="224283"/>
                  <a:pt x="7612989" y="225102"/>
                  <a:pt x="7612171" y="225921"/>
                </a:cubicBezTo>
                <a:cubicBezTo>
                  <a:pt x="7601529" y="234106"/>
                  <a:pt x="7592116" y="242292"/>
                  <a:pt x="7583931" y="250477"/>
                </a:cubicBezTo>
                <a:cubicBezTo>
                  <a:pt x="7579019" y="252115"/>
                  <a:pt x="7574927" y="252115"/>
                  <a:pt x="7571652" y="250477"/>
                </a:cubicBezTo>
                <a:cubicBezTo>
                  <a:pt x="7566741" y="247203"/>
                  <a:pt x="7561829" y="239018"/>
                  <a:pt x="7556918" y="225921"/>
                </a:cubicBezTo>
                <a:cubicBezTo>
                  <a:pt x="7556099" y="225102"/>
                  <a:pt x="7555691" y="224693"/>
                  <a:pt x="7555691" y="224693"/>
                </a:cubicBezTo>
                <a:cubicBezTo>
                  <a:pt x="7554053" y="219782"/>
                  <a:pt x="7554872" y="216507"/>
                  <a:pt x="7558146" y="214870"/>
                </a:cubicBezTo>
                <a:cubicBezTo>
                  <a:pt x="7563876" y="213234"/>
                  <a:pt x="7567559" y="203410"/>
                  <a:pt x="7569197" y="185402"/>
                </a:cubicBezTo>
                <a:cubicBezTo>
                  <a:pt x="7572471" y="157572"/>
                  <a:pt x="7573699" y="128922"/>
                  <a:pt x="7572880" y="99454"/>
                </a:cubicBezTo>
                <a:cubicBezTo>
                  <a:pt x="7572061" y="70805"/>
                  <a:pt x="7568378" y="52387"/>
                  <a:pt x="7561829" y="44202"/>
                </a:cubicBezTo>
                <a:cubicBezTo>
                  <a:pt x="7559374" y="39290"/>
                  <a:pt x="7561011" y="36426"/>
                  <a:pt x="7566741" y="35607"/>
                </a:cubicBezTo>
                <a:cubicBezTo>
                  <a:pt x="7574927" y="37244"/>
                  <a:pt x="7583521" y="39290"/>
                  <a:pt x="7592525" y="41747"/>
                </a:cubicBezTo>
                <a:cubicBezTo>
                  <a:pt x="7596618" y="40927"/>
                  <a:pt x="7603576" y="39290"/>
                  <a:pt x="7613399" y="36835"/>
                </a:cubicBezTo>
                <a:cubicBezTo>
                  <a:pt x="7623221" y="33560"/>
                  <a:pt x="7630588" y="31514"/>
                  <a:pt x="7635499" y="30695"/>
                </a:cubicBezTo>
                <a:cubicBezTo>
                  <a:pt x="7637137" y="29878"/>
                  <a:pt x="7640820" y="29059"/>
                  <a:pt x="7646550" y="28240"/>
                </a:cubicBezTo>
                <a:cubicBezTo>
                  <a:pt x="7661284" y="24147"/>
                  <a:pt x="7669060" y="21692"/>
                  <a:pt x="7669879" y="20873"/>
                </a:cubicBezTo>
                <a:cubicBezTo>
                  <a:pt x="7672743" y="19236"/>
                  <a:pt x="7675507" y="18315"/>
                  <a:pt x="7678167" y="18111"/>
                </a:cubicBezTo>
                <a:close/>
                <a:moveTo>
                  <a:pt x="9340102" y="14734"/>
                </a:moveTo>
                <a:cubicBezTo>
                  <a:pt x="9355655" y="19646"/>
                  <a:pt x="9366705" y="26603"/>
                  <a:pt x="9373254" y="35607"/>
                </a:cubicBezTo>
                <a:cubicBezTo>
                  <a:pt x="9376528" y="39700"/>
                  <a:pt x="9376119" y="43383"/>
                  <a:pt x="9372026" y="46657"/>
                </a:cubicBezTo>
                <a:cubicBezTo>
                  <a:pt x="9372026" y="48294"/>
                  <a:pt x="9369980" y="53206"/>
                  <a:pt x="9365887" y="61391"/>
                </a:cubicBezTo>
                <a:cubicBezTo>
                  <a:pt x="9364250" y="63029"/>
                  <a:pt x="9363431" y="64256"/>
                  <a:pt x="9363431" y="65075"/>
                </a:cubicBezTo>
                <a:cubicBezTo>
                  <a:pt x="9360158" y="72442"/>
                  <a:pt x="9356064" y="79399"/>
                  <a:pt x="9351153" y="85948"/>
                </a:cubicBezTo>
                <a:cubicBezTo>
                  <a:pt x="9352791" y="85948"/>
                  <a:pt x="9355246" y="85539"/>
                  <a:pt x="9358520" y="84720"/>
                </a:cubicBezTo>
                <a:cubicBezTo>
                  <a:pt x="9361794" y="84720"/>
                  <a:pt x="9364250" y="84720"/>
                  <a:pt x="9365887" y="84720"/>
                </a:cubicBezTo>
                <a:cubicBezTo>
                  <a:pt x="9374072" y="83083"/>
                  <a:pt x="9383486" y="80627"/>
                  <a:pt x="9394127" y="77353"/>
                </a:cubicBezTo>
                <a:cubicBezTo>
                  <a:pt x="9399038" y="74898"/>
                  <a:pt x="9403950" y="75307"/>
                  <a:pt x="9408861" y="78581"/>
                </a:cubicBezTo>
                <a:cubicBezTo>
                  <a:pt x="9420321" y="85129"/>
                  <a:pt x="9428097" y="92087"/>
                  <a:pt x="9432190" y="99454"/>
                </a:cubicBezTo>
                <a:cubicBezTo>
                  <a:pt x="9434645" y="102729"/>
                  <a:pt x="9434236" y="108049"/>
                  <a:pt x="9430962" y="115416"/>
                </a:cubicBezTo>
                <a:cubicBezTo>
                  <a:pt x="9428506" y="121146"/>
                  <a:pt x="9426869" y="130968"/>
                  <a:pt x="9426051" y="144884"/>
                </a:cubicBezTo>
                <a:cubicBezTo>
                  <a:pt x="9423595" y="178445"/>
                  <a:pt x="9419093" y="205866"/>
                  <a:pt x="9412544" y="227149"/>
                </a:cubicBezTo>
                <a:cubicBezTo>
                  <a:pt x="9405996" y="246794"/>
                  <a:pt x="9396992" y="259482"/>
                  <a:pt x="9385532" y="265212"/>
                </a:cubicBezTo>
                <a:cubicBezTo>
                  <a:pt x="9377347" y="267667"/>
                  <a:pt x="9370798" y="264802"/>
                  <a:pt x="9365887" y="256617"/>
                </a:cubicBezTo>
                <a:cubicBezTo>
                  <a:pt x="9358520" y="241064"/>
                  <a:pt x="9347879" y="228377"/>
                  <a:pt x="9333963" y="218554"/>
                </a:cubicBezTo>
                <a:cubicBezTo>
                  <a:pt x="9332326" y="216917"/>
                  <a:pt x="9331508" y="215689"/>
                  <a:pt x="9331508" y="214870"/>
                </a:cubicBezTo>
                <a:cubicBezTo>
                  <a:pt x="9331508" y="214052"/>
                  <a:pt x="9332735" y="213643"/>
                  <a:pt x="9335191" y="213643"/>
                </a:cubicBezTo>
                <a:cubicBezTo>
                  <a:pt x="9345014" y="216098"/>
                  <a:pt x="9355655" y="218144"/>
                  <a:pt x="9367115" y="219782"/>
                </a:cubicBezTo>
                <a:cubicBezTo>
                  <a:pt x="9373664" y="220600"/>
                  <a:pt x="9377347" y="218963"/>
                  <a:pt x="9378165" y="214870"/>
                </a:cubicBezTo>
                <a:cubicBezTo>
                  <a:pt x="9386351" y="196862"/>
                  <a:pt x="9390034" y="162074"/>
                  <a:pt x="9389216" y="110504"/>
                </a:cubicBezTo>
                <a:cubicBezTo>
                  <a:pt x="9389216" y="107230"/>
                  <a:pt x="9387169" y="105593"/>
                  <a:pt x="9383077" y="105593"/>
                </a:cubicBezTo>
                <a:cubicBezTo>
                  <a:pt x="9377347" y="105593"/>
                  <a:pt x="9368343" y="107230"/>
                  <a:pt x="9356064" y="110504"/>
                </a:cubicBezTo>
                <a:cubicBezTo>
                  <a:pt x="9353609" y="111323"/>
                  <a:pt x="9351971" y="111733"/>
                  <a:pt x="9351153" y="111733"/>
                </a:cubicBezTo>
                <a:cubicBezTo>
                  <a:pt x="9350335" y="111733"/>
                  <a:pt x="9349516" y="111733"/>
                  <a:pt x="9348697" y="111733"/>
                </a:cubicBezTo>
                <a:cubicBezTo>
                  <a:pt x="9345424" y="112551"/>
                  <a:pt x="9342967" y="112142"/>
                  <a:pt x="9341330" y="110504"/>
                </a:cubicBezTo>
                <a:cubicBezTo>
                  <a:pt x="9339693" y="110504"/>
                  <a:pt x="9337647" y="109686"/>
                  <a:pt x="9335191" y="108049"/>
                </a:cubicBezTo>
                <a:cubicBezTo>
                  <a:pt x="9334373" y="108868"/>
                  <a:pt x="9332735" y="110504"/>
                  <a:pt x="9330280" y="112960"/>
                </a:cubicBezTo>
                <a:cubicBezTo>
                  <a:pt x="9324550" y="121146"/>
                  <a:pt x="9319639" y="126876"/>
                  <a:pt x="9315546" y="130150"/>
                </a:cubicBezTo>
                <a:cubicBezTo>
                  <a:pt x="9326187" y="131787"/>
                  <a:pt x="9337647" y="134652"/>
                  <a:pt x="9349925" y="138745"/>
                </a:cubicBezTo>
                <a:cubicBezTo>
                  <a:pt x="9362203" y="141201"/>
                  <a:pt x="9368752" y="150614"/>
                  <a:pt x="9369570" y="166985"/>
                </a:cubicBezTo>
                <a:cubicBezTo>
                  <a:pt x="9366297" y="184175"/>
                  <a:pt x="9358111" y="188677"/>
                  <a:pt x="9345014" y="180491"/>
                </a:cubicBezTo>
                <a:cubicBezTo>
                  <a:pt x="9336829" y="173943"/>
                  <a:pt x="9326187" y="160436"/>
                  <a:pt x="9313090" y="139973"/>
                </a:cubicBezTo>
                <a:cubicBezTo>
                  <a:pt x="9311453" y="137517"/>
                  <a:pt x="9310225" y="135880"/>
                  <a:pt x="9309407" y="135061"/>
                </a:cubicBezTo>
                <a:cubicBezTo>
                  <a:pt x="9305314" y="139154"/>
                  <a:pt x="9301221" y="142429"/>
                  <a:pt x="9297128" y="144884"/>
                </a:cubicBezTo>
                <a:cubicBezTo>
                  <a:pt x="9297128" y="144884"/>
                  <a:pt x="9296719" y="144884"/>
                  <a:pt x="9295900" y="144884"/>
                </a:cubicBezTo>
                <a:cubicBezTo>
                  <a:pt x="9295900" y="154707"/>
                  <a:pt x="9295900" y="164120"/>
                  <a:pt x="9295900" y="173124"/>
                </a:cubicBezTo>
                <a:cubicBezTo>
                  <a:pt x="9296719" y="182128"/>
                  <a:pt x="9296719" y="192769"/>
                  <a:pt x="9295900" y="205048"/>
                </a:cubicBezTo>
                <a:cubicBezTo>
                  <a:pt x="9295900" y="210778"/>
                  <a:pt x="9295900" y="214870"/>
                  <a:pt x="9295900" y="217326"/>
                </a:cubicBezTo>
                <a:cubicBezTo>
                  <a:pt x="9295082" y="228786"/>
                  <a:pt x="9290171" y="234516"/>
                  <a:pt x="9281166" y="234516"/>
                </a:cubicBezTo>
                <a:cubicBezTo>
                  <a:pt x="9271344" y="233697"/>
                  <a:pt x="9265614" y="227149"/>
                  <a:pt x="9263977" y="214870"/>
                </a:cubicBezTo>
                <a:cubicBezTo>
                  <a:pt x="9249243" y="216507"/>
                  <a:pt x="9238602" y="217326"/>
                  <a:pt x="9232053" y="217326"/>
                </a:cubicBezTo>
                <a:lnTo>
                  <a:pt x="9230825" y="217326"/>
                </a:lnTo>
                <a:cubicBezTo>
                  <a:pt x="9230825" y="223874"/>
                  <a:pt x="9229598" y="228377"/>
                  <a:pt x="9227142" y="230832"/>
                </a:cubicBezTo>
                <a:cubicBezTo>
                  <a:pt x="9222231" y="234106"/>
                  <a:pt x="9216910" y="234106"/>
                  <a:pt x="9211180" y="230832"/>
                </a:cubicBezTo>
                <a:cubicBezTo>
                  <a:pt x="9204632" y="223465"/>
                  <a:pt x="9201357" y="216507"/>
                  <a:pt x="9201357" y="209959"/>
                </a:cubicBezTo>
                <a:cubicBezTo>
                  <a:pt x="9202176" y="199318"/>
                  <a:pt x="9201767" y="177626"/>
                  <a:pt x="9200130" y="144884"/>
                </a:cubicBezTo>
                <a:cubicBezTo>
                  <a:pt x="9200130" y="123602"/>
                  <a:pt x="9197265" y="109686"/>
                  <a:pt x="9191535" y="103137"/>
                </a:cubicBezTo>
                <a:cubicBezTo>
                  <a:pt x="9189079" y="97408"/>
                  <a:pt x="9190307" y="94133"/>
                  <a:pt x="9195218" y="93315"/>
                </a:cubicBezTo>
                <a:cubicBezTo>
                  <a:pt x="9197674" y="93315"/>
                  <a:pt x="9202994" y="94133"/>
                  <a:pt x="9211180" y="95771"/>
                </a:cubicBezTo>
                <a:cubicBezTo>
                  <a:pt x="9214454" y="96589"/>
                  <a:pt x="9216910" y="96998"/>
                  <a:pt x="9218547" y="96998"/>
                </a:cubicBezTo>
                <a:cubicBezTo>
                  <a:pt x="9220184" y="93725"/>
                  <a:pt x="9222640" y="89222"/>
                  <a:pt x="9225914" y="83492"/>
                </a:cubicBezTo>
                <a:cubicBezTo>
                  <a:pt x="9229188" y="77763"/>
                  <a:pt x="9231644" y="73260"/>
                  <a:pt x="9233281" y="69986"/>
                </a:cubicBezTo>
                <a:cubicBezTo>
                  <a:pt x="9239829" y="52797"/>
                  <a:pt x="9242285" y="42155"/>
                  <a:pt x="9240648" y="38062"/>
                </a:cubicBezTo>
                <a:cubicBezTo>
                  <a:pt x="9239011" y="32333"/>
                  <a:pt x="9242285" y="29059"/>
                  <a:pt x="9250471" y="28240"/>
                </a:cubicBezTo>
                <a:cubicBezTo>
                  <a:pt x="9259475" y="30695"/>
                  <a:pt x="9268070" y="36426"/>
                  <a:pt x="9276255" y="45430"/>
                </a:cubicBezTo>
                <a:cubicBezTo>
                  <a:pt x="9281166" y="51978"/>
                  <a:pt x="9280757" y="58526"/>
                  <a:pt x="9275027" y="65075"/>
                </a:cubicBezTo>
                <a:cubicBezTo>
                  <a:pt x="9272572" y="67531"/>
                  <a:pt x="9267660" y="72442"/>
                  <a:pt x="9260293" y="79809"/>
                </a:cubicBezTo>
                <a:cubicBezTo>
                  <a:pt x="9252108" y="87176"/>
                  <a:pt x="9246378" y="92497"/>
                  <a:pt x="9243104" y="95771"/>
                </a:cubicBezTo>
                <a:cubicBezTo>
                  <a:pt x="9246378" y="94952"/>
                  <a:pt x="9250880" y="93315"/>
                  <a:pt x="9256610" y="90860"/>
                </a:cubicBezTo>
                <a:cubicBezTo>
                  <a:pt x="9260703" y="89222"/>
                  <a:pt x="9263158" y="88404"/>
                  <a:pt x="9263977" y="88404"/>
                </a:cubicBezTo>
                <a:cubicBezTo>
                  <a:pt x="9270526" y="85948"/>
                  <a:pt x="9276255" y="86357"/>
                  <a:pt x="9281166" y="89632"/>
                </a:cubicBezTo>
                <a:cubicBezTo>
                  <a:pt x="9283622" y="91269"/>
                  <a:pt x="9286487" y="92906"/>
                  <a:pt x="9289761" y="94543"/>
                </a:cubicBezTo>
                <a:cubicBezTo>
                  <a:pt x="9293036" y="96998"/>
                  <a:pt x="9295900" y="98636"/>
                  <a:pt x="9298356" y="99454"/>
                </a:cubicBezTo>
                <a:cubicBezTo>
                  <a:pt x="9302449" y="103547"/>
                  <a:pt x="9303267" y="108049"/>
                  <a:pt x="9300812" y="112960"/>
                </a:cubicBezTo>
                <a:cubicBezTo>
                  <a:pt x="9299994" y="114597"/>
                  <a:pt x="9298765" y="121146"/>
                  <a:pt x="9297128" y="132606"/>
                </a:cubicBezTo>
                <a:cubicBezTo>
                  <a:pt x="9311862" y="109686"/>
                  <a:pt x="9322913" y="83492"/>
                  <a:pt x="9330280" y="54025"/>
                </a:cubicBezTo>
                <a:cubicBezTo>
                  <a:pt x="9332735" y="44202"/>
                  <a:pt x="9333554" y="33151"/>
                  <a:pt x="9332735" y="20873"/>
                </a:cubicBezTo>
                <a:cubicBezTo>
                  <a:pt x="9331917" y="15143"/>
                  <a:pt x="9334373" y="13096"/>
                  <a:pt x="9340102" y="14734"/>
                </a:cubicBezTo>
                <a:close/>
                <a:moveTo>
                  <a:pt x="7044577" y="14734"/>
                </a:moveTo>
                <a:cubicBezTo>
                  <a:pt x="7060130" y="19646"/>
                  <a:pt x="7071181" y="26603"/>
                  <a:pt x="7077729" y="35607"/>
                </a:cubicBezTo>
                <a:cubicBezTo>
                  <a:pt x="7081003" y="39700"/>
                  <a:pt x="7080594" y="43383"/>
                  <a:pt x="7076501" y="46657"/>
                </a:cubicBezTo>
                <a:cubicBezTo>
                  <a:pt x="7076501" y="48294"/>
                  <a:pt x="7074455" y="53206"/>
                  <a:pt x="7070362" y="61391"/>
                </a:cubicBezTo>
                <a:cubicBezTo>
                  <a:pt x="7068725" y="63029"/>
                  <a:pt x="7067906" y="64256"/>
                  <a:pt x="7067906" y="65075"/>
                </a:cubicBezTo>
                <a:cubicBezTo>
                  <a:pt x="7064632" y="72442"/>
                  <a:pt x="7060539" y="79399"/>
                  <a:pt x="7055628" y="85948"/>
                </a:cubicBezTo>
                <a:cubicBezTo>
                  <a:pt x="7057265" y="85948"/>
                  <a:pt x="7059721" y="85539"/>
                  <a:pt x="7062995" y="84720"/>
                </a:cubicBezTo>
                <a:cubicBezTo>
                  <a:pt x="7066269" y="84720"/>
                  <a:pt x="7068725" y="84720"/>
                  <a:pt x="7070362" y="84720"/>
                </a:cubicBezTo>
                <a:cubicBezTo>
                  <a:pt x="7078547" y="83083"/>
                  <a:pt x="7087961" y="80627"/>
                  <a:pt x="7098602" y="77353"/>
                </a:cubicBezTo>
                <a:cubicBezTo>
                  <a:pt x="7103513" y="74898"/>
                  <a:pt x="7108425" y="75307"/>
                  <a:pt x="7113336" y="78581"/>
                </a:cubicBezTo>
                <a:cubicBezTo>
                  <a:pt x="7124796" y="85129"/>
                  <a:pt x="7132572" y="92087"/>
                  <a:pt x="7136665" y="99454"/>
                </a:cubicBezTo>
                <a:cubicBezTo>
                  <a:pt x="7139121" y="102729"/>
                  <a:pt x="7138711" y="108049"/>
                  <a:pt x="7135437" y="115416"/>
                </a:cubicBezTo>
                <a:cubicBezTo>
                  <a:pt x="7132981" y="121146"/>
                  <a:pt x="7131344" y="130968"/>
                  <a:pt x="7130525" y="144884"/>
                </a:cubicBezTo>
                <a:cubicBezTo>
                  <a:pt x="7128070" y="178445"/>
                  <a:pt x="7123568" y="205866"/>
                  <a:pt x="7117019" y="227149"/>
                </a:cubicBezTo>
                <a:cubicBezTo>
                  <a:pt x="7110471" y="246794"/>
                  <a:pt x="7101467" y="259482"/>
                  <a:pt x="7090007" y="265212"/>
                </a:cubicBezTo>
                <a:cubicBezTo>
                  <a:pt x="7081821" y="267667"/>
                  <a:pt x="7075273" y="264802"/>
                  <a:pt x="7070362" y="256617"/>
                </a:cubicBezTo>
                <a:cubicBezTo>
                  <a:pt x="7062995" y="241064"/>
                  <a:pt x="7052353" y="228377"/>
                  <a:pt x="7038438" y="218554"/>
                </a:cubicBezTo>
                <a:cubicBezTo>
                  <a:pt x="7036801" y="216917"/>
                  <a:pt x="7035983" y="215689"/>
                  <a:pt x="7035983" y="214870"/>
                </a:cubicBezTo>
                <a:cubicBezTo>
                  <a:pt x="7035983" y="214052"/>
                  <a:pt x="7037211" y="213643"/>
                  <a:pt x="7039666" y="213643"/>
                </a:cubicBezTo>
                <a:cubicBezTo>
                  <a:pt x="7049489" y="216098"/>
                  <a:pt x="7060130" y="218144"/>
                  <a:pt x="7071589" y="219782"/>
                </a:cubicBezTo>
                <a:cubicBezTo>
                  <a:pt x="7078138" y="220600"/>
                  <a:pt x="7081821" y="218963"/>
                  <a:pt x="7082640" y="214870"/>
                </a:cubicBezTo>
                <a:cubicBezTo>
                  <a:pt x="7090825" y="196862"/>
                  <a:pt x="7094509" y="162074"/>
                  <a:pt x="7093691" y="110504"/>
                </a:cubicBezTo>
                <a:cubicBezTo>
                  <a:pt x="7093691" y="107230"/>
                  <a:pt x="7091645" y="105593"/>
                  <a:pt x="7087551" y="105593"/>
                </a:cubicBezTo>
                <a:cubicBezTo>
                  <a:pt x="7081821" y="105593"/>
                  <a:pt x="7072817" y="107230"/>
                  <a:pt x="7060539" y="110504"/>
                </a:cubicBezTo>
                <a:cubicBezTo>
                  <a:pt x="7058083" y="111323"/>
                  <a:pt x="7056447" y="111733"/>
                  <a:pt x="7055628" y="111733"/>
                </a:cubicBezTo>
                <a:cubicBezTo>
                  <a:pt x="7054809" y="111733"/>
                  <a:pt x="7053991" y="111733"/>
                  <a:pt x="7053172" y="111733"/>
                </a:cubicBezTo>
                <a:cubicBezTo>
                  <a:pt x="7049898" y="112551"/>
                  <a:pt x="7047443" y="112142"/>
                  <a:pt x="7045805" y="110504"/>
                </a:cubicBezTo>
                <a:cubicBezTo>
                  <a:pt x="7044168" y="110504"/>
                  <a:pt x="7042121" y="109686"/>
                  <a:pt x="7039666" y="108049"/>
                </a:cubicBezTo>
                <a:cubicBezTo>
                  <a:pt x="7038847" y="108868"/>
                  <a:pt x="7037211" y="110504"/>
                  <a:pt x="7034755" y="112960"/>
                </a:cubicBezTo>
                <a:cubicBezTo>
                  <a:pt x="7029025" y="121146"/>
                  <a:pt x="7024114" y="126876"/>
                  <a:pt x="7020021" y="130150"/>
                </a:cubicBezTo>
                <a:cubicBezTo>
                  <a:pt x="7030662" y="131787"/>
                  <a:pt x="7042121" y="134652"/>
                  <a:pt x="7054400" y="138745"/>
                </a:cubicBezTo>
                <a:cubicBezTo>
                  <a:pt x="7066679" y="141201"/>
                  <a:pt x="7073227" y="150614"/>
                  <a:pt x="7074045" y="166985"/>
                </a:cubicBezTo>
                <a:cubicBezTo>
                  <a:pt x="7070771" y="184175"/>
                  <a:pt x="7062585" y="188677"/>
                  <a:pt x="7049489" y="180491"/>
                </a:cubicBezTo>
                <a:cubicBezTo>
                  <a:pt x="7041303" y="173943"/>
                  <a:pt x="7030662" y="160436"/>
                  <a:pt x="7017565" y="139973"/>
                </a:cubicBezTo>
                <a:cubicBezTo>
                  <a:pt x="7015928" y="137517"/>
                  <a:pt x="7014700" y="135880"/>
                  <a:pt x="7013882" y="135061"/>
                </a:cubicBezTo>
                <a:cubicBezTo>
                  <a:pt x="7009789" y="139154"/>
                  <a:pt x="7005696" y="142429"/>
                  <a:pt x="7001604" y="144884"/>
                </a:cubicBezTo>
                <a:cubicBezTo>
                  <a:pt x="7001604" y="144884"/>
                  <a:pt x="7001194" y="144884"/>
                  <a:pt x="7000376" y="144884"/>
                </a:cubicBezTo>
                <a:cubicBezTo>
                  <a:pt x="7000376" y="154707"/>
                  <a:pt x="7000376" y="164120"/>
                  <a:pt x="7000376" y="173124"/>
                </a:cubicBezTo>
                <a:cubicBezTo>
                  <a:pt x="7001194" y="182128"/>
                  <a:pt x="7001194" y="192769"/>
                  <a:pt x="7000376" y="205048"/>
                </a:cubicBezTo>
                <a:cubicBezTo>
                  <a:pt x="7000376" y="210778"/>
                  <a:pt x="7000376" y="214870"/>
                  <a:pt x="7000376" y="217326"/>
                </a:cubicBezTo>
                <a:cubicBezTo>
                  <a:pt x="6999557" y="228786"/>
                  <a:pt x="6994646" y="234516"/>
                  <a:pt x="6985642" y="234516"/>
                </a:cubicBezTo>
                <a:cubicBezTo>
                  <a:pt x="6975819" y="233697"/>
                  <a:pt x="6970089" y="227149"/>
                  <a:pt x="6968452" y="214870"/>
                </a:cubicBezTo>
                <a:cubicBezTo>
                  <a:pt x="6953718" y="216507"/>
                  <a:pt x="6943077" y="217326"/>
                  <a:pt x="6936528" y="217326"/>
                </a:cubicBezTo>
                <a:lnTo>
                  <a:pt x="6935301" y="217326"/>
                </a:lnTo>
                <a:cubicBezTo>
                  <a:pt x="6935301" y="223874"/>
                  <a:pt x="6934073" y="228377"/>
                  <a:pt x="6931617" y="230832"/>
                </a:cubicBezTo>
                <a:cubicBezTo>
                  <a:pt x="6926706" y="234106"/>
                  <a:pt x="6921385" y="234106"/>
                  <a:pt x="6915655" y="230832"/>
                </a:cubicBezTo>
                <a:cubicBezTo>
                  <a:pt x="6909107" y="223465"/>
                  <a:pt x="6905833" y="216507"/>
                  <a:pt x="6905833" y="209959"/>
                </a:cubicBezTo>
                <a:cubicBezTo>
                  <a:pt x="6906651" y="199318"/>
                  <a:pt x="6906242" y="177626"/>
                  <a:pt x="6904605" y="144884"/>
                </a:cubicBezTo>
                <a:cubicBezTo>
                  <a:pt x="6904605" y="123602"/>
                  <a:pt x="6901740" y="109686"/>
                  <a:pt x="6896010" y="103137"/>
                </a:cubicBezTo>
                <a:cubicBezTo>
                  <a:pt x="6893554" y="97408"/>
                  <a:pt x="6894782" y="94133"/>
                  <a:pt x="6899693" y="93315"/>
                </a:cubicBezTo>
                <a:cubicBezTo>
                  <a:pt x="6902149" y="93315"/>
                  <a:pt x="6907470" y="94133"/>
                  <a:pt x="6915655" y="95771"/>
                </a:cubicBezTo>
                <a:cubicBezTo>
                  <a:pt x="6918930" y="96589"/>
                  <a:pt x="6921385" y="96998"/>
                  <a:pt x="6923022" y="96998"/>
                </a:cubicBezTo>
                <a:cubicBezTo>
                  <a:pt x="6924659" y="93725"/>
                  <a:pt x="6927115" y="89222"/>
                  <a:pt x="6930389" y="83492"/>
                </a:cubicBezTo>
                <a:cubicBezTo>
                  <a:pt x="6933663" y="77763"/>
                  <a:pt x="6936119" y="73260"/>
                  <a:pt x="6937756" y="69986"/>
                </a:cubicBezTo>
                <a:cubicBezTo>
                  <a:pt x="6944305" y="52797"/>
                  <a:pt x="6946760" y="42155"/>
                  <a:pt x="6945123" y="38062"/>
                </a:cubicBezTo>
                <a:cubicBezTo>
                  <a:pt x="6943486" y="32333"/>
                  <a:pt x="6946760" y="29059"/>
                  <a:pt x="6954946" y="28240"/>
                </a:cubicBezTo>
                <a:cubicBezTo>
                  <a:pt x="6963950" y="30695"/>
                  <a:pt x="6972545" y="36426"/>
                  <a:pt x="6980730" y="45430"/>
                </a:cubicBezTo>
                <a:cubicBezTo>
                  <a:pt x="6985642" y="51978"/>
                  <a:pt x="6985232" y="58526"/>
                  <a:pt x="6979503" y="65075"/>
                </a:cubicBezTo>
                <a:cubicBezTo>
                  <a:pt x="6977047" y="67531"/>
                  <a:pt x="6972136" y="72442"/>
                  <a:pt x="6964769" y="79809"/>
                </a:cubicBezTo>
                <a:cubicBezTo>
                  <a:pt x="6956583" y="87176"/>
                  <a:pt x="6950853" y="92497"/>
                  <a:pt x="6947579" y="95771"/>
                </a:cubicBezTo>
                <a:cubicBezTo>
                  <a:pt x="6950853" y="94952"/>
                  <a:pt x="6955355" y="93315"/>
                  <a:pt x="6961085" y="90860"/>
                </a:cubicBezTo>
                <a:cubicBezTo>
                  <a:pt x="6965178" y="89222"/>
                  <a:pt x="6967634" y="88404"/>
                  <a:pt x="6968452" y="88404"/>
                </a:cubicBezTo>
                <a:cubicBezTo>
                  <a:pt x="6975001" y="85948"/>
                  <a:pt x="6980730" y="86357"/>
                  <a:pt x="6985642" y="89632"/>
                </a:cubicBezTo>
                <a:cubicBezTo>
                  <a:pt x="6988097" y="91269"/>
                  <a:pt x="6990962" y="92906"/>
                  <a:pt x="6994237" y="94543"/>
                </a:cubicBezTo>
                <a:cubicBezTo>
                  <a:pt x="6997511" y="96998"/>
                  <a:pt x="7000376" y="98636"/>
                  <a:pt x="7002831" y="99454"/>
                </a:cubicBezTo>
                <a:cubicBezTo>
                  <a:pt x="7006924" y="103547"/>
                  <a:pt x="7007743" y="108049"/>
                  <a:pt x="7005287" y="112960"/>
                </a:cubicBezTo>
                <a:cubicBezTo>
                  <a:pt x="7004468" y="114597"/>
                  <a:pt x="7003241" y="121146"/>
                  <a:pt x="7001604" y="132606"/>
                </a:cubicBezTo>
                <a:cubicBezTo>
                  <a:pt x="7016338" y="109686"/>
                  <a:pt x="7027388" y="83492"/>
                  <a:pt x="7034755" y="54025"/>
                </a:cubicBezTo>
                <a:cubicBezTo>
                  <a:pt x="7037211" y="44202"/>
                  <a:pt x="7038029" y="33151"/>
                  <a:pt x="7037211" y="20873"/>
                </a:cubicBezTo>
                <a:cubicBezTo>
                  <a:pt x="7036392" y="15143"/>
                  <a:pt x="7038847" y="13096"/>
                  <a:pt x="7044577" y="14734"/>
                </a:cubicBezTo>
                <a:close/>
                <a:moveTo>
                  <a:pt x="3777503" y="14734"/>
                </a:moveTo>
                <a:cubicBezTo>
                  <a:pt x="3793055" y="19646"/>
                  <a:pt x="3804106" y="26603"/>
                  <a:pt x="3810654" y="35607"/>
                </a:cubicBezTo>
                <a:cubicBezTo>
                  <a:pt x="3813929" y="39700"/>
                  <a:pt x="3813519" y="43383"/>
                  <a:pt x="3809426" y="46657"/>
                </a:cubicBezTo>
                <a:cubicBezTo>
                  <a:pt x="3809426" y="48294"/>
                  <a:pt x="3807380" y="53206"/>
                  <a:pt x="3803287" y="61391"/>
                </a:cubicBezTo>
                <a:cubicBezTo>
                  <a:pt x="3801650" y="63029"/>
                  <a:pt x="3800832" y="64256"/>
                  <a:pt x="3800832" y="65075"/>
                </a:cubicBezTo>
                <a:cubicBezTo>
                  <a:pt x="3797557" y="72442"/>
                  <a:pt x="3793465" y="79399"/>
                  <a:pt x="3788553" y="85948"/>
                </a:cubicBezTo>
                <a:cubicBezTo>
                  <a:pt x="3790190" y="85948"/>
                  <a:pt x="3792646" y="85539"/>
                  <a:pt x="3795920" y="84720"/>
                </a:cubicBezTo>
                <a:cubicBezTo>
                  <a:pt x="3799195" y="84720"/>
                  <a:pt x="3801650" y="84720"/>
                  <a:pt x="3803287" y="84720"/>
                </a:cubicBezTo>
                <a:cubicBezTo>
                  <a:pt x="3811473" y="83083"/>
                  <a:pt x="3820886" y="80627"/>
                  <a:pt x="3831527" y="77353"/>
                </a:cubicBezTo>
                <a:cubicBezTo>
                  <a:pt x="3836439" y="74898"/>
                  <a:pt x="3841350" y="75307"/>
                  <a:pt x="3846261" y="78581"/>
                </a:cubicBezTo>
                <a:cubicBezTo>
                  <a:pt x="3857721" y="85129"/>
                  <a:pt x="3865497" y="92087"/>
                  <a:pt x="3869590" y="99454"/>
                </a:cubicBezTo>
                <a:cubicBezTo>
                  <a:pt x="3872046" y="102729"/>
                  <a:pt x="3871637" y="108049"/>
                  <a:pt x="3868362" y="115416"/>
                </a:cubicBezTo>
                <a:cubicBezTo>
                  <a:pt x="3865907" y="121146"/>
                  <a:pt x="3864270" y="130968"/>
                  <a:pt x="3863451" y="144884"/>
                </a:cubicBezTo>
                <a:cubicBezTo>
                  <a:pt x="3860995" y="178445"/>
                  <a:pt x="3856493" y="205866"/>
                  <a:pt x="3849945" y="227149"/>
                </a:cubicBezTo>
                <a:cubicBezTo>
                  <a:pt x="3843396" y="246794"/>
                  <a:pt x="3834392" y="259482"/>
                  <a:pt x="3822933" y="265212"/>
                </a:cubicBezTo>
                <a:cubicBezTo>
                  <a:pt x="3814747" y="267667"/>
                  <a:pt x="3808199" y="264802"/>
                  <a:pt x="3803287" y="256617"/>
                </a:cubicBezTo>
                <a:cubicBezTo>
                  <a:pt x="3795920" y="241064"/>
                  <a:pt x="3785279" y="228377"/>
                  <a:pt x="3771364" y="218554"/>
                </a:cubicBezTo>
                <a:cubicBezTo>
                  <a:pt x="3769727" y="216917"/>
                  <a:pt x="3768908" y="215689"/>
                  <a:pt x="3768908" y="214870"/>
                </a:cubicBezTo>
                <a:cubicBezTo>
                  <a:pt x="3768908" y="214052"/>
                  <a:pt x="3770136" y="213643"/>
                  <a:pt x="3772591" y="213643"/>
                </a:cubicBezTo>
                <a:cubicBezTo>
                  <a:pt x="3782414" y="216098"/>
                  <a:pt x="3793055" y="218144"/>
                  <a:pt x="3804515" y="219782"/>
                </a:cubicBezTo>
                <a:cubicBezTo>
                  <a:pt x="3811064" y="220600"/>
                  <a:pt x="3814747" y="218963"/>
                  <a:pt x="3815566" y="214870"/>
                </a:cubicBezTo>
                <a:cubicBezTo>
                  <a:pt x="3823751" y="196862"/>
                  <a:pt x="3827435" y="162074"/>
                  <a:pt x="3826616" y="110504"/>
                </a:cubicBezTo>
                <a:cubicBezTo>
                  <a:pt x="3826616" y="107230"/>
                  <a:pt x="3824570" y="105593"/>
                  <a:pt x="3820477" y="105593"/>
                </a:cubicBezTo>
                <a:cubicBezTo>
                  <a:pt x="3814747" y="105593"/>
                  <a:pt x="3805743" y="107230"/>
                  <a:pt x="3793465" y="110504"/>
                </a:cubicBezTo>
                <a:cubicBezTo>
                  <a:pt x="3791009" y="111323"/>
                  <a:pt x="3789372" y="111733"/>
                  <a:pt x="3788553" y="111733"/>
                </a:cubicBezTo>
                <a:cubicBezTo>
                  <a:pt x="3787735" y="111733"/>
                  <a:pt x="3786916" y="111733"/>
                  <a:pt x="3786098" y="111733"/>
                </a:cubicBezTo>
                <a:cubicBezTo>
                  <a:pt x="3782823" y="112551"/>
                  <a:pt x="3780368" y="112142"/>
                  <a:pt x="3778731" y="110504"/>
                </a:cubicBezTo>
                <a:cubicBezTo>
                  <a:pt x="3777094" y="110504"/>
                  <a:pt x="3775047" y="109686"/>
                  <a:pt x="3772591" y="108049"/>
                </a:cubicBezTo>
                <a:cubicBezTo>
                  <a:pt x="3771773" y="108868"/>
                  <a:pt x="3770136" y="110504"/>
                  <a:pt x="3767680" y="112960"/>
                </a:cubicBezTo>
                <a:cubicBezTo>
                  <a:pt x="3761950" y="121146"/>
                  <a:pt x="3757039" y="126876"/>
                  <a:pt x="3752946" y="130150"/>
                </a:cubicBezTo>
                <a:cubicBezTo>
                  <a:pt x="3763587" y="131787"/>
                  <a:pt x="3775047" y="134652"/>
                  <a:pt x="3787325" y="138745"/>
                </a:cubicBezTo>
                <a:cubicBezTo>
                  <a:pt x="3799604" y="141201"/>
                  <a:pt x="3806152" y="150614"/>
                  <a:pt x="3806971" y="166985"/>
                </a:cubicBezTo>
                <a:cubicBezTo>
                  <a:pt x="3803697" y="184175"/>
                  <a:pt x="3795511" y="188677"/>
                  <a:pt x="3782414" y="180491"/>
                </a:cubicBezTo>
                <a:cubicBezTo>
                  <a:pt x="3774229" y="173943"/>
                  <a:pt x="3763587" y="160436"/>
                  <a:pt x="3750491" y="139973"/>
                </a:cubicBezTo>
                <a:cubicBezTo>
                  <a:pt x="3748853" y="137517"/>
                  <a:pt x="3747626" y="135880"/>
                  <a:pt x="3746807" y="135061"/>
                </a:cubicBezTo>
                <a:cubicBezTo>
                  <a:pt x="3742714" y="139154"/>
                  <a:pt x="3738621" y="142429"/>
                  <a:pt x="3734529" y="144884"/>
                </a:cubicBezTo>
                <a:cubicBezTo>
                  <a:pt x="3734529" y="144884"/>
                  <a:pt x="3734119" y="144884"/>
                  <a:pt x="3733301" y="144884"/>
                </a:cubicBezTo>
                <a:cubicBezTo>
                  <a:pt x="3733301" y="154707"/>
                  <a:pt x="3733301" y="164120"/>
                  <a:pt x="3733301" y="173124"/>
                </a:cubicBezTo>
                <a:cubicBezTo>
                  <a:pt x="3734119" y="182128"/>
                  <a:pt x="3734119" y="192769"/>
                  <a:pt x="3733301" y="205048"/>
                </a:cubicBezTo>
                <a:cubicBezTo>
                  <a:pt x="3733301" y="210778"/>
                  <a:pt x="3733301" y="214870"/>
                  <a:pt x="3733301" y="217326"/>
                </a:cubicBezTo>
                <a:cubicBezTo>
                  <a:pt x="3732482" y="228786"/>
                  <a:pt x="3727571" y="234516"/>
                  <a:pt x="3718567" y="234516"/>
                </a:cubicBezTo>
                <a:cubicBezTo>
                  <a:pt x="3708744" y="233697"/>
                  <a:pt x="3703014" y="227149"/>
                  <a:pt x="3701377" y="214870"/>
                </a:cubicBezTo>
                <a:cubicBezTo>
                  <a:pt x="3686643" y="216507"/>
                  <a:pt x="3676002" y="217326"/>
                  <a:pt x="3669454" y="217326"/>
                </a:cubicBezTo>
                <a:lnTo>
                  <a:pt x="3668226" y="217326"/>
                </a:lnTo>
                <a:cubicBezTo>
                  <a:pt x="3668226" y="223874"/>
                  <a:pt x="3666998" y="228377"/>
                  <a:pt x="3664542" y="230832"/>
                </a:cubicBezTo>
                <a:cubicBezTo>
                  <a:pt x="3659631" y="234106"/>
                  <a:pt x="3654310" y="234106"/>
                  <a:pt x="3648580" y="230832"/>
                </a:cubicBezTo>
                <a:cubicBezTo>
                  <a:pt x="3642032" y="223465"/>
                  <a:pt x="3638758" y="216507"/>
                  <a:pt x="3638758" y="209959"/>
                </a:cubicBezTo>
                <a:cubicBezTo>
                  <a:pt x="3639576" y="199318"/>
                  <a:pt x="3639167" y="177626"/>
                  <a:pt x="3637530" y="144884"/>
                </a:cubicBezTo>
                <a:cubicBezTo>
                  <a:pt x="3637530" y="123602"/>
                  <a:pt x="3634665" y="109686"/>
                  <a:pt x="3628935" y="103137"/>
                </a:cubicBezTo>
                <a:cubicBezTo>
                  <a:pt x="3626479" y="97408"/>
                  <a:pt x="3627707" y="94133"/>
                  <a:pt x="3632619" y="93315"/>
                </a:cubicBezTo>
                <a:cubicBezTo>
                  <a:pt x="3635074" y="93315"/>
                  <a:pt x="3640395" y="94133"/>
                  <a:pt x="3648580" y="95771"/>
                </a:cubicBezTo>
                <a:cubicBezTo>
                  <a:pt x="3651855" y="96589"/>
                  <a:pt x="3654310" y="96998"/>
                  <a:pt x="3655947" y="96998"/>
                </a:cubicBezTo>
                <a:cubicBezTo>
                  <a:pt x="3657585" y="93725"/>
                  <a:pt x="3660040" y="89222"/>
                  <a:pt x="3663314" y="83492"/>
                </a:cubicBezTo>
                <a:cubicBezTo>
                  <a:pt x="3666589" y="77763"/>
                  <a:pt x="3669044" y="73260"/>
                  <a:pt x="3670681" y="69986"/>
                </a:cubicBezTo>
                <a:cubicBezTo>
                  <a:pt x="3677230" y="52797"/>
                  <a:pt x="3679686" y="42155"/>
                  <a:pt x="3678048" y="38062"/>
                </a:cubicBezTo>
                <a:cubicBezTo>
                  <a:pt x="3676411" y="32333"/>
                  <a:pt x="3679686" y="29059"/>
                  <a:pt x="3687871" y="28240"/>
                </a:cubicBezTo>
                <a:cubicBezTo>
                  <a:pt x="3696875" y="30695"/>
                  <a:pt x="3705470" y="36426"/>
                  <a:pt x="3713656" y="45430"/>
                </a:cubicBezTo>
                <a:cubicBezTo>
                  <a:pt x="3718567" y="51978"/>
                  <a:pt x="3718158" y="58526"/>
                  <a:pt x="3712428" y="65075"/>
                </a:cubicBezTo>
                <a:cubicBezTo>
                  <a:pt x="3709972" y="67531"/>
                  <a:pt x="3705061" y="72442"/>
                  <a:pt x="3697694" y="79809"/>
                </a:cubicBezTo>
                <a:cubicBezTo>
                  <a:pt x="3689508" y="87176"/>
                  <a:pt x="3683778" y="92497"/>
                  <a:pt x="3680504" y="95771"/>
                </a:cubicBezTo>
                <a:cubicBezTo>
                  <a:pt x="3683778" y="94952"/>
                  <a:pt x="3688280" y="93315"/>
                  <a:pt x="3694010" y="90860"/>
                </a:cubicBezTo>
                <a:cubicBezTo>
                  <a:pt x="3698103" y="89222"/>
                  <a:pt x="3700559" y="88404"/>
                  <a:pt x="3701377" y="88404"/>
                </a:cubicBezTo>
                <a:cubicBezTo>
                  <a:pt x="3707926" y="85948"/>
                  <a:pt x="3713656" y="86357"/>
                  <a:pt x="3718567" y="89632"/>
                </a:cubicBezTo>
                <a:cubicBezTo>
                  <a:pt x="3721023" y="91269"/>
                  <a:pt x="3723887" y="92906"/>
                  <a:pt x="3727162" y="94543"/>
                </a:cubicBezTo>
                <a:cubicBezTo>
                  <a:pt x="3730436" y="96998"/>
                  <a:pt x="3733301" y="98636"/>
                  <a:pt x="3735757" y="99454"/>
                </a:cubicBezTo>
                <a:cubicBezTo>
                  <a:pt x="3739849" y="103547"/>
                  <a:pt x="3740668" y="108049"/>
                  <a:pt x="3738212" y="112960"/>
                </a:cubicBezTo>
                <a:cubicBezTo>
                  <a:pt x="3737394" y="114597"/>
                  <a:pt x="3736166" y="121146"/>
                  <a:pt x="3734529" y="132606"/>
                </a:cubicBezTo>
                <a:cubicBezTo>
                  <a:pt x="3749263" y="109686"/>
                  <a:pt x="3760313" y="83492"/>
                  <a:pt x="3767680" y="54025"/>
                </a:cubicBezTo>
                <a:cubicBezTo>
                  <a:pt x="3770136" y="44202"/>
                  <a:pt x="3770954" y="33151"/>
                  <a:pt x="3770136" y="20873"/>
                </a:cubicBezTo>
                <a:cubicBezTo>
                  <a:pt x="3769317" y="15143"/>
                  <a:pt x="3771773" y="13096"/>
                  <a:pt x="3777503" y="14734"/>
                </a:cubicBezTo>
                <a:close/>
                <a:moveTo>
                  <a:pt x="5452254" y="14427"/>
                </a:moveTo>
                <a:cubicBezTo>
                  <a:pt x="5453738" y="14632"/>
                  <a:pt x="5455503" y="15143"/>
                  <a:pt x="5457550" y="15962"/>
                </a:cubicBezTo>
                <a:cubicBezTo>
                  <a:pt x="5468190" y="19236"/>
                  <a:pt x="5475966" y="24556"/>
                  <a:pt x="5480878" y="31923"/>
                </a:cubicBezTo>
                <a:cubicBezTo>
                  <a:pt x="5484971" y="37653"/>
                  <a:pt x="5485380" y="42155"/>
                  <a:pt x="5482106" y="45430"/>
                </a:cubicBezTo>
                <a:cubicBezTo>
                  <a:pt x="5473101" y="55252"/>
                  <a:pt x="5456731" y="70396"/>
                  <a:pt x="5432993" y="90860"/>
                </a:cubicBezTo>
                <a:cubicBezTo>
                  <a:pt x="5440360" y="88404"/>
                  <a:pt x="5447318" y="85948"/>
                  <a:pt x="5453866" y="83492"/>
                </a:cubicBezTo>
                <a:cubicBezTo>
                  <a:pt x="5458777" y="81855"/>
                  <a:pt x="5462870" y="81855"/>
                  <a:pt x="5466144" y="83492"/>
                </a:cubicBezTo>
                <a:cubicBezTo>
                  <a:pt x="5469419" y="83492"/>
                  <a:pt x="5473511" y="85948"/>
                  <a:pt x="5478423" y="90860"/>
                </a:cubicBezTo>
                <a:cubicBezTo>
                  <a:pt x="5485790" y="99045"/>
                  <a:pt x="5485380" y="103956"/>
                  <a:pt x="5477194" y="105593"/>
                </a:cubicBezTo>
                <a:cubicBezTo>
                  <a:pt x="5460823" y="108049"/>
                  <a:pt x="5443225" y="111323"/>
                  <a:pt x="5424398" y="115416"/>
                </a:cubicBezTo>
                <a:cubicBezTo>
                  <a:pt x="5425217" y="116235"/>
                  <a:pt x="5426444" y="117053"/>
                  <a:pt x="5428082" y="117871"/>
                </a:cubicBezTo>
                <a:cubicBezTo>
                  <a:pt x="5429719" y="118690"/>
                  <a:pt x="5430537" y="119509"/>
                  <a:pt x="5430537" y="120327"/>
                </a:cubicBezTo>
                <a:cubicBezTo>
                  <a:pt x="5436267" y="123602"/>
                  <a:pt x="5438313" y="128513"/>
                  <a:pt x="5436676" y="135061"/>
                </a:cubicBezTo>
                <a:cubicBezTo>
                  <a:pt x="5436676" y="135880"/>
                  <a:pt x="5436676" y="137108"/>
                  <a:pt x="5436676" y="138745"/>
                </a:cubicBezTo>
                <a:lnTo>
                  <a:pt x="5446499" y="136289"/>
                </a:lnTo>
                <a:cubicBezTo>
                  <a:pt x="5451410" y="135471"/>
                  <a:pt x="5457550" y="134243"/>
                  <a:pt x="5464917" y="132606"/>
                </a:cubicBezTo>
                <a:cubicBezTo>
                  <a:pt x="5466554" y="131787"/>
                  <a:pt x="5467781" y="131378"/>
                  <a:pt x="5468599" y="131378"/>
                </a:cubicBezTo>
                <a:cubicBezTo>
                  <a:pt x="5473511" y="128922"/>
                  <a:pt x="5478423" y="128513"/>
                  <a:pt x="5483333" y="130150"/>
                </a:cubicBezTo>
                <a:cubicBezTo>
                  <a:pt x="5493975" y="132606"/>
                  <a:pt x="5500524" y="137926"/>
                  <a:pt x="5502979" y="146112"/>
                </a:cubicBezTo>
                <a:cubicBezTo>
                  <a:pt x="5503797" y="149386"/>
                  <a:pt x="5501751" y="152251"/>
                  <a:pt x="5496840" y="154707"/>
                </a:cubicBezTo>
                <a:cubicBezTo>
                  <a:pt x="5474739" y="155525"/>
                  <a:pt x="5452638" y="157981"/>
                  <a:pt x="5430537" y="162074"/>
                </a:cubicBezTo>
                <a:lnTo>
                  <a:pt x="5430537" y="165757"/>
                </a:lnTo>
                <a:cubicBezTo>
                  <a:pt x="5451820" y="193588"/>
                  <a:pt x="5483743" y="217326"/>
                  <a:pt x="5526308" y="236971"/>
                </a:cubicBezTo>
                <a:cubicBezTo>
                  <a:pt x="5528764" y="237790"/>
                  <a:pt x="5529992" y="239018"/>
                  <a:pt x="5529992" y="240655"/>
                </a:cubicBezTo>
                <a:cubicBezTo>
                  <a:pt x="5529992" y="242292"/>
                  <a:pt x="5528764" y="243111"/>
                  <a:pt x="5526308" y="243111"/>
                </a:cubicBezTo>
                <a:cubicBezTo>
                  <a:pt x="5508299" y="245566"/>
                  <a:pt x="5489063" y="246794"/>
                  <a:pt x="5468599" y="246794"/>
                </a:cubicBezTo>
                <a:cubicBezTo>
                  <a:pt x="5463689" y="246794"/>
                  <a:pt x="5459187" y="245157"/>
                  <a:pt x="5455094" y="241883"/>
                </a:cubicBezTo>
                <a:cubicBezTo>
                  <a:pt x="5441997" y="229604"/>
                  <a:pt x="5430537" y="213234"/>
                  <a:pt x="5420715" y="192769"/>
                </a:cubicBezTo>
                <a:cubicBezTo>
                  <a:pt x="5410073" y="215689"/>
                  <a:pt x="5388791" y="231651"/>
                  <a:pt x="5356867" y="240655"/>
                </a:cubicBezTo>
                <a:cubicBezTo>
                  <a:pt x="5355230" y="241473"/>
                  <a:pt x="5353593" y="241883"/>
                  <a:pt x="5351956" y="241883"/>
                </a:cubicBezTo>
                <a:cubicBezTo>
                  <a:pt x="5351956" y="246794"/>
                  <a:pt x="5351956" y="250887"/>
                  <a:pt x="5351956" y="254161"/>
                </a:cubicBezTo>
                <a:cubicBezTo>
                  <a:pt x="5350319" y="263983"/>
                  <a:pt x="5344589" y="267258"/>
                  <a:pt x="5334766" y="263983"/>
                </a:cubicBezTo>
                <a:cubicBezTo>
                  <a:pt x="5331492" y="262346"/>
                  <a:pt x="5327399" y="257435"/>
                  <a:pt x="5322488" y="249250"/>
                </a:cubicBezTo>
                <a:cubicBezTo>
                  <a:pt x="5320851" y="246794"/>
                  <a:pt x="5320851" y="240655"/>
                  <a:pt x="5322488" y="230832"/>
                </a:cubicBezTo>
                <a:lnTo>
                  <a:pt x="5322488" y="229604"/>
                </a:lnTo>
                <a:cubicBezTo>
                  <a:pt x="5324125" y="219782"/>
                  <a:pt x="5324944" y="209140"/>
                  <a:pt x="5324944" y="197681"/>
                </a:cubicBezTo>
                <a:cubicBezTo>
                  <a:pt x="5318395" y="200136"/>
                  <a:pt x="5308573" y="205048"/>
                  <a:pt x="5295476" y="212415"/>
                </a:cubicBezTo>
                <a:cubicBezTo>
                  <a:pt x="5284016" y="218144"/>
                  <a:pt x="5275421" y="222237"/>
                  <a:pt x="5269691" y="224693"/>
                </a:cubicBezTo>
                <a:cubicBezTo>
                  <a:pt x="5263143" y="227967"/>
                  <a:pt x="5258231" y="227558"/>
                  <a:pt x="5254957" y="223465"/>
                </a:cubicBezTo>
                <a:cubicBezTo>
                  <a:pt x="5249227" y="217736"/>
                  <a:pt x="5244316" y="209959"/>
                  <a:pt x="5240223" y="200136"/>
                </a:cubicBezTo>
                <a:cubicBezTo>
                  <a:pt x="5238586" y="196044"/>
                  <a:pt x="5240223" y="193588"/>
                  <a:pt x="5245135" y="192769"/>
                </a:cubicBezTo>
                <a:cubicBezTo>
                  <a:pt x="5257413" y="191132"/>
                  <a:pt x="5268873" y="189086"/>
                  <a:pt x="5279514" y="186630"/>
                </a:cubicBezTo>
                <a:cubicBezTo>
                  <a:pt x="5281151" y="153888"/>
                  <a:pt x="5281970" y="129741"/>
                  <a:pt x="5281970" y="114188"/>
                </a:cubicBezTo>
                <a:cubicBezTo>
                  <a:pt x="5281970" y="94543"/>
                  <a:pt x="5281151" y="81855"/>
                  <a:pt x="5279514" y="76125"/>
                </a:cubicBezTo>
                <a:cubicBezTo>
                  <a:pt x="5277058" y="76125"/>
                  <a:pt x="5274603" y="75307"/>
                  <a:pt x="5272147" y="73670"/>
                </a:cubicBezTo>
                <a:cubicBezTo>
                  <a:pt x="5269691" y="71214"/>
                  <a:pt x="5266417" y="68349"/>
                  <a:pt x="5262324" y="65075"/>
                </a:cubicBezTo>
                <a:cubicBezTo>
                  <a:pt x="5259050" y="62619"/>
                  <a:pt x="5256594" y="60573"/>
                  <a:pt x="5254957" y="58935"/>
                </a:cubicBezTo>
                <a:cubicBezTo>
                  <a:pt x="5254139" y="57299"/>
                  <a:pt x="5254957" y="55661"/>
                  <a:pt x="5257413" y="54025"/>
                </a:cubicBezTo>
                <a:cubicBezTo>
                  <a:pt x="5296704" y="47476"/>
                  <a:pt x="5326171" y="40518"/>
                  <a:pt x="5345817" y="33151"/>
                </a:cubicBezTo>
                <a:cubicBezTo>
                  <a:pt x="5350728" y="30695"/>
                  <a:pt x="5355230" y="31105"/>
                  <a:pt x="5359323" y="34380"/>
                </a:cubicBezTo>
                <a:cubicBezTo>
                  <a:pt x="5367509" y="38472"/>
                  <a:pt x="5372829" y="42565"/>
                  <a:pt x="5375285" y="46657"/>
                </a:cubicBezTo>
                <a:cubicBezTo>
                  <a:pt x="5376103" y="46657"/>
                  <a:pt x="5376513" y="47476"/>
                  <a:pt x="5376513" y="49113"/>
                </a:cubicBezTo>
                <a:cubicBezTo>
                  <a:pt x="5386335" y="49113"/>
                  <a:pt x="5395339" y="50751"/>
                  <a:pt x="5403525" y="54025"/>
                </a:cubicBezTo>
                <a:cubicBezTo>
                  <a:pt x="5417440" y="61391"/>
                  <a:pt x="5420305" y="72442"/>
                  <a:pt x="5412120" y="87176"/>
                </a:cubicBezTo>
                <a:cubicBezTo>
                  <a:pt x="5406390" y="93725"/>
                  <a:pt x="5400660" y="93725"/>
                  <a:pt x="5394930" y="87176"/>
                </a:cubicBezTo>
                <a:cubicBezTo>
                  <a:pt x="5390019" y="82265"/>
                  <a:pt x="5384289" y="74079"/>
                  <a:pt x="5377740" y="62619"/>
                </a:cubicBezTo>
                <a:cubicBezTo>
                  <a:pt x="5376103" y="60164"/>
                  <a:pt x="5374876" y="58118"/>
                  <a:pt x="5374057" y="56480"/>
                </a:cubicBezTo>
                <a:cubicBezTo>
                  <a:pt x="5373238" y="57299"/>
                  <a:pt x="5372011" y="57708"/>
                  <a:pt x="5370373" y="57708"/>
                </a:cubicBezTo>
                <a:cubicBezTo>
                  <a:pt x="5363006" y="58526"/>
                  <a:pt x="5356458" y="59754"/>
                  <a:pt x="5350728" y="61391"/>
                </a:cubicBezTo>
                <a:cubicBezTo>
                  <a:pt x="5353184" y="63847"/>
                  <a:pt x="5355639" y="66303"/>
                  <a:pt x="5358095" y="68759"/>
                </a:cubicBezTo>
                <a:cubicBezTo>
                  <a:pt x="5362188" y="73670"/>
                  <a:pt x="5363006" y="78581"/>
                  <a:pt x="5360551" y="83492"/>
                </a:cubicBezTo>
                <a:cubicBezTo>
                  <a:pt x="5357277" y="91678"/>
                  <a:pt x="5355639" y="103956"/>
                  <a:pt x="5355639" y="120327"/>
                </a:cubicBezTo>
                <a:cubicBezTo>
                  <a:pt x="5354821" y="138335"/>
                  <a:pt x="5354412" y="155116"/>
                  <a:pt x="5354412" y="170669"/>
                </a:cubicBezTo>
                <a:cubicBezTo>
                  <a:pt x="5356049" y="170669"/>
                  <a:pt x="5358095" y="169850"/>
                  <a:pt x="5360551" y="168213"/>
                </a:cubicBezTo>
                <a:cubicBezTo>
                  <a:pt x="5365462" y="167394"/>
                  <a:pt x="5369146" y="166575"/>
                  <a:pt x="5371601" y="165757"/>
                </a:cubicBezTo>
                <a:cubicBezTo>
                  <a:pt x="5370783" y="164939"/>
                  <a:pt x="5369146" y="163711"/>
                  <a:pt x="5366690" y="162074"/>
                </a:cubicBezTo>
                <a:cubicBezTo>
                  <a:pt x="5361779" y="157981"/>
                  <a:pt x="5358504" y="155525"/>
                  <a:pt x="5356867" y="154707"/>
                </a:cubicBezTo>
                <a:cubicBezTo>
                  <a:pt x="5354412" y="151432"/>
                  <a:pt x="5355230" y="149386"/>
                  <a:pt x="5359323" y="148568"/>
                </a:cubicBezTo>
                <a:cubicBezTo>
                  <a:pt x="5360960" y="148568"/>
                  <a:pt x="5363825" y="148158"/>
                  <a:pt x="5367918" y="147339"/>
                </a:cubicBezTo>
                <a:cubicBezTo>
                  <a:pt x="5373648" y="147339"/>
                  <a:pt x="5384698" y="146112"/>
                  <a:pt x="5401069" y="143657"/>
                </a:cubicBezTo>
                <a:cubicBezTo>
                  <a:pt x="5401069" y="141201"/>
                  <a:pt x="5400660" y="136698"/>
                  <a:pt x="5399841" y="130150"/>
                </a:cubicBezTo>
                <a:cubicBezTo>
                  <a:pt x="5399841" y="126057"/>
                  <a:pt x="5399841" y="123192"/>
                  <a:pt x="5399841" y="121555"/>
                </a:cubicBezTo>
                <a:cubicBezTo>
                  <a:pt x="5399023" y="121555"/>
                  <a:pt x="5397795" y="121965"/>
                  <a:pt x="5396158" y="122784"/>
                </a:cubicBezTo>
                <a:cubicBezTo>
                  <a:pt x="5390428" y="124420"/>
                  <a:pt x="5385107" y="124011"/>
                  <a:pt x="5380196" y="121555"/>
                </a:cubicBezTo>
                <a:cubicBezTo>
                  <a:pt x="5379378" y="121555"/>
                  <a:pt x="5378559" y="121146"/>
                  <a:pt x="5377740" y="120327"/>
                </a:cubicBezTo>
                <a:cubicBezTo>
                  <a:pt x="5371192" y="116235"/>
                  <a:pt x="5367099" y="112960"/>
                  <a:pt x="5365462" y="110504"/>
                </a:cubicBezTo>
                <a:cubicBezTo>
                  <a:pt x="5363006" y="108049"/>
                  <a:pt x="5362188" y="106412"/>
                  <a:pt x="5363006" y="105593"/>
                </a:cubicBezTo>
                <a:cubicBezTo>
                  <a:pt x="5363825" y="103956"/>
                  <a:pt x="5365462" y="103137"/>
                  <a:pt x="5367918" y="103137"/>
                </a:cubicBezTo>
                <a:cubicBezTo>
                  <a:pt x="5371192" y="103137"/>
                  <a:pt x="5377331" y="102319"/>
                  <a:pt x="5386335" y="100682"/>
                </a:cubicBezTo>
                <a:cubicBezTo>
                  <a:pt x="5388791" y="99863"/>
                  <a:pt x="5390837" y="99454"/>
                  <a:pt x="5392474" y="99454"/>
                </a:cubicBezTo>
                <a:cubicBezTo>
                  <a:pt x="5395749" y="98636"/>
                  <a:pt x="5400251" y="97817"/>
                  <a:pt x="5405981" y="96998"/>
                </a:cubicBezTo>
                <a:cubicBezTo>
                  <a:pt x="5412529" y="95362"/>
                  <a:pt x="5417031" y="94543"/>
                  <a:pt x="5419487" y="94543"/>
                </a:cubicBezTo>
                <a:cubicBezTo>
                  <a:pt x="5423580" y="87994"/>
                  <a:pt x="5428900" y="75716"/>
                  <a:pt x="5435449" y="57708"/>
                </a:cubicBezTo>
                <a:cubicBezTo>
                  <a:pt x="5437904" y="51160"/>
                  <a:pt x="5439951" y="46248"/>
                  <a:pt x="5441588" y="42974"/>
                </a:cubicBezTo>
                <a:cubicBezTo>
                  <a:pt x="5444862" y="35607"/>
                  <a:pt x="5446499" y="28240"/>
                  <a:pt x="5446499" y="20873"/>
                </a:cubicBezTo>
                <a:cubicBezTo>
                  <a:pt x="5445885" y="15962"/>
                  <a:pt x="5447804" y="13813"/>
                  <a:pt x="5452254" y="14427"/>
                </a:cubicBezTo>
                <a:close/>
                <a:moveTo>
                  <a:pt x="6051224" y="12279"/>
                </a:moveTo>
                <a:cubicBezTo>
                  <a:pt x="6066777" y="17189"/>
                  <a:pt x="6079874" y="27421"/>
                  <a:pt x="6090516" y="42974"/>
                </a:cubicBezTo>
                <a:cubicBezTo>
                  <a:pt x="6092971" y="47066"/>
                  <a:pt x="6092153" y="51569"/>
                  <a:pt x="6088059" y="56480"/>
                </a:cubicBezTo>
                <a:cubicBezTo>
                  <a:pt x="6080692" y="67121"/>
                  <a:pt x="6074962" y="78581"/>
                  <a:pt x="6070870" y="90860"/>
                </a:cubicBezTo>
                <a:cubicBezTo>
                  <a:pt x="6070052" y="94133"/>
                  <a:pt x="6068823" y="97817"/>
                  <a:pt x="6067186" y="101910"/>
                </a:cubicBezTo>
                <a:cubicBezTo>
                  <a:pt x="6069642" y="101910"/>
                  <a:pt x="6072507" y="101500"/>
                  <a:pt x="6075782" y="100682"/>
                </a:cubicBezTo>
                <a:cubicBezTo>
                  <a:pt x="6079874" y="100682"/>
                  <a:pt x="6082739" y="100682"/>
                  <a:pt x="6084376" y="100682"/>
                </a:cubicBezTo>
                <a:cubicBezTo>
                  <a:pt x="6095836" y="99045"/>
                  <a:pt x="6104840" y="96589"/>
                  <a:pt x="6111389" y="93315"/>
                </a:cubicBezTo>
                <a:cubicBezTo>
                  <a:pt x="6119574" y="90860"/>
                  <a:pt x="6126123" y="91678"/>
                  <a:pt x="6131033" y="95771"/>
                </a:cubicBezTo>
                <a:cubicBezTo>
                  <a:pt x="6139220" y="100682"/>
                  <a:pt x="6146996" y="108458"/>
                  <a:pt x="6154363" y="119099"/>
                </a:cubicBezTo>
                <a:cubicBezTo>
                  <a:pt x="6157636" y="123192"/>
                  <a:pt x="6156818" y="127695"/>
                  <a:pt x="6151907" y="132606"/>
                </a:cubicBezTo>
                <a:cubicBezTo>
                  <a:pt x="6149451" y="136698"/>
                  <a:pt x="6147405" y="142429"/>
                  <a:pt x="6145767" y="149795"/>
                </a:cubicBezTo>
                <a:cubicBezTo>
                  <a:pt x="6144949" y="153888"/>
                  <a:pt x="6143312" y="160846"/>
                  <a:pt x="6140857" y="170669"/>
                </a:cubicBezTo>
                <a:cubicBezTo>
                  <a:pt x="6134308" y="197681"/>
                  <a:pt x="6129396" y="215280"/>
                  <a:pt x="6126123" y="223465"/>
                </a:cubicBezTo>
                <a:cubicBezTo>
                  <a:pt x="6117119" y="248840"/>
                  <a:pt x="6102793" y="263983"/>
                  <a:pt x="6083149" y="268895"/>
                </a:cubicBezTo>
                <a:cubicBezTo>
                  <a:pt x="6077419" y="269713"/>
                  <a:pt x="6073735" y="267667"/>
                  <a:pt x="6072097" y="262756"/>
                </a:cubicBezTo>
                <a:cubicBezTo>
                  <a:pt x="6068005" y="252115"/>
                  <a:pt x="6056546" y="237790"/>
                  <a:pt x="6037718" y="219782"/>
                </a:cubicBezTo>
                <a:cubicBezTo>
                  <a:pt x="6036081" y="218963"/>
                  <a:pt x="6035263" y="217736"/>
                  <a:pt x="6035263" y="216098"/>
                </a:cubicBezTo>
                <a:cubicBezTo>
                  <a:pt x="6036081" y="215280"/>
                  <a:pt x="6037718" y="214870"/>
                  <a:pt x="6040174" y="214870"/>
                </a:cubicBezTo>
                <a:cubicBezTo>
                  <a:pt x="6054908" y="218144"/>
                  <a:pt x="6066368" y="221010"/>
                  <a:pt x="6074553" y="223465"/>
                </a:cubicBezTo>
                <a:cubicBezTo>
                  <a:pt x="6079464" y="223465"/>
                  <a:pt x="6083149" y="221828"/>
                  <a:pt x="6085604" y="218554"/>
                </a:cubicBezTo>
                <a:cubicBezTo>
                  <a:pt x="6098701" y="197271"/>
                  <a:pt x="6105659" y="167394"/>
                  <a:pt x="6106477" y="128922"/>
                </a:cubicBezTo>
                <a:cubicBezTo>
                  <a:pt x="6105659" y="125648"/>
                  <a:pt x="6104022" y="123602"/>
                  <a:pt x="6101565" y="122784"/>
                </a:cubicBezTo>
                <a:cubicBezTo>
                  <a:pt x="6096655" y="123602"/>
                  <a:pt x="6089288" y="124420"/>
                  <a:pt x="6079464" y="125238"/>
                </a:cubicBezTo>
                <a:cubicBezTo>
                  <a:pt x="6069642" y="126876"/>
                  <a:pt x="6062275" y="128104"/>
                  <a:pt x="6057363" y="128922"/>
                </a:cubicBezTo>
                <a:cubicBezTo>
                  <a:pt x="6054908" y="135471"/>
                  <a:pt x="6051634" y="142019"/>
                  <a:pt x="6047541" y="148568"/>
                </a:cubicBezTo>
                <a:cubicBezTo>
                  <a:pt x="6056546" y="150205"/>
                  <a:pt x="6063913" y="152251"/>
                  <a:pt x="6069642" y="154707"/>
                </a:cubicBezTo>
                <a:cubicBezTo>
                  <a:pt x="6079464" y="157162"/>
                  <a:pt x="6085194" y="163302"/>
                  <a:pt x="6086831" y="173124"/>
                </a:cubicBezTo>
                <a:cubicBezTo>
                  <a:pt x="6087651" y="180491"/>
                  <a:pt x="6085604" y="187449"/>
                  <a:pt x="6080692" y="193997"/>
                </a:cubicBezTo>
                <a:cubicBezTo>
                  <a:pt x="6074144" y="200545"/>
                  <a:pt x="6067595" y="200136"/>
                  <a:pt x="6061048" y="192769"/>
                </a:cubicBezTo>
                <a:cubicBezTo>
                  <a:pt x="6056954" y="187858"/>
                  <a:pt x="6050815" y="178854"/>
                  <a:pt x="6042630" y="165757"/>
                </a:cubicBezTo>
                <a:cubicBezTo>
                  <a:pt x="6041812" y="164120"/>
                  <a:pt x="6040992" y="162892"/>
                  <a:pt x="6040174" y="162074"/>
                </a:cubicBezTo>
                <a:cubicBezTo>
                  <a:pt x="6035263" y="170259"/>
                  <a:pt x="6029533" y="178854"/>
                  <a:pt x="6022984" y="187858"/>
                </a:cubicBezTo>
                <a:cubicBezTo>
                  <a:pt x="5996791" y="220600"/>
                  <a:pt x="5966095" y="242701"/>
                  <a:pt x="5930897" y="254161"/>
                </a:cubicBezTo>
                <a:cubicBezTo>
                  <a:pt x="5928442" y="254979"/>
                  <a:pt x="5926395" y="254979"/>
                  <a:pt x="5924758" y="254161"/>
                </a:cubicBezTo>
                <a:cubicBezTo>
                  <a:pt x="5923940" y="253342"/>
                  <a:pt x="5924758" y="252524"/>
                  <a:pt x="5927214" y="251705"/>
                </a:cubicBezTo>
                <a:cubicBezTo>
                  <a:pt x="5965686" y="221419"/>
                  <a:pt x="5995154" y="182537"/>
                  <a:pt x="6015617" y="135061"/>
                </a:cubicBezTo>
                <a:cubicBezTo>
                  <a:pt x="5998428" y="138335"/>
                  <a:pt x="5981647" y="142019"/>
                  <a:pt x="5965276" y="146112"/>
                </a:cubicBezTo>
                <a:cubicBezTo>
                  <a:pt x="5962821" y="147749"/>
                  <a:pt x="5959137" y="146930"/>
                  <a:pt x="5954226" y="143657"/>
                </a:cubicBezTo>
                <a:cubicBezTo>
                  <a:pt x="5946859" y="139563"/>
                  <a:pt x="5940720" y="133834"/>
                  <a:pt x="5935809" y="126467"/>
                </a:cubicBezTo>
                <a:cubicBezTo>
                  <a:pt x="5934171" y="124011"/>
                  <a:pt x="5933762" y="121965"/>
                  <a:pt x="5934581" y="120327"/>
                </a:cubicBezTo>
                <a:cubicBezTo>
                  <a:pt x="5934581" y="119509"/>
                  <a:pt x="5936218" y="119099"/>
                  <a:pt x="5939492" y="119099"/>
                </a:cubicBezTo>
                <a:cubicBezTo>
                  <a:pt x="5948496" y="119099"/>
                  <a:pt x="5959137" y="118281"/>
                  <a:pt x="5971416" y="116644"/>
                </a:cubicBezTo>
                <a:cubicBezTo>
                  <a:pt x="5974690" y="115825"/>
                  <a:pt x="5980420" y="115007"/>
                  <a:pt x="5988605" y="114188"/>
                </a:cubicBezTo>
                <a:cubicBezTo>
                  <a:pt x="6004976" y="110914"/>
                  <a:pt x="6017664" y="108868"/>
                  <a:pt x="6026668" y="108049"/>
                </a:cubicBezTo>
                <a:cubicBezTo>
                  <a:pt x="6030761" y="94952"/>
                  <a:pt x="6034445" y="81037"/>
                  <a:pt x="6037718" y="66303"/>
                </a:cubicBezTo>
                <a:cubicBezTo>
                  <a:pt x="6041812" y="51569"/>
                  <a:pt x="6043039" y="36016"/>
                  <a:pt x="6041402" y="19646"/>
                </a:cubicBezTo>
                <a:cubicBezTo>
                  <a:pt x="6040583" y="13915"/>
                  <a:pt x="6043857" y="11460"/>
                  <a:pt x="6051224" y="12279"/>
                </a:cubicBezTo>
                <a:close/>
                <a:moveTo>
                  <a:pt x="2436048" y="9822"/>
                </a:moveTo>
                <a:cubicBezTo>
                  <a:pt x="2445052" y="13096"/>
                  <a:pt x="2455284" y="20054"/>
                  <a:pt x="2466745" y="30695"/>
                </a:cubicBezTo>
                <a:cubicBezTo>
                  <a:pt x="2470837" y="34788"/>
                  <a:pt x="2470837" y="39700"/>
                  <a:pt x="2466745" y="45430"/>
                </a:cubicBezTo>
                <a:cubicBezTo>
                  <a:pt x="2466745" y="45430"/>
                  <a:pt x="2465926" y="46248"/>
                  <a:pt x="2464288" y="47886"/>
                </a:cubicBezTo>
                <a:cubicBezTo>
                  <a:pt x="2497850" y="83083"/>
                  <a:pt x="2537140" y="108868"/>
                  <a:pt x="2582161" y="125238"/>
                </a:cubicBezTo>
                <a:cubicBezTo>
                  <a:pt x="2585435" y="126876"/>
                  <a:pt x="2587071" y="128104"/>
                  <a:pt x="2587071" y="128922"/>
                </a:cubicBezTo>
                <a:cubicBezTo>
                  <a:pt x="2587071" y="130559"/>
                  <a:pt x="2585844" y="131378"/>
                  <a:pt x="2583389" y="131378"/>
                </a:cubicBezTo>
                <a:cubicBezTo>
                  <a:pt x="2578477" y="132196"/>
                  <a:pt x="2563744" y="133424"/>
                  <a:pt x="2539186" y="135061"/>
                </a:cubicBezTo>
                <a:cubicBezTo>
                  <a:pt x="2530182" y="135880"/>
                  <a:pt x="2524043" y="136289"/>
                  <a:pt x="2520769" y="136289"/>
                </a:cubicBezTo>
                <a:cubicBezTo>
                  <a:pt x="2513403" y="136289"/>
                  <a:pt x="2507263" y="133834"/>
                  <a:pt x="2502352" y="128922"/>
                </a:cubicBezTo>
                <a:cubicBezTo>
                  <a:pt x="2484343" y="115007"/>
                  <a:pt x="2468380" y="93725"/>
                  <a:pt x="2454465" y="65075"/>
                </a:cubicBezTo>
                <a:cubicBezTo>
                  <a:pt x="2452829" y="68349"/>
                  <a:pt x="2450374" y="72442"/>
                  <a:pt x="2447099" y="77353"/>
                </a:cubicBezTo>
                <a:cubicBezTo>
                  <a:pt x="2444643" y="83083"/>
                  <a:pt x="2443006" y="86766"/>
                  <a:pt x="2442187" y="88404"/>
                </a:cubicBezTo>
                <a:cubicBezTo>
                  <a:pt x="2434002" y="103137"/>
                  <a:pt x="2425408" y="116235"/>
                  <a:pt x="2416402" y="127695"/>
                </a:cubicBezTo>
                <a:cubicBezTo>
                  <a:pt x="2425408" y="130968"/>
                  <a:pt x="2433592" y="134652"/>
                  <a:pt x="2440960" y="138745"/>
                </a:cubicBezTo>
                <a:cubicBezTo>
                  <a:pt x="2445871" y="142019"/>
                  <a:pt x="2447099" y="145703"/>
                  <a:pt x="2444643" y="149795"/>
                </a:cubicBezTo>
                <a:cubicBezTo>
                  <a:pt x="2442187" y="156344"/>
                  <a:pt x="2440551" y="162892"/>
                  <a:pt x="2439731" y="169441"/>
                </a:cubicBezTo>
                <a:cubicBezTo>
                  <a:pt x="2437276" y="214461"/>
                  <a:pt x="2415994" y="241883"/>
                  <a:pt x="2375885" y="251705"/>
                </a:cubicBezTo>
                <a:cubicBezTo>
                  <a:pt x="2371792" y="253342"/>
                  <a:pt x="2368928" y="253342"/>
                  <a:pt x="2367290" y="251705"/>
                </a:cubicBezTo>
                <a:cubicBezTo>
                  <a:pt x="2366472" y="251705"/>
                  <a:pt x="2367699" y="250477"/>
                  <a:pt x="2370974" y="248022"/>
                </a:cubicBezTo>
                <a:cubicBezTo>
                  <a:pt x="2396350" y="230014"/>
                  <a:pt x="2409855" y="200955"/>
                  <a:pt x="2411492" y="160846"/>
                </a:cubicBezTo>
                <a:cubicBezTo>
                  <a:pt x="2411492" y="151841"/>
                  <a:pt x="2410264" y="143657"/>
                  <a:pt x="2407809" y="136289"/>
                </a:cubicBezTo>
                <a:cubicBezTo>
                  <a:pt x="2394711" y="150205"/>
                  <a:pt x="2381206" y="160436"/>
                  <a:pt x="2367290" y="166985"/>
                </a:cubicBezTo>
                <a:cubicBezTo>
                  <a:pt x="2364015" y="168622"/>
                  <a:pt x="2361969" y="168622"/>
                  <a:pt x="2361151" y="166985"/>
                </a:cubicBezTo>
                <a:cubicBezTo>
                  <a:pt x="2360333" y="166166"/>
                  <a:pt x="2361151" y="164120"/>
                  <a:pt x="2363606" y="160846"/>
                </a:cubicBezTo>
                <a:cubicBezTo>
                  <a:pt x="2395530" y="122374"/>
                  <a:pt x="2415994" y="85948"/>
                  <a:pt x="2424998" y="51569"/>
                </a:cubicBezTo>
                <a:cubicBezTo>
                  <a:pt x="2429091" y="34380"/>
                  <a:pt x="2430319" y="23329"/>
                  <a:pt x="2428681" y="18417"/>
                </a:cubicBezTo>
                <a:cubicBezTo>
                  <a:pt x="2428681" y="11050"/>
                  <a:pt x="2431137" y="8186"/>
                  <a:pt x="2436048" y="9822"/>
                </a:cubicBezTo>
                <a:close/>
                <a:moveTo>
                  <a:pt x="1499801" y="7674"/>
                </a:moveTo>
                <a:cubicBezTo>
                  <a:pt x="1502460" y="7878"/>
                  <a:pt x="1504608" y="8594"/>
                  <a:pt x="1506245" y="9822"/>
                </a:cubicBezTo>
                <a:cubicBezTo>
                  <a:pt x="1516068" y="14734"/>
                  <a:pt x="1523027" y="21282"/>
                  <a:pt x="1527119" y="29468"/>
                </a:cubicBezTo>
                <a:cubicBezTo>
                  <a:pt x="1530392" y="35198"/>
                  <a:pt x="1530392" y="40518"/>
                  <a:pt x="1527119" y="45430"/>
                </a:cubicBezTo>
                <a:cubicBezTo>
                  <a:pt x="1527119" y="46248"/>
                  <a:pt x="1525891" y="49113"/>
                  <a:pt x="1523436" y="54025"/>
                </a:cubicBezTo>
                <a:cubicBezTo>
                  <a:pt x="1521798" y="58935"/>
                  <a:pt x="1520570" y="61800"/>
                  <a:pt x="1519752" y="62619"/>
                </a:cubicBezTo>
                <a:cubicBezTo>
                  <a:pt x="1517296" y="71624"/>
                  <a:pt x="1514840" y="81037"/>
                  <a:pt x="1512385" y="90860"/>
                </a:cubicBezTo>
                <a:cubicBezTo>
                  <a:pt x="1509928" y="99863"/>
                  <a:pt x="1504608" y="107230"/>
                  <a:pt x="1496423" y="112960"/>
                </a:cubicBezTo>
                <a:cubicBezTo>
                  <a:pt x="1490693" y="116235"/>
                  <a:pt x="1486190" y="115007"/>
                  <a:pt x="1482917" y="109277"/>
                </a:cubicBezTo>
                <a:cubicBezTo>
                  <a:pt x="1482099" y="106821"/>
                  <a:pt x="1480871" y="104366"/>
                  <a:pt x="1479233" y="101910"/>
                </a:cubicBezTo>
                <a:cubicBezTo>
                  <a:pt x="1467773" y="101910"/>
                  <a:pt x="1457132" y="102729"/>
                  <a:pt x="1447310" y="104366"/>
                </a:cubicBezTo>
                <a:cubicBezTo>
                  <a:pt x="1446491" y="104366"/>
                  <a:pt x="1445264" y="104366"/>
                  <a:pt x="1443625" y="104366"/>
                </a:cubicBezTo>
                <a:cubicBezTo>
                  <a:pt x="1443625" y="106002"/>
                  <a:pt x="1443216" y="107640"/>
                  <a:pt x="1442399" y="109277"/>
                </a:cubicBezTo>
                <a:cubicBezTo>
                  <a:pt x="1442399" y="110914"/>
                  <a:pt x="1442399" y="111733"/>
                  <a:pt x="1442399" y="111733"/>
                </a:cubicBezTo>
                <a:cubicBezTo>
                  <a:pt x="1439125" y="116644"/>
                  <a:pt x="1435031" y="117871"/>
                  <a:pt x="1430120" y="115416"/>
                </a:cubicBezTo>
                <a:cubicBezTo>
                  <a:pt x="1430120" y="115416"/>
                  <a:pt x="1429302" y="115007"/>
                  <a:pt x="1427665" y="114188"/>
                </a:cubicBezTo>
                <a:cubicBezTo>
                  <a:pt x="1426846" y="114188"/>
                  <a:pt x="1424800" y="112960"/>
                  <a:pt x="1421525" y="110504"/>
                </a:cubicBezTo>
                <a:cubicBezTo>
                  <a:pt x="1419889" y="108049"/>
                  <a:pt x="1418251" y="99454"/>
                  <a:pt x="1416614" y="84720"/>
                </a:cubicBezTo>
                <a:cubicBezTo>
                  <a:pt x="1415796" y="74898"/>
                  <a:pt x="1413339" y="62210"/>
                  <a:pt x="1409247" y="46657"/>
                </a:cubicBezTo>
                <a:cubicBezTo>
                  <a:pt x="1407610" y="40109"/>
                  <a:pt x="1405564" y="34380"/>
                  <a:pt x="1403107" y="29468"/>
                </a:cubicBezTo>
                <a:cubicBezTo>
                  <a:pt x="1402289" y="28649"/>
                  <a:pt x="1401880" y="28240"/>
                  <a:pt x="1401880" y="28240"/>
                </a:cubicBezTo>
                <a:cubicBezTo>
                  <a:pt x="1401061" y="25785"/>
                  <a:pt x="1401061" y="23738"/>
                  <a:pt x="1401880" y="22101"/>
                </a:cubicBezTo>
                <a:cubicBezTo>
                  <a:pt x="1401880" y="21282"/>
                  <a:pt x="1401880" y="20464"/>
                  <a:pt x="1401880" y="19646"/>
                </a:cubicBezTo>
                <a:cubicBezTo>
                  <a:pt x="1403517" y="17189"/>
                  <a:pt x="1406382" y="15962"/>
                  <a:pt x="1410475" y="15962"/>
                </a:cubicBezTo>
                <a:cubicBezTo>
                  <a:pt x="1412112" y="15962"/>
                  <a:pt x="1414567" y="16371"/>
                  <a:pt x="1417842" y="17189"/>
                </a:cubicBezTo>
                <a:cubicBezTo>
                  <a:pt x="1419480" y="18008"/>
                  <a:pt x="1420707" y="18417"/>
                  <a:pt x="1421525" y="18417"/>
                </a:cubicBezTo>
                <a:cubicBezTo>
                  <a:pt x="1422344" y="18417"/>
                  <a:pt x="1423162" y="18827"/>
                  <a:pt x="1423981" y="19646"/>
                </a:cubicBezTo>
                <a:cubicBezTo>
                  <a:pt x="1425618" y="19646"/>
                  <a:pt x="1426436" y="20054"/>
                  <a:pt x="1426436" y="20873"/>
                </a:cubicBezTo>
                <a:cubicBezTo>
                  <a:pt x="1428892" y="20873"/>
                  <a:pt x="1432985" y="20464"/>
                  <a:pt x="1438715" y="19646"/>
                </a:cubicBezTo>
                <a:cubicBezTo>
                  <a:pt x="1440352" y="18827"/>
                  <a:pt x="1441989" y="18417"/>
                  <a:pt x="1443625" y="18417"/>
                </a:cubicBezTo>
                <a:cubicBezTo>
                  <a:pt x="1452630" y="17599"/>
                  <a:pt x="1468182" y="14325"/>
                  <a:pt x="1490283" y="8594"/>
                </a:cubicBezTo>
                <a:cubicBezTo>
                  <a:pt x="1493967" y="7776"/>
                  <a:pt x="1497140" y="7469"/>
                  <a:pt x="1499801" y="7674"/>
                </a:cubicBezTo>
                <a:close/>
                <a:moveTo>
                  <a:pt x="6376005" y="7367"/>
                </a:moveTo>
                <a:cubicBezTo>
                  <a:pt x="6389921" y="9822"/>
                  <a:pt x="6401380" y="15553"/>
                  <a:pt x="6410384" y="24556"/>
                </a:cubicBezTo>
                <a:cubicBezTo>
                  <a:pt x="6414477" y="27013"/>
                  <a:pt x="6415704" y="31514"/>
                  <a:pt x="6414067" y="38062"/>
                </a:cubicBezTo>
                <a:cubicBezTo>
                  <a:pt x="6413249" y="41337"/>
                  <a:pt x="6412021" y="45430"/>
                  <a:pt x="6410384" y="50341"/>
                </a:cubicBezTo>
                <a:cubicBezTo>
                  <a:pt x="6411202" y="50341"/>
                  <a:pt x="6412431" y="50341"/>
                  <a:pt x="6414067" y="50341"/>
                </a:cubicBezTo>
                <a:cubicBezTo>
                  <a:pt x="6415704" y="49522"/>
                  <a:pt x="6417342" y="49113"/>
                  <a:pt x="6418979" y="49113"/>
                </a:cubicBezTo>
                <a:cubicBezTo>
                  <a:pt x="6425528" y="47476"/>
                  <a:pt x="6430438" y="47886"/>
                  <a:pt x="6433713" y="50341"/>
                </a:cubicBezTo>
                <a:cubicBezTo>
                  <a:pt x="6438625" y="52797"/>
                  <a:pt x="6442307" y="56889"/>
                  <a:pt x="6444764" y="62619"/>
                </a:cubicBezTo>
                <a:cubicBezTo>
                  <a:pt x="6446401" y="67531"/>
                  <a:pt x="6444764" y="70396"/>
                  <a:pt x="6439852" y="71214"/>
                </a:cubicBezTo>
                <a:cubicBezTo>
                  <a:pt x="6436578" y="71214"/>
                  <a:pt x="6431258" y="71624"/>
                  <a:pt x="6423891" y="72442"/>
                </a:cubicBezTo>
                <a:cubicBezTo>
                  <a:pt x="6416524" y="72442"/>
                  <a:pt x="6411202" y="72851"/>
                  <a:pt x="6407929" y="73670"/>
                </a:cubicBezTo>
                <a:cubicBezTo>
                  <a:pt x="6407929" y="76125"/>
                  <a:pt x="6407519" y="79399"/>
                  <a:pt x="6406700" y="83492"/>
                </a:cubicBezTo>
                <a:cubicBezTo>
                  <a:pt x="6404245" y="106412"/>
                  <a:pt x="6402198" y="125238"/>
                  <a:pt x="6400562" y="139973"/>
                </a:cubicBezTo>
                <a:cubicBezTo>
                  <a:pt x="6410384" y="138335"/>
                  <a:pt x="6418569" y="137108"/>
                  <a:pt x="6425118" y="136289"/>
                </a:cubicBezTo>
                <a:cubicBezTo>
                  <a:pt x="6430030" y="134652"/>
                  <a:pt x="6435760" y="135061"/>
                  <a:pt x="6442307" y="137517"/>
                </a:cubicBezTo>
                <a:cubicBezTo>
                  <a:pt x="6452131" y="142429"/>
                  <a:pt x="6459088" y="148568"/>
                  <a:pt x="6463181" y="155934"/>
                </a:cubicBezTo>
                <a:cubicBezTo>
                  <a:pt x="6464818" y="162483"/>
                  <a:pt x="6461543" y="166575"/>
                  <a:pt x="6453359" y="168213"/>
                </a:cubicBezTo>
                <a:cubicBezTo>
                  <a:pt x="6437805" y="165757"/>
                  <a:pt x="6421434" y="164939"/>
                  <a:pt x="6404245" y="165757"/>
                </a:cubicBezTo>
                <a:cubicBezTo>
                  <a:pt x="6416524" y="181310"/>
                  <a:pt x="6434122" y="194406"/>
                  <a:pt x="6457041" y="205048"/>
                </a:cubicBezTo>
                <a:cubicBezTo>
                  <a:pt x="6461135" y="206685"/>
                  <a:pt x="6467274" y="209550"/>
                  <a:pt x="6475459" y="213643"/>
                </a:cubicBezTo>
                <a:cubicBezTo>
                  <a:pt x="6480371" y="215280"/>
                  <a:pt x="6489375" y="218963"/>
                  <a:pt x="6502472" y="224693"/>
                </a:cubicBezTo>
                <a:cubicBezTo>
                  <a:pt x="6505746" y="225512"/>
                  <a:pt x="6507383" y="226739"/>
                  <a:pt x="6507383" y="228377"/>
                </a:cubicBezTo>
                <a:cubicBezTo>
                  <a:pt x="6507383" y="229195"/>
                  <a:pt x="6505746" y="230014"/>
                  <a:pt x="6502472" y="230832"/>
                </a:cubicBezTo>
                <a:cubicBezTo>
                  <a:pt x="6496742" y="230832"/>
                  <a:pt x="6487329" y="231651"/>
                  <a:pt x="6474232" y="233288"/>
                </a:cubicBezTo>
                <a:cubicBezTo>
                  <a:pt x="6459498" y="234925"/>
                  <a:pt x="6448856" y="236153"/>
                  <a:pt x="6442307" y="236971"/>
                </a:cubicBezTo>
                <a:cubicBezTo>
                  <a:pt x="6439034" y="237790"/>
                  <a:pt x="6434940" y="236562"/>
                  <a:pt x="6430030" y="233288"/>
                </a:cubicBezTo>
                <a:cubicBezTo>
                  <a:pt x="6405472" y="212824"/>
                  <a:pt x="6388283" y="190723"/>
                  <a:pt x="6378460" y="166985"/>
                </a:cubicBezTo>
                <a:cubicBezTo>
                  <a:pt x="6376005" y="166985"/>
                  <a:pt x="6372730" y="166985"/>
                  <a:pt x="6368638" y="166985"/>
                </a:cubicBezTo>
                <a:cubicBezTo>
                  <a:pt x="6363726" y="167804"/>
                  <a:pt x="6360043" y="168213"/>
                  <a:pt x="6357588" y="168213"/>
                </a:cubicBezTo>
                <a:cubicBezTo>
                  <a:pt x="6354313" y="168213"/>
                  <a:pt x="6349402" y="168622"/>
                  <a:pt x="6342853" y="169441"/>
                </a:cubicBezTo>
                <a:cubicBezTo>
                  <a:pt x="6335486" y="170259"/>
                  <a:pt x="6330166" y="171077"/>
                  <a:pt x="6326891" y="171896"/>
                </a:cubicBezTo>
                <a:cubicBezTo>
                  <a:pt x="6328528" y="172715"/>
                  <a:pt x="6329756" y="174352"/>
                  <a:pt x="6330575" y="176808"/>
                </a:cubicBezTo>
                <a:cubicBezTo>
                  <a:pt x="6333030" y="181719"/>
                  <a:pt x="6332212" y="185402"/>
                  <a:pt x="6328119" y="187858"/>
                </a:cubicBezTo>
                <a:cubicBezTo>
                  <a:pt x="6325663" y="190314"/>
                  <a:pt x="6321571" y="194406"/>
                  <a:pt x="6315841" y="200136"/>
                </a:cubicBezTo>
                <a:cubicBezTo>
                  <a:pt x="6310930" y="205866"/>
                  <a:pt x="6301107" y="212824"/>
                  <a:pt x="6286373" y="221010"/>
                </a:cubicBezTo>
                <a:cubicBezTo>
                  <a:pt x="6271639" y="229195"/>
                  <a:pt x="6254040" y="236153"/>
                  <a:pt x="6233576" y="241883"/>
                </a:cubicBezTo>
                <a:cubicBezTo>
                  <a:pt x="6231121" y="242701"/>
                  <a:pt x="6229893" y="242701"/>
                  <a:pt x="6229893" y="241883"/>
                </a:cubicBezTo>
                <a:cubicBezTo>
                  <a:pt x="6229893" y="240245"/>
                  <a:pt x="6230711" y="238608"/>
                  <a:pt x="6232349" y="236971"/>
                </a:cubicBezTo>
                <a:cubicBezTo>
                  <a:pt x="6263454" y="214052"/>
                  <a:pt x="6283917" y="194816"/>
                  <a:pt x="6293740" y="179263"/>
                </a:cubicBezTo>
                <a:cubicBezTo>
                  <a:pt x="6295377" y="177626"/>
                  <a:pt x="6296196" y="176398"/>
                  <a:pt x="6296196" y="175580"/>
                </a:cubicBezTo>
                <a:cubicBezTo>
                  <a:pt x="6291284" y="175580"/>
                  <a:pt x="6285554" y="176398"/>
                  <a:pt x="6279006" y="178035"/>
                </a:cubicBezTo>
                <a:cubicBezTo>
                  <a:pt x="6274095" y="178854"/>
                  <a:pt x="6270411" y="177626"/>
                  <a:pt x="6267956" y="174352"/>
                </a:cubicBezTo>
                <a:cubicBezTo>
                  <a:pt x="6263044" y="170259"/>
                  <a:pt x="6258133" y="165757"/>
                  <a:pt x="6253222" y="160846"/>
                </a:cubicBezTo>
                <a:cubicBezTo>
                  <a:pt x="6251585" y="159209"/>
                  <a:pt x="6251175" y="157572"/>
                  <a:pt x="6251994" y="155934"/>
                </a:cubicBezTo>
                <a:cubicBezTo>
                  <a:pt x="6252812" y="155116"/>
                  <a:pt x="6254449" y="154707"/>
                  <a:pt x="6256905" y="154707"/>
                </a:cubicBezTo>
                <a:cubicBezTo>
                  <a:pt x="6260998" y="154707"/>
                  <a:pt x="6268365" y="154297"/>
                  <a:pt x="6279006" y="153479"/>
                </a:cubicBezTo>
                <a:cubicBezTo>
                  <a:pt x="6283099" y="152660"/>
                  <a:pt x="6286373" y="152251"/>
                  <a:pt x="6288829" y="152251"/>
                </a:cubicBezTo>
                <a:cubicBezTo>
                  <a:pt x="6296196" y="150614"/>
                  <a:pt x="6303563" y="149795"/>
                  <a:pt x="6310930" y="149795"/>
                </a:cubicBezTo>
                <a:cubicBezTo>
                  <a:pt x="6310930" y="126057"/>
                  <a:pt x="6310111" y="104366"/>
                  <a:pt x="6308474" y="84720"/>
                </a:cubicBezTo>
                <a:cubicBezTo>
                  <a:pt x="6307655" y="84720"/>
                  <a:pt x="6306018" y="85129"/>
                  <a:pt x="6303563" y="85948"/>
                </a:cubicBezTo>
                <a:cubicBezTo>
                  <a:pt x="6301107" y="85948"/>
                  <a:pt x="6299470" y="86357"/>
                  <a:pt x="6298651" y="87176"/>
                </a:cubicBezTo>
                <a:cubicBezTo>
                  <a:pt x="6291284" y="88813"/>
                  <a:pt x="6282690" y="83083"/>
                  <a:pt x="6272867" y="69986"/>
                </a:cubicBezTo>
                <a:cubicBezTo>
                  <a:pt x="6271230" y="69167"/>
                  <a:pt x="6270821" y="67940"/>
                  <a:pt x="6271639" y="66303"/>
                </a:cubicBezTo>
                <a:cubicBezTo>
                  <a:pt x="6271639" y="65484"/>
                  <a:pt x="6272867" y="65075"/>
                  <a:pt x="6275323" y="65075"/>
                </a:cubicBezTo>
                <a:cubicBezTo>
                  <a:pt x="6282690" y="65075"/>
                  <a:pt x="6290875" y="64256"/>
                  <a:pt x="6299879" y="62619"/>
                </a:cubicBezTo>
                <a:cubicBezTo>
                  <a:pt x="6302335" y="62619"/>
                  <a:pt x="6304790" y="62619"/>
                  <a:pt x="6307246" y="62619"/>
                </a:cubicBezTo>
                <a:cubicBezTo>
                  <a:pt x="6306428" y="51978"/>
                  <a:pt x="6303972" y="42974"/>
                  <a:pt x="6299879" y="35607"/>
                </a:cubicBezTo>
                <a:cubicBezTo>
                  <a:pt x="6298242" y="29878"/>
                  <a:pt x="6300288" y="27013"/>
                  <a:pt x="6306018" y="27013"/>
                </a:cubicBezTo>
                <a:cubicBezTo>
                  <a:pt x="6318297" y="27831"/>
                  <a:pt x="6328119" y="31105"/>
                  <a:pt x="6335486" y="36835"/>
                </a:cubicBezTo>
                <a:cubicBezTo>
                  <a:pt x="6339579" y="40109"/>
                  <a:pt x="6341217" y="44202"/>
                  <a:pt x="6340397" y="49113"/>
                </a:cubicBezTo>
                <a:cubicBezTo>
                  <a:pt x="6340397" y="49932"/>
                  <a:pt x="6340397" y="51160"/>
                  <a:pt x="6340397" y="52797"/>
                </a:cubicBezTo>
                <a:cubicBezTo>
                  <a:pt x="6339579" y="55252"/>
                  <a:pt x="6339170" y="57299"/>
                  <a:pt x="6339170" y="58935"/>
                </a:cubicBezTo>
                <a:cubicBezTo>
                  <a:pt x="6351448" y="57299"/>
                  <a:pt x="6363726" y="56071"/>
                  <a:pt x="6376005" y="55252"/>
                </a:cubicBezTo>
                <a:cubicBezTo>
                  <a:pt x="6376005" y="36426"/>
                  <a:pt x="6373549" y="23738"/>
                  <a:pt x="6368638" y="17189"/>
                </a:cubicBezTo>
                <a:cubicBezTo>
                  <a:pt x="6366182" y="10641"/>
                  <a:pt x="6368638" y="7367"/>
                  <a:pt x="6376005" y="7367"/>
                </a:cubicBezTo>
                <a:close/>
                <a:moveTo>
                  <a:pt x="793470" y="4912"/>
                </a:moveTo>
                <a:cubicBezTo>
                  <a:pt x="809024" y="8186"/>
                  <a:pt x="821711" y="15143"/>
                  <a:pt x="831534" y="25785"/>
                </a:cubicBezTo>
                <a:cubicBezTo>
                  <a:pt x="833989" y="29059"/>
                  <a:pt x="834399" y="32333"/>
                  <a:pt x="832762" y="35607"/>
                </a:cubicBezTo>
                <a:cubicBezTo>
                  <a:pt x="830307" y="39700"/>
                  <a:pt x="830715" y="55252"/>
                  <a:pt x="833989" y="82265"/>
                </a:cubicBezTo>
                <a:cubicBezTo>
                  <a:pt x="835626" y="89632"/>
                  <a:pt x="836855" y="96589"/>
                  <a:pt x="837672" y="103137"/>
                </a:cubicBezTo>
                <a:cubicBezTo>
                  <a:pt x="842585" y="101500"/>
                  <a:pt x="846268" y="100273"/>
                  <a:pt x="848724" y="99454"/>
                </a:cubicBezTo>
                <a:cubicBezTo>
                  <a:pt x="861002" y="93725"/>
                  <a:pt x="872052" y="96589"/>
                  <a:pt x="881875" y="108049"/>
                </a:cubicBezTo>
                <a:cubicBezTo>
                  <a:pt x="885150" y="112960"/>
                  <a:pt x="883921" y="116644"/>
                  <a:pt x="878191" y="119099"/>
                </a:cubicBezTo>
                <a:cubicBezTo>
                  <a:pt x="873281" y="120737"/>
                  <a:pt x="865504" y="123192"/>
                  <a:pt x="854862" y="126467"/>
                </a:cubicBezTo>
                <a:cubicBezTo>
                  <a:pt x="849951" y="127285"/>
                  <a:pt x="846268" y="128104"/>
                  <a:pt x="843812" y="128922"/>
                </a:cubicBezTo>
                <a:cubicBezTo>
                  <a:pt x="846268" y="138745"/>
                  <a:pt x="849134" y="148158"/>
                  <a:pt x="852407" y="157162"/>
                </a:cubicBezTo>
                <a:cubicBezTo>
                  <a:pt x="858136" y="148158"/>
                  <a:pt x="861412" y="140382"/>
                  <a:pt x="862230" y="133834"/>
                </a:cubicBezTo>
                <a:cubicBezTo>
                  <a:pt x="863867" y="127285"/>
                  <a:pt x="867551" y="125648"/>
                  <a:pt x="873281" y="128922"/>
                </a:cubicBezTo>
                <a:cubicBezTo>
                  <a:pt x="880648" y="133015"/>
                  <a:pt x="887196" y="139154"/>
                  <a:pt x="892926" y="147339"/>
                </a:cubicBezTo>
                <a:cubicBezTo>
                  <a:pt x="895382" y="151432"/>
                  <a:pt x="894562" y="155116"/>
                  <a:pt x="890471" y="158390"/>
                </a:cubicBezTo>
                <a:cubicBezTo>
                  <a:pt x="888832" y="160027"/>
                  <a:pt x="886377" y="162892"/>
                  <a:pt x="883103" y="166985"/>
                </a:cubicBezTo>
                <a:cubicBezTo>
                  <a:pt x="879828" y="170259"/>
                  <a:pt x="877373" y="173124"/>
                  <a:pt x="875736" y="175580"/>
                </a:cubicBezTo>
                <a:cubicBezTo>
                  <a:pt x="874918" y="176398"/>
                  <a:pt x="873281" y="178035"/>
                  <a:pt x="870824" y="180491"/>
                </a:cubicBezTo>
                <a:cubicBezTo>
                  <a:pt x="869188" y="182947"/>
                  <a:pt x="867551" y="184993"/>
                  <a:pt x="865914" y="186630"/>
                </a:cubicBezTo>
                <a:cubicBezTo>
                  <a:pt x="876554" y="206275"/>
                  <a:pt x="889242" y="222647"/>
                  <a:pt x="903976" y="235744"/>
                </a:cubicBezTo>
                <a:cubicBezTo>
                  <a:pt x="907251" y="238200"/>
                  <a:pt x="909706" y="237790"/>
                  <a:pt x="911344" y="234516"/>
                </a:cubicBezTo>
                <a:cubicBezTo>
                  <a:pt x="912161" y="232879"/>
                  <a:pt x="912571" y="230423"/>
                  <a:pt x="912571" y="227149"/>
                </a:cubicBezTo>
                <a:cubicBezTo>
                  <a:pt x="914209" y="221419"/>
                  <a:pt x="916254" y="215280"/>
                  <a:pt x="918710" y="208731"/>
                </a:cubicBezTo>
                <a:cubicBezTo>
                  <a:pt x="919529" y="207094"/>
                  <a:pt x="920348" y="205866"/>
                  <a:pt x="921165" y="205048"/>
                </a:cubicBezTo>
                <a:cubicBezTo>
                  <a:pt x="921984" y="205048"/>
                  <a:pt x="922803" y="205866"/>
                  <a:pt x="923621" y="207504"/>
                </a:cubicBezTo>
                <a:cubicBezTo>
                  <a:pt x="926077" y="218963"/>
                  <a:pt x="931398" y="234516"/>
                  <a:pt x="939584" y="254161"/>
                </a:cubicBezTo>
                <a:cubicBezTo>
                  <a:pt x="942040" y="259072"/>
                  <a:pt x="942857" y="263574"/>
                  <a:pt x="942040" y="267667"/>
                </a:cubicBezTo>
                <a:cubicBezTo>
                  <a:pt x="941220" y="274216"/>
                  <a:pt x="936718" y="277490"/>
                  <a:pt x="928533" y="277490"/>
                </a:cubicBezTo>
                <a:cubicBezTo>
                  <a:pt x="908887" y="275853"/>
                  <a:pt x="892516" y="268486"/>
                  <a:pt x="879419" y="255389"/>
                </a:cubicBezTo>
                <a:cubicBezTo>
                  <a:pt x="864686" y="243111"/>
                  <a:pt x="852407" y="227149"/>
                  <a:pt x="842585" y="207504"/>
                </a:cubicBezTo>
                <a:cubicBezTo>
                  <a:pt x="831943" y="216507"/>
                  <a:pt x="815162" y="225102"/>
                  <a:pt x="792243" y="233288"/>
                </a:cubicBezTo>
                <a:cubicBezTo>
                  <a:pt x="790606" y="234106"/>
                  <a:pt x="789377" y="233697"/>
                  <a:pt x="788560" y="232060"/>
                </a:cubicBezTo>
                <a:cubicBezTo>
                  <a:pt x="788560" y="231241"/>
                  <a:pt x="788969" y="230014"/>
                  <a:pt x="789788" y="228377"/>
                </a:cubicBezTo>
                <a:cubicBezTo>
                  <a:pt x="800429" y="218554"/>
                  <a:pt x="813525" y="205048"/>
                  <a:pt x="829078" y="187858"/>
                </a:cubicBezTo>
                <a:cubicBezTo>
                  <a:pt x="828259" y="189495"/>
                  <a:pt x="829078" y="188677"/>
                  <a:pt x="831534" y="185402"/>
                </a:cubicBezTo>
                <a:cubicBezTo>
                  <a:pt x="825804" y="170669"/>
                  <a:pt x="820484" y="154297"/>
                  <a:pt x="815572" y="136289"/>
                </a:cubicBezTo>
                <a:lnTo>
                  <a:pt x="783648" y="144884"/>
                </a:lnTo>
                <a:lnTo>
                  <a:pt x="783648" y="153479"/>
                </a:lnTo>
                <a:cubicBezTo>
                  <a:pt x="783648" y="156753"/>
                  <a:pt x="783648" y="160027"/>
                  <a:pt x="783648" y="163302"/>
                </a:cubicBezTo>
                <a:cubicBezTo>
                  <a:pt x="791834" y="160846"/>
                  <a:pt x="800838" y="157981"/>
                  <a:pt x="810661" y="154707"/>
                </a:cubicBezTo>
                <a:cubicBezTo>
                  <a:pt x="812298" y="153888"/>
                  <a:pt x="813525" y="154297"/>
                  <a:pt x="814345" y="155934"/>
                </a:cubicBezTo>
                <a:cubicBezTo>
                  <a:pt x="815162" y="157572"/>
                  <a:pt x="814754" y="158799"/>
                  <a:pt x="813116" y="159618"/>
                </a:cubicBezTo>
                <a:cubicBezTo>
                  <a:pt x="810661" y="161255"/>
                  <a:pt x="807386" y="163302"/>
                  <a:pt x="803293" y="165757"/>
                </a:cubicBezTo>
                <a:cubicBezTo>
                  <a:pt x="795108" y="170669"/>
                  <a:pt x="788560" y="174761"/>
                  <a:pt x="783648" y="178035"/>
                </a:cubicBezTo>
                <a:cubicBezTo>
                  <a:pt x="783648" y="182947"/>
                  <a:pt x="784059" y="191132"/>
                  <a:pt x="784876" y="202592"/>
                </a:cubicBezTo>
                <a:cubicBezTo>
                  <a:pt x="784876" y="212415"/>
                  <a:pt x="784876" y="219373"/>
                  <a:pt x="784876" y="223465"/>
                </a:cubicBezTo>
                <a:cubicBezTo>
                  <a:pt x="784059" y="245566"/>
                  <a:pt x="775053" y="257844"/>
                  <a:pt x="757865" y="260300"/>
                </a:cubicBezTo>
                <a:cubicBezTo>
                  <a:pt x="753772" y="260300"/>
                  <a:pt x="750496" y="257435"/>
                  <a:pt x="748042" y="251705"/>
                </a:cubicBezTo>
                <a:cubicBezTo>
                  <a:pt x="745586" y="242701"/>
                  <a:pt x="739036" y="232879"/>
                  <a:pt x="728395" y="222237"/>
                </a:cubicBezTo>
                <a:cubicBezTo>
                  <a:pt x="727576" y="221419"/>
                  <a:pt x="727166" y="220600"/>
                  <a:pt x="727166" y="219782"/>
                </a:cubicBezTo>
                <a:cubicBezTo>
                  <a:pt x="727166" y="218963"/>
                  <a:pt x="727985" y="218554"/>
                  <a:pt x="729621" y="218554"/>
                </a:cubicBezTo>
                <a:cubicBezTo>
                  <a:pt x="733715" y="219373"/>
                  <a:pt x="738626" y="220191"/>
                  <a:pt x="744358" y="221010"/>
                </a:cubicBezTo>
                <a:cubicBezTo>
                  <a:pt x="747632" y="221828"/>
                  <a:pt x="750088" y="222237"/>
                  <a:pt x="751725" y="222237"/>
                </a:cubicBezTo>
                <a:cubicBezTo>
                  <a:pt x="754181" y="222237"/>
                  <a:pt x="755409" y="220600"/>
                  <a:pt x="755409" y="217326"/>
                </a:cubicBezTo>
                <a:cubicBezTo>
                  <a:pt x="755409" y="209959"/>
                  <a:pt x="755409" y="202592"/>
                  <a:pt x="755409" y="195225"/>
                </a:cubicBezTo>
                <a:cubicBezTo>
                  <a:pt x="751315" y="197681"/>
                  <a:pt x="744766" y="201773"/>
                  <a:pt x="735764" y="207504"/>
                </a:cubicBezTo>
                <a:cubicBezTo>
                  <a:pt x="727576" y="213234"/>
                  <a:pt x="721027" y="217736"/>
                  <a:pt x="716116" y="221010"/>
                </a:cubicBezTo>
                <a:cubicBezTo>
                  <a:pt x="712842" y="223465"/>
                  <a:pt x="709567" y="223874"/>
                  <a:pt x="706294" y="222237"/>
                </a:cubicBezTo>
                <a:cubicBezTo>
                  <a:pt x="696470" y="215689"/>
                  <a:pt x="690332" y="207504"/>
                  <a:pt x="687876" y="197681"/>
                </a:cubicBezTo>
                <a:cubicBezTo>
                  <a:pt x="687057" y="192769"/>
                  <a:pt x="688695" y="190314"/>
                  <a:pt x="692787" y="190314"/>
                </a:cubicBezTo>
                <a:cubicBezTo>
                  <a:pt x="702610" y="190314"/>
                  <a:pt x="714069" y="187858"/>
                  <a:pt x="727166" y="182947"/>
                </a:cubicBezTo>
                <a:cubicBezTo>
                  <a:pt x="729621" y="182128"/>
                  <a:pt x="733305" y="180901"/>
                  <a:pt x="738219" y="179263"/>
                </a:cubicBezTo>
                <a:cubicBezTo>
                  <a:pt x="745586" y="176808"/>
                  <a:pt x="750906" y="174761"/>
                  <a:pt x="754181" y="173124"/>
                </a:cubicBezTo>
                <a:cubicBezTo>
                  <a:pt x="754181" y="166575"/>
                  <a:pt x="754181" y="160027"/>
                  <a:pt x="754181" y="153479"/>
                </a:cubicBezTo>
                <a:cubicBezTo>
                  <a:pt x="751725" y="154297"/>
                  <a:pt x="747632" y="155116"/>
                  <a:pt x="741902" y="155934"/>
                </a:cubicBezTo>
                <a:cubicBezTo>
                  <a:pt x="734533" y="157572"/>
                  <a:pt x="729621" y="158799"/>
                  <a:pt x="727166" y="159618"/>
                </a:cubicBezTo>
                <a:cubicBezTo>
                  <a:pt x="720618" y="162892"/>
                  <a:pt x="712432" y="158390"/>
                  <a:pt x="702610" y="146112"/>
                </a:cubicBezTo>
                <a:cubicBezTo>
                  <a:pt x="700155" y="144475"/>
                  <a:pt x="699335" y="142429"/>
                  <a:pt x="700155" y="139973"/>
                </a:cubicBezTo>
                <a:cubicBezTo>
                  <a:pt x="700973" y="138335"/>
                  <a:pt x="703018" y="137108"/>
                  <a:pt x="706294" y="136289"/>
                </a:cubicBezTo>
                <a:cubicBezTo>
                  <a:pt x="707931" y="136289"/>
                  <a:pt x="709977" y="135880"/>
                  <a:pt x="712432" y="135061"/>
                </a:cubicBezTo>
                <a:cubicBezTo>
                  <a:pt x="729621" y="131787"/>
                  <a:pt x="743131" y="129331"/>
                  <a:pt x="752952" y="127695"/>
                </a:cubicBezTo>
                <a:cubicBezTo>
                  <a:pt x="752133" y="116235"/>
                  <a:pt x="750088" y="107640"/>
                  <a:pt x="746813" y="101910"/>
                </a:cubicBezTo>
                <a:cubicBezTo>
                  <a:pt x="746813" y="101091"/>
                  <a:pt x="746813" y="100682"/>
                  <a:pt x="746813" y="100682"/>
                </a:cubicBezTo>
                <a:cubicBezTo>
                  <a:pt x="733715" y="103956"/>
                  <a:pt x="718571" y="106821"/>
                  <a:pt x="701382" y="109277"/>
                </a:cubicBezTo>
                <a:cubicBezTo>
                  <a:pt x="699746" y="110096"/>
                  <a:pt x="698518" y="109686"/>
                  <a:pt x="697699" y="108049"/>
                </a:cubicBezTo>
                <a:cubicBezTo>
                  <a:pt x="697699" y="106412"/>
                  <a:pt x="698518" y="105185"/>
                  <a:pt x="700155" y="104366"/>
                </a:cubicBezTo>
                <a:cubicBezTo>
                  <a:pt x="718981" y="94543"/>
                  <a:pt x="733305" y="85129"/>
                  <a:pt x="743131" y="76125"/>
                </a:cubicBezTo>
                <a:cubicBezTo>
                  <a:pt x="747223" y="72851"/>
                  <a:pt x="751315" y="68759"/>
                  <a:pt x="755409" y="63847"/>
                </a:cubicBezTo>
                <a:cubicBezTo>
                  <a:pt x="756227" y="63029"/>
                  <a:pt x="757045" y="62210"/>
                  <a:pt x="757865" y="61391"/>
                </a:cubicBezTo>
                <a:cubicBezTo>
                  <a:pt x="759500" y="58118"/>
                  <a:pt x="762775" y="56889"/>
                  <a:pt x="767687" y="57708"/>
                </a:cubicBezTo>
                <a:cubicBezTo>
                  <a:pt x="783238" y="63438"/>
                  <a:pt x="793470" y="68759"/>
                  <a:pt x="798383" y="73670"/>
                </a:cubicBezTo>
                <a:cubicBezTo>
                  <a:pt x="801656" y="78581"/>
                  <a:pt x="801247" y="81855"/>
                  <a:pt x="797155" y="83492"/>
                </a:cubicBezTo>
                <a:cubicBezTo>
                  <a:pt x="787331" y="86766"/>
                  <a:pt x="777100" y="90450"/>
                  <a:pt x="766459" y="94543"/>
                </a:cubicBezTo>
                <a:cubicBezTo>
                  <a:pt x="773826" y="96998"/>
                  <a:pt x="779555" y="101091"/>
                  <a:pt x="783648" y="106821"/>
                </a:cubicBezTo>
                <a:cubicBezTo>
                  <a:pt x="786104" y="109277"/>
                  <a:pt x="786513" y="112960"/>
                  <a:pt x="784876" y="117871"/>
                </a:cubicBezTo>
                <a:cubicBezTo>
                  <a:pt x="784876" y="117871"/>
                  <a:pt x="784876" y="118281"/>
                  <a:pt x="784876" y="119099"/>
                </a:cubicBezTo>
                <a:cubicBezTo>
                  <a:pt x="788969" y="119099"/>
                  <a:pt x="792653" y="118281"/>
                  <a:pt x="795927" y="116644"/>
                </a:cubicBezTo>
                <a:cubicBezTo>
                  <a:pt x="796746" y="116644"/>
                  <a:pt x="798383" y="116235"/>
                  <a:pt x="800838" y="115416"/>
                </a:cubicBezTo>
                <a:cubicBezTo>
                  <a:pt x="804931" y="113779"/>
                  <a:pt x="807796" y="112960"/>
                  <a:pt x="809433" y="112960"/>
                </a:cubicBezTo>
                <a:cubicBezTo>
                  <a:pt x="806977" y="98226"/>
                  <a:pt x="804522" y="82265"/>
                  <a:pt x="802066" y="65075"/>
                </a:cubicBezTo>
                <a:cubicBezTo>
                  <a:pt x="798791" y="47066"/>
                  <a:pt x="793881" y="30287"/>
                  <a:pt x="787331" y="14734"/>
                </a:cubicBezTo>
                <a:cubicBezTo>
                  <a:pt x="784876" y="7367"/>
                  <a:pt x="786923" y="4093"/>
                  <a:pt x="793470" y="4912"/>
                </a:cubicBezTo>
                <a:close/>
                <a:moveTo>
                  <a:pt x="5032087" y="3683"/>
                </a:moveTo>
                <a:cubicBezTo>
                  <a:pt x="5041910" y="2865"/>
                  <a:pt x="5054597" y="9822"/>
                  <a:pt x="5070150" y="24556"/>
                </a:cubicBezTo>
                <a:cubicBezTo>
                  <a:pt x="5073424" y="27013"/>
                  <a:pt x="5074243" y="31105"/>
                  <a:pt x="5072606" y="36835"/>
                </a:cubicBezTo>
                <a:cubicBezTo>
                  <a:pt x="5068513" y="44202"/>
                  <a:pt x="5065239" y="52797"/>
                  <a:pt x="5062783" y="62619"/>
                </a:cubicBezTo>
                <a:cubicBezTo>
                  <a:pt x="5064420" y="62619"/>
                  <a:pt x="5065648" y="62619"/>
                  <a:pt x="5066466" y="62619"/>
                </a:cubicBezTo>
                <a:cubicBezTo>
                  <a:pt x="5074652" y="60982"/>
                  <a:pt x="5088567" y="58118"/>
                  <a:pt x="5108213" y="54025"/>
                </a:cubicBezTo>
                <a:cubicBezTo>
                  <a:pt x="5113943" y="53206"/>
                  <a:pt x="5118035" y="52387"/>
                  <a:pt x="5120491" y="51569"/>
                </a:cubicBezTo>
                <a:cubicBezTo>
                  <a:pt x="5128677" y="49932"/>
                  <a:pt x="5135634" y="51160"/>
                  <a:pt x="5141364" y="55252"/>
                </a:cubicBezTo>
                <a:cubicBezTo>
                  <a:pt x="5148731" y="58526"/>
                  <a:pt x="5155689" y="64256"/>
                  <a:pt x="5162237" y="72442"/>
                </a:cubicBezTo>
                <a:cubicBezTo>
                  <a:pt x="5166330" y="80627"/>
                  <a:pt x="5165102" y="85948"/>
                  <a:pt x="5158554" y="88404"/>
                </a:cubicBezTo>
                <a:cubicBezTo>
                  <a:pt x="5138909" y="92497"/>
                  <a:pt x="5119672" y="99454"/>
                  <a:pt x="5100846" y="109277"/>
                </a:cubicBezTo>
                <a:cubicBezTo>
                  <a:pt x="5098390" y="110096"/>
                  <a:pt x="5097162" y="110096"/>
                  <a:pt x="5097162" y="109277"/>
                </a:cubicBezTo>
                <a:cubicBezTo>
                  <a:pt x="5097162" y="109277"/>
                  <a:pt x="5097571" y="108049"/>
                  <a:pt x="5098390" y="105593"/>
                </a:cubicBezTo>
                <a:cubicBezTo>
                  <a:pt x="5099209" y="103137"/>
                  <a:pt x="5102074" y="96998"/>
                  <a:pt x="5106985" y="87176"/>
                </a:cubicBezTo>
                <a:cubicBezTo>
                  <a:pt x="5109441" y="83083"/>
                  <a:pt x="5111078" y="80218"/>
                  <a:pt x="5111896" y="78581"/>
                </a:cubicBezTo>
                <a:cubicBezTo>
                  <a:pt x="5106985" y="78581"/>
                  <a:pt x="5088567" y="81037"/>
                  <a:pt x="5056644" y="85948"/>
                </a:cubicBezTo>
                <a:cubicBezTo>
                  <a:pt x="5053370" y="95771"/>
                  <a:pt x="5049686" y="105185"/>
                  <a:pt x="5045593" y="114188"/>
                </a:cubicBezTo>
                <a:lnTo>
                  <a:pt x="5046821" y="114188"/>
                </a:lnTo>
                <a:cubicBezTo>
                  <a:pt x="5061555" y="132196"/>
                  <a:pt x="5073424" y="145703"/>
                  <a:pt x="5082428" y="154707"/>
                </a:cubicBezTo>
                <a:cubicBezTo>
                  <a:pt x="5086521" y="150614"/>
                  <a:pt x="5091842" y="144066"/>
                  <a:pt x="5098390" y="135061"/>
                </a:cubicBezTo>
                <a:cubicBezTo>
                  <a:pt x="5100027" y="131787"/>
                  <a:pt x="5102483" y="126467"/>
                  <a:pt x="5105757" y="119099"/>
                </a:cubicBezTo>
                <a:cubicBezTo>
                  <a:pt x="5106576" y="117463"/>
                  <a:pt x="5106985" y="116235"/>
                  <a:pt x="5106985" y="115416"/>
                </a:cubicBezTo>
                <a:cubicBezTo>
                  <a:pt x="5107803" y="112142"/>
                  <a:pt x="5109850" y="110914"/>
                  <a:pt x="5113124" y="111733"/>
                </a:cubicBezTo>
                <a:cubicBezTo>
                  <a:pt x="5127858" y="114188"/>
                  <a:pt x="5137681" y="121146"/>
                  <a:pt x="5142592" y="132606"/>
                </a:cubicBezTo>
                <a:cubicBezTo>
                  <a:pt x="5145048" y="136698"/>
                  <a:pt x="5144229" y="139563"/>
                  <a:pt x="5140136" y="141201"/>
                </a:cubicBezTo>
                <a:cubicBezTo>
                  <a:pt x="5122947" y="151023"/>
                  <a:pt x="5107394" y="159209"/>
                  <a:pt x="5093479" y="165757"/>
                </a:cubicBezTo>
                <a:cubicBezTo>
                  <a:pt x="5103301" y="173943"/>
                  <a:pt x="5113533" y="181719"/>
                  <a:pt x="5124175" y="189086"/>
                </a:cubicBezTo>
                <a:cubicBezTo>
                  <a:pt x="5149550" y="204639"/>
                  <a:pt x="5175743" y="218144"/>
                  <a:pt x="5202756" y="229604"/>
                </a:cubicBezTo>
                <a:cubicBezTo>
                  <a:pt x="5206030" y="231241"/>
                  <a:pt x="5207667" y="232469"/>
                  <a:pt x="5207667" y="233288"/>
                </a:cubicBezTo>
                <a:cubicBezTo>
                  <a:pt x="5207667" y="234106"/>
                  <a:pt x="5206030" y="234925"/>
                  <a:pt x="5202756" y="235744"/>
                </a:cubicBezTo>
                <a:cubicBezTo>
                  <a:pt x="5186385" y="239018"/>
                  <a:pt x="5165921" y="241473"/>
                  <a:pt x="5141364" y="243111"/>
                </a:cubicBezTo>
                <a:cubicBezTo>
                  <a:pt x="5130723" y="244748"/>
                  <a:pt x="5122947" y="243111"/>
                  <a:pt x="5118035" y="238200"/>
                </a:cubicBezTo>
                <a:cubicBezTo>
                  <a:pt x="5084475" y="210369"/>
                  <a:pt x="5058281" y="173124"/>
                  <a:pt x="5039454" y="126467"/>
                </a:cubicBezTo>
                <a:cubicBezTo>
                  <a:pt x="5038636" y="128922"/>
                  <a:pt x="5036998" y="132606"/>
                  <a:pt x="5034543" y="137517"/>
                </a:cubicBezTo>
                <a:cubicBezTo>
                  <a:pt x="5032087" y="142429"/>
                  <a:pt x="5029631" y="146521"/>
                  <a:pt x="5027176" y="149795"/>
                </a:cubicBezTo>
                <a:cubicBezTo>
                  <a:pt x="5030450" y="152251"/>
                  <a:pt x="5033724" y="155934"/>
                  <a:pt x="5036998" y="160846"/>
                </a:cubicBezTo>
                <a:cubicBezTo>
                  <a:pt x="5036998" y="160027"/>
                  <a:pt x="5037408" y="160436"/>
                  <a:pt x="5038226" y="162074"/>
                </a:cubicBezTo>
                <a:cubicBezTo>
                  <a:pt x="5040682" y="164529"/>
                  <a:pt x="5040682" y="167394"/>
                  <a:pt x="5038226" y="170669"/>
                </a:cubicBezTo>
                <a:cubicBezTo>
                  <a:pt x="5038226" y="171487"/>
                  <a:pt x="5037817" y="172306"/>
                  <a:pt x="5036998" y="173124"/>
                </a:cubicBezTo>
                <a:cubicBezTo>
                  <a:pt x="5035361" y="178035"/>
                  <a:pt x="5034543" y="181310"/>
                  <a:pt x="5034543" y="182947"/>
                </a:cubicBezTo>
                <a:cubicBezTo>
                  <a:pt x="5032906" y="200955"/>
                  <a:pt x="5032087" y="213643"/>
                  <a:pt x="5032087" y="221010"/>
                </a:cubicBezTo>
                <a:cubicBezTo>
                  <a:pt x="5038636" y="218554"/>
                  <a:pt x="5047640" y="214052"/>
                  <a:pt x="5059099" y="207504"/>
                </a:cubicBezTo>
                <a:cubicBezTo>
                  <a:pt x="5064829" y="203410"/>
                  <a:pt x="5068922" y="200955"/>
                  <a:pt x="5071378" y="200136"/>
                </a:cubicBezTo>
                <a:cubicBezTo>
                  <a:pt x="5073015" y="198499"/>
                  <a:pt x="5074243" y="198090"/>
                  <a:pt x="5075061" y="198909"/>
                </a:cubicBezTo>
                <a:cubicBezTo>
                  <a:pt x="5075061" y="199727"/>
                  <a:pt x="5074652" y="201364"/>
                  <a:pt x="5073833" y="203820"/>
                </a:cubicBezTo>
                <a:cubicBezTo>
                  <a:pt x="5071378" y="207913"/>
                  <a:pt x="5064011" y="216917"/>
                  <a:pt x="5051732" y="230832"/>
                </a:cubicBezTo>
                <a:cubicBezTo>
                  <a:pt x="5041910" y="242292"/>
                  <a:pt x="5034952" y="250068"/>
                  <a:pt x="5030859" y="254161"/>
                </a:cubicBezTo>
                <a:cubicBezTo>
                  <a:pt x="5027585" y="258254"/>
                  <a:pt x="5024720" y="263165"/>
                  <a:pt x="5022264" y="268895"/>
                </a:cubicBezTo>
                <a:cubicBezTo>
                  <a:pt x="5018172" y="276262"/>
                  <a:pt x="5013670" y="278717"/>
                  <a:pt x="5008758" y="276262"/>
                </a:cubicBezTo>
                <a:cubicBezTo>
                  <a:pt x="5000573" y="271351"/>
                  <a:pt x="4994434" y="262756"/>
                  <a:pt x="4990341" y="250477"/>
                </a:cubicBezTo>
                <a:cubicBezTo>
                  <a:pt x="4989522" y="245566"/>
                  <a:pt x="4991159" y="241883"/>
                  <a:pt x="4995252" y="239427"/>
                </a:cubicBezTo>
                <a:cubicBezTo>
                  <a:pt x="4998526" y="236971"/>
                  <a:pt x="5000163" y="232879"/>
                  <a:pt x="5000163" y="227149"/>
                </a:cubicBezTo>
                <a:cubicBezTo>
                  <a:pt x="5002619" y="209959"/>
                  <a:pt x="5003847" y="193997"/>
                  <a:pt x="5003847" y="179263"/>
                </a:cubicBezTo>
                <a:cubicBezTo>
                  <a:pt x="4982565" y="199727"/>
                  <a:pt x="4956371" y="215280"/>
                  <a:pt x="4925266" y="225921"/>
                </a:cubicBezTo>
                <a:cubicBezTo>
                  <a:pt x="4921992" y="226739"/>
                  <a:pt x="4919945" y="226739"/>
                  <a:pt x="4919127" y="225921"/>
                </a:cubicBezTo>
                <a:cubicBezTo>
                  <a:pt x="4919127" y="225102"/>
                  <a:pt x="4920354" y="223465"/>
                  <a:pt x="4922810" y="221010"/>
                </a:cubicBezTo>
                <a:cubicBezTo>
                  <a:pt x="4975198" y="181719"/>
                  <a:pt x="5007940" y="138335"/>
                  <a:pt x="5021037" y="90860"/>
                </a:cubicBezTo>
                <a:cubicBezTo>
                  <a:pt x="5016944" y="91678"/>
                  <a:pt x="5012851" y="92087"/>
                  <a:pt x="5008758" y="92087"/>
                </a:cubicBezTo>
                <a:cubicBezTo>
                  <a:pt x="5003028" y="93725"/>
                  <a:pt x="4996071" y="92906"/>
                  <a:pt x="4987885" y="89632"/>
                </a:cubicBezTo>
                <a:cubicBezTo>
                  <a:pt x="4986248" y="105185"/>
                  <a:pt x="4981746" y="117463"/>
                  <a:pt x="4974379" y="126467"/>
                </a:cubicBezTo>
                <a:cubicBezTo>
                  <a:pt x="4970286" y="130559"/>
                  <a:pt x="4965784" y="131378"/>
                  <a:pt x="4960873" y="128922"/>
                </a:cubicBezTo>
                <a:cubicBezTo>
                  <a:pt x="4954324" y="126467"/>
                  <a:pt x="4950232" y="120737"/>
                  <a:pt x="4948595" y="111733"/>
                </a:cubicBezTo>
                <a:cubicBezTo>
                  <a:pt x="4947776" y="101910"/>
                  <a:pt x="4950232" y="94133"/>
                  <a:pt x="4955962" y="88404"/>
                </a:cubicBezTo>
                <a:cubicBezTo>
                  <a:pt x="4965784" y="78581"/>
                  <a:pt x="4972742" y="67121"/>
                  <a:pt x="4976835" y="54025"/>
                </a:cubicBezTo>
                <a:cubicBezTo>
                  <a:pt x="4978472" y="51569"/>
                  <a:pt x="4980109" y="51569"/>
                  <a:pt x="4981746" y="54025"/>
                </a:cubicBezTo>
                <a:cubicBezTo>
                  <a:pt x="4984202" y="61391"/>
                  <a:pt x="4985839" y="67940"/>
                  <a:pt x="4986657" y="73670"/>
                </a:cubicBezTo>
                <a:cubicBezTo>
                  <a:pt x="4992387" y="72851"/>
                  <a:pt x="5002619" y="71214"/>
                  <a:pt x="5017353" y="68759"/>
                </a:cubicBezTo>
                <a:cubicBezTo>
                  <a:pt x="5022264" y="67940"/>
                  <a:pt x="5025948" y="67531"/>
                  <a:pt x="5028404" y="67531"/>
                </a:cubicBezTo>
                <a:cubicBezTo>
                  <a:pt x="5029222" y="65894"/>
                  <a:pt x="5030041" y="63029"/>
                  <a:pt x="5030859" y="58935"/>
                </a:cubicBezTo>
                <a:cubicBezTo>
                  <a:pt x="5031678" y="55661"/>
                  <a:pt x="5032087" y="53206"/>
                  <a:pt x="5032087" y="51569"/>
                </a:cubicBezTo>
                <a:cubicBezTo>
                  <a:pt x="5034543" y="35198"/>
                  <a:pt x="5032906" y="21282"/>
                  <a:pt x="5027176" y="9822"/>
                </a:cubicBezTo>
                <a:cubicBezTo>
                  <a:pt x="5026357" y="6548"/>
                  <a:pt x="5027994" y="4502"/>
                  <a:pt x="5032087" y="3683"/>
                </a:cubicBezTo>
                <a:close/>
                <a:moveTo>
                  <a:pt x="3448425" y="2148"/>
                </a:moveTo>
                <a:cubicBezTo>
                  <a:pt x="3450881" y="2353"/>
                  <a:pt x="3453132" y="3274"/>
                  <a:pt x="3455178" y="4912"/>
                </a:cubicBezTo>
                <a:cubicBezTo>
                  <a:pt x="3463364" y="10641"/>
                  <a:pt x="3469503" y="16780"/>
                  <a:pt x="3473596" y="23329"/>
                </a:cubicBezTo>
                <a:cubicBezTo>
                  <a:pt x="3476051" y="28240"/>
                  <a:pt x="3475642" y="32333"/>
                  <a:pt x="3472368" y="35607"/>
                </a:cubicBezTo>
                <a:cubicBezTo>
                  <a:pt x="3466638" y="39700"/>
                  <a:pt x="3461727" y="45430"/>
                  <a:pt x="3457634" y="52797"/>
                </a:cubicBezTo>
                <a:cubicBezTo>
                  <a:pt x="3461727" y="55252"/>
                  <a:pt x="3464182" y="58526"/>
                  <a:pt x="3465001" y="62619"/>
                </a:cubicBezTo>
                <a:cubicBezTo>
                  <a:pt x="3465820" y="67531"/>
                  <a:pt x="3463773" y="70396"/>
                  <a:pt x="3458862" y="71214"/>
                </a:cubicBezTo>
                <a:cubicBezTo>
                  <a:pt x="3457225" y="71214"/>
                  <a:pt x="3453950" y="71624"/>
                  <a:pt x="3449039" y="72442"/>
                </a:cubicBezTo>
                <a:cubicBezTo>
                  <a:pt x="3421208" y="75716"/>
                  <a:pt x="3399926" y="77763"/>
                  <a:pt x="3385192" y="78581"/>
                </a:cubicBezTo>
                <a:lnTo>
                  <a:pt x="3385192" y="84720"/>
                </a:lnTo>
                <a:cubicBezTo>
                  <a:pt x="3384373" y="93725"/>
                  <a:pt x="3387648" y="98226"/>
                  <a:pt x="3395015" y="98226"/>
                </a:cubicBezTo>
                <a:cubicBezTo>
                  <a:pt x="3417116" y="97408"/>
                  <a:pt x="3434714" y="95771"/>
                  <a:pt x="3447811" y="93315"/>
                </a:cubicBezTo>
                <a:cubicBezTo>
                  <a:pt x="3457634" y="92497"/>
                  <a:pt x="3465001" y="87176"/>
                  <a:pt x="3469912" y="77353"/>
                </a:cubicBezTo>
                <a:cubicBezTo>
                  <a:pt x="3470731" y="74898"/>
                  <a:pt x="3471959" y="70396"/>
                  <a:pt x="3473596" y="63847"/>
                </a:cubicBezTo>
                <a:cubicBezTo>
                  <a:pt x="3474414" y="58118"/>
                  <a:pt x="3475642" y="54025"/>
                  <a:pt x="3477279" y="51569"/>
                </a:cubicBezTo>
                <a:cubicBezTo>
                  <a:pt x="3478098" y="48294"/>
                  <a:pt x="3478916" y="46657"/>
                  <a:pt x="3479735" y="46657"/>
                </a:cubicBezTo>
                <a:cubicBezTo>
                  <a:pt x="3479735" y="46657"/>
                  <a:pt x="3480554" y="48294"/>
                  <a:pt x="3482191" y="51569"/>
                </a:cubicBezTo>
                <a:cubicBezTo>
                  <a:pt x="3487102" y="63847"/>
                  <a:pt x="3492423" y="74079"/>
                  <a:pt x="3498152" y="82265"/>
                </a:cubicBezTo>
                <a:cubicBezTo>
                  <a:pt x="3503064" y="87176"/>
                  <a:pt x="3505110" y="92087"/>
                  <a:pt x="3504292" y="96998"/>
                </a:cubicBezTo>
                <a:cubicBezTo>
                  <a:pt x="3501836" y="104366"/>
                  <a:pt x="3498971" y="109277"/>
                  <a:pt x="3495697" y="111733"/>
                </a:cubicBezTo>
                <a:cubicBezTo>
                  <a:pt x="3486693" y="116644"/>
                  <a:pt x="3474824" y="120737"/>
                  <a:pt x="3460090" y="124011"/>
                </a:cubicBezTo>
                <a:cubicBezTo>
                  <a:pt x="3457634" y="124830"/>
                  <a:pt x="3454769" y="125238"/>
                  <a:pt x="3451495" y="125238"/>
                </a:cubicBezTo>
                <a:cubicBezTo>
                  <a:pt x="3452313" y="126057"/>
                  <a:pt x="3453132" y="126876"/>
                  <a:pt x="3453950" y="127695"/>
                </a:cubicBezTo>
                <a:cubicBezTo>
                  <a:pt x="3454769" y="127695"/>
                  <a:pt x="3455997" y="128922"/>
                  <a:pt x="3457634" y="131378"/>
                </a:cubicBezTo>
                <a:cubicBezTo>
                  <a:pt x="3458453" y="132196"/>
                  <a:pt x="3458862" y="134652"/>
                  <a:pt x="3458862" y="138745"/>
                </a:cubicBezTo>
                <a:cubicBezTo>
                  <a:pt x="3462955" y="137926"/>
                  <a:pt x="3469503" y="137108"/>
                  <a:pt x="3478507" y="136289"/>
                </a:cubicBezTo>
                <a:cubicBezTo>
                  <a:pt x="3491604" y="133834"/>
                  <a:pt x="3500608" y="132196"/>
                  <a:pt x="3505519" y="131378"/>
                </a:cubicBezTo>
                <a:cubicBezTo>
                  <a:pt x="3514524" y="129741"/>
                  <a:pt x="3521072" y="130150"/>
                  <a:pt x="3525165" y="132606"/>
                </a:cubicBezTo>
                <a:cubicBezTo>
                  <a:pt x="3532532" y="136698"/>
                  <a:pt x="3538671" y="143247"/>
                  <a:pt x="3543582" y="152251"/>
                </a:cubicBezTo>
                <a:cubicBezTo>
                  <a:pt x="3546038" y="156344"/>
                  <a:pt x="3546447" y="159618"/>
                  <a:pt x="3544810" y="162074"/>
                </a:cubicBezTo>
                <a:cubicBezTo>
                  <a:pt x="3543173" y="164529"/>
                  <a:pt x="3540308" y="165348"/>
                  <a:pt x="3536215" y="164529"/>
                </a:cubicBezTo>
                <a:cubicBezTo>
                  <a:pt x="3512477" y="163711"/>
                  <a:pt x="3485874" y="163302"/>
                  <a:pt x="3456406" y="163302"/>
                </a:cubicBezTo>
                <a:cubicBezTo>
                  <a:pt x="3455588" y="172306"/>
                  <a:pt x="3455178" y="180082"/>
                  <a:pt x="3455178" y="186630"/>
                </a:cubicBezTo>
                <a:cubicBezTo>
                  <a:pt x="3455178" y="209550"/>
                  <a:pt x="3455178" y="226330"/>
                  <a:pt x="3455178" y="236971"/>
                </a:cubicBezTo>
                <a:cubicBezTo>
                  <a:pt x="3450267" y="263983"/>
                  <a:pt x="3439216" y="279127"/>
                  <a:pt x="3422027" y="282401"/>
                </a:cubicBezTo>
                <a:cubicBezTo>
                  <a:pt x="3416297" y="282401"/>
                  <a:pt x="3411795" y="278717"/>
                  <a:pt x="3408521" y="271351"/>
                </a:cubicBezTo>
                <a:cubicBezTo>
                  <a:pt x="3404428" y="256617"/>
                  <a:pt x="3394605" y="245157"/>
                  <a:pt x="3379053" y="236971"/>
                </a:cubicBezTo>
                <a:cubicBezTo>
                  <a:pt x="3376597" y="235334"/>
                  <a:pt x="3375369" y="234106"/>
                  <a:pt x="3375369" y="233288"/>
                </a:cubicBezTo>
                <a:cubicBezTo>
                  <a:pt x="3376188" y="231651"/>
                  <a:pt x="3378234" y="231241"/>
                  <a:pt x="3381508" y="232060"/>
                </a:cubicBezTo>
                <a:cubicBezTo>
                  <a:pt x="3385601" y="232060"/>
                  <a:pt x="3391331" y="232469"/>
                  <a:pt x="3398698" y="233288"/>
                </a:cubicBezTo>
                <a:cubicBezTo>
                  <a:pt x="3405246" y="234106"/>
                  <a:pt x="3410567" y="234925"/>
                  <a:pt x="3414660" y="235744"/>
                </a:cubicBezTo>
                <a:cubicBezTo>
                  <a:pt x="3417934" y="236562"/>
                  <a:pt x="3419980" y="234925"/>
                  <a:pt x="3420799" y="230832"/>
                </a:cubicBezTo>
                <a:cubicBezTo>
                  <a:pt x="3420799" y="208731"/>
                  <a:pt x="3420799" y="187040"/>
                  <a:pt x="3420799" y="165757"/>
                </a:cubicBezTo>
                <a:cubicBezTo>
                  <a:pt x="3396242" y="166575"/>
                  <a:pt x="3362272" y="170669"/>
                  <a:pt x="3318889" y="178035"/>
                </a:cubicBezTo>
                <a:cubicBezTo>
                  <a:pt x="3312341" y="179672"/>
                  <a:pt x="3307838" y="179263"/>
                  <a:pt x="3305383" y="176808"/>
                </a:cubicBezTo>
                <a:cubicBezTo>
                  <a:pt x="3304564" y="175989"/>
                  <a:pt x="3302927" y="174352"/>
                  <a:pt x="3300471" y="171896"/>
                </a:cubicBezTo>
                <a:cubicBezTo>
                  <a:pt x="3293923" y="166166"/>
                  <a:pt x="3289421" y="161255"/>
                  <a:pt x="3286965" y="157162"/>
                </a:cubicBezTo>
                <a:cubicBezTo>
                  <a:pt x="3285328" y="153070"/>
                  <a:pt x="3286556" y="150614"/>
                  <a:pt x="3290649" y="149795"/>
                </a:cubicBezTo>
                <a:cubicBezTo>
                  <a:pt x="3308657" y="149795"/>
                  <a:pt x="3326256" y="148976"/>
                  <a:pt x="3343446" y="147339"/>
                </a:cubicBezTo>
                <a:cubicBezTo>
                  <a:pt x="3345083" y="147339"/>
                  <a:pt x="3347129" y="147339"/>
                  <a:pt x="3349585" y="147339"/>
                </a:cubicBezTo>
                <a:cubicBezTo>
                  <a:pt x="3370867" y="144884"/>
                  <a:pt x="3394196" y="142838"/>
                  <a:pt x="3419571" y="141201"/>
                </a:cubicBezTo>
                <a:cubicBezTo>
                  <a:pt x="3418753" y="136289"/>
                  <a:pt x="3417116" y="131787"/>
                  <a:pt x="3414660" y="127695"/>
                </a:cubicBezTo>
                <a:lnTo>
                  <a:pt x="3409749" y="127695"/>
                </a:lnTo>
                <a:cubicBezTo>
                  <a:pt x="3390103" y="127695"/>
                  <a:pt x="3376597" y="124830"/>
                  <a:pt x="3369230" y="119099"/>
                </a:cubicBezTo>
                <a:cubicBezTo>
                  <a:pt x="3358589" y="110914"/>
                  <a:pt x="3353678" y="92087"/>
                  <a:pt x="3354496" y="62619"/>
                </a:cubicBezTo>
                <a:cubicBezTo>
                  <a:pt x="3353678" y="40518"/>
                  <a:pt x="3352450" y="26194"/>
                  <a:pt x="3350813" y="19646"/>
                </a:cubicBezTo>
                <a:cubicBezTo>
                  <a:pt x="3349994" y="15553"/>
                  <a:pt x="3352450" y="13096"/>
                  <a:pt x="3358180" y="12279"/>
                </a:cubicBezTo>
                <a:cubicBezTo>
                  <a:pt x="3359817" y="12279"/>
                  <a:pt x="3361863" y="12687"/>
                  <a:pt x="3364319" y="13506"/>
                </a:cubicBezTo>
                <a:cubicBezTo>
                  <a:pt x="3367593" y="14325"/>
                  <a:pt x="3369639" y="15143"/>
                  <a:pt x="3370458" y="15962"/>
                </a:cubicBezTo>
                <a:cubicBezTo>
                  <a:pt x="3389285" y="14325"/>
                  <a:pt x="3404837" y="12279"/>
                  <a:pt x="3417116" y="9822"/>
                </a:cubicBezTo>
                <a:cubicBezTo>
                  <a:pt x="3426120" y="8186"/>
                  <a:pt x="3433896" y="6139"/>
                  <a:pt x="3440444" y="3683"/>
                </a:cubicBezTo>
                <a:cubicBezTo>
                  <a:pt x="3443309" y="2456"/>
                  <a:pt x="3445970" y="1944"/>
                  <a:pt x="3448425" y="2148"/>
                </a:cubicBezTo>
                <a:close/>
                <a:moveTo>
                  <a:pt x="8642359" y="0"/>
                </a:moveTo>
                <a:cubicBezTo>
                  <a:pt x="8654637" y="2456"/>
                  <a:pt x="8666916" y="9413"/>
                  <a:pt x="8679194" y="20873"/>
                </a:cubicBezTo>
                <a:cubicBezTo>
                  <a:pt x="8686561" y="27421"/>
                  <a:pt x="8688198" y="33970"/>
                  <a:pt x="8684105" y="40518"/>
                </a:cubicBezTo>
                <a:cubicBezTo>
                  <a:pt x="8681650" y="43793"/>
                  <a:pt x="8679194" y="49932"/>
                  <a:pt x="8676738" y="58935"/>
                </a:cubicBezTo>
                <a:cubicBezTo>
                  <a:pt x="8681650" y="57299"/>
                  <a:pt x="8686152" y="56071"/>
                  <a:pt x="8690244" y="55252"/>
                </a:cubicBezTo>
                <a:cubicBezTo>
                  <a:pt x="8702523" y="52797"/>
                  <a:pt x="8711936" y="53615"/>
                  <a:pt x="8718485" y="57708"/>
                </a:cubicBezTo>
                <a:cubicBezTo>
                  <a:pt x="8724214" y="60164"/>
                  <a:pt x="8729535" y="64665"/>
                  <a:pt x="8734446" y="71214"/>
                </a:cubicBezTo>
                <a:cubicBezTo>
                  <a:pt x="8736902" y="77763"/>
                  <a:pt x="8734446" y="81855"/>
                  <a:pt x="8727079" y="83492"/>
                </a:cubicBezTo>
                <a:cubicBezTo>
                  <a:pt x="8709890" y="86766"/>
                  <a:pt x="8691063" y="90450"/>
                  <a:pt x="8670599" y="94543"/>
                </a:cubicBezTo>
                <a:cubicBezTo>
                  <a:pt x="8670599" y="95362"/>
                  <a:pt x="8670190" y="96998"/>
                  <a:pt x="8669371" y="99454"/>
                </a:cubicBezTo>
                <a:cubicBezTo>
                  <a:pt x="8667734" y="105185"/>
                  <a:pt x="8666506" y="109686"/>
                  <a:pt x="8665688" y="112960"/>
                </a:cubicBezTo>
                <a:cubicBezTo>
                  <a:pt x="8678785" y="112142"/>
                  <a:pt x="8691472" y="110504"/>
                  <a:pt x="8703751" y="108049"/>
                </a:cubicBezTo>
                <a:cubicBezTo>
                  <a:pt x="8712755" y="106412"/>
                  <a:pt x="8721759" y="104366"/>
                  <a:pt x="8730763" y="101910"/>
                </a:cubicBezTo>
                <a:cubicBezTo>
                  <a:pt x="8736493" y="99454"/>
                  <a:pt x="8743860" y="99863"/>
                  <a:pt x="8752864" y="103137"/>
                </a:cubicBezTo>
                <a:cubicBezTo>
                  <a:pt x="8766779" y="108049"/>
                  <a:pt x="8776193" y="115416"/>
                  <a:pt x="8781104" y="125238"/>
                </a:cubicBezTo>
                <a:cubicBezTo>
                  <a:pt x="8781923" y="133424"/>
                  <a:pt x="8779467" y="137108"/>
                  <a:pt x="8773737" y="136289"/>
                </a:cubicBezTo>
                <a:cubicBezTo>
                  <a:pt x="8729535" y="134652"/>
                  <a:pt x="8691882" y="135880"/>
                  <a:pt x="8660776" y="139973"/>
                </a:cubicBezTo>
                <a:cubicBezTo>
                  <a:pt x="8659958" y="142429"/>
                  <a:pt x="8659139" y="146112"/>
                  <a:pt x="8658321" y="151023"/>
                </a:cubicBezTo>
                <a:cubicBezTo>
                  <a:pt x="8656684" y="155934"/>
                  <a:pt x="8655456" y="159618"/>
                  <a:pt x="8654637" y="162074"/>
                </a:cubicBezTo>
                <a:cubicBezTo>
                  <a:pt x="8655456" y="162074"/>
                  <a:pt x="8657093" y="161664"/>
                  <a:pt x="8659549" y="160846"/>
                </a:cubicBezTo>
                <a:cubicBezTo>
                  <a:pt x="8664460" y="159209"/>
                  <a:pt x="8671008" y="157572"/>
                  <a:pt x="8679194" y="155934"/>
                </a:cubicBezTo>
                <a:cubicBezTo>
                  <a:pt x="8680012" y="155934"/>
                  <a:pt x="8681240" y="155525"/>
                  <a:pt x="8682877" y="154707"/>
                </a:cubicBezTo>
                <a:cubicBezTo>
                  <a:pt x="8691063" y="152251"/>
                  <a:pt x="8695565" y="150614"/>
                  <a:pt x="8696384" y="149795"/>
                </a:cubicBezTo>
                <a:cubicBezTo>
                  <a:pt x="8702113" y="147339"/>
                  <a:pt x="8707434" y="147749"/>
                  <a:pt x="8712345" y="151023"/>
                </a:cubicBezTo>
                <a:cubicBezTo>
                  <a:pt x="8723805" y="155934"/>
                  <a:pt x="8732809" y="163711"/>
                  <a:pt x="8739358" y="174352"/>
                </a:cubicBezTo>
                <a:cubicBezTo>
                  <a:pt x="8742632" y="181719"/>
                  <a:pt x="8741404" y="186630"/>
                  <a:pt x="8735674" y="189086"/>
                </a:cubicBezTo>
                <a:cubicBezTo>
                  <a:pt x="8732400" y="189905"/>
                  <a:pt x="8728716" y="191542"/>
                  <a:pt x="8724624" y="193997"/>
                </a:cubicBezTo>
                <a:cubicBezTo>
                  <a:pt x="8722168" y="194816"/>
                  <a:pt x="8720122" y="195634"/>
                  <a:pt x="8718485" y="196453"/>
                </a:cubicBezTo>
                <a:cubicBezTo>
                  <a:pt x="8706206" y="203820"/>
                  <a:pt x="8691472" y="212824"/>
                  <a:pt x="8674283" y="223465"/>
                </a:cubicBezTo>
                <a:cubicBezTo>
                  <a:pt x="8675101" y="224283"/>
                  <a:pt x="8676738" y="225102"/>
                  <a:pt x="8679194" y="225921"/>
                </a:cubicBezTo>
                <a:cubicBezTo>
                  <a:pt x="8682468" y="227558"/>
                  <a:pt x="8684515" y="228786"/>
                  <a:pt x="8685333" y="229604"/>
                </a:cubicBezTo>
                <a:cubicBezTo>
                  <a:pt x="8693519" y="232879"/>
                  <a:pt x="8698430" y="239427"/>
                  <a:pt x="8700067" y="249250"/>
                </a:cubicBezTo>
                <a:cubicBezTo>
                  <a:pt x="8700886" y="264802"/>
                  <a:pt x="8697611" y="275034"/>
                  <a:pt x="8690244" y="279946"/>
                </a:cubicBezTo>
                <a:cubicBezTo>
                  <a:pt x="8684515" y="281583"/>
                  <a:pt x="8677966" y="279127"/>
                  <a:pt x="8670599" y="272578"/>
                </a:cubicBezTo>
                <a:cubicBezTo>
                  <a:pt x="8652591" y="255389"/>
                  <a:pt x="8634992" y="235744"/>
                  <a:pt x="8617802" y="213643"/>
                </a:cubicBezTo>
                <a:cubicBezTo>
                  <a:pt x="8616165" y="211187"/>
                  <a:pt x="8615756" y="209550"/>
                  <a:pt x="8616574" y="208731"/>
                </a:cubicBezTo>
                <a:cubicBezTo>
                  <a:pt x="8617393" y="207094"/>
                  <a:pt x="8619439" y="206685"/>
                  <a:pt x="8622714" y="207504"/>
                </a:cubicBezTo>
                <a:cubicBezTo>
                  <a:pt x="8636629" y="210778"/>
                  <a:pt x="8649317" y="214461"/>
                  <a:pt x="8660776" y="218554"/>
                </a:cubicBezTo>
                <a:cubicBezTo>
                  <a:pt x="8670599" y="203820"/>
                  <a:pt x="8678785" y="190723"/>
                  <a:pt x="8685333" y="179263"/>
                </a:cubicBezTo>
                <a:cubicBezTo>
                  <a:pt x="8668143" y="184175"/>
                  <a:pt x="8653819" y="190723"/>
                  <a:pt x="8642359" y="198909"/>
                </a:cubicBezTo>
                <a:cubicBezTo>
                  <a:pt x="8637448" y="203001"/>
                  <a:pt x="8632536" y="203001"/>
                  <a:pt x="8627625" y="198909"/>
                </a:cubicBezTo>
                <a:cubicBezTo>
                  <a:pt x="8625169" y="197271"/>
                  <a:pt x="8619849" y="191132"/>
                  <a:pt x="8611663" y="180491"/>
                </a:cubicBezTo>
                <a:cubicBezTo>
                  <a:pt x="8610845" y="178854"/>
                  <a:pt x="8610435" y="178035"/>
                  <a:pt x="8610435" y="178035"/>
                </a:cubicBezTo>
                <a:cubicBezTo>
                  <a:pt x="8607980" y="173124"/>
                  <a:pt x="8608389" y="169031"/>
                  <a:pt x="8611663" y="165757"/>
                </a:cubicBezTo>
                <a:cubicBezTo>
                  <a:pt x="8615756" y="161664"/>
                  <a:pt x="8619439" y="154707"/>
                  <a:pt x="8622714" y="144884"/>
                </a:cubicBezTo>
                <a:cubicBezTo>
                  <a:pt x="8602250" y="147339"/>
                  <a:pt x="8583014" y="151023"/>
                  <a:pt x="8565006" y="155934"/>
                </a:cubicBezTo>
                <a:cubicBezTo>
                  <a:pt x="8559276" y="157572"/>
                  <a:pt x="8555183" y="157572"/>
                  <a:pt x="8552727" y="155934"/>
                </a:cubicBezTo>
                <a:cubicBezTo>
                  <a:pt x="8545360" y="149386"/>
                  <a:pt x="8537993" y="142429"/>
                  <a:pt x="8530626" y="135061"/>
                </a:cubicBezTo>
                <a:cubicBezTo>
                  <a:pt x="8528171" y="130150"/>
                  <a:pt x="8528989" y="127695"/>
                  <a:pt x="8533082" y="127695"/>
                </a:cubicBezTo>
                <a:cubicBezTo>
                  <a:pt x="8542905" y="128513"/>
                  <a:pt x="8554774" y="128104"/>
                  <a:pt x="8568689" y="126467"/>
                </a:cubicBezTo>
                <a:cubicBezTo>
                  <a:pt x="8589153" y="123192"/>
                  <a:pt x="8609617" y="120327"/>
                  <a:pt x="8630081" y="117871"/>
                </a:cubicBezTo>
                <a:cubicBezTo>
                  <a:pt x="8631718" y="111323"/>
                  <a:pt x="8632946" y="105185"/>
                  <a:pt x="8633764" y="99454"/>
                </a:cubicBezTo>
                <a:cubicBezTo>
                  <a:pt x="8631308" y="99454"/>
                  <a:pt x="8628444" y="99863"/>
                  <a:pt x="8625169" y="100682"/>
                </a:cubicBezTo>
                <a:cubicBezTo>
                  <a:pt x="8621895" y="100682"/>
                  <a:pt x="8619849" y="100682"/>
                  <a:pt x="8619030" y="100682"/>
                </a:cubicBezTo>
                <a:cubicBezTo>
                  <a:pt x="8610845" y="100682"/>
                  <a:pt x="8604705" y="98636"/>
                  <a:pt x="8600613" y="94543"/>
                </a:cubicBezTo>
                <a:cubicBezTo>
                  <a:pt x="8598976" y="92906"/>
                  <a:pt x="8596520" y="90860"/>
                  <a:pt x="8593246" y="88404"/>
                </a:cubicBezTo>
                <a:cubicBezTo>
                  <a:pt x="8589971" y="85129"/>
                  <a:pt x="8586288" y="81855"/>
                  <a:pt x="8582195" y="78581"/>
                </a:cubicBezTo>
                <a:cubicBezTo>
                  <a:pt x="8579740" y="75307"/>
                  <a:pt x="8580558" y="73260"/>
                  <a:pt x="8584651" y="72442"/>
                </a:cubicBezTo>
                <a:cubicBezTo>
                  <a:pt x="8601022" y="70805"/>
                  <a:pt x="8618621" y="68759"/>
                  <a:pt x="8637448" y="66303"/>
                </a:cubicBezTo>
                <a:cubicBezTo>
                  <a:pt x="8639085" y="58118"/>
                  <a:pt x="8639903" y="49113"/>
                  <a:pt x="8639903" y="39290"/>
                </a:cubicBezTo>
                <a:cubicBezTo>
                  <a:pt x="8642359" y="27013"/>
                  <a:pt x="8639903" y="17189"/>
                  <a:pt x="8632536" y="9822"/>
                </a:cubicBezTo>
                <a:cubicBezTo>
                  <a:pt x="8630081" y="3274"/>
                  <a:pt x="8633355" y="0"/>
                  <a:pt x="8642359" y="0"/>
                </a:cubicBezTo>
                <a:close/>
              </a:path>
            </a:pathLst>
          </a:custGeom>
          <a:gradFill flip="none" rotWithShape="1">
            <a:gsLst>
              <a:gs pos="0">
                <a:schemeClr val="accent4">
                  <a:lumMod val="5000"/>
                  <a:lumOff val="95000"/>
                </a:schemeClr>
              </a:gs>
              <a:gs pos="100000">
                <a:schemeClr val="accent4">
                  <a:lumMod val="30000"/>
                  <a:lumOff val="70000"/>
                </a:schemeClr>
              </a:gs>
            </a:gsLst>
            <a:path path="circle">
              <a:fillToRect l="100000" t="100000"/>
            </a:path>
            <a:tileRect r="-100000" b="-100000"/>
          </a:gra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just">
              <a:lnSpc>
                <a:spcPct val="130000"/>
              </a:lnSpc>
              <a:defRPr sz="2600">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defRPr>
            </a:lvl1pPr>
          </a:lstStyle>
          <a:p>
            <a:endParaRPr lang="zh-CN" altLang="en-US" dirty="0">
              <a:sym typeface="方正粗楷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rotWithShape="1">
          <a:blip r:embed="rId7">
            <a:extLst>
              <a:ext uri="{28A0092B-C50C-407E-A947-70E740481C1C}">
                <a14:useLocalDpi xmlns:a14="http://schemas.microsoft.com/office/drawing/2010/main" val="0"/>
              </a:ext>
            </a:extLst>
          </a:blip>
          <a:srcRect b="17411"/>
          <a:stretch>
            <a:fillRect/>
          </a:stretch>
        </p:blipFill>
        <p:spPr>
          <a:xfrm>
            <a:off x="883" y="562712"/>
            <a:ext cx="12192000" cy="6295288"/>
          </a:xfrm>
          <a:prstGeom prst="rect">
            <a:avLst/>
          </a:prstGeom>
        </p:spPr>
      </p:pic>
      <p:sp>
        <p:nvSpPr>
          <p:cNvPr id="5" name="矩形 4"/>
          <p:cNvSpPr/>
          <p:nvPr>
            <p:custDataLst>
              <p:tags r:id="rId3"/>
            </p:custDataLst>
          </p:nvPr>
        </p:nvSpPr>
        <p:spPr>
          <a:xfrm>
            <a:off x="0" y="522371"/>
            <a:ext cx="12192000" cy="3806708"/>
          </a:xfrm>
          <a:prstGeom prst="rect">
            <a:avLst/>
          </a:prstGeom>
          <a:gradFill>
            <a:gsLst>
              <a:gs pos="50000">
                <a:schemeClr val="bg1">
                  <a:alpha val="95000"/>
                </a:schemeClr>
              </a:gs>
              <a:gs pos="0">
                <a:srgbClr val="FFFDFD"/>
              </a:gs>
              <a:gs pos="97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文本框 10"/>
          <p:cNvSpPr txBox="1"/>
          <p:nvPr>
            <p:custDataLst>
              <p:tags r:id="rId4"/>
            </p:custDataLst>
          </p:nvPr>
        </p:nvSpPr>
        <p:spPr>
          <a:xfrm>
            <a:off x="1233805" y="1801495"/>
            <a:ext cx="9724390" cy="1322070"/>
          </a:xfrm>
          <a:prstGeom prst="rect">
            <a:avLst/>
          </a:prstGeom>
          <a:noFill/>
        </p:spPr>
        <p:txBody>
          <a:bodyPr wrap="square">
            <a:noAutofit/>
          </a:bodyPr>
          <a:lstStyle/>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400" dirty="0">
                <a:solidFill>
                  <a:schemeClr val="tx1">
                    <a:lumMod val="85000"/>
                    <a:lumOff val="15000"/>
                  </a:schemeClr>
                </a:solidFill>
                <a:latin typeface="微软雅黑" panose="020B0503020204020204" charset="-122"/>
                <a:ea typeface="微软雅黑" panose="020B0503020204020204" charset="-122"/>
              </a:rPr>
              <a:t>全过程人民民主是真真切切落实到国家政治生活和社会生活各方面、为全体人民真真切切感知和认同的民主体系，是最真实的民主</a:t>
            </a:r>
            <a:r>
              <a:rPr lang="zh-CN" altLang="en-US" sz="2600" dirty="0">
                <a:solidFill>
                  <a:schemeClr val="tx1">
                    <a:lumMod val="85000"/>
                    <a:lumOff val="15000"/>
                  </a:schemeClr>
                </a:solidFill>
                <a:latin typeface="微软雅黑" panose="020B0503020204020204" charset="-122"/>
                <a:ea typeface="微软雅黑" panose="020B0503020204020204" charset="-122"/>
              </a:rPr>
              <a:t>。</a:t>
            </a:r>
          </a:p>
        </p:txBody>
      </p:sp>
      <p:sp>
        <p:nvSpPr>
          <p:cNvPr id="10" name="文本框 9"/>
          <p:cNvSpPr txBox="1"/>
          <p:nvPr/>
        </p:nvSpPr>
        <p:spPr>
          <a:xfrm>
            <a:off x="2934970" y="1031875"/>
            <a:ext cx="6096000" cy="460375"/>
          </a:xfrm>
          <a:prstGeom prst="rect">
            <a:avLst/>
          </a:prstGeom>
          <a:noFill/>
        </p:spPr>
        <p:txBody>
          <a:bodyPr wrap="square" rtlCol="0" anchor="t">
            <a:spAutoFit/>
          </a:bodyPr>
          <a:lstStyle/>
          <a:p>
            <a:pPr algn="ctr"/>
            <a:r>
              <a:rPr lang="zh-CN" altLang="en-US" sz="2400" b="1" dirty="0">
                <a:solidFill>
                  <a:schemeClr val="tx1">
                    <a:lumMod val="95000"/>
                    <a:lumOff val="5000"/>
                  </a:schemeClr>
                </a:solidFill>
                <a:latin typeface="微软雅黑" panose="020B0503020204020204" charset="-122"/>
                <a:ea typeface="微软雅黑" panose="020B0503020204020204" charset="-122"/>
                <a:sym typeface="+mn-ea"/>
              </a:rPr>
              <a:t>（二）全过程人民民主是最真实的民主</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preferRelativeResize="0"/>
          <p:nvPr/>
        </p:nvPicPr>
        <p:blipFill rotWithShape="1">
          <a:blip r:embed="rId6" cstate="print">
            <a:extLst>
              <a:ext uri="{28A0092B-C50C-407E-A947-70E740481C1C}">
                <a14:useLocalDpi xmlns:a14="http://schemas.microsoft.com/office/drawing/2010/main" val="0"/>
              </a:ext>
            </a:extLst>
          </a:blip>
          <a:srcRect t="29937" b="29938"/>
          <a:stretch>
            <a:fillRect/>
          </a:stretch>
        </p:blipFill>
        <p:spPr>
          <a:xfrm>
            <a:off x="883" y="4698000"/>
            <a:ext cx="12192000" cy="2160000"/>
          </a:xfrm>
          <a:prstGeom prst="cube">
            <a:avLst>
              <a:gd name="adj" fmla="val 0"/>
            </a:avLst>
          </a:prstGeom>
          <a:noFill/>
          <a:effectLst>
            <a:outerShdw blurRad="381000" dist="127000" dir="5400000" algn="t" rotWithShape="0">
              <a:prstClr val="black">
                <a:alpha val="15000"/>
              </a:prstClr>
            </a:outerShdw>
          </a:effectLst>
        </p:spPr>
      </p:pic>
      <p:sp>
        <p:nvSpPr>
          <p:cNvPr id="6" name="işlídê"/>
          <p:cNvSpPr/>
          <p:nvPr/>
        </p:nvSpPr>
        <p:spPr>
          <a:xfrm>
            <a:off x="721608" y="1126209"/>
            <a:ext cx="9787618" cy="4374701"/>
          </a:xfrm>
          <a:prstGeom prst="foldedCorner">
            <a:avLst>
              <a:gd name="adj"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文本框 33"/>
          <p:cNvSpPr txBox="1"/>
          <p:nvPr/>
        </p:nvSpPr>
        <p:spPr>
          <a:xfrm>
            <a:off x="631190" y="5470264"/>
            <a:ext cx="10932160" cy="1198880"/>
          </a:xfrm>
          <a:prstGeom prst="rect">
            <a:avLst/>
          </a:prstGeom>
          <a:noFill/>
        </p:spPr>
        <p:txBody>
          <a:bodyPr wrap="square">
            <a:spAutoFit/>
          </a:bodyPr>
          <a:lstStyle>
            <a:defPPr>
              <a:defRPr lang="zh-CN"/>
            </a:defPPr>
            <a:lvl1pPr algn="just" fontAlgn="auto">
              <a:lnSpc>
                <a:spcPct val="150000"/>
              </a:lnSpc>
              <a:defRPr>
                <a:solidFill>
                  <a:schemeClr val="tx1">
                    <a:lumMod val="85000"/>
                    <a:lumOff val="15000"/>
                  </a:schemeClr>
                </a:solidFill>
                <a:latin typeface="微软雅黑" panose="020B0503020204020204" charset="-122"/>
                <a:ea typeface="微软雅黑" panose="020B0503020204020204" charset="-122"/>
              </a:defRPr>
            </a:lvl1pPr>
          </a:lstStyle>
          <a:p>
            <a:pPr algn="ctr"/>
            <a:r>
              <a:rPr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微软雅黑" panose="020B0503020204020204" charset="-122"/>
                <a:sym typeface="+mn-ea"/>
              </a:rPr>
              <a:t>全过程人民民主把党的主张、国家意志、人民意愿紧密融合在一起，</a:t>
            </a:r>
          </a:p>
          <a:p>
            <a:pPr algn="ctr"/>
            <a:r>
              <a:rPr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微软雅黑" panose="020B0503020204020204" charset="-122"/>
                <a:sym typeface="+mn-ea"/>
              </a:rPr>
              <a:t>充分彰显了人民的主体地位，彰显了人民民主的真实性。</a:t>
            </a:r>
          </a:p>
        </p:txBody>
      </p:sp>
      <p:sp>
        <p:nvSpPr>
          <p:cNvPr id="14" name="文本框 13"/>
          <p:cNvSpPr txBox="1"/>
          <p:nvPr>
            <p:custDataLst>
              <p:tags r:id="rId1"/>
            </p:custDataLst>
          </p:nvPr>
        </p:nvSpPr>
        <p:spPr>
          <a:xfrm>
            <a:off x="1107730" y="1187622"/>
            <a:ext cx="5143500" cy="4246245"/>
          </a:xfrm>
          <a:prstGeom prst="rect">
            <a:avLst/>
          </a:prstGeom>
          <a:noFill/>
        </p:spPr>
        <p:txBody>
          <a:bodyPr wrap="square" rtlCol="0">
            <a:spAutoFit/>
          </a:bodyPr>
          <a:lstStyle/>
          <a:p>
            <a:pPr algn="just">
              <a:lnSpc>
                <a:spcPct val="150000"/>
              </a:lnSpc>
            </a:pPr>
            <a:r>
              <a:rPr lang="zh-CN" altLang="en-US" dirty="0">
                <a:solidFill>
                  <a:srgbClr val="00B050"/>
                </a:solidFill>
                <a:latin typeface="微软雅黑" panose="020B0503020204020204" charset="-122"/>
                <a:ea typeface="微软雅黑" panose="020B0503020204020204" charset="-122"/>
                <a:cs typeface="微软雅黑" panose="020B0503020204020204" charset="-122"/>
                <a:sym typeface="+mn-ea"/>
              </a:rPr>
              <a:t>  </a:t>
            </a:r>
            <a:r>
              <a:rPr lang="en-US" altLang="zh-CN" dirty="0">
                <a:solidFill>
                  <a:srgbClr val="00B050"/>
                </a:solidFill>
                <a:latin typeface="微软雅黑" panose="020B0503020204020204" charset="-122"/>
                <a:ea typeface="微软雅黑" panose="020B0503020204020204" charset="-122"/>
                <a:cs typeface="微软雅黑" panose="020B0503020204020204" charset="-122"/>
                <a:sym typeface="+mn-ea"/>
              </a:rPr>
              <a:t>  </a:t>
            </a: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开展党的二十大相关工作网络征求意见，是党的历史上第一次将党的全国代表大会相关工作面向全党全社会公开征求意见。活动期间，广大人民群众广泛关注和参与，</a:t>
            </a:r>
            <a:r>
              <a:rPr dirty="0">
                <a:solidFill>
                  <a:schemeClr val="tx1"/>
                </a:solidFill>
                <a:latin typeface="微软雅黑" panose="020B0503020204020204" charset="-122"/>
                <a:ea typeface="微软雅黑" panose="020B0503020204020204" charset="-122"/>
                <a:cs typeface="微软雅黑" panose="020B0503020204020204" charset="-122"/>
                <a:sym typeface="+mn-ea"/>
              </a:rPr>
              <a:t>累计收到网民建言超过</a:t>
            </a:r>
            <a:r>
              <a:rPr b="1" dirty="0">
                <a:solidFill>
                  <a:srgbClr val="C00000"/>
                </a:solidFill>
                <a:latin typeface="微软雅黑" panose="020B0503020204020204" charset="-122"/>
                <a:ea typeface="微软雅黑" panose="020B0503020204020204" charset="-122"/>
                <a:cs typeface="微软雅黑" panose="020B0503020204020204" charset="-122"/>
                <a:sym typeface="+mn-ea"/>
              </a:rPr>
              <a:t>854.2万条</a:t>
            </a:r>
            <a:r>
              <a:rPr lang="zh-CN" dirty="0">
                <a:solidFill>
                  <a:schemeClr val="tx1"/>
                </a:solidFill>
                <a:latin typeface="微软雅黑" panose="020B0503020204020204" charset="-122"/>
                <a:ea typeface="微软雅黑" panose="020B0503020204020204" charset="-122"/>
                <a:cs typeface="微软雅黑" panose="020B0503020204020204" charset="-122"/>
                <a:sym typeface="+mn-ea"/>
              </a:rPr>
              <a:t>，为党的二十大相关工作提供了有益参考</a:t>
            </a:r>
            <a:r>
              <a:rPr dirty="0">
                <a:solidFill>
                  <a:schemeClr val="tx1"/>
                </a:solidFill>
                <a:latin typeface="微软雅黑" panose="020B0503020204020204" charset="-122"/>
                <a:ea typeface="微软雅黑" panose="020B0503020204020204" charset="-122"/>
                <a:cs typeface="微软雅黑" panose="020B0503020204020204" charset="-122"/>
                <a:sym typeface="+mn-ea"/>
              </a:rPr>
              <a:t>。</a:t>
            </a:r>
          </a:p>
          <a:p>
            <a:pPr algn="just">
              <a:lnSpc>
                <a:spcPct val="150000"/>
              </a:lnSpc>
            </a:pPr>
            <a:r>
              <a:rPr lang="en-US"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dirty="0" err="1">
                <a:solidFill>
                  <a:schemeClr val="tx1"/>
                </a:solidFill>
                <a:latin typeface="微软雅黑" panose="020B0503020204020204" charset="-122"/>
                <a:ea typeface="微软雅黑" panose="020B0503020204020204" charset="-122"/>
                <a:cs typeface="微软雅黑" panose="020B0503020204020204" charset="-122"/>
                <a:sym typeface="+mn-ea"/>
              </a:rPr>
              <a:t>通过互联网等各种渠道问需于民、问计于民</a:t>
            </a:r>
            <a:r>
              <a:rPr lang="zh-CN" dirty="0">
                <a:solidFill>
                  <a:schemeClr val="tx1"/>
                </a:solidFill>
                <a:latin typeface="微软雅黑" panose="020B0503020204020204" charset="-122"/>
                <a:ea typeface="微软雅黑" panose="020B0503020204020204" charset="-122"/>
                <a:cs typeface="微软雅黑" panose="020B0503020204020204" charset="-122"/>
                <a:sym typeface="+mn-ea"/>
              </a:rPr>
              <a:t>，</a:t>
            </a:r>
            <a:r>
              <a:rPr dirty="0">
                <a:solidFill>
                  <a:schemeClr val="tx1"/>
                </a:solidFill>
                <a:latin typeface="微软雅黑" panose="020B0503020204020204" charset="-122"/>
                <a:ea typeface="微软雅黑" panose="020B0503020204020204" charset="-122"/>
                <a:cs typeface="微软雅黑" panose="020B0503020204020204" charset="-122"/>
                <a:sym typeface="+mn-ea"/>
              </a:rPr>
              <a:t>搭建起一座“连心桥”，上连党心、下接民心，</a:t>
            </a:r>
            <a:r>
              <a:rPr lang="zh-CN" dirty="0">
                <a:solidFill>
                  <a:schemeClr val="tx1"/>
                </a:solidFill>
                <a:latin typeface="微软雅黑" panose="020B0503020204020204" charset="-122"/>
                <a:ea typeface="微软雅黑" panose="020B0503020204020204" charset="-122"/>
                <a:cs typeface="微软雅黑" panose="020B0503020204020204" charset="-122"/>
                <a:sym typeface="+mn-ea"/>
              </a:rPr>
              <a:t>有助于</a:t>
            </a:r>
            <a:r>
              <a:rPr dirty="0">
                <a:solidFill>
                  <a:schemeClr val="tx1"/>
                </a:solidFill>
                <a:latin typeface="微软雅黑" panose="020B0503020204020204" charset="-122"/>
                <a:ea typeface="微软雅黑" panose="020B0503020204020204" charset="-122"/>
                <a:cs typeface="微软雅黑" panose="020B0503020204020204" charset="-122"/>
                <a:sym typeface="+mn-ea"/>
              </a:rPr>
              <a:t>更好激发党和人民的智慧，让</a:t>
            </a:r>
            <a:r>
              <a:rPr b="1" dirty="0">
                <a:solidFill>
                  <a:srgbClr val="C00000"/>
                </a:solidFill>
                <a:latin typeface="微软雅黑" panose="020B0503020204020204" charset="-122"/>
                <a:ea typeface="微软雅黑" panose="020B0503020204020204" charset="-122"/>
                <a:cs typeface="微软雅黑" panose="020B0503020204020204" charset="-122"/>
                <a:sym typeface="+mn-ea"/>
              </a:rPr>
              <a:t>“党和政府干的”与“老百姓盼的”紧密相连</a:t>
            </a:r>
            <a:r>
              <a:rPr lang="zh-CN"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pic>
        <p:nvPicPr>
          <p:cNvPr id="5" name="图片 4"/>
          <p:cNvPicPr>
            <a:picLocks noChangeAspect="1"/>
          </p:cNvPicPr>
          <p:nvPr/>
        </p:nvPicPr>
        <p:blipFill>
          <a:blip r:embed="rId7"/>
          <a:stretch>
            <a:fillRect/>
          </a:stretch>
        </p:blipFill>
        <p:spPr>
          <a:xfrm>
            <a:off x="6483712" y="1408072"/>
            <a:ext cx="5357675" cy="3811986"/>
          </a:xfrm>
          <a:prstGeom prst="rect">
            <a:avLst/>
          </a:prstGeom>
          <a:ln w="38100" cmpd="sng">
            <a:solidFill>
              <a:schemeClr val="bg1"/>
            </a:solidFill>
            <a:prstDash val="solid"/>
          </a:ln>
          <a:effectLst>
            <a:outerShdw blurRad="50800" dist="38100" dir="2700000" algn="tl" rotWithShape="0">
              <a:prstClr val="black">
                <a:alpha val="40000"/>
              </a:prstClr>
            </a:outerShdw>
          </a:effectLst>
        </p:spPr>
      </p:pic>
      <p:grpSp>
        <p:nvGrpSpPr>
          <p:cNvPr id="16" name="组合 15"/>
          <p:cNvGrpSpPr/>
          <p:nvPr/>
        </p:nvGrpSpPr>
        <p:grpSpPr>
          <a:xfrm>
            <a:off x="4273550" y="482600"/>
            <a:ext cx="3644900" cy="467995"/>
            <a:chOff x="1195501" y="4601631"/>
            <a:chExt cx="5267412" cy="468000"/>
          </a:xfrm>
        </p:grpSpPr>
        <p:sp>
          <p:nvSpPr>
            <p:cNvPr id="17" name="对角圆角矩形 16"/>
            <p:cNvSpPr/>
            <p:nvPr>
              <p:custDataLst>
                <p:tags r:id="rId2"/>
              </p:custDataLst>
            </p:nvPr>
          </p:nvSpPr>
          <p:spPr>
            <a:xfrm>
              <a:off x="1195501" y="4601631"/>
              <a:ext cx="5267412"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充分彰显人民的主体地位</a:t>
              </a:r>
            </a:p>
          </p:txBody>
        </p:sp>
        <p:sp>
          <p:nvSpPr>
            <p:cNvPr id="23" name="对角圆角矩形 22"/>
            <p:cNvSpPr/>
            <p:nvPr>
              <p:custDataLst>
                <p:tags r:id="rId3"/>
              </p:custDataLst>
            </p:nvPr>
          </p:nvSpPr>
          <p:spPr>
            <a:xfrm flipH="1">
              <a:off x="1635064" y="4763558"/>
              <a:ext cx="202805" cy="134621"/>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04501" y="5283847"/>
            <a:ext cx="11382375" cy="1200774"/>
            <a:chOff x="731288" y="9671562"/>
            <a:chExt cx="11296317" cy="1335284"/>
          </a:xfrm>
        </p:grpSpPr>
        <p:sp>
          <p:nvSpPr>
            <p:cNvPr id="9" name="对角圆角矩形 8"/>
            <p:cNvSpPr/>
            <p:nvPr/>
          </p:nvSpPr>
          <p:spPr>
            <a:xfrm>
              <a:off x="731288" y="9671562"/>
              <a:ext cx="11296317" cy="1309876"/>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文本框 9"/>
            <p:cNvSpPr txBox="1"/>
            <p:nvPr/>
          </p:nvSpPr>
          <p:spPr>
            <a:xfrm>
              <a:off x="1056471" y="9677917"/>
              <a:ext cx="10570327" cy="1201838"/>
            </a:xfrm>
            <a:prstGeom prst="rect">
              <a:avLst/>
            </a:prstGeom>
            <a:noFill/>
          </p:spPr>
          <p:txBody>
            <a:bodyPr wrap="square" rtlCol="0">
              <a:noAutofit/>
            </a:bodyPr>
            <a:lstStyle/>
            <a:p>
              <a:pPr algn="just" fontAlgn="auto">
                <a:lnSpc>
                  <a:spcPct val="150000"/>
                </a:lnSpc>
              </a:pPr>
              <a:r>
                <a:rPr lang="en-US" altLang="zh-CN" sz="2200" dirty="0">
                  <a:solidFill>
                    <a:schemeClr val="tx1"/>
                  </a:solidFill>
                  <a:effectLst/>
                  <a:latin typeface="微软雅黑" panose="020B0503020204020204" charset="-122"/>
                  <a:ea typeface="微软雅黑" panose="020B0503020204020204" charset="-122"/>
                  <a:sym typeface="+mn-ea"/>
                </a:rPr>
                <a:t>     </a:t>
              </a:r>
              <a:r>
                <a:rPr lang="zh-CN" altLang="en-US" sz="2000" dirty="0">
                  <a:solidFill>
                    <a:schemeClr val="tx1"/>
                  </a:solidFill>
                  <a:effectLst/>
                  <a:latin typeface="微软雅黑" panose="020B0503020204020204" charset="-122"/>
                  <a:ea typeface="微软雅黑" panose="020B0503020204020204" charset="-122"/>
                  <a:sym typeface="+mn-ea"/>
                </a:rPr>
                <a:t>民主恳谈会、听证会、网络议政、远程协商、“立法直通车”“小院议事厅”“板凳民主”等基层民主实践不断发展、形式不断涌现，</a:t>
              </a:r>
              <a:r>
                <a:rPr lang="zh-CN" altLang="en-US" sz="2000" b="1" dirty="0">
                  <a:solidFill>
                    <a:srgbClr val="C00000"/>
                  </a:solidFill>
                  <a:effectLst/>
                  <a:latin typeface="微软雅黑" panose="020B0503020204020204" charset="-122"/>
                  <a:ea typeface="微软雅黑" panose="020B0503020204020204" charset="-122"/>
                  <a:sym typeface="+mn-ea"/>
                </a:rPr>
                <a:t>民事民议、民事民定、民事民办</a:t>
              </a:r>
              <a:r>
                <a:rPr lang="zh-CN" altLang="en-US" sz="2000" dirty="0">
                  <a:solidFill>
                    <a:schemeClr val="tx1"/>
                  </a:solidFill>
                  <a:effectLst/>
                  <a:latin typeface="微软雅黑" panose="020B0503020204020204" charset="-122"/>
                  <a:ea typeface="微软雅黑" panose="020B0503020204020204" charset="-122"/>
                  <a:sym typeface="+mn-ea"/>
                </a:rPr>
                <a:t>渐成风气。</a:t>
              </a:r>
            </a:p>
          </p:txBody>
        </p:sp>
        <p:sp>
          <p:nvSpPr>
            <p:cNvPr id="11" name="矩形 10"/>
            <p:cNvSpPr/>
            <p:nvPr/>
          </p:nvSpPr>
          <p:spPr>
            <a:xfrm>
              <a:off x="1131465" y="10970846"/>
              <a:ext cx="10080000" cy="36000"/>
            </a:xfrm>
            <a:prstGeom prst="rec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2" name="矩形 1"/>
          <p:cNvSpPr/>
          <p:nvPr/>
        </p:nvSpPr>
        <p:spPr>
          <a:xfrm>
            <a:off x="0" y="1108710"/>
            <a:ext cx="12192000" cy="1228090"/>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97217" y="4931457"/>
            <a:ext cx="2593808" cy="312420"/>
          </a:xfrm>
          <a:prstGeom prst="rect">
            <a:avLst/>
          </a:prstGeom>
        </p:spPr>
        <p:txBody>
          <a:bodyPr wrap="square">
            <a:spAutoFit/>
          </a:bodyPr>
          <a:lstStyle/>
          <a:p>
            <a:pPr algn="ctr">
              <a:lnSpc>
                <a:spcPct val="120000"/>
              </a:lnSpc>
            </a:pPr>
            <a:r>
              <a:rPr lang="zh-CN" sz="1200" dirty="0">
                <a:solidFill>
                  <a:schemeClr val="bg2">
                    <a:lumMod val="50000"/>
                  </a:schemeClr>
                </a:solidFill>
                <a:latin typeface="微软雅黑" panose="020B0503020204020204" charset="-122"/>
                <a:ea typeface="微软雅黑" panose="020B0503020204020204" charset="-122"/>
              </a:rPr>
              <a:t>小院议事厅</a:t>
            </a:r>
          </a:p>
        </p:txBody>
      </p:sp>
      <p:sp>
        <p:nvSpPr>
          <p:cNvPr id="7" name="矩形 6"/>
          <p:cNvSpPr/>
          <p:nvPr/>
        </p:nvSpPr>
        <p:spPr>
          <a:xfrm>
            <a:off x="4726267" y="4931457"/>
            <a:ext cx="2593808" cy="312420"/>
          </a:xfrm>
          <a:prstGeom prst="rect">
            <a:avLst/>
          </a:prstGeom>
        </p:spPr>
        <p:txBody>
          <a:bodyPr wrap="square">
            <a:spAutoFit/>
          </a:bodyPr>
          <a:lstStyle/>
          <a:p>
            <a:pPr algn="ctr">
              <a:lnSpc>
                <a:spcPct val="120000"/>
              </a:lnSpc>
            </a:pPr>
            <a:r>
              <a:rPr lang="zh-CN" sz="1200" dirty="0">
                <a:solidFill>
                  <a:schemeClr val="bg2">
                    <a:lumMod val="50000"/>
                  </a:schemeClr>
                </a:solidFill>
                <a:latin typeface="微软雅黑" panose="020B0503020204020204" charset="-122"/>
                <a:ea typeface="微软雅黑" panose="020B0503020204020204" charset="-122"/>
              </a:rPr>
              <a:t>政协网络议政厅</a:t>
            </a:r>
          </a:p>
        </p:txBody>
      </p:sp>
      <p:sp>
        <p:nvSpPr>
          <p:cNvPr id="15" name="矩形 14"/>
          <p:cNvSpPr/>
          <p:nvPr/>
        </p:nvSpPr>
        <p:spPr>
          <a:xfrm>
            <a:off x="8298180" y="4932045"/>
            <a:ext cx="2865120" cy="312420"/>
          </a:xfrm>
          <a:prstGeom prst="rect">
            <a:avLst/>
          </a:prstGeom>
        </p:spPr>
        <p:txBody>
          <a:bodyPr wrap="square">
            <a:spAutoFit/>
          </a:bodyPr>
          <a:lstStyle/>
          <a:p>
            <a:pPr algn="ctr">
              <a:lnSpc>
                <a:spcPct val="120000"/>
              </a:lnSpc>
              <a:buClrTx/>
              <a:buSzTx/>
              <a:buFontTx/>
            </a:pPr>
            <a:r>
              <a:rPr lang="zh-CN" sz="1200" dirty="0">
                <a:solidFill>
                  <a:schemeClr val="bg2">
                    <a:lumMod val="50000"/>
                  </a:schemeClr>
                </a:solidFill>
                <a:latin typeface="微软雅黑" panose="020B0503020204020204" charset="-122"/>
                <a:ea typeface="微软雅黑" panose="020B0503020204020204" charset="-122"/>
              </a:rPr>
              <a:t>“新村夜话”讨论活动</a:t>
            </a:r>
          </a:p>
        </p:txBody>
      </p:sp>
      <p:sp>
        <p:nvSpPr>
          <p:cNvPr id="3" name="文本框 2"/>
          <p:cNvSpPr txBox="1"/>
          <p:nvPr/>
        </p:nvSpPr>
        <p:spPr>
          <a:xfrm>
            <a:off x="726440" y="1174750"/>
            <a:ext cx="10575290" cy="1106805"/>
          </a:xfrm>
          <a:prstGeom prst="rect">
            <a:avLst/>
          </a:prstGeom>
          <a:noFill/>
        </p:spPr>
        <p:txBody>
          <a:bodyPr wrap="square" rtlCol="0">
            <a:spAutoFit/>
          </a:bodyPr>
          <a:lstStyle/>
          <a:p>
            <a:pPr indent="457200" algn="ctr" fontAlgn="auto">
              <a:lnSpc>
                <a:spcPct val="150000"/>
              </a:lnSpc>
              <a:spcAft>
                <a:spcPts val="0"/>
              </a:spcAft>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从国家大政方针和社会治理，到百姓的收入、就业、医疗、教育、养老、住房等，</a:t>
            </a:r>
            <a:r>
              <a:rPr lang="zh-CN" altLang="en-US" sz="2200" b="1" dirty="0">
                <a:solidFill>
                  <a:schemeClr val="accent4">
                    <a:lumMod val="40000"/>
                    <a:lumOff val="60000"/>
                  </a:schemeClr>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都有地方说、说了有人听、听了有反馈。</a:t>
            </a:r>
          </a:p>
        </p:txBody>
      </p:sp>
      <p:grpSp>
        <p:nvGrpSpPr>
          <p:cNvPr id="20" name="组合 19"/>
          <p:cNvGrpSpPr/>
          <p:nvPr/>
        </p:nvGrpSpPr>
        <p:grpSpPr>
          <a:xfrm>
            <a:off x="3693795" y="490855"/>
            <a:ext cx="4594860" cy="467995"/>
            <a:chOff x="-360863" y="3713892"/>
            <a:chExt cx="6493214" cy="468000"/>
          </a:xfrm>
        </p:grpSpPr>
        <p:sp>
          <p:nvSpPr>
            <p:cNvPr id="21" name="对角圆角矩形 20"/>
            <p:cNvSpPr/>
            <p:nvPr>
              <p:custDataLst>
                <p:tags r:id="rId4"/>
              </p:custDataLst>
            </p:nvPr>
          </p:nvSpPr>
          <p:spPr>
            <a:xfrm>
              <a:off x="-360863" y="3713892"/>
              <a:ext cx="6493214"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sym typeface="+mn-ea"/>
                </a:rPr>
                <a:t>真实反映</a:t>
              </a:r>
              <a:r>
                <a:rPr lang="zh-CN" altLang="en-US" sz="2000" b="1" dirty="0">
                  <a:solidFill>
                    <a:schemeClr val="tx1">
                      <a:lumMod val="75000"/>
                      <a:lumOff val="25000"/>
                    </a:schemeClr>
                  </a:solidFill>
                  <a:latin typeface="微软雅黑" panose="020B0503020204020204" charset="-122"/>
                  <a:ea typeface="微软雅黑" panose="020B0503020204020204" charset="-122"/>
                </a:rPr>
                <a:t>人民的期盼、希望和诉求</a:t>
              </a:r>
            </a:p>
          </p:txBody>
        </p:sp>
        <p:sp>
          <p:nvSpPr>
            <p:cNvPr id="22" name="对角圆角矩形 21"/>
            <p:cNvSpPr/>
            <p:nvPr>
              <p:custDataLst>
                <p:tags r:id="rId5"/>
              </p:custDataLst>
            </p:nvPr>
          </p:nvSpPr>
          <p:spPr>
            <a:xfrm flipH="1">
              <a:off x="-85377" y="3880264"/>
              <a:ext cx="187546" cy="134621"/>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pic>
        <p:nvPicPr>
          <p:cNvPr id="16" name="图片 15" descr="C:\Users\Cipher Zhi\Desktop\微信图片_20220812202215.jpg微信图片_20220812202215"/>
          <p:cNvPicPr>
            <a:picLocks noChangeAspect="1"/>
          </p:cNvPicPr>
          <p:nvPr>
            <p:custDataLst>
              <p:tags r:id="rId1"/>
            </p:custDataLst>
          </p:nvPr>
        </p:nvPicPr>
        <p:blipFill>
          <a:blip r:embed="rId8"/>
          <a:srcRect/>
          <a:stretch>
            <a:fillRect/>
          </a:stretch>
        </p:blipFill>
        <p:spPr>
          <a:xfrm>
            <a:off x="695326" y="2550160"/>
            <a:ext cx="2998470" cy="2244090"/>
          </a:xfrm>
          <a:prstGeom prst="rect">
            <a:avLst/>
          </a:prstGeom>
          <a:ln w="38100">
            <a:solidFill>
              <a:schemeClr val="bg1"/>
            </a:solidFill>
          </a:ln>
          <a:effectLst>
            <a:outerShdw blurRad="50800" dist="38100" dir="2700000" algn="tl" rotWithShape="0">
              <a:prstClr val="black">
                <a:alpha val="40000"/>
              </a:prstClr>
            </a:outerShdw>
          </a:effectLst>
        </p:spPr>
      </p:pic>
      <p:pic>
        <p:nvPicPr>
          <p:cNvPr id="17" name="图片 16"/>
          <p:cNvPicPr>
            <a:picLocks noChangeAspect="1"/>
          </p:cNvPicPr>
          <p:nvPr>
            <p:custDataLst>
              <p:tags r:id="rId2"/>
            </p:custDataLst>
          </p:nvPr>
        </p:nvPicPr>
        <p:blipFill>
          <a:blip r:embed="rId9"/>
          <a:stretch>
            <a:fillRect/>
          </a:stretch>
        </p:blipFill>
        <p:spPr>
          <a:xfrm>
            <a:off x="4274503" y="2549525"/>
            <a:ext cx="3322320" cy="2244725"/>
          </a:xfrm>
          <a:prstGeom prst="rect">
            <a:avLst/>
          </a:prstGeom>
          <a:ln w="38100">
            <a:solidFill>
              <a:schemeClr val="bg1"/>
            </a:solidFill>
          </a:ln>
          <a:effectLst>
            <a:outerShdw blurRad="50800" dist="38100" dir="2700000" algn="tl" rotWithShape="0">
              <a:prstClr val="black">
                <a:alpha val="40000"/>
              </a:prstClr>
            </a:outerShdw>
          </a:effectLst>
        </p:spPr>
      </p:pic>
      <p:pic>
        <p:nvPicPr>
          <p:cNvPr id="18" name="图片 17"/>
          <p:cNvPicPr/>
          <p:nvPr>
            <p:custDataLst>
              <p:tags r:id="rId3"/>
            </p:custDataLst>
          </p:nvPr>
        </p:nvPicPr>
        <p:blipFill>
          <a:blip r:embed="rId10"/>
          <a:stretch>
            <a:fillRect/>
          </a:stretch>
        </p:blipFill>
        <p:spPr>
          <a:xfrm>
            <a:off x="8187373" y="2550160"/>
            <a:ext cx="3254375" cy="2245360"/>
          </a:xfrm>
          <a:prstGeom prst="rect">
            <a:avLst/>
          </a:prstGeom>
          <a:noFill/>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preferRelativeResize="0"/>
          <p:nvPr/>
        </p:nvPicPr>
        <p:blipFill rotWithShape="1">
          <a:blip r:embed="rId14" cstate="print">
            <a:extLst>
              <a:ext uri="{28A0092B-C50C-407E-A947-70E740481C1C}">
                <a14:useLocalDpi xmlns:a14="http://schemas.microsoft.com/office/drawing/2010/main" val="0"/>
              </a:ext>
            </a:extLst>
          </a:blip>
          <a:srcRect t="28094" b="38224"/>
          <a:stretch>
            <a:fillRect/>
          </a:stretch>
        </p:blipFill>
        <p:spPr>
          <a:xfrm>
            <a:off x="883" y="4860892"/>
            <a:ext cx="12192000" cy="1997656"/>
          </a:xfrm>
          <a:prstGeom prst="cube">
            <a:avLst>
              <a:gd name="adj" fmla="val 0"/>
            </a:avLst>
          </a:prstGeom>
          <a:noFill/>
          <a:effectLst>
            <a:outerShdw blurRad="381000" dist="127000" dir="5400000" algn="t" rotWithShape="0">
              <a:prstClr val="black">
                <a:alpha val="15000"/>
              </a:prstClr>
            </a:outerShdw>
          </a:effectLst>
        </p:spPr>
      </p:pic>
      <p:sp>
        <p:nvSpPr>
          <p:cNvPr id="10" name="文本框 9"/>
          <p:cNvSpPr txBox="1"/>
          <p:nvPr>
            <p:custDataLst>
              <p:tags r:id="rId2"/>
            </p:custDataLst>
          </p:nvPr>
        </p:nvSpPr>
        <p:spPr>
          <a:xfrm>
            <a:off x="1030811" y="1873933"/>
            <a:ext cx="5383436" cy="2807948"/>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rPr>
              <a:t>　　在“十四五”规划建议稿起草过程中，党中央向广大人民群众和社会各界公开征求意见，并在网络平台开通建言专栏，网上征求意见累计收到超过</a:t>
            </a:r>
            <a:r>
              <a:rPr lang="en-US" altLang="zh-CN" sz="2000" dirty="0">
                <a:solidFill>
                  <a:schemeClr val="tx1">
                    <a:lumMod val="85000"/>
                    <a:lumOff val="15000"/>
                  </a:schemeClr>
                </a:solidFill>
                <a:latin typeface="微软雅黑" panose="020B0503020204020204" charset="-122"/>
                <a:ea typeface="微软雅黑" panose="020B0503020204020204" charset="-122"/>
              </a:rPr>
              <a:t>101.8</a:t>
            </a:r>
            <a:r>
              <a:rPr lang="zh-CN" altLang="en-US" sz="2000" dirty="0">
                <a:solidFill>
                  <a:schemeClr val="tx1">
                    <a:lumMod val="85000"/>
                    <a:lumOff val="15000"/>
                  </a:schemeClr>
                </a:solidFill>
                <a:latin typeface="微软雅黑" panose="020B0503020204020204" charset="-122"/>
                <a:ea typeface="微软雅黑" panose="020B0503020204020204" charset="-122"/>
              </a:rPr>
              <a:t>万条建言。其中，网友</a:t>
            </a:r>
            <a:r>
              <a:rPr lang="zh-CN" altLang="en-US" sz="2000" dirty="0">
                <a:solidFill>
                  <a:schemeClr val="tx1">
                    <a:lumMod val="85000"/>
                    <a:lumOff val="15000"/>
                  </a:schemeClr>
                </a:solidFill>
                <a:latin typeface="微软雅黑" panose="020B0503020204020204" charset="-122"/>
                <a:ea typeface="微软雅黑" panose="020B0503020204020204" charset="-122"/>
                <a:sym typeface="+mn-ea"/>
              </a:rPr>
              <a:t>“云帆”</a:t>
            </a:r>
            <a:r>
              <a:rPr lang="zh-CN" altLang="en-US" sz="2000" dirty="0">
                <a:solidFill>
                  <a:schemeClr val="tx1">
                    <a:lumMod val="85000"/>
                    <a:lumOff val="15000"/>
                  </a:schemeClr>
                </a:solidFill>
                <a:latin typeface="微软雅黑" panose="020B0503020204020204" charset="-122"/>
                <a:ea typeface="微软雅黑" panose="020B0503020204020204" charset="-122"/>
              </a:rPr>
              <a:t>提出的“互助性养老”建议，被正式写入党的十九届五中全会文件。</a:t>
            </a:r>
          </a:p>
        </p:txBody>
      </p:sp>
      <p:sp>
        <p:nvSpPr>
          <p:cNvPr id="12" name="文本框 11"/>
          <p:cNvSpPr txBox="1"/>
          <p:nvPr>
            <p:custDataLst>
              <p:tags r:id="rId3"/>
            </p:custDataLst>
          </p:nvPr>
        </p:nvSpPr>
        <p:spPr>
          <a:xfrm>
            <a:off x="1308847" y="5230219"/>
            <a:ext cx="9574307" cy="1048044"/>
          </a:xfrm>
          <a:prstGeom prst="rect">
            <a:avLst/>
          </a:prstGeom>
          <a:noFill/>
        </p:spPr>
        <p:txBody>
          <a:bodyPr wrap="square" rtlCol="0">
            <a:spAutoFit/>
          </a:bodyPr>
          <a:lstStyle/>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党和国家在作出重大决定和决策之前，都要广泛征求和听取各方面意见，</a:t>
            </a:r>
          </a:p>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最大限度吸纳民意、汇集民智、凝聚民力。</a:t>
            </a:r>
          </a:p>
        </p:txBody>
      </p:sp>
      <p:grpSp>
        <p:nvGrpSpPr>
          <p:cNvPr id="3" name="组合 2"/>
          <p:cNvGrpSpPr/>
          <p:nvPr/>
        </p:nvGrpSpPr>
        <p:grpSpPr>
          <a:xfrm>
            <a:off x="6646605" y="1466511"/>
            <a:ext cx="4905458" cy="3569004"/>
            <a:chOff x="6815331" y="1624906"/>
            <a:chExt cx="4905458" cy="3569004"/>
          </a:xfrm>
          <a:effectLst>
            <a:outerShdw blurRad="50800" dist="38100" dir="2700000" algn="tl" rotWithShape="0">
              <a:prstClr val="black">
                <a:alpha val="40000"/>
              </a:prstClr>
            </a:outerShdw>
          </a:effectLst>
        </p:grpSpPr>
        <p:grpSp>
          <p:nvGrpSpPr>
            <p:cNvPr id="4" name="组合 3"/>
            <p:cNvGrpSpPr/>
            <p:nvPr/>
          </p:nvGrpSpPr>
          <p:grpSpPr>
            <a:xfrm>
              <a:off x="6815331" y="1624906"/>
              <a:ext cx="4905458" cy="3237556"/>
              <a:chOff x="-3307081" y="4673600"/>
              <a:chExt cx="4602163" cy="2951163"/>
            </a:xfrm>
          </p:grpSpPr>
          <p:sp>
            <p:nvSpPr>
              <p:cNvPr id="5" name="矩形 4"/>
              <p:cNvSpPr/>
              <p:nvPr>
                <p:custDataLst>
                  <p:tags r:id="rId6"/>
                </p:custDataLst>
              </p:nvPr>
            </p:nvSpPr>
            <p:spPr bwMode="auto">
              <a:xfrm>
                <a:off x="-3305493" y="4675188"/>
                <a:ext cx="4600575" cy="2949575"/>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 name="矩形 10"/>
              <p:cNvSpPr/>
              <p:nvPr>
                <p:custDataLst>
                  <p:tags r:id="rId7"/>
                </p:custDataLst>
              </p:nvPr>
            </p:nvSpPr>
            <p:spPr bwMode="auto">
              <a:xfrm>
                <a:off x="-3173731" y="5045075"/>
                <a:ext cx="4337050" cy="2405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 name="矩形 5"/>
              <p:cNvSpPr/>
              <p:nvPr>
                <p:custDataLst>
                  <p:tags r:id="rId8"/>
                </p:custDataLst>
              </p:nvPr>
            </p:nvSpPr>
            <p:spPr bwMode="auto">
              <a:xfrm>
                <a:off x="-3307081" y="4673600"/>
                <a:ext cx="4600575" cy="196850"/>
              </a:xfrm>
              <a:prstGeom prst="rect">
                <a:avLst/>
              </a:prstGeom>
              <a:solidFill>
                <a:srgbClr val="00B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椭圆 13"/>
              <p:cNvSpPr/>
              <p:nvPr>
                <p:custDataLst>
                  <p:tags r:id="rId9"/>
                </p:custDataLst>
              </p:nvPr>
            </p:nvSpPr>
            <p:spPr bwMode="auto">
              <a:xfrm>
                <a:off x="-3197543"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椭圆 14"/>
              <p:cNvSpPr/>
              <p:nvPr>
                <p:custDataLst>
                  <p:tags r:id="rId10"/>
                </p:custDataLst>
              </p:nvPr>
            </p:nvSpPr>
            <p:spPr bwMode="auto">
              <a:xfrm>
                <a:off x="-3061018" y="4737100"/>
                <a:ext cx="73025"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椭圆 6"/>
              <p:cNvSpPr/>
              <p:nvPr>
                <p:custDataLst>
                  <p:tags r:id="rId11"/>
                </p:custDataLst>
              </p:nvPr>
            </p:nvSpPr>
            <p:spPr bwMode="auto">
              <a:xfrm>
                <a:off x="-2922906"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9" name="图片 8"/>
            <p:cNvPicPr>
              <a:picLocks noChangeAspect="1"/>
            </p:cNvPicPr>
            <p:nvPr>
              <p:custDataLst>
                <p:tags r:id="rId5"/>
              </p:custDataLst>
            </p:nvPr>
          </p:nvPicPr>
          <p:blipFill>
            <a:blip r:embed="rId15"/>
            <a:stretch>
              <a:fillRect/>
            </a:stretch>
          </p:blipFill>
          <p:spPr>
            <a:xfrm>
              <a:off x="6817024" y="1920655"/>
              <a:ext cx="4896770" cy="3273255"/>
            </a:xfrm>
            <a:prstGeom prst="rect">
              <a:avLst/>
            </a:prstGeom>
            <a:effectLst>
              <a:reflection blurRad="6350" stA="18000" endPos="51000" dir="5400000" sy="-100000" algn="bl" rotWithShape="0"/>
            </a:effectLst>
          </p:spPr>
        </p:pic>
      </p:grpSp>
      <p:sp>
        <p:nvSpPr>
          <p:cNvPr id="13" name="对角圆角矩形 55"/>
          <p:cNvSpPr/>
          <p:nvPr>
            <p:custDataLst>
              <p:tags r:id="rId4"/>
            </p:custDataLst>
          </p:nvPr>
        </p:nvSpPr>
        <p:spPr>
          <a:xfrm flipH="1">
            <a:off x="2043350" y="1153778"/>
            <a:ext cx="3358358"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人民利益要求畅通表达</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flipH="1">
            <a:off x="3423" y="5400844"/>
            <a:ext cx="12192000" cy="1457156"/>
          </a:xfrm>
          <a:prstGeom prst="rect">
            <a:avLst/>
          </a:prstGeom>
        </p:spPr>
      </p:pic>
      <p:sp>
        <p:nvSpPr>
          <p:cNvPr id="5" name="işlídê"/>
          <p:cNvSpPr/>
          <p:nvPr>
            <p:custDataLst>
              <p:tags r:id="rId3"/>
            </p:custDataLst>
          </p:nvPr>
        </p:nvSpPr>
        <p:spPr>
          <a:xfrm>
            <a:off x="430530" y="1715770"/>
            <a:ext cx="11319510" cy="4133215"/>
          </a:xfrm>
          <a:prstGeom prst="foldedCorner">
            <a:avLst>
              <a:gd name="adj" fmla="val 1673"/>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5589057" y="1834989"/>
            <a:ext cx="5942270" cy="3830955"/>
          </a:xfrm>
          <a:prstGeom prst="rect">
            <a:avLst/>
          </a:prstGeom>
          <a:noFill/>
        </p:spPr>
        <p:txBody>
          <a:bodyPr wrap="square" rtlCol="0">
            <a:spAutoFit/>
          </a:bodyPr>
          <a:lstStyle/>
          <a:p>
            <a:pPr indent="0" algn="just" fontAlgn="auto">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a:t>
            </a:r>
            <a:r>
              <a:rPr lang="zh-CN" altLang="en-US" b="1" dirty="0">
                <a:solidFill>
                  <a:srgbClr val="C00000"/>
                </a:solidFill>
                <a:latin typeface="微软雅黑" panose="020B0503020204020204" charset="-122"/>
                <a:ea typeface="微软雅黑" panose="020B0503020204020204" charset="-122"/>
              </a:rPr>
              <a:t>“人民网”的“领导留言板”</a:t>
            </a:r>
            <a:r>
              <a:rPr lang="zh-CN" altLang="en-US" dirty="0">
                <a:solidFill>
                  <a:schemeClr val="tx1">
                    <a:lumMod val="85000"/>
                    <a:lumOff val="15000"/>
                  </a:schemeClr>
                </a:solidFill>
                <a:latin typeface="微软雅黑" panose="020B0503020204020204" charset="-122"/>
                <a:ea typeface="微软雅黑" panose="020B0503020204020204" charset="-122"/>
              </a:rPr>
              <a:t>是为国家部委和地方各级党委政府主责领导干部搭建的全国性网上群众工作平台，自</a:t>
            </a:r>
            <a:r>
              <a:rPr lang="en-US" altLang="zh-CN" dirty="0">
                <a:solidFill>
                  <a:schemeClr val="tx1">
                    <a:lumMod val="85000"/>
                    <a:lumOff val="15000"/>
                  </a:schemeClr>
                </a:solidFill>
                <a:latin typeface="微软雅黑" panose="020B0503020204020204" charset="-122"/>
                <a:ea typeface="微软雅黑" panose="020B0503020204020204" charset="-122"/>
              </a:rPr>
              <a:t>2006</a:t>
            </a:r>
            <a:r>
              <a:rPr lang="zh-CN" altLang="en-US" dirty="0">
                <a:solidFill>
                  <a:schemeClr val="tx1">
                    <a:lumMod val="85000"/>
                    <a:lumOff val="15000"/>
                  </a:schemeClr>
                </a:solidFill>
                <a:latin typeface="微软雅黑" panose="020B0503020204020204" charset="-122"/>
                <a:ea typeface="微软雅黑" panose="020B0503020204020204" charset="-122"/>
              </a:rPr>
              <a:t>年设立以来，共持续促成近</a:t>
            </a:r>
            <a:r>
              <a:rPr lang="en-US" altLang="zh-CN" dirty="0">
                <a:solidFill>
                  <a:schemeClr val="tx1">
                    <a:lumMod val="85000"/>
                    <a:lumOff val="15000"/>
                  </a:schemeClr>
                </a:solidFill>
                <a:latin typeface="微软雅黑" panose="020B0503020204020204" charset="-122"/>
                <a:ea typeface="微软雅黑" panose="020B0503020204020204" charset="-122"/>
              </a:rPr>
              <a:t>300</a:t>
            </a:r>
            <a:r>
              <a:rPr lang="zh-CN" altLang="en-US" dirty="0">
                <a:solidFill>
                  <a:schemeClr val="tx1">
                    <a:lumMod val="85000"/>
                    <a:lumOff val="15000"/>
                  </a:schemeClr>
                </a:solidFill>
                <a:latin typeface="微软雅黑" panose="020B0503020204020204" charset="-122"/>
                <a:ea typeface="微软雅黑" panose="020B0503020204020204" charset="-122"/>
              </a:rPr>
              <a:t>万项民情民意得到回应和落实。</a:t>
            </a:r>
          </a:p>
          <a:p>
            <a:pPr indent="0" algn="just" fontAlgn="auto">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rPr>
              <a:t>　　</a:t>
            </a:r>
            <a:r>
              <a:rPr lang="en-US" altLang="zh-CN" dirty="0" err="1">
                <a:solidFill>
                  <a:schemeClr val="tx1">
                    <a:lumMod val="85000"/>
                    <a:lumOff val="15000"/>
                  </a:schemeClr>
                </a:solidFill>
                <a:latin typeface="微软雅黑" panose="020B0503020204020204" charset="-122"/>
                <a:ea typeface="微软雅黑" panose="020B0503020204020204" charset="-122"/>
              </a:rPr>
              <a:t>中国多个地方建立了</a:t>
            </a:r>
            <a:r>
              <a:rPr lang="zh-CN" altLang="en-US" b="1" dirty="0">
                <a:solidFill>
                  <a:srgbClr val="C00000"/>
                </a:solidFill>
                <a:latin typeface="微软雅黑" panose="020B0503020204020204" charset="-122"/>
                <a:ea typeface="微软雅黑" panose="020B0503020204020204" charset="-122"/>
              </a:rPr>
              <a:t>“街乡吹哨、部门报到”“马上即办”“接诉即办”</a:t>
            </a:r>
            <a:r>
              <a:rPr lang="en-US" altLang="zh-CN" dirty="0">
                <a:solidFill>
                  <a:schemeClr val="tx1">
                    <a:lumMod val="85000"/>
                    <a:lumOff val="15000"/>
                  </a:schemeClr>
                </a:solidFill>
                <a:latin typeface="微软雅黑" panose="020B0503020204020204" charset="-122"/>
                <a:ea typeface="微软雅黑" panose="020B0503020204020204" charset="-122"/>
              </a:rPr>
              <a:t>等解民忧工作体系，形成了听取、分类、交办、反馈、督查的快速高效工作流程</a:t>
            </a:r>
            <a:r>
              <a:rPr lang="zh-CN" altLang="en-US" dirty="0">
                <a:solidFill>
                  <a:schemeClr val="tx1">
                    <a:lumMod val="85000"/>
                    <a:lumOff val="15000"/>
                  </a:schemeClr>
                </a:solidFill>
                <a:latin typeface="微软雅黑" panose="020B0503020204020204" charset="-122"/>
                <a:ea typeface="微软雅黑" panose="020B0503020204020204" charset="-122"/>
              </a:rPr>
              <a:t>，</a:t>
            </a:r>
            <a:r>
              <a:rPr lang="en-US" altLang="zh-CN" dirty="0">
                <a:solidFill>
                  <a:schemeClr val="tx1">
                    <a:lumMod val="85000"/>
                    <a:lumOff val="15000"/>
                  </a:schemeClr>
                </a:solidFill>
                <a:latin typeface="微软雅黑" panose="020B0503020204020204" charset="-122"/>
                <a:ea typeface="微软雅黑" panose="020B0503020204020204" charset="-122"/>
              </a:rPr>
              <a:t>真正做到了民有所呼、我有所应，及时高效解决了群众身边的操心事、烦心事、揪心事。</a:t>
            </a:r>
          </a:p>
        </p:txBody>
      </p:sp>
      <p:grpSp>
        <p:nvGrpSpPr>
          <p:cNvPr id="62" name="组合 61"/>
          <p:cNvGrpSpPr/>
          <p:nvPr/>
        </p:nvGrpSpPr>
        <p:grpSpPr>
          <a:xfrm>
            <a:off x="347569" y="1092200"/>
            <a:ext cx="4120515" cy="2581910"/>
            <a:chOff x="-10221772" y="3374917"/>
            <a:chExt cx="5455205" cy="3599142"/>
          </a:xfrm>
          <a:effectLst>
            <a:outerShdw blurRad="50800" dist="38100" dir="8100000" algn="tr" rotWithShape="0">
              <a:prstClr val="black">
                <a:alpha val="40000"/>
              </a:prstClr>
            </a:outerShdw>
            <a:reflection blurRad="6350" stA="29000" endPos="35000" dir="5400000" sy="-100000" algn="bl" rotWithShape="0"/>
          </a:effectLst>
        </p:grpSpPr>
        <p:grpSp>
          <p:nvGrpSpPr>
            <p:cNvPr id="54" name="组合 53"/>
            <p:cNvGrpSpPr/>
            <p:nvPr/>
          </p:nvGrpSpPr>
          <p:grpSpPr>
            <a:xfrm>
              <a:off x="-10219890" y="3374917"/>
              <a:ext cx="5453323" cy="3599142"/>
              <a:chOff x="-3307081" y="4673600"/>
              <a:chExt cx="4602163" cy="2951163"/>
            </a:xfrm>
          </p:grpSpPr>
          <p:sp>
            <p:nvSpPr>
              <p:cNvPr id="56" name="矩形 55"/>
              <p:cNvSpPr/>
              <p:nvPr/>
            </p:nvSpPr>
            <p:spPr bwMode="auto">
              <a:xfrm>
                <a:off x="-3305493" y="4675188"/>
                <a:ext cx="4600575" cy="2949575"/>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7" name="矩形 56"/>
              <p:cNvSpPr/>
              <p:nvPr/>
            </p:nvSpPr>
            <p:spPr bwMode="auto">
              <a:xfrm>
                <a:off x="-3173731" y="5045075"/>
                <a:ext cx="4337050" cy="2405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矩形 57"/>
              <p:cNvSpPr/>
              <p:nvPr/>
            </p:nvSpPr>
            <p:spPr bwMode="auto">
              <a:xfrm>
                <a:off x="-3307081" y="4673600"/>
                <a:ext cx="4600575" cy="196850"/>
              </a:xfrm>
              <a:prstGeom prst="rect">
                <a:avLst/>
              </a:prstGeom>
              <a:solidFill>
                <a:srgbClr val="00B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9" name="椭圆 58"/>
              <p:cNvSpPr/>
              <p:nvPr/>
            </p:nvSpPr>
            <p:spPr bwMode="auto">
              <a:xfrm>
                <a:off x="-3197543"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椭圆 59"/>
              <p:cNvSpPr/>
              <p:nvPr/>
            </p:nvSpPr>
            <p:spPr bwMode="auto">
              <a:xfrm>
                <a:off x="-3061018" y="4737100"/>
                <a:ext cx="73025"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椭圆 60"/>
              <p:cNvSpPr/>
              <p:nvPr/>
            </p:nvSpPr>
            <p:spPr bwMode="auto">
              <a:xfrm>
                <a:off x="-2922906"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9" name="图片 8"/>
            <p:cNvPicPr>
              <a:picLocks noChangeAspect="1"/>
            </p:cNvPicPr>
            <p:nvPr/>
          </p:nvPicPr>
          <p:blipFill rotWithShape="1">
            <a:blip r:embed="rId8">
              <a:extLst>
                <a:ext uri="{28A0092B-C50C-407E-A947-70E740481C1C}">
                  <a14:useLocalDpi xmlns:a14="http://schemas.microsoft.com/office/drawing/2010/main" val="0"/>
                </a:ext>
              </a:extLst>
            </a:blip>
            <a:srcRect l="11667" b="15855"/>
            <a:stretch>
              <a:fillRect/>
            </a:stretch>
          </p:blipFill>
          <p:spPr>
            <a:xfrm>
              <a:off x="-10221772" y="3631586"/>
              <a:ext cx="5453323" cy="3342473"/>
            </a:xfrm>
            <a:prstGeom prst="rect">
              <a:avLst/>
            </a:prstGeom>
          </p:spPr>
        </p:pic>
      </p:grpSp>
      <p:grpSp>
        <p:nvGrpSpPr>
          <p:cNvPr id="52" name="组合 51"/>
          <p:cNvGrpSpPr/>
          <p:nvPr/>
        </p:nvGrpSpPr>
        <p:grpSpPr>
          <a:xfrm>
            <a:off x="581249" y="1823720"/>
            <a:ext cx="4120515" cy="2589530"/>
            <a:chOff x="-9168586" y="3833617"/>
            <a:chExt cx="5455205" cy="3610188"/>
          </a:xfrm>
          <a:effectLst>
            <a:outerShdw blurRad="50800" dist="38100" dir="8100000" algn="tr" rotWithShape="0">
              <a:prstClr val="black">
                <a:alpha val="40000"/>
              </a:prstClr>
            </a:outerShdw>
            <a:reflection blurRad="6350" stA="29000" endPos="35000" dir="5400000" sy="-100000" algn="bl" rotWithShape="0"/>
          </a:effectLst>
        </p:grpSpPr>
        <p:grpSp>
          <p:nvGrpSpPr>
            <p:cNvPr id="44" name="组合 43"/>
            <p:cNvGrpSpPr/>
            <p:nvPr/>
          </p:nvGrpSpPr>
          <p:grpSpPr>
            <a:xfrm>
              <a:off x="-9166704" y="3833617"/>
              <a:ext cx="5453323" cy="3599142"/>
              <a:chOff x="-3307081" y="4673600"/>
              <a:chExt cx="4602163" cy="2951163"/>
            </a:xfrm>
          </p:grpSpPr>
          <p:sp>
            <p:nvSpPr>
              <p:cNvPr id="46" name="矩形 45"/>
              <p:cNvSpPr/>
              <p:nvPr/>
            </p:nvSpPr>
            <p:spPr bwMode="auto">
              <a:xfrm>
                <a:off x="-3305493" y="4675188"/>
                <a:ext cx="4600575" cy="2949575"/>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 name="矩形 46"/>
              <p:cNvSpPr/>
              <p:nvPr/>
            </p:nvSpPr>
            <p:spPr bwMode="auto">
              <a:xfrm>
                <a:off x="-3173731" y="5045075"/>
                <a:ext cx="4337050" cy="2405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矩形 47"/>
              <p:cNvSpPr/>
              <p:nvPr/>
            </p:nvSpPr>
            <p:spPr bwMode="auto">
              <a:xfrm>
                <a:off x="-3307081" y="4673600"/>
                <a:ext cx="4600575" cy="196850"/>
              </a:xfrm>
              <a:prstGeom prst="rect">
                <a:avLst/>
              </a:prstGeom>
              <a:solidFill>
                <a:srgbClr val="00B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 name="椭圆 48"/>
              <p:cNvSpPr/>
              <p:nvPr/>
            </p:nvSpPr>
            <p:spPr bwMode="auto">
              <a:xfrm>
                <a:off x="-3197543"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椭圆 49"/>
              <p:cNvSpPr/>
              <p:nvPr/>
            </p:nvSpPr>
            <p:spPr bwMode="auto">
              <a:xfrm>
                <a:off x="-3061018" y="4737100"/>
                <a:ext cx="73025"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椭圆 50"/>
              <p:cNvSpPr/>
              <p:nvPr/>
            </p:nvSpPr>
            <p:spPr bwMode="auto">
              <a:xfrm>
                <a:off x="-2922906"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7" name="图片 6"/>
            <p:cNvPicPr>
              <a:picLocks noChangeAspect="1"/>
            </p:cNvPicPr>
            <p:nvPr/>
          </p:nvPicPr>
          <p:blipFill rotWithShape="1">
            <a:blip r:embed="rId9">
              <a:extLst>
                <a:ext uri="{28A0092B-C50C-407E-A947-70E740481C1C}">
                  <a14:useLocalDpi xmlns:a14="http://schemas.microsoft.com/office/drawing/2010/main" val="0"/>
                </a:ext>
              </a:extLst>
            </a:blip>
            <a:srcRect l="14162" t="13045" r="573" b="12484"/>
            <a:stretch>
              <a:fillRect/>
            </a:stretch>
          </p:blipFill>
          <p:spPr>
            <a:xfrm>
              <a:off x="-9168586" y="4071752"/>
              <a:ext cx="5453323" cy="3372053"/>
            </a:xfrm>
            <a:prstGeom prst="rect">
              <a:avLst/>
            </a:prstGeom>
            <a:blipFill>
              <a:blip r:embed="rId10"/>
              <a:stretch>
                <a:fillRect/>
              </a:stretch>
            </a:blipFill>
          </p:spPr>
        </p:pic>
      </p:grpSp>
      <p:grpSp>
        <p:nvGrpSpPr>
          <p:cNvPr id="33" name="组合 32"/>
          <p:cNvGrpSpPr/>
          <p:nvPr/>
        </p:nvGrpSpPr>
        <p:grpSpPr>
          <a:xfrm>
            <a:off x="919704" y="2465070"/>
            <a:ext cx="4120515" cy="2581910"/>
            <a:chOff x="-9168586" y="3833617"/>
            <a:chExt cx="5455205" cy="3599142"/>
          </a:xfrm>
          <a:effectLst>
            <a:outerShdw blurRad="50800" dist="38100" dir="8100000" algn="tr" rotWithShape="0">
              <a:prstClr val="black">
                <a:alpha val="40000"/>
              </a:prstClr>
            </a:outerShdw>
            <a:reflection blurRad="6350" stA="29000" endPos="35000" dir="5400000" sy="-100000" algn="bl" rotWithShape="0"/>
          </a:effectLst>
        </p:grpSpPr>
        <p:grpSp>
          <p:nvGrpSpPr>
            <p:cNvPr id="34" name="组合 33"/>
            <p:cNvGrpSpPr/>
            <p:nvPr/>
          </p:nvGrpSpPr>
          <p:grpSpPr>
            <a:xfrm>
              <a:off x="-9166704" y="3833617"/>
              <a:ext cx="5453323" cy="3599142"/>
              <a:chOff x="-3307081" y="4673600"/>
              <a:chExt cx="4602163" cy="2951163"/>
            </a:xfrm>
          </p:grpSpPr>
          <p:sp>
            <p:nvSpPr>
              <p:cNvPr id="36" name="矩形 35"/>
              <p:cNvSpPr/>
              <p:nvPr/>
            </p:nvSpPr>
            <p:spPr bwMode="auto">
              <a:xfrm>
                <a:off x="-3305493" y="4675188"/>
                <a:ext cx="4600575" cy="2949575"/>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7" name="矩形 36"/>
              <p:cNvSpPr/>
              <p:nvPr/>
            </p:nvSpPr>
            <p:spPr bwMode="auto">
              <a:xfrm>
                <a:off x="-3173731" y="5045075"/>
                <a:ext cx="4337050" cy="2405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矩形 37"/>
              <p:cNvSpPr/>
              <p:nvPr/>
            </p:nvSpPr>
            <p:spPr bwMode="auto">
              <a:xfrm>
                <a:off x="-3307081" y="4673600"/>
                <a:ext cx="4600575" cy="196850"/>
              </a:xfrm>
              <a:prstGeom prst="rect">
                <a:avLst/>
              </a:prstGeom>
              <a:solidFill>
                <a:srgbClr val="00B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椭圆 38"/>
              <p:cNvSpPr/>
              <p:nvPr/>
            </p:nvSpPr>
            <p:spPr bwMode="auto">
              <a:xfrm>
                <a:off x="-3197543"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椭圆 39"/>
              <p:cNvSpPr/>
              <p:nvPr/>
            </p:nvSpPr>
            <p:spPr bwMode="auto">
              <a:xfrm>
                <a:off x="-3061018" y="4737100"/>
                <a:ext cx="73025"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椭圆 42"/>
              <p:cNvSpPr/>
              <p:nvPr/>
            </p:nvSpPr>
            <p:spPr bwMode="auto">
              <a:xfrm>
                <a:off x="-2922906"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p:cNvPicPr>
              <a:picLocks noChangeAspect="1"/>
            </p:cNvPicPr>
            <p:nvPr/>
          </p:nvPicPr>
          <p:blipFill rotWithShape="1">
            <a:blip r:embed="rId11">
              <a:extLst>
                <a:ext uri="{28A0092B-C50C-407E-A947-70E740481C1C}">
                  <a14:useLocalDpi xmlns:a14="http://schemas.microsoft.com/office/drawing/2010/main" val="0"/>
                </a:ext>
              </a:extLst>
            </a:blip>
            <a:srcRect t="10357" r="1731" b="8937"/>
            <a:stretch>
              <a:fillRect/>
            </a:stretch>
          </p:blipFill>
          <p:spPr>
            <a:xfrm>
              <a:off x="-9168586" y="4071752"/>
              <a:ext cx="5453323" cy="3359071"/>
            </a:xfrm>
            <a:prstGeom prst="rect">
              <a:avLst/>
            </a:prstGeom>
            <a:blipFill>
              <a:blip r:embed="rId10"/>
              <a:stretch>
                <a:fillRect/>
              </a:stretch>
            </a:blipFill>
          </p:spPr>
        </p:pic>
      </p:grpSp>
      <p:grpSp>
        <p:nvGrpSpPr>
          <p:cNvPr id="42" name="组合 41"/>
          <p:cNvGrpSpPr/>
          <p:nvPr/>
        </p:nvGrpSpPr>
        <p:grpSpPr>
          <a:xfrm>
            <a:off x="1222599" y="3378835"/>
            <a:ext cx="4118610" cy="2581910"/>
            <a:chOff x="-6470396" y="3833617"/>
            <a:chExt cx="5453323" cy="3599142"/>
          </a:xfrm>
          <a:effectLst>
            <a:outerShdw blurRad="50800" dist="38100" dir="8100000" algn="tr" rotWithShape="0">
              <a:prstClr val="black">
                <a:alpha val="40000"/>
              </a:prstClr>
            </a:outerShdw>
          </a:effectLst>
        </p:grpSpPr>
        <p:grpSp>
          <p:nvGrpSpPr>
            <p:cNvPr id="41" name="组合 40"/>
            <p:cNvGrpSpPr/>
            <p:nvPr/>
          </p:nvGrpSpPr>
          <p:grpSpPr>
            <a:xfrm>
              <a:off x="-6470396" y="3833617"/>
              <a:ext cx="5453323" cy="3599142"/>
              <a:chOff x="-3307081" y="4673600"/>
              <a:chExt cx="4602163" cy="2951163"/>
            </a:xfrm>
          </p:grpSpPr>
          <p:sp>
            <p:nvSpPr>
              <p:cNvPr id="11" name="矩形 10"/>
              <p:cNvSpPr/>
              <p:nvPr/>
            </p:nvSpPr>
            <p:spPr bwMode="auto">
              <a:xfrm>
                <a:off x="-3305493" y="4675188"/>
                <a:ext cx="4600575" cy="2949575"/>
              </a:xfrm>
              <a:prstGeom prst="rect">
                <a:avLst/>
              </a:prstGeom>
              <a:solidFill>
                <a:srgbClr val="E6E6E6"/>
              </a:solidFill>
              <a:ln w="19050" cmpd="sng">
                <a:solidFill>
                  <a:schemeClr val="bg1"/>
                </a:solidFill>
                <a:prstDash val="solid"/>
              </a:ln>
            </p:spPr>
            <p:txBody>
              <a:bodyPr vert="horz" wrap="square" lIns="91440" tIns="45720" rIns="91440" bIns="45720" numCol="1" anchor="t" anchorCtr="0" compatLnSpc="1"/>
              <a:lstStyle/>
              <a:p>
                <a:endParaRPr lang="zh-CN" altLang="en-US"/>
              </a:p>
            </p:txBody>
          </p:sp>
          <p:sp>
            <p:nvSpPr>
              <p:cNvPr id="16" name="矩形 15"/>
              <p:cNvSpPr/>
              <p:nvPr/>
            </p:nvSpPr>
            <p:spPr bwMode="auto">
              <a:xfrm>
                <a:off x="-3173731" y="5045075"/>
                <a:ext cx="4337050" cy="2405063"/>
              </a:xfrm>
              <a:prstGeom prst="rect">
                <a:avLst/>
              </a:prstGeom>
              <a:solidFill>
                <a:srgbClr val="FFFFFF"/>
              </a:solidFill>
              <a:ln w="19050" cmpd="sng">
                <a:solidFill>
                  <a:schemeClr val="bg1"/>
                </a:solidFill>
                <a:prstDash val="solid"/>
              </a:ln>
            </p:spPr>
            <p:txBody>
              <a:bodyPr vert="horz" wrap="square" lIns="91440" tIns="45720" rIns="91440" bIns="45720" numCol="1" anchor="t" anchorCtr="0" compatLnSpc="1"/>
              <a:lstStyle/>
              <a:p>
                <a:endParaRPr lang="zh-CN" altLang="en-US"/>
              </a:p>
            </p:txBody>
          </p:sp>
          <p:sp>
            <p:nvSpPr>
              <p:cNvPr id="17" name="矩形 16"/>
              <p:cNvSpPr/>
              <p:nvPr/>
            </p:nvSpPr>
            <p:spPr bwMode="auto">
              <a:xfrm>
                <a:off x="-3307081" y="4673600"/>
                <a:ext cx="4600575" cy="196850"/>
              </a:xfrm>
              <a:prstGeom prst="rect">
                <a:avLst/>
              </a:prstGeom>
              <a:solidFill>
                <a:srgbClr val="00B0FF"/>
              </a:solidFill>
              <a:ln w="19050" cmpd="sng">
                <a:solidFill>
                  <a:schemeClr val="bg1"/>
                </a:solidFill>
                <a:prstDash val="solid"/>
              </a:ln>
            </p:spPr>
            <p:txBody>
              <a:bodyPr vert="horz" wrap="square" lIns="91440" tIns="45720" rIns="91440" bIns="45720" numCol="1" anchor="t" anchorCtr="0" compatLnSpc="1"/>
              <a:lstStyle/>
              <a:p>
                <a:endParaRPr lang="zh-CN" altLang="en-US"/>
              </a:p>
            </p:txBody>
          </p:sp>
          <p:sp>
            <p:nvSpPr>
              <p:cNvPr id="18" name="椭圆 17"/>
              <p:cNvSpPr/>
              <p:nvPr/>
            </p:nvSpPr>
            <p:spPr bwMode="auto">
              <a:xfrm>
                <a:off x="-3197543" y="4737100"/>
                <a:ext cx="71438" cy="73025"/>
              </a:xfrm>
              <a:prstGeom prst="ellipse">
                <a:avLst/>
              </a:prstGeom>
              <a:solidFill>
                <a:srgbClr val="FFFFFF"/>
              </a:solidFill>
              <a:ln w="19050" cmpd="sng">
                <a:solidFill>
                  <a:schemeClr val="bg1"/>
                </a:solidFill>
                <a:prstDash val="solid"/>
              </a:ln>
            </p:spPr>
            <p:txBody>
              <a:bodyPr vert="horz" wrap="square" lIns="91440" tIns="45720" rIns="91440" bIns="45720" numCol="1" anchor="t" anchorCtr="0" compatLnSpc="1"/>
              <a:lstStyle/>
              <a:p>
                <a:endParaRPr lang="zh-CN" altLang="en-US"/>
              </a:p>
            </p:txBody>
          </p:sp>
          <p:sp>
            <p:nvSpPr>
              <p:cNvPr id="19" name="椭圆 18"/>
              <p:cNvSpPr/>
              <p:nvPr/>
            </p:nvSpPr>
            <p:spPr bwMode="auto">
              <a:xfrm>
                <a:off x="-3061018" y="4737100"/>
                <a:ext cx="73025" cy="73025"/>
              </a:xfrm>
              <a:prstGeom prst="ellipse">
                <a:avLst/>
              </a:prstGeom>
              <a:solidFill>
                <a:srgbClr val="FFFFFF"/>
              </a:solidFill>
              <a:ln w="19050" cmpd="sng">
                <a:solidFill>
                  <a:schemeClr val="bg1"/>
                </a:solidFill>
                <a:prstDash val="solid"/>
              </a:ln>
            </p:spPr>
            <p:txBody>
              <a:bodyPr vert="horz" wrap="square" lIns="91440" tIns="45720" rIns="91440" bIns="45720" numCol="1" anchor="t" anchorCtr="0" compatLnSpc="1"/>
              <a:lstStyle/>
              <a:p>
                <a:endParaRPr lang="zh-CN" altLang="en-US"/>
              </a:p>
            </p:txBody>
          </p:sp>
          <p:sp>
            <p:nvSpPr>
              <p:cNvPr id="20" name="椭圆 19"/>
              <p:cNvSpPr/>
              <p:nvPr/>
            </p:nvSpPr>
            <p:spPr bwMode="auto">
              <a:xfrm>
                <a:off x="-2922906" y="4737100"/>
                <a:ext cx="71438" cy="73025"/>
              </a:xfrm>
              <a:prstGeom prst="ellipse">
                <a:avLst/>
              </a:prstGeom>
              <a:solidFill>
                <a:srgbClr val="FFFFFF"/>
              </a:solidFill>
              <a:ln w="19050" cmpd="sng">
                <a:solidFill>
                  <a:schemeClr val="bg1"/>
                </a:solidFill>
                <a:prstDash val="solid"/>
              </a:ln>
            </p:spPr>
            <p:txBody>
              <a:bodyPr vert="horz" wrap="square" lIns="91440" tIns="45720" rIns="91440" bIns="45720" numCol="1" anchor="t" anchorCtr="0" compatLnSpc="1"/>
              <a:lstStyle/>
              <a:p>
                <a:endParaRPr lang="zh-CN" altLang="en-US"/>
              </a:p>
            </p:txBody>
          </p:sp>
        </p:grpSp>
        <p:pic>
          <p:nvPicPr>
            <p:cNvPr id="4" name="图片 3"/>
            <p:cNvPicPr>
              <a:picLocks noChangeAspect="1"/>
            </p:cNvPicPr>
            <p:nvPr/>
          </p:nvPicPr>
          <p:blipFill rotWithShape="1">
            <a:blip r:embed="rId12"/>
            <a:srcRect b="6744"/>
            <a:stretch>
              <a:fillRect/>
            </a:stretch>
          </p:blipFill>
          <p:spPr>
            <a:xfrm>
              <a:off x="-6470396" y="4192759"/>
              <a:ext cx="5453323" cy="3240000"/>
            </a:xfrm>
            <a:prstGeom prst="rect">
              <a:avLst/>
            </a:prstGeom>
            <a:ln w="19050" cmpd="sng">
              <a:solidFill>
                <a:schemeClr val="bg1"/>
              </a:solidFill>
              <a:prstDash val="solid"/>
            </a:ln>
          </p:spPr>
        </p:pic>
      </p:grpSp>
      <p:sp>
        <p:nvSpPr>
          <p:cNvPr id="13" name="对角圆角矩形 55"/>
          <p:cNvSpPr/>
          <p:nvPr>
            <p:custDataLst>
              <p:tags r:id="rId4"/>
            </p:custDataLst>
          </p:nvPr>
        </p:nvSpPr>
        <p:spPr>
          <a:xfrm flipH="1">
            <a:off x="6782435" y="1016635"/>
            <a:ext cx="3555365" cy="51181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人民利益要求</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得到回应</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rotWithShape="1">
          <a:blip r:embed="rId7"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48" y="3611590"/>
            <a:ext cx="12192000" cy="3246410"/>
          </a:xfrm>
          <a:prstGeom prst="rect">
            <a:avLst/>
          </a:prstGeom>
        </p:spPr>
      </p:pic>
      <p:sp>
        <p:nvSpPr>
          <p:cNvPr id="13" name="矩形 12"/>
          <p:cNvSpPr/>
          <p:nvPr/>
        </p:nvSpPr>
        <p:spPr>
          <a:xfrm>
            <a:off x="6275632" y="957667"/>
            <a:ext cx="5580000" cy="5400000"/>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643880" y="1040765"/>
            <a:ext cx="6127750" cy="5400040"/>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143625" y="1938655"/>
            <a:ext cx="5286375" cy="4000500"/>
          </a:xfrm>
          <a:prstGeom prst="rect">
            <a:avLst/>
          </a:prstGeom>
          <a:noFill/>
        </p:spPr>
        <p:txBody>
          <a:bodyPr wrap="square" rtlCol="0">
            <a:noAutofit/>
          </a:bodyPr>
          <a:lstStyle/>
          <a:p>
            <a:pPr algn="just">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rPr>
              <a:t>　　2021年2月25日，习近平总书记庄严宣告：我国脱贫攻坚战取得了全面胜利，现行标准下</a:t>
            </a:r>
            <a:r>
              <a:rPr lang="zh-CN" altLang="en-US" sz="2000" b="1" dirty="0">
                <a:solidFill>
                  <a:srgbClr val="C00000"/>
                </a:solidFill>
                <a:latin typeface="微软雅黑" panose="020B0503020204020204" charset="-122"/>
                <a:ea typeface="微软雅黑" panose="020B0503020204020204" charset="-122"/>
              </a:rPr>
              <a:t>9899万农村贫困人口全部脱贫</a:t>
            </a:r>
            <a:r>
              <a:rPr lang="zh-CN" altLang="en-US" sz="2000" dirty="0">
                <a:solidFill>
                  <a:schemeClr val="tx1">
                    <a:lumMod val="85000"/>
                    <a:lumOff val="15000"/>
                  </a:schemeClr>
                </a:solidFill>
                <a:latin typeface="微软雅黑" panose="020B0503020204020204" charset="-122"/>
                <a:ea typeface="微软雅黑" panose="020B0503020204020204" charset="-122"/>
              </a:rPr>
              <a:t>，</a:t>
            </a:r>
            <a:r>
              <a:rPr lang="zh-CN" altLang="en-US" sz="2000" b="1" dirty="0">
                <a:solidFill>
                  <a:srgbClr val="C00000"/>
                </a:solidFill>
                <a:latin typeface="微软雅黑" panose="020B0503020204020204" charset="-122"/>
                <a:ea typeface="微软雅黑" panose="020B0503020204020204" charset="-122"/>
              </a:rPr>
              <a:t>832个贫困县全部摘帽，12.8万个贫困村全部出列</a:t>
            </a:r>
            <a:r>
              <a:rPr lang="zh-CN" altLang="en-US" sz="2000" dirty="0">
                <a:solidFill>
                  <a:schemeClr val="tx1">
                    <a:lumMod val="85000"/>
                    <a:lumOff val="15000"/>
                  </a:schemeClr>
                </a:solidFill>
                <a:latin typeface="微软雅黑" panose="020B0503020204020204" charset="-122"/>
                <a:ea typeface="微软雅黑" panose="020B0503020204020204" charset="-122"/>
              </a:rPr>
              <a:t>，区域性整体贫困得到解决，完成了消除绝对贫困的艰巨任务。这是人类减贫史上的壮举，是将</a:t>
            </a:r>
            <a:r>
              <a:rPr lang="zh-CN" altLang="en-US" sz="2000" b="1" dirty="0">
                <a:solidFill>
                  <a:schemeClr val="tx1">
                    <a:lumMod val="85000"/>
                    <a:lumOff val="15000"/>
                  </a:schemeClr>
                </a:solidFill>
                <a:latin typeface="微软雅黑" panose="020B0503020204020204" charset="-122"/>
                <a:ea typeface="微软雅黑" panose="020B0503020204020204" charset="-122"/>
              </a:rPr>
              <a:t>“生存权和发展权作为首要的基本人权”</a:t>
            </a:r>
            <a:r>
              <a:rPr lang="zh-CN" altLang="en-US" sz="2000" dirty="0">
                <a:solidFill>
                  <a:schemeClr val="tx1">
                    <a:lumMod val="85000"/>
                    <a:lumOff val="15000"/>
                  </a:schemeClr>
                </a:solidFill>
                <a:latin typeface="微软雅黑" panose="020B0503020204020204" charset="-122"/>
                <a:ea typeface="微软雅黑" panose="020B0503020204020204" charset="-122"/>
              </a:rPr>
              <a:t>的中国特色人权观的最生动诠释，更是世界人权史上的发展奇迹。</a:t>
            </a:r>
          </a:p>
        </p:txBody>
      </p:sp>
      <p:pic>
        <p:nvPicPr>
          <p:cNvPr id="101" name="图片 100"/>
          <p:cNvPicPr/>
          <p:nvPr/>
        </p:nvPicPr>
        <p:blipFill rotWithShape="1">
          <a:blip r:embed="rId8"/>
          <a:stretch>
            <a:fillRect/>
          </a:stretch>
        </p:blipFill>
        <p:spPr>
          <a:xfrm>
            <a:off x="729615" y="1938655"/>
            <a:ext cx="4718685" cy="3338195"/>
          </a:xfrm>
          <a:prstGeom prst="rect">
            <a:avLst/>
          </a:prstGeom>
          <a:ln w="38100">
            <a:solidFill>
              <a:schemeClr val="bg1"/>
            </a:solidFill>
          </a:ln>
          <a:effectLst>
            <a:outerShdw blurRad="50800" dist="38100" dir="2700000" algn="tl" rotWithShape="0">
              <a:prstClr val="black">
                <a:alpha val="40000"/>
              </a:prstClr>
            </a:outerShdw>
          </a:effectLst>
        </p:spPr>
      </p:pic>
      <p:sp>
        <p:nvSpPr>
          <p:cNvPr id="3" name="文本框 2"/>
          <p:cNvSpPr txBox="1"/>
          <p:nvPr/>
        </p:nvSpPr>
        <p:spPr>
          <a:xfrm>
            <a:off x="1471930" y="5457825"/>
            <a:ext cx="4171950" cy="275590"/>
          </a:xfrm>
          <a:prstGeom prst="rect">
            <a:avLst/>
          </a:prstGeom>
          <a:noFill/>
        </p:spPr>
        <p:txBody>
          <a:bodyPr wrap="square" rtlCol="0">
            <a:spAutoFit/>
          </a:bodyPr>
          <a:lstStyle/>
          <a:p>
            <a:pPr algn="just"/>
            <a:r>
              <a:rPr lang="zh-CN" sz="1200" dirty="0">
                <a:solidFill>
                  <a:schemeClr val="tx1">
                    <a:lumMod val="50000"/>
                    <a:lumOff val="50000"/>
                  </a:schemeClr>
                </a:solidFill>
                <a:latin typeface="微软雅黑" panose="020B0503020204020204" charset="-122"/>
                <a:ea typeface="微软雅黑" panose="020B0503020204020204" charset="-122"/>
              </a:rPr>
              <a:t>全面建成小康社会，一个民族都不能少</a:t>
            </a:r>
          </a:p>
        </p:txBody>
      </p:sp>
      <p:grpSp>
        <p:nvGrpSpPr>
          <p:cNvPr id="4" name="组合 3"/>
          <p:cNvGrpSpPr/>
          <p:nvPr/>
        </p:nvGrpSpPr>
        <p:grpSpPr>
          <a:xfrm>
            <a:off x="387350" y="869315"/>
            <a:ext cx="5588635" cy="467995"/>
            <a:chOff x="-208649" y="4601631"/>
            <a:chExt cx="7611577" cy="468000"/>
          </a:xfrm>
        </p:grpSpPr>
        <p:sp>
          <p:nvSpPr>
            <p:cNvPr id="5" name="对角圆角矩形 4"/>
            <p:cNvSpPr/>
            <p:nvPr>
              <p:custDataLst>
                <p:tags r:id="rId4"/>
              </p:custDataLst>
            </p:nvPr>
          </p:nvSpPr>
          <p:spPr>
            <a:xfrm>
              <a:off x="-208649" y="4601631"/>
              <a:ext cx="761157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人民生存权、发展权、健康权得到充分保障</a:t>
              </a:r>
            </a:p>
          </p:txBody>
        </p:sp>
        <p:sp>
          <p:nvSpPr>
            <p:cNvPr id="9" name="对角圆角矩形 8"/>
            <p:cNvSpPr/>
            <p:nvPr>
              <p:custDataLst>
                <p:tags r:id="rId5"/>
              </p:custDataLst>
            </p:nvPr>
          </p:nvSpPr>
          <p:spPr>
            <a:xfrm flipH="1">
              <a:off x="117679" y="4763630"/>
              <a:ext cx="196124" cy="144002"/>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6" name="文本框 5"/>
          <p:cNvSpPr txBox="1"/>
          <p:nvPr>
            <p:custDataLst>
              <p:tags r:id="rId2"/>
            </p:custDataLst>
          </p:nvPr>
        </p:nvSpPr>
        <p:spPr>
          <a:xfrm>
            <a:off x="6456616" y="1357952"/>
            <a:ext cx="4779010" cy="429895"/>
          </a:xfrm>
          <a:prstGeom prst="rect">
            <a:avLst/>
          </a:prstGeom>
          <a:noFill/>
        </p:spPr>
        <p:txBody>
          <a:bodyPr wrap="square" rtlCol="0">
            <a:spAutoFit/>
          </a:bodyPr>
          <a:lstStyle/>
          <a:p>
            <a:pPr algn="ctr"/>
            <a:r>
              <a:rPr lang="zh-CN" altLang="en-US" sz="2200" b="1" dirty="0">
                <a:solidFill>
                  <a:srgbClr val="C00000"/>
                </a:solidFill>
                <a:latin typeface="华文中宋" panose="02010600040101010101" pitchFamily="2" charset="-122"/>
                <a:ea typeface="华文中宋" panose="02010600040101010101" pitchFamily="2" charset="-122"/>
                <a:sym typeface="+mn-ea"/>
              </a:rPr>
              <a:t>中国脱贫事业是世界最大人权工程</a:t>
            </a:r>
          </a:p>
        </p:txBody>
      </p:sp>
      <p:cxnSp>
        <p:nvCxnSpPr>
          <p:cNvPr id="10" name="直接连接符 9"/>
          <p:cNvCxnSpPr/>
          <p:nvPr>
            <p:custDataLst>
              <p:tags r:id="rId3"/>
            </p:custDataLst>
          </p:nvPr>
        </p:nvCxnSpPr>
        <p:spPr>
          <a:xfrm>
            <a:off x="6692623" y="1882659"/>
            <a:ext cx="4320000" cy="0"/>
          </a:xfrm>
          <a:prstGeom prst="line">
            <a:avLst/>
          </a:prstGeom>
          <a:ln>
            <a:solidFill>
              <a:srgbClr val="9E0406"/>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6">
            <a:extLst>
              <a:ext uri="{28A0092B-C50C-407E-A947-70E740481C1C}">
                <a14:useLocalDpi xmlns:a14="http://schemas.microsoft.com/office/drawing/2010/main" val="0"/>
              </a:ext>
            </a:extLst>
          </a:blip>
          <a:srcRect t="13708" b="4687"/>
          <a:stretch>
            <a:fillRect/>
          </a:stretch>
        </p:blipFill>
        <p:spPr>
          <a:xfrm>
            <a:off x="0" y="642620"/>
            <a:ext cx="12192000" cy="6215380"/>
          </a:xfrm>
          <a:prstGeom prst="rect">
            <a:avLst/>
          </a:prstGeom>
        </p:spPr>
      </p:pic>
      <p:sp>
        <p:nvSpPr>
          <p:cNvPr id="7" name="矩形 6"/>
          <p:cNvSpPr/>
          <p:nvPr>
            <p:custDataLst>
              <p:tags r:id="rId1"/>
            </p:custDataLst>
          </p:nvPr>
        </p:nvSpPr>
        <p:spPr>
          <a:xfrm>
            <a:off x="-11747" y="588832"/>
            <a:ext cx="12215495" cy="4425950"/>
          </a:xfrm>
          <a:prstGeom prst="rect">
            <a:avLst/>
          </a:prstGeom>
          <a:gradFill>
            <a:gsLst>
              <a:gs pos="50000">
                <a:schemeClr val="bg1">
                  <a:alpha val="95000"/>
                </a:schemeClr>
              </a:gs>
              <a:gs pos="14000">
                <a:srgbClr val="FFFDFD"/>
              </a:gs>
              <a:gs pos="100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 name="işlídê"/>
          <p:cNvSpPr/>
          <p:nvPr/>
        </p:nvSpPr>
        <p:spPr>
          <a:xfrm>
            <a:off x="559850" y="1031781"/>
            <a:ext cx="5262749" cy="5551170"/>
          </a:xfrm>
          <a:prstGeom prst="foldedCorner">
            <a:avLst>
              <a:gd name="adj" fmla="val 8910"/>
            </a:avLst>
          </a:prstGeom>
          <a:solidFill>
            <a:schemeClr val="bg1"/>
          </a:solidFill>
          <a:ln>
            <a:noFill/>
          </a:ln>
          <a:effectLst>
            <a:outerShdw blurRad="508000" dist="127000" dir="4200000" algn="ctr" rotWithShape="0">
              <a:srgbClr val="000000">
                <a:alpha val="4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6" name="图片 15"/>
          <p:cNvPicPr>
            <a:picLocks noChangeAspect="1"/>
          </p:cNvPicPr>
          <p:nvPr/>
        </p:nvPicPr>
        <p:blipFill>
          <a:blip r:embed="rId7"/>
          <a:stretch>
            <a:fillRect/>
          </a:stretch>
        </p:blipFill>
        <p:spPr>
          <a:xfrm>
            <a:off x="966048" y="2211573"/>
            <a:ext cx="4450354" cy="2333004"/>
          </a:xfrm>
          <a:prstGeom prst="rect">
            <a:avLst/>
          </a:prstGeom>
          <a:ln w="38100">
            <a:solidFill>
              <a:schemeClr val="bg1"/>
            </a:solidFill>
          </a:ln>
          <a:effectLst>
            <a:outerShdw blurRad="50800" dist="38100" dir="2700000" algn="tl" rotWithShape="0">
              <a:prstClr val="black">
                <a:alpha val="40000"/>
              </a:prstClr>
            </a:outerShdw>
          </a:effectLst>
        </p:spPr>
      </p:pic>
      <p:sp>
        <p:nvSpPr>
          <p:cNvPr id="21" name="文本框 20"/>
          <p:cNvSpPr txBox="1"/>
          <p:nvPr/>
        </p:nvSpPr>
        <p:spPr>
          <a:xfrm>
            <a:off x="1484299" y="1269075"/>
            <a:ext cx="3413851" cy="968375"/>
          </a:xfrm>
          <a:prstGeom prst="rect">
            <a:avLst/>
          </a:prstGeom>
          <a:noFill/>
        </p:spPr>
        <p:txBody>
          <a:bodyPr wrap="square">
            <a:spAutoFit/>
          </a:bodyPr>
          <a:lstStyle/>
          <a:p>
            <a:pPr algn="ctr">
              <a:lnSpc>
                <a:spcPct val="150000"/>
              </a:lnSpc>
            </a:pPr>
            <a:r>
              <a:rPr lang="zh-CN" altLang="en-US" sz="1800" b="1" dirty="0">
                <a:latin typeface="微软雅黑" panose="020B0503020204020204" charset="-122"/>
                <a:ea typeface="微软雅黑" panose="020B0503020204020204" charset="-122"/>
                <a:sym typeface="+mn-ea"/>
              </a:rPr>
              <a:t>中国国务院新闻办公室发布</a:t>
            </a:r>
            <a:endParaRPr lang="en-US" altLang="zh-CN" sz="1800" b="1" dirty="0">
              <a:latin typeface="微软雅黑" panose="020B0503020204020204" charset="-122"/>
              <a:ea typeface="微软雅黑" panose="020B0503020204020204" charset="-122"/>
              <a:sym typeface="+mn-ea"/>
            </a:endParaRPr>
          </a:p>
          <a:p>
            <a:pPr algn="ctr">
              <a:lnSpc>
                <a:spcPct val="150000"/>
              </a:lnSpc>
            </a:pPr>
            <a:r>
              <a:rPr lang="zh-CN" altLang="en-US" sz="2000" b="1" dirty="0">
                <a:latin typeface="华文中宋" panose="02010600040101010101" pitchFamily="2" charset="-122"/>
                <a:ea typeface="华文中宋" panose="02010600040101010101" pitchFamily="2" charset="-122"/>
                <a:sym typeface="+mn-ea"/>
              </a:rPr>
              <a:t>《2021年美国侵犯人权报告》</a:t>
            </a:r>
            <a:endParaRPr lang="zh-CN" altLang="en-US" sz="2000" b="1" dirty="0">
              <a:latin typeface="华文中宋" panose="02010600040101010101" pitchFamily="2" charset="-122"/>
              <a:ea typeface="华文中宋" panose="02010600040101010101" pitchFamily="2" charset="-122"/>
            </a:endParaRPr>
          </a:p>
        </p:txBody>
      </p:sp>
      <p:sp>
        <p:nvSpPr>
          <p:cNvPr id="23" name="文本框 22"/>
          <p:cNvSpPr txBox="1"/>
          <p:nvPr/>
        </p:nvSpPr>
        <p:spPr>
          <a:xfrm>
            <a:off x="965835" y="4645062"/>
            <a:ext cx="4451350" cy="1938020"/>
          </a:xfrm>
          <a:prstGeom prst="rect">
            <a:avLst/>
          </a:prstGeom>
          <a:noFill/>
        </p:spPr>
        <p:txBody>
          <a:bodyPr wrap="square" rtlCol="0">
            <a:spAutoFit/>
          </a:bodyPr>
          <a:lstStyle/>
          <a:p>
            <a:pPr algn="just">
              <a:lnSpc>
                <a:spcPct val="150000"/>
              </a:lnSpc>
            </a:pPr>
            <a:r>
              <a:rPr lang="zh-CN" altLang="en-US" sz="1600" dirty="0">
                <a:latin typeface="微软雅黑" panose="020B0503020204020204" charset="-122"/>
                <a:ea typeface="微软雅黑" panose="020B0503020204020204" charset="-122"/>
                <a:sym typeface="+mn-ea"/>
              </a:rPr>
              <a:t>       </a:t>
            </a:r>
            <a:r>
              <a:rPr lang="en-US" altLang="zh-CN" sz="1600" dirty="0">
                <a:latin typeface="微软雅黑" panose="020B0503020204020204" charset="-122"/>
                <a:ea typeface="微软雅黑" panose="020B0503020204020204" charset="-122"/>
                <a:sym typeface="+mn-ea"/>
              </a:rPr>
              <a:t>2021</a:t>
            </a:r>
            <a:r>
              <a:rPr lang="zh-CN" altLang="en-US" sz="1600" dirty="0">
                <a:latin typeface="微软雅黑" panose="020B0503020204020204" charset="-122"/>
                <a:ea typeface="微软雅黑" panose="020B0503020204020204" charset="-122"/>
                <a:sym typeface="+mn-ea"/>
              </a:rPr>
              <a:t>年，美国社会治安形势恶化，暴力犯罪居高不下。全年共发生</a:t>
            </a:r>
            <a:r>
              <a:rPr lang="en-US" altLang="zh-CN" sz="1600" dirty="0">
                <a:latin typeface="微软雅黑" panose="020B0503020204020204" charset="-122"/>
                <a:ea typeface="微软雅黑" panose="020B0503020204020204" charset="-122"/>
                <a:sym typeface="+mn-ea"/>
              </a:rPr>
              <a:t>693</a:t>
            </a:r>
            <a:r>
              <a:rPr lang="zh-CN" altLang="en-US" sz="1600" dirty="0">
                <a:latin typeface="微软雅黑" panose="020B0503020204020204" charset="-122"/>
                <a:ea typeface="微软雅黑" panose="020B0503020204020204" charset="-122"/>
                <a:sym typeface="+mn-ea"/>
              </a:rPr>
              <a:t>起大规模枪击事件，比</a:t>
            </a:r>
            <a:r>
              <a:rPr lang="en-US" altLang="zh-CN" sz="1600" dirty="0">
                <a:latin typeface="微软雅黑" panose="020B0503020204020204" charset="-122"/>
                <a:ea typeface="微软雅黑" panose="020B0503020204020204" charset="-122"/>
                <a:sym typeface="+mn-ea"/>
              </a:rPr>
              <a:t>2020</a:t>
            </a:r>
            <a:r>
              <a:rPr lang="zh-CN" altLang="en-US" sz="1600" dirty="0">
                <a:latin typeface="微软雅黑" panose="020B0503020204020204" charset="-122"/>
                <a:ea typeface="微软雅黑" panose="020B0503020204020204" charset="-122"/>
                <a:sym typeface="+mn-ea"/>
              </a:rPr>
              <a:t>年增长</a:t>
            </a:r>
            <a:r>
              <a:rPr lang="en-US" altLang="zh-CN" sz="1600" dirty="0">
                <a:latin typeface="微软雅黑" panose="020B0503020204020204" charset="-122"/>
                <a:ea typeface="微软雅黑" panose="020B0503020204020204" charset="-122"/>
                <a:sym typeface="+mn-ea"/>
              </a:rPr>
              <a:t>10.1%</a:t>
            </a:r>
            <a:r>
              <a:rPr lang="zh-CN" altLang="en-US" sz="1600" dirty="0">
                <a:latin typeface="微软雅黑" panose="020B0503020204020204" charset="-122"/>
                <a:ea typeface="微软雅黑" panose="020B0503020204020204" charset="-122"/>
                <a:sym typeface="+mn-ea"/>
              </a:rPr>
              <a:t>。枪击事件导致超过</a:t>
            </a:r>
            <a:r>
              <a:rPr lang="en-US" altLang="zh-CN" sz="1600" dirty="0">
                <a:latin typeface="微软雅黑" panose="020B0503020204020204" charset="-122"/>
                <a:ea typeface="微软雅黑" panose="020B0503020204020204" charset="-122"/>
                <a:sym typeface="+mn-ea"/>
              </a:rPr>
              <a:t>4.4</a:t>
            </a:r>
            <a:r>
              <a:rPr lang="zh-CN" altLang="en-US" sz="1600" dirty="0">
                <a:latin typeface="微软雅黑" panose="020B0503020204020204" charset="-122"/>
                <a:ea typeface="微软雅黑" panose="020B0503020204020204" charset="-122"/>
                <a:sym typeface="+mn-ea"/>
              </a:rPr>
              <a:t>万人丧生。其中有</a:t>
            </a:r>
            <a:r>
              <a:rPr lang="en-US" altLang="zh-CN" sz="1600" dirty="0">
                <a:latin typeface="微软雅黑" panose="020B0503020204020204" charset="-122"/>
                <a:ea typeface="微软雅黑" panose="020B0503020204020204" charset="-122"/>
                <a:sym typeface="+mn-ea"/>
              </a:rPr>
              <a:t>1229</a:t>
            </a:r>
            <a:r>
              <a:rPr lang="zh-CN" altLang="en-US" sz="1600" dirty="0">
                <a:latin typeface="微软雅黑" panose="020B0503020204020204" charset="-122"/>
                <a:ea typeface="微软雅黑" panose="020B0503020204020204" charset="-122"/>
                <a:sym typeface="+mn-ea"/>
              </a:rPr>
              <a:t>名</a:t>
            </a:r>
            <a:r>
              <a:rPr lang="en-US" altLang="zh-CN" sz="1600" dirty="0">
                <a:latin typeface="微软雅黑" panose="020B0503020204020204" charset="-122"/>
                <a:ea typeface="微软雅黑" panose="020B0503020204020204" charset="-122"/>
                <a:sym typeface="+mn-ea"/>
              </a:rPr>
              <a:t>12</a:t>
            </a:r>
            <a:r>
              <a:rPr lang="zh-CN" altLang="en-US" sz="1600" dirty="0">
                <a:latin typeface="微软雅黑" panose="020B0503020204020204" charset="-122"/>
                <a:ea typeface="微软雅黑" panose="020B0503020204020204" charset="-122"/>
                <a:sym typeface="+mn-ea"/>
              </a:rPr>
              <a:t>岁至</a:t>
            </a:r>
            <a:r>
              <a:rPr lang="en-US" altLang="zh-CN" sz="1600" dirty="0">
                <a:latin typeface="微软雅黑" panose="020B0503020204020204" charset="-122"/>
                <a:ea typeface="微软雅黑" panose="020B0503020204020204" charset="-122"/>
                <a:sym typeface="+mn-ea"/>
              </a:rPr>
              <a:t>17</a:t>
            </a:r>
            <a:r>
              <a:rPr lang="zh-CN" altLang="en-US" sz="1600" dirty="0">
                <a:latin typeface="微软雅黑" panose="020B0503020204020204" charset="-122"/>
                <a:ea typeface="微软雅黑" panose="020B0503020204020204" charset="-122"/>
                <a:sym typeface="+mn-ea"/>
              </a:rPr>
              <a:t>岁青少年死亡、</a:t>
            </a:r>
            <a:r>
              <a:rPr lang="en-US" altLang="zh-CN" sz="1600" dirty="0">
                <a:latin typeface="微软雅黑" panose="020B0503020204020204" charset="-122"/>
                <a:ea typeface="微软雅黑" panose="020B0503020204020204" charset="-122"/>
                <a:sym typeface="+mn-ea"/>
              </a:rPr>
              <a:t>3373</a:t>
            </a:r>
            <a:r>
              <a:rPr lang="zh-CN" altLang="en-US" sz="1600" dirty="0">
                <a:latin typeface="微软雅黑" panose="020B0503020204020204" charset="-122"/>
                <a:ea typeface="微软雅黑" panose="020B0503020204020204" charset="-122"/>
                <a:sym typeface="+mn-ea"/>
              </a:rPr>
              <a:t>人受伤。</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grpSp>
        <p:nvGrpSpPr>
          <p:cNvPr id="10" name="组合 9"/>
          <p:cNvGrpSpPr/>
          <p:nvPr/>
        </p:nvGrpSpPr>
        <p:grpSpPr>
          <a:xfrm>
            <a:off x="6280785" y="1031912"/>
            <a:ext cx="5262880" cy="5551170"/>
            <a:chOff x="9453" y="1498"/>
            <a:chExt cx="8288" cy="8742"/>
          </a:xfrm>
        </p:grpSpPr>
        <p:sp>
          <p:nvSpPr>
            <p:cNvPr id="24" name="işlídê"/>
            <p:cNvSpPr/>
            <p:nvPr/>
          </p:nvSpPr>
          <p:spPr>
            <a:xfrm>
              <a:off x="9453" y="1498"/>
              <a:ext cx="8288" cy="8742"/>
            </a:xfrm>
            <a:prstGeom prst="foldedCorner">
              <a:avLst>
                <a:gd name="adj" fmla="val 8491"/>
              </a:avLst>
            </a:prstGeom>
            <a:solidFill>
              <a:schemeClr val="bg1"/>
            </a:solidFill>
            <a:ln>
              <a:noFill/>
            </a:ln>
            <a:effectLst>
              <a:outerShdw blurRad="508000" dist="127000" dir="4200000" algn="ctr" rotWithShape="0">
                <a:srgbClr val="000000">
                  <a:alpha val="4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文本框 24"/>
            <p:cNvSpPr txBox="1"/>
            <p:nvPr/>
          </p:nvSpPr>
          <p:spPr>
            <a:xfrm>
              <a:off x="10693" y="1871"/>
              <a:ext cx="5808" cy="1525"/>
            </a:xfrm>
            <a:prstGeom prst="rect">
              <a:avLst/>
            </a:prstGeom>
            <a:noFill/>
          </p:spPr>
          <p:txBody>
            <a:bodyPr wrap="square">
              <a:spAutoFit/>
            </a:bodyPr>
            <a:lstStyle/>
            <a:p>
              <a:pPr algn="ctr">
                <a:lnSpc>
                  <a:spcPct val="150000"/>
                </a:lnSpc>
              </a:pPr>
              <a:r>
                <a:rPr lang="zh-CN" altLang="en-US" sz="1800" b="1" dirty="0">
                  <a:latin typeface="微软雅黑" panose="020B0503020204020204" charset="-122"/>
                  <a:ea typeface="微软雅黑" panose="020B0503020204020204" charset="-122"/>
                  <a:sym typeface="+mn-ea"/>
                </a:rPr>
                <a:t>美国民调机构盖洛普发布</a:t>
              </a:r>
              <a:endParaRPr lang="en-US" altLang="zh-CN" sz="1800" b="1" dirty="0">
                <a:latin typeface="微软雅黑" panose="020B0503020204020204" charset="-122"/>
                <a:ea typeface="微软雅黑" panose="020B0503020204020204" charset="-122"/>
                <a:sym typeface="+mn-ea"/>
              </a:endParaRPr>
            </a:p>
            <a:p>
              <a:pPr algn="ctr">
                <a:lnSpc>
                  <a:spcPct val="150000"/>
                </a:lnSpc>
              </a:pPr>
              <a:r>
                <a:rPr lang="en-US" altLang="zh-CN" sz="2000" b="1" dirty="0">
                  <a:latin typeface="华文中宋" panose="02010600040101010101" pitchFamily="2" charset="-122"/>
                  <a:ea typeface="华文中宋" panose="02010600040101010101" pitchFamily="2" charset="-122"/>
                  <a:sym typeface="+mn-ea"/>
                </a:rPr>
                <a:t>《2021</a:t>
              </a:r>
              <a:r>
                <a:rPr lang="zh-CN" altLang="en-US" sz="2000" b="1" dirty="0">
                  <a:latin typeface="华文中宋" panose="02010600040101010101" pitchFamily="2" charset="-122"/>
                  <a:ea typeface="华文中宋" panose="02010600040101010101" pitchFamily="2" charset="-122"/>
                  <a:sym typeface="+mn-ea"/>
                </a:rPr>
                <a:t>年全球法律与秩序报告</a:t>
              </a:r>
              <a:r>
                <a:rPr lang="en-US" altLang="zh-CN" sz="2000" b="1" dirty="0">
                  <a:latin typeface="华文中宋" panose="02010600040101010101" pitchFamily="2" charset="-122"/>
                  <a:ea typeface="华文中宋" panose="02010600040101010101" pitchFamily="2" charset="-122"/>
                  <a:sym typeface="+mn-ea"/>
                </a:rPr>
                <a:t>》</a:t>
              </a:r>
              <a:endParaRPr lang="zh-CN" altLang="en-US" sz="2000" b="1" dirty="0">
                <a:latin typeface="华文中宋" panose="02010600040101010101" pitchFamily="2" charset="-122"/>
                <a:ea typeface="华文中宋" panose="02010600040101010101" pitchFamily="2" charset="-122"/>
              </a:endParaRPr>
            </a:p>
          </p:txBody>
        </p:sp>
        <p:grpSp>
          <p:nvGrpSpPr>
            <p:cNvPr id="11" name="组合 10"/>
            <p:cNvGrpSpPr/>
            <p:nvPr/>
          </p:nvGrpSpPr>
          <p:grpSpPr>
            <a:xfrm>
              <a:off x="9891" y="3356"/>
              <a:ext cx="7413" cy="3674"/>
              <a:chOff x="107136" y="1995839"/>
              <a:chExt cx="4582272" cy="2271227"/>
            </a:xfrm>
          </p:grpSpPr>
          <p:pic>
            <p:nvPicPr>
              <p:cNvPr id="5" name="图片 4"/>
              <p:cNvPicPr>
                <a:picLocks noChangeAspect="1"/>
              </p:cNvPicPr>
              <p:nvPr/>
            </p:nvPicPr>
            <p:blipFill rotWithShape="1">
              <a:blip r:embed="rId8">
                <a:extLst>
                  <a:ext uri="{28A0092B-C50C-407E-A947-70E740481C1C}">
                    <a14:useLocalDpi xmlns:a14="http://schemas.microsoft.com/office/drawing/2010/main" val="0"/>
                  </a:ext>
                </a:extLst>
              </a:blip>
              <a:srcRect b="39915"/>
              <a:stretch>
                <a:fillRect/>
              </a:stretch>
            </p:blipFill>
            <p:spPr>
              <a:xfrm>
                <a:off x="482105" y="1995839"/>
                <a:ext cx="4207303" cy="2271227"/>
              </a:xfrm>
              <a:prstGeom prst="rect">
                <a:avLst/>
              </a:prstGeom>
              <a:ln w="38100">
                <a:solidFill>
                  <a:schemeClr val="bg1"/>
                </a:solidFill>
              </a:ln>
              <a:effectLst>
                <a:outerShdw blurRad="50800" dist="38100" dir="2700000" algn="tl" rotWithShape="0">
                  <a:prstClr val="black">
                    <a:alpha val="40000"/>
                  </a:prstClr>
                </a:outerShdw>
              </a:effectLst>
            </p:spPr>
          </p:pic>
          <p:pic>
            <p:nvPicPr>
              <p:cNvPr id="9" name="图片 8"/>
              <p:cNvPicPr>
                <a:picLocks noChangeAspect="1"/>
              </p:cNvPicPr>
              <p:nvPr/>
            </p:nvPicPr>
            <p:blipFill rotWithShape="1">
              <a:blip r:embed="rId8">
                <a:extLst>
                  <a:ext uri="{28A0092B-C50C-407E-A947-70E740481C1C}">
                    <a14:useLocalDpi xmlns:a14="http://schemas.microsoft.com/office/drawing/2010/main" val="0"/>
                  </a:ext>
                </a:extLst>
              </a:blip>
              <a:srcRect t="34714" r="53797" b="60916"/>
              <a:stretch>
                <a:fillRect/>
              </a:stretch>
            </p:blipFill>
            <p:spPr>
              <a:xfrm>
                <a:off x="107136" y="3249569"/>
                <a:ext cx="4308795" cy="360000"/>
              </a:xfrm>
              <a:prstGeom prst="rect">
                <a:avLst/>
              </a:prstGeom>
              <a:ln w="63500">
                <a:solidFill>
                  <a:schemeClr val="accent6">
                    <a:alpha val="50000"/>
                  </a:schemeClr>
                </a:solidFill>
                <a:miter lim="800000"/>
                <a:headEnd/>
                <a:tailEnd/>
              </a:ln>
            </p:spPr>
          </p:pic>
        </p:grpSp>
        <p:sp>
          <p:nvSpPr>
            <p:cNvPr id="26" name="文本框 25"/>
            <p:cNvSpPr txBox="1"/>
            <p:nvPr/>
          </p:nvSpPr>
          <p:spPr>
            <a:xfrm>
              <a:off x="10093" y="7385"/>
              <a:ext cx="7008" cy="1307"/>
            </a:xfrm>
            <a:prstGeom prst="rect">
              <a:avLst/>
            </a:prstGeom>
            <a:noFill/>
          </p:spPr>
          <p:txBody>
            <a:bodyPr wrap="square" rtlCol="0">
              <a:spAutoFit/>
            </a:bodyPr>
            <a:lstStyle/>
            <a:p>
              <a:pPr algn="just">
                <a:lnSpc>
                  <a:spcPct val="150000"/>
                </a:lnSpc>
              </a:pPr>
              <a:r>
                <a:rPr lang="zh-CN" altLang="en-US" sz="1600" dirty="0">
                  <a:latin typeface="微软雅黑" panose="020B0503020204020204" charset="-122"/>
                  <a:ea typeface="微软雅黑" panose="020B0503020204020204" charset="-122"/>
                </a:rPr>
                <a:t>    </a:t>
              </a:r>
              <a:r>
                <a:rPr lang="en-US" altLang="zh-CN" sz="1600" dirty="0">
                  <a:latin typeface="微软雅黑" panose="020B0503020204020204" charset="-122"/>
                  <a:ea typeface="微软雅黑" panose="020B0503020204020204" charset="-122"/>
                </a:rPr>
                <a:t>  </a:t>
              </a:r>
              <a:r>
                <a:rPr lang="zh-CN" altLang="en-US" sz="1600" dirty="0">
                  <a:latin typeface="微软雅黑" panose="020B0503020204020204" charset="-122"/>
                  <a:ea typeface="微软雅黑" panose="020B0503020204020204" charset="-122"/>
                </a:rPr>
                <a:t>中国以93分名列第二，排名连续三年上升，成为全球最具安全感的国家之一。</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grpSp>
      <p:grpSp>
        <p:nvGrpSpPr>
          <p:cNvPr id="2" name="组合 1"/>
          <p:cNvGrpSpPr/>
          <p:nvPr/>
        </p:nvGrpSpPr>
        <p:grpSpPr>
          <a:xfrm>
            <a:off x="3566160" y="332478"/>
            <a:ext cx="5107940" cy="467995"/>
            <a:chOff x="-360863" y="4601631"/>
            <a:chExt cx="7844223" cy="468000"/>
          </a:xfrm>
        </p:grpSpPr>
        <p:sp>
          <p:nvSpPr>
            <p:cNvPr id="3" name="对角圆角矩形 2"/>
            <p:cNvSpPr/>
            <p:nvPr>
              <p:custDataLst>
                <p:tags r:id="rId2"/>
              </p:custDataLst>
            </p:nvPr>
          </p:nvSpPr>
          <p:spPr>
            <a:xfrm>
              <a:off x="-360863" y="4601631"/>
              <a:ext cx="7844223"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人民获得感、幸福感、安全感不断提升</a:t>
              </a:r>
            </a:p>
          </p:txBody>
        </p:sp>
        <p:sp>
          <p:nvSpPr>
            <p:cNvPr id="4" name="对角圆角矩形 3"/>
            <p:cNvSpPr/>
            <p:nvPr>
              <p:custDataLst>
                <p:tags r:id="rId3"/>
              </p:custDataLst>
            </p:nvPr>
          </p:nvSpPr>
          <p:spPr>
            <a:xfrm flipH="1">
              <a:off x="-85564" y="4763630"/>
              <a:ext cx="221140" cy="144002"/>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10172"/>
          <a:stretch>
            <a:fillRect/>
          </a:stretch>
        </p:blipFill>
        <p:spPr>
          <a:xfrm>
            <a:off x="-1" y="699246"/>
            <a:ext cx="12191999" cy="6158753"/>
          </a:xfrm>
          <a:prstGeom prst="rect">
            <a:avLst/>
          </a:prstGeom>
        </p:spPr>
      </p:pic>
      <p:sp>
        <p:nvSpPr>
          <p:cNvPr id="3" name="矩形 2"/>
          <p:cNvSpPr/>
          <p:nvPr/>
        </p:nvSpPr>
        <p:spPr>
          <a:xfrm>
            <a:off x="0" y="542223"/>
            <a:ext cx="12192000" cy="5212042"/>
          </a:xfrm>
          <a:prstGeom prst="rect">
            <a:avLst/>
          </a:prstGeom>
          <a:gradFill>
            <a:gsLst>
              <a:gs pos="58000">
                <a:schemeClr val="bg1">
                  <a:alpha val="95000"/>
                </a:schemeClr>
              </a:gs>
              <a:gs pos="0">
                <a:srgbClr val="FFFDFD"/>
              </a:gs>
              <a:gs pos="100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文本框 5"/>
          <p:cNvSpPr txBox="1"/>
          <p:nvPr/>
        </p:nvSpPr>
        <p:spPr>
          <a:xfrm>
            <a:off x="1145540" y="1619250"/>
            <a:ext cx="10338435" cy="1198880"/>
          </a:xfrm>
          <a:prstGeom prst="rect">
            <a:avLst/>
          </a:prstGeom>
          <a:noFill/>
        </p:spPr>
        <p:txBody>
          <a:bodyPr wrap="square" rtlCol="0">
            <a:spAutoFit/>
          </a:bodyPr>
          <a:lstStyle/>
          <a:p>
            <a:pPr lvl="0" indent="609600" algn="l" fontAlgn="auto">
              <a:lnSpc>
                <a:spcPct val="150000"/>
              </a:lnSpc>
              <a:extLst>
                <a:ext uri="{35155182-B16C-46BC-9424-99874614C6A1}">
                  <wpsdc:indentchars xmlns="" xmlns:wpsdc="http://www.wps.cn/officeDocument/2017/drawingmlCustomData" val="200" checksum="4158780845"/>
                </a:ext>
              </a:extLst>
            </a:pPr>
            <a:r>
              <a:rPr lang="zh-CN" altLang="en-US" sz="2400" dirty="0">
                <a:effectLst/>
                <a:latin typeface="微软雅黑" panose="020B0503020204020204" charset="-122"/>
                <a:ea typeface="微软雅黑" panose="020B0503020204020204" charset="-122"/>
                <a:cs typeface="微软雅黑" panose="020B0503020204020204" charset="-122"/>
                <a:sym typeface="+mn-ea"/>
              </a:rPr>
              <a:t>全过程人民民主体现了社会主义民主的优势，具有显著的实践优越性，是最管用的民主。</a:t>
            </a:r>
          </a:p>
        </p:txBody>
      </p:sp>
      <p:sp>
        <p:nvSpPr>
          <p:cNvPr id="5" name="文本框 4"/>
          <p:cNvSpPr txBox="1"/>
          <p:nvPr>
            <p:custDataLst>
              <p:tags r:id="rId1"/>
            </p:custDataLst>
          </p:nvPr>
        </p:nvSpPr>
        <p:spPr>
          <a:xfrm>
            <a:off x="2499995" y="873125"/>
            <a:ext cx="7191375" cy="460375"/>
          </a:xfrm>
          <a:prstGeom prst="rect">
            <a:avLst/>
          </a:prstGeom>
          <a:noFill/>
        </p:spPr>
        <p:txBody>
          <a:bodyPr wrap="square" rtlCol="0" anchor="t">
            <a:spAutoFit/>
          </a:bodyPr>
          <a:lstStyle/>
          <a:p>
            <a:pPr algn="ctr"/>
            <a:r>
              <a:rPr lang="zh-CN" altLang="en-US" sz="2400" b="1" dirty="0">
                <a:solidFill>
                  <a:schemeClr val="tx1">
                    <a:lumMod val="95000"/>
                    <a:lumOff val="5000"/>
                  </a:schemeClr>
                </a:solidFill>
                <a:latin typeface="微软雅黑" panose="020B0503020204020204" charset="-122"/>
                <a:ea typeface="微软雅黑" panose="020B0503020204020204" charset="-122"/>
                <a:sym typeface="+mn-ea"/>
              </a:rPr>
              <a:t>（三）全过程人民民主是最管用的民主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p:cNvSpPr/>
          <p:nvPr>
            <p:custDataLst>
              <p:tags r:id="rId2"/>
            </p:custDataLst>
          </p:nvPr>
        </p:nvSpPr>
        <p:spPr>
          <a:xfrm flipH="1">
            <a:off x="1843" y="4627539"/>
            <a:ext cx="12188314" cy="1828165"/>
          </a:xfrm>
          <a:prstGeom prst="rect">
            <a:avLst/>
          </a:prstGeom>
          <a:gradFill flip="none" rotWithShape="1">
            <a:gsLst>
              <a:gs pos="100000">
                <a:srgbClr val="981213"/>
              </a:gs>
              <a:gs pos="0">
                <a:srgbClr val="D03205"/>
              </a:gs>
            </a:gsLst>
            <a:lin ang="8100000" scaled="1"/>
            <a:tileRect/>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70597" y="1681443"/>
            <a:ext cx="1982153" cy="4047004"/>
            <a:chOff x="304800" y="1492595"/>
            <a:chExt cx="2540412" cy="3913801"/>
          </a:xfrm>
          <a:effectLst>
            <a:outerShdw blurRad="88900" dist="38100" dir="2700000" algn="tl" rotWithShape="0">
              <a:prstClr val="black">
                <a:alpha val="23000"/>
              </a:prstClr>
            </a:outerShdw>
          </a:effectLst>
        </p:grpSpPr>
        <p:sp>
          <p:nvSpPr>
            <p:cNvPr id="8" name="矩形 7"/>
            <p:cNvSpPr/>
            <p:nvPr>
              <p:custDataLst>
                <p:tags r:id="rId20"/>
              </p:custDataLst>
            </p:nvPr>
          </p:nvSpPr>
          <p:spPr>
            <a:xfrm>
              <a:off x="304800" y="1492595"/>
              <a:ext cx="2540004" cy="3660455"/>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13" name="组合 12"/>
            <p:cNvGrpSpPr/>
            <p:nvPr/>
          </p:nvGrpSpPr>
          <p:grpSpPr>
            <a:xfrm>
              <a:off x="305208" y="1615119"/>
              <a:ext cx="2540004" cy="3791276"/>
              <a:chOff x="392156" y="1402418"/>
              <a:chExt cx="8581960" cy="1061482"/>
            </a:xfrm>
          </p:grpSpPr>
          <p:sp>
            <p:nvSpPr>
              <p:cNvPr id="18" name="矩形: 对角圆角 3"/>
              <p:cNvSpPr/>
              <p:nvPr>
                <p:custDataLst>
                  <p:tags r:id="rId21"/>
                </p:custDataLst>
              </p:nvPr>
            </p:nvSpPr>
            <p:spPr>
              <a:xfrm rot="16200000">
                <a:off x="4152395" y="-2357821"/>
                <a:ext cx="1061482" cy="8581960"/>
              </a:xfrm>
              <a:prstGeom prst="round2DiagRect">
                <a:avLst>
                  <a:gd name="adj1" fmla="val 0"/>
                  <a:gd name="adj2" fmla="val 0"/>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sym typeface="Helvetica" panose="020B0604020202020204" pitchFamily="34" charset="0"/>
                </a:endParaRPr>
              </a:p>
            </p:txBody>
          </p:sp>
          <p:sp>
            <p:nvSpPr>
              <p:cNvPr id="19" name="文本框 18"/>
              <p:cNvSpPr txBox="1"/>
              <p:nvPr>
                <p:custDataLst>
                  <p:tags r:id="rId22"/>
                </p:custDataLst>
              </p:nvPr>
            </p:nvSpPr>
            <p:spPr>
              <a:xfrm>
                <a:off x="777121" y="1423577"/>
                <a:ext cx="7806532" cy="1040323"/>
              </a:xfrm>
              <a:prstGeom prst="rect">
                <a:avLst/>
              </a:prstGeom>
              <a:noFill/>
            </p:spPr>
            <p:txBody>
              <a:bodyPr wrap="square" rtlCol="0">
                <a:noAutofit/>
              </a:bodyPr>
              <a:lstStyle/>
              <a:p>
                <a:pPr algn="just">
                  <a:lnSpc>
                    <a:spcPct val="120000"/>
                  </a:lnSpc>
                  <a:spcAft>
                    <a:spcPts val="1200"/>
                  </a:spcAft>
                  <a:buClr>
                    <a:srgbClr val="B00000"/>
                  </a:buClr>
                  <a:buSzPct val="80000"/>
                </a:pPr>
                <a:r>
                  <a:rPr lang="zh-CN" altLang="en-US" b="1" dirty="0">
                    <a:solidFill>
                      <a:schemeClr val="tx1">
                        <a:lumMod val="85000"/>
                        <a:lumOff val="15000"/>
                      </a:schemeClr>
                    </a:solidFill>
                    <a:latin typeface="微软雅黑" panose="020B0503020204020204" charset="-122"/>
                    <a:ea typeface="微软雅黑" panose="020B0503020204020204" charset="-122"/>
                  </a:rPr>
                  <a:t>坚持发挥党总揽全局、协调各方的领导核心作用</a:t>
                </a:r>
                <a:r>
                  <a:rPr lang="zh-CN" altLang="en-US" dirty="0">
                    <a:solidFill>
                      <a:schemeClr val="tx1">
                        <a:lumMod val="85000"/>
                        <a:lumOff val="15000"/>
                      </a:schemeClr>
                    </a:solidFill>
                    <a:latin typeface="微软雅黑" panose="020B0503020204020204" charset="-122"/>
                    <a:ea typeface="微软雅黑" panose="020B0503020204020204" charset="-122"/>
                  </a:rPr>
                  <a:t>， 提高党科学执政、民主执政、依法执政水平，保证党领导人民有效治理国家，</a:t>
                </a:r>
                <a:r>
                  <a:rPr lang="zh-CN" altLang="en-US" b="1" dirty="0">
                    <a:solidFill>
                      <a:srgbClr val="C00000"/>
                    </a:solidFill>
                    <a:latin typeface="微软雅黑" panose="020B0503020204020204" charset="-122"/>
                    <a:ea typeface="微软雅黑" panose="020B0503020204020204" charset="-122"/>
                  </a:rPr>
                  <a:t>切实防止出现群龙无首、一盘散沙的现象。</a:t>
                </a:r>
              </a:p>
            </p:txBody>
          </p:sp>
        </p:grpSp>
      </p:grpSp>
      <p:grpSp>
        <p:nvGrpSpPr>
          <p:cNvPr id="20" name="组合 19"/>
          <p:cNvGrpSpPr/>
          <p:nvPr/>
        </p:nvGrpSpPr>
        <p:grpSpPr>
          <a:xfrm>
            <a:off x="2082150" y="1681443"/>
            <a:ext cx="1982153" cy="4047004"/>
            <a:chOff x="304800" y="1492595"/>
            <a:chExt cx="2540412" cy="3913801"/>
          </a:xfrm>
          <a:effectLst>
            <a:outerShdw blurRad="88900" dist="38100" dir="2700000" algn="tl" rotWithShape="0">
              <a:prstClr val="black">
                <a:alpha val="23000"/>
              </a:prstClr>
            </a:outerShdw>
          </a:effectLst>
        </p:grpSpPr>
        <p:sp>
          <p:nvSpPr>
            <p:cNvPr id="21" name="矩形 20"/>
            <p:cNvSpPr/>
            <p:nvPr>
              <p:custDataLst>
                <p:tags r:id="rId17"/>
              </p:custDataLst>
            </p:nvPr>
          </p:nvSpPr>
          <p:spPr>
            <a:xfrm>
              <a:off x="304800" y="1492595"/>
              <a:ext cx="2540004" cy="3660455"/>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22" name="组合 21"/>
            <p:cNvGrpSpPr/>
            <p:nvPr/>
          </p:nvGrpSpPr>
          <p:grpSpPr>
            <a:xfrm>
              <a:off x="305208" y="1615119"/>
              <a:ext cx="2540004" cy="3791276"/>
              <a:chOff x="392156" y="1402418"/>
              <a:chExt cx="8581960" cy="1061482"/>
            </a:xfrm>
          </p:grpSpPr>
          <p:sp>
            <p:nvSpPr>
              <p:cNvPr id="24" name="矩形: 对角圆角 3"/>
              <p:cNvSpPr/>
              <p:nvPr>
                <p:custDataLst>
                  <p:tags r:id="rId18"/>
                </p:custDataLst>
              </p:nvPr>
            </p:nvSpPr>
            <p:spPr>
              <a:xfrm rot="16200000">
                <a:off x="4152395" y="-2357821"/>
                <a:ext cx="1061482" cy="8581960"/>
              </a:xfrm>
              <a:prstGeom prst="round2DiagRect">
                <a:avLst>
                  <a:gd name="adj1" fmla="val 0"/>
                  <a:gd name="adj2" fmla="val 0"/>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sym typeface="Helvetica" panose="020B0604020202020204" pitchFamily="34" charset="0"/>
                </a:endParaRPr>
              </a:p>
            </p:txBody>
          </p:sp>
          <p:sp>
            <p:nvSpPr>
              <p:cNvPr id="25" name="文本框 24"/>
              <p:cNvSpPr txBox="1"/>
              <p:nvPr>
                <p:custDataLst>
                  <p:tags r:id="rId19"/>
                </p:custDataLst>
              </p:nvPr>
            </p:nvSpPr>
            <p:spPr>
              <a:xfrm>
                <a:off x="777121" y="1423577"/>
                <a:ext cx="7806532" cy="1040323"/>
              </a:xfrm>
              <a:prstGeom prst="rect">
                <a:avLst/>
              </a:prstGeom>
              <a:noFill/>
            </p:spPr>
            <p:txBody>
              <a:bodyPr wrap="square" rtlCol="0">
                <a:noAutofit/>
              </a:bodyPr>
              <a:lstStyle/>
              <a:p>
                <a:pPr algn="just">
                  <a:lnSpc>
                    <a:spcPct val="120000"/>
                  </a:lnSpc>
                  <a:spcAft>
                    <a:spcPts val="1200"/>
                  </a:spcAft>
                  <a:buClr>
                    <a:srgbClr val="B00000"/>
                  </a:buClr>
                  <a:buSzPct val="80000"/>
                </a:pPr>
                <a:r>
                  <a:rPr lang="zh-CN" altLang="en-US" b="1" dirty="0">
                    <a:solidFill>
                      <a:schemeClr val="tx1">
                        <a:lumMod val="85000"/>
                        <a:lumOff val="15000"/>
                      </a:schemeClr>
                    </a:solidFill>
                    <a:latin typeface="微软雅黑" panose="020B0503020204020204" charset="-122"/>
                    <a:ea typeface="微软雅黑" panose="020B0503020204020204" charset="-122"/>
                  </a:rPr>
                  <a:t>坚持国家一切权力属于人民</a:t>
                </a:r>
                <a:r>
                  <a:rPr lang="zh-CN" altLang="en-US" dirty="0">
                    <a:solidFill>
                      <a:schemeClr val="tx1">
                        <a:lumMod val="85000"/>
                        <a:lumOff val="15000"/>
                      </a:schemeClr>
                    </a:solidFill>
                    <a:latin typeface="微软雅黑" panose="020B0503020204020204" charset="-122"/>
                    <a:ea typeface="微软雅黑" panose="020B0503020204020204" charset="-122"/>
                  </a:rPr>
                  <a:t>，既保证人民依法实行民主选举，也保证人民依法实行民主决策、民主管理、民主监督，</a:t>
                </a:r>
                <a:r>
                  <a:rPr lang="zh-CN" altLang="en-US" b="1" dirty="0">
                    <a:solidFill>
                      <a:srgbClr val="C00000"/>
                    </a:solidFill>
                    <a:latin typeface="微软雅黑" panose="020B0503020204020204" charset="-122"/>
                    <a:ea typeface="微软雅黑" panose="020B0503020204020204" charset="-122"/>
                  </a:rPr>
                  <a:t>切实防止出现选举时漫天许诺、选举后无人过问的现象。</a:t>
                </a:r>
              </a:p>
            </p:txBody>
          </p:sp>
        </p:grpSp>
      </p:grpSp>
      <p:grpSp>
        <p:nvGrpSpPr>
          <p:cNvPr id="26" name="组合 25"/>
          <p:cNvGrpSpPr/>
          <p:nvPr/>
        </p:nvGrpSpPr>
        <p:grpSpPr>
          <a:xfrm>
            <a:off x="4093703" y="1681443"/>
            <a:ext cx="1982153" cy="4047004"/>
            <a:chOff x="304800" y="1492595"/>
            <a:chExt cx="2540412" cy="3913801"/>
          </a:xfrm>
          <a:effectLst>
            <a:outerShdw blurRad="88900" dist="38100" dir="2700000" algn="tl" rotWithShape="0">
              <a:prstClr val="black">
                <a:alpha val="23000"/>
              </a:prstClr>
            </a:outerShdw>
          </a:effectLst>
        </p:grpSpPr>
        <p:sp>
          <p:nvSpPr>
            <p:cNvPr id="27" name="矩形 26"/>
            <p:cNvSpPr/>
            <p:nvPr>
              <p:custDataLst>
                <p:tags r:id="rId14"/>
              </p:custDataLst>
            </p:nvPr>
          </p:nvSpPr>
          <p:spPr>
            <a:xfrm>
              <a:off x="304800" y="1492595"/>
              <a:ext cx="2540004" cy="3660455"/>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28" name="组合 27"/>
            <p:cNvGrpSpPr/>
            <p:nvPr/>
          </p:nvGrpSpPr>
          <p:grpSpPr>
            <a:xfrm>
              <a:off x="305208" y="1615119"/>
              <a:ext cx="2540004" cy="3791276"/>
              <a:chOff x="392156" y="1402418"/>
              <a:chExt cx="8581960" cy="1061482"/>
            </a:xfrm>
          </p:grpSpPr>
          <p:sp>
            <p:nvSpPr>
              <p:cNvPr id="29" name="矩形: 对角圆角 3"/>
              <p:cNvSpPr/>
              <p:nvPr>
                <p:custDataLst>
                  <p:tags r:id="rId15"/>
                </p:custDataLst>
              </p:nvPr>
            </p:nvSpPr>
            <p:spPr>
              <a:xfrm rot="16200000">
                <a:off x="4152395" y="-2357821"/>
                <a:ext cx="1061482" cy="8581960"/>
              </a:xfrm>
              <a:prstGeom prst="round2DiagRect">
                <a:avLst>
                  <a:gd name="adj1" fmla="val 0"/>
                  <a:gd name="adj2" fmla="val 0"/>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sym typeface="Helvetica" panose="020B0604020202020204" pitchFamily="34" charset="0"/>
                </a:endParaRPr>
              </a:p>
            </p:txBody>
          </p:sp>
          <p:sp>
            <p:nvSpPr>
              <p:cNvPr id="30" name="文本框 29"/>
              <p:cNvSpPr txBox="1"/>
              <p:nvPr>
                <p:custDataLst>
                  <p:tags r:id="rId16"/>
                </p:custDataLst>
              </p:nvPr>
            </p:nvSpPr>
            <p:spPr>
              <a:xfrm>
                <a:off x="777121" y="1423577"/>
                <a:ext cx="7806532" cy="1040323"/>
              </a:xfrm>
              <a:prstGeom prst="rect">
                <a:avLst/>
              </a:prstGeom>
              <a:noFill/>
            </p:spPr>
            <p:txBody>
              <a:bodyPr wrap="square" rtlCol="0">
                <a:noAutofit/>
              </a:bodyPr>
              <a:lstStyle/>
              <a:p>
                <a:pPr algn="just">
                  <a:lnSpc>
                    <a:spcPct val="120000"/>
                  </a:lnSpc>
                  <a:spcAft>
                    <a:spcPts val="1200"/>
                  </a:spcAft>
                  <a:buClr>
                    <a:srgbClr val="B00000"/>
                  </a:buClr>
                  <a:buSzPct val="80000"/>
                </a:pPr>
                <a:r>
                  <a:rPr lang="zh-CN" altLang="en-US" b="1" dirty="0">
                    <a:solidFill>
                      <a:schemeClr val="tx1">
                        <a:lumMod val="85000"/>
                        <a:lumOff val="15000"/>
                      </a:schemeClr>
                    </a:solidFill>
                    <a:latin typeface="微软雅黑" panose="020B0503020204020204" charset="-122"/>
                    <a:ea typeface="微软雅黑" panose="020B0503020204020204" charset="-122"/>
                  </a:rPr>
                  <a:t>坚持和完善中国共产党领导的多党合作和政治协商制度</a:t>
                </a:r>
                <a:r>
                  <a:rPr lang="zh-CN" altLang="en-US" dirty="0">
                    <a:solidFill>
                      <a:schemeClr val="tx1">
                        <a:lumMod val="85000"/>
                        <a:lumOff val="15000"/>
                      </a:schemeClr>
                    </a:solidFill>
                    <a:latin typeface="微软雅黑" panose="020B0503020204020204" charset="-122"/>
                    <a:ea typeface="微软雅黑" panose="020B0503020204020204" charset="-122"/>
                  </a:rPr>
                  <a:t>，加强社会各种力量的合作协调，</a:t>
                </a:r>
                <a:r>
                  <a:rPr lang="zh-CN" altLang="en-US" b="1" dirty="0">
                    <a:solidFill>
                      <a:srgbClr val="C00000"/>
                    </a:solidFill>
                    <a:latin typeface="微软雅黑" panose="020B0503020204020204" charset="-122"/>
                    <a:ea typeface="微软雅黑" panose="020B0503020204020204" charset="-122"/>
                  </a:rPr>
                  <a:t>切实防止出现党争纷沓、相互倾轧的现象。</a:t>
                </a:r>
              </a:p>
            </p:txBody>
          </p:sp>
        </p:grpSp>
      </p:grpSp>
      <p:grpSp>
        <p:nvGrpSpPr>
          <p:cNvPr id="31" name="组合 30"/>
          <p:cNvGrpSpPr/>
          <p:nvPr/>
        </p:nvGrpSpPr>
        <p:grpSpPr>
          <a:xfrm>
            <a:off x="6105256" y="1681443"/>
            <a:ext cx="1982153" cy="4047004"/>
            <a:chOff x="304800" y="1492595"/>
            <a:chExt cx="2540412" cy="3913801"/>
          </a:xfrm>
          <a:effectLst>
            <a:outerShdw blurRad="88900" dist="38100" dir="2700000" algn="tl" rotWithShape="0">
              <a:prstClr val="black">
                <a:alpha val="23000"/>
              </a:prstClr>
            </a:outerShdw>
          </a:effectLst>
        </p:grpSpPr>
        <p:sp>
          <p:nvSpPr>
            <p:cNvPr id="32" name="矩形 31"/>
            <p:cNvSpPr/>
            <p:nvPr>
              <p:custDataLst>
                <p:tags r:id="rId11"/>
              </p:custDataLst>
            </p:nvPr>
          </p:nvSpPr>
          <p:spPr>
            <a:xfrm>
              <a:off x="304800" y="1492595"/>
              <a:ext cx="2540004" cy="3660455"/>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33" name="组合 32"/>
            <p:cNvGrpSpPr/>
            <p:nvPr/>
          </p:nvGrpSpPr>
          <p:grpSpPr>
            <a:xfrm>
              <a:off x="305208" y="1615119"/>
              <a:ext cx="2540004" cy="3791276"/>
              <a:chOff x="392156" y="1402418"/>
              <a:chExt cx="8581960" cy="1061482"/>
            </a:xfrm>
          </p:grpSpPr>
          <p:sp>
            <p:nvSpPr>
              <p:cNvPr id="34" name="矩形: 对角圆角 3"/>
              <p:cNvSpPr/>
              <p:nvPr>
                <p:custDataLst>
                  <p:tags r:id="rId12"/>
                </p:custDataLst>
              </p:nvPr>
            </p:nvSpPr>
            <p:spPr>
              <a:xfrm rot="16200000">
                <a:off x="4152395" y="-2357821"/>
                <a:ext cx="1061482" cy="8581960"/>
              </a:xfrm>
              <a:prstGeom prst="round2DiagRect">
                <a:avLst>
                  <a:gd name="adj1" fmla="val 0"/>
                  <a:gd name="adj2" fmla="val 0"/>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sym typeface="Helvetica" panose="020B0604020202020204" pitchFamily="34" charset="0"/>
                </a:endParaRPr>
              </a:p>
            </p:txBody>
          </p:sp>
          <p:sp>
            <p:nvSpPr>
              <p:cNvPr id="35" name="文本框 34"/>
              <p:cNvSpPr txBox="1"/>
              <p:nvPr>
                <p:custDataLst>
                  <p:tags r:id="rId13"/>
                </p:custDataLst>
              </p:nvPr>
            </p:nvSpPr>
            <p:spPr>
              <a:xfrm>
                <a:off x="777121" y="1423577"/>
                <a:ext cx="7806532" cy="1040323"/>
              </a:xfrm>
              <a:prstGeom prst="rect">
                <a:avLst/>
              </a:prstGeom>
              <a:noFill/>
            </p:spPr>
            <p:txBody>
              <a:bodyPr wrap="square" rtlCol="0">
                <a:noAutofit/>
              </a:bodyPr>
              <a:lstStyle/>
              <a:p>
                <a:pPr algn="just">
                  <a:lnSpc>
                    <a:spcPct val="120000"/>
                  </a:lnSpc>
                  <a:spcAft>
                    <a:spcPts val="1200"/>
                  </a:spcAft>
                  <a:buClr>
                    <a:srgbClr val="B00000"/>
                  </a:buClr>
                  <a:buSzPct val="80000"/>
                </a:pPr>
                <a:r>
                  <a:rPr lang="zh-CN" altLang="en-US" b="1" dirty="0">
                    <a:solidFill>
                      <a:schemeClr val="tx1">
                        <a:lumMod val="85000"/>
                        <a:lumOff val="15000"/>
                      </a:schemeClr>
                    </a:solidFill>
                    <a:latin typeface="微软雅黑" panose="020B0503020204020204" charset="-122"/>
                    <a:ea typeface="微软雅黑" panose="020B0503020204020204" charset="-122"/>
                  </a:rPr>
                  <a:t>坚持和完善民族区域自治制度</a:t>
                </a:r>
                <a:r>
                  <a:rPr lang="zh-CN" altLang="en-US" dirty="0">
                    <a:solidFill>
                      <a:schemeClr val="tx1">
                        <a:lumMod val="85000"/>
                        <a:lumOff val="15000"/>
                      </a:schemeClr>
                    </a:solidFill>
                    <a:latin typeface="微软雅黑" panose="020B0503020204020204" charset="-122"/>
                    <a:ea typeface="微软雅黑" panose="020B0503020204020204" charset="-122"/>
                  </a:rPr>
                  <a:t>，巩固平等团结互助和谐的社会主义民族关系，促进各民族和睦相处、和衷共济、和谐发展，</a:t>
                </a:r>
                <a:r>
                  <a:rPr lang="zh-CN" altLang="en-US" b="1" dirty="0">
                    <a:solidFill>
                      <a:srgbClr val="C00000"/>
                    </a:solidFill>
                    <a:latin typeface="微软雅黑" panose="020B0503020204020204" charset="-122"/>
                    <a:ea typeface="微软雅黑" panose="020B0503020204020204" charset="-122"/>
                  </a:rPr>
                  <a:t>切实防止出现民族隔阂、民族冲突的现象。</a:t>
                </a:r>
              </a:p>
            </p:txBody>
          </p:sp>
        </p:grpSp>
      </p:grpSp>
      <p:grpSp>
        <p:nvGrpSpPr>
          <p:cNvPr id="36" name="组合 35"/>
          <p:cNvGrpSpPr/>
          <p:nvPr/>
        </p:nvGrpSpPr>
        <p:grpSpPr>
          <a:xfrm>
            <a:off x="8116809" y="1681443"/>
            <a:ext cx="1982153" cy="4047004"/>
            <a:chOff x="304800" y="1492595"/>
            <a:chExt cx="2540412" cy="3913801"/>
          </a:xfrm>
          <a:effectLst>
            <a:outerShdw blurRad="88900" dist="38100" dir="2700000" algn="tl" rotWithShape="0">
              <a:prstClr val="black">
                <a:alpha val="23000"/>
              </a:prstClr>
            </a:outerShdw>
          </a:effectLst>
        </p:grpSpPr>
        <p:sp>
          <p:nvSpPr>
            <p:cNvPr id="37" name="矩形 36"/>
            <p:cNvSpPr/>
            <p:nvPr>
              <p:custDataLst>
                <p:tags r:id="rId8"/>
              </p:custDataLst>
            </p:nvPr>
          </p:nvSpPr>
          <p:spPr>
            <a:xfrm>
              <a:off x="304800" y="1492595"/>
              <a:ext cx="2540004" cy="3660455"/>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38" name="组合 37"/>
            <p:cNvGrpSpPr/>
            <p:nvPr/>
          </p:nvGrpSpPr>
          <p:grpSpPr>
            <a:xfrm>
              <a:off x="305208" y="1615119"/>
              <a:ext cx="2540004" cy="3791276"/>
              <a:chOff x="392156" y="1402418"/>
              <a:chExt cx="8581960" cy="1061482"/>
            </a:xfrm>
          </p:grpSpPr>
          <p:sp>
            <p:nvSpPr>
              <p:cNvPr id="39" name="矩形: 对角圆角 3"/>
              <p:cNvSpPr/>
              <p:nvPr>
                <p:custDataLst>
                  <p:tags r:id="rId9"/>
                </p:custDataLst>
              </p:nvPr>
            </p:nvSpPr>
            <p:spPr>
              <a:xfrm rot="16200000">
                <a:off x="4152395" y="-2357821"/>
                <a:ext cx="1061482" cy="8581960"/>
              </a:xfrm>
              <a:prstGeom prst="round2DiagRect">
                <a:avLst>
                  <a:gd name="adj1" fmla="val 0"/>
                  <a:gd name="adj2" fmla="val 0"/>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sym typeface="Helvetica" panose="020B0604020202020204" pitchFamily="34" charset="0"/>
                </a:endParaRPr>
              </a:p>
            </p:txBody>
          </p:sp>
          <p:sp>
            <p:nvSpPr>
              <p:cNvPr id="40" name="文本框 39"/>
              <p:cNvSpPr txBox="1"/>
              <p:nvPr>
                <p:custDataLst>
                  <p:tags r:id="rId10"/>
                </p:custDataLst>
              </p:nvPr>
            </p:nvSpPr>
            <p:spPr>
              <a:xfrm>
                <a:off x="777121" y="1423577"/>
                <a:ext cx="7806532" cy="1040323"/>
              </a:xfrm>
              <a:prstGeom prst="rect">
                <a:avLst/>
              </a:prstGeom>
              <a:noFill/>
            </p:spPr>
            <p:txBody>
              <a:bodyPr wrap="square" rtlCol="0">
                <a:noAutofit/>
              </a:bodyPr>
              <a:lstStyle/>
              <a:p>
                <a:pPr algn="just">
                  <a:lnSpc>
                    <a:spcPct val="120000"/>
                  </a:lnSpc>
                  <a:spcAft>
                    <a:spcPts val="1200"/>
                  </a:spcAft>
                  <a:buClr>
                    <a:srgbClr val="B00000"/>
                  </a:buClr>
                  <a:buSzPct val="80000"/>
                </a:pPr>
                <a:r>
                  <a:rPr lang="zh-CN" altLang="en-US" b="1" dirty="0">
                    <a:solidFill>
                      <a:schemeClr val="tx1">
                        <a:lumMod val="85000"/>
                        <a:lumOff val="15000"/>
                      </a:schemeClr>
                    </a:solidFill>
                    <a:latin typeface="微软雅黑" panose="020B0503020204020204" charset="-122"/>
                    <a:ea typeface="微软雅黑" panose="020B0503020204020204" charset="-122"/>
                  </a:rPr>
                  <a:t>坚持和完善基层群众自治制度</a:t>
                </a:r>
                <a:r>
                  <a:rPr lang="zh-CN" altLang="en-US" dirty="0">
                    <a:solidFill>
                      <a:schemeClr val="tx1">
                        <a:lumMod val="85000"/>
                        <a:lumOff val="15000"/>
                      </a:schemeClr>
                    </a:solidFill>
                    <a:latin typeface="微软雅黑" panose="020B0503020204020204" charset="-122"/>
                    <a:ea typeface="微软雅黑" panose="020B0503020204020204" charset="-122"/>
                  </a:rPr>
                  <a:t>，发展基层民主，保障人民依法直接行使民主权利， </a:t>
                </a:r>
                <a:r>
                  <a:rPr lang="zh-CN" altLang="en-US" b="1" dirty="0">
                    <a:solidFill>
                      <a:srgbClr val="C00000"/>
                    </a:solidFill>
                    <a:latin typeface="微软雅黑" panose="020B0503020204020204" charset="-122"/>
                    <a:ea typeface="微软雅黑" panose="020B0503020204020204" charset="-122"/>
                  </a:rPr>
                  <a:t>切实防止出现人民形式上有权、实际上无权的现象。</a:t>
                </a:r>
              </a:p>
            </p:txBody>
          </p:sp>
        </p:grpSp>
      </p:grpSp>
      <p:grpSp>
        <p:nvGrpSpPr>
          <p:cNvPr id="48" name="组合 47"/>
          <p:cNvGrpSpPr/>
          <p:nvPr/>
        </p:nvGrpSpPr>
        <p:grpSpPr>
          <a:xfrm>
            <a:off x="10128362" y="1681443"/>
            <a:ext cx="1982153" cy="4047004"/>
            <a:chOff x="304800" y="1492595"/>
            <a:chExt cx="2540412" cy="3913801"/>
          </a:xfrm>
          <a:effectLst>
            <a:outerShdw blurRad="88900" dist="38100" dir="2700000" algn="tl" rotWithShape="0">
              <a:prstClr val="black">
                <a:alpha val="23000"/>
              </a:prstClr>
            </a:outerShdw>
          </a:effectLst>
        </p:grpSpPr>
        <p:sp>
          <p:nvSpPr>
            <p:cNvPr id="49" name="矩形 48"/>
            <p:cNvSpPr/>
            <p:nvPr>
              <p:custDataLst>
                <p:tags r:id="rId5"/>
              </p:custDataLst>
            </p:nvPr>
          </p:nvSpPr>
          <p:spPr>
            <a:xfrm>
              <a:off x="304800" y="1492595"/>
              <a:ext cx="2540004" cy="3660455"/>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grpSp>
          <p:nvGrpSpPr>
            <p:cNvPr id="50" name="组合 49"/>
            <p:cNvGrpSpPr/>
            <p:nvPr/>
          </p:nvGrpSpPr>
          <p:grpSpPr>
            <a:xfrm>
              <a:off x="305208" y="1615119"/>
              <a:ext cx="2540004" cy="3791276"/>
              <a:chOff x="392156" y="1402418"/>
              <a:chExt cx="8581960" cy="1061482"/>
            </a:xfrm>
          </p:grpSpPr>
          <p:sp>
            <p:nvSpPr>
              <p:cNvPr id="51" name="矩形: 对角圆角 3"/>
              <p:cNvSpPr/>
              <p:nvPr>
                <p:custDataLst>
                  <p:tags r:id="rId6"/>
                </p:custDataLst>
              </p:nvPr>
            </p:nvSpPr>
            <p:spPr>
              <a:xfrm rot="16200000">
                <a:off x="4152395" y="-2357821"/>
                <a:ext cx="1061482" cy="8581960"/>
              </a:xfrm>
              <a:prstGeom prst="round2DiagRect">
                <a:avLst>
                  <a:gd name="adj1" fmla="val 0"/>
                  <a:gd name="adj2" fmla="val 0"/>
                </a:avLst>
              </a:prstGeom>
              <a:solidFill>
                <a:schemeClr val="bg1"/>
              </a:solidFill>
              <a:ln>
                <a:gradFill flip="none" rotWithShape="1">
                  <a:gsLst>
                    <a:gs pos="0">
                      <a:schemeClr val="bg1">
                        <a:alpha val="0"/>
                      </a:schemeClr>
                    </a:gs>
                    <a:gs pos="100000">
                      <a:srgbClr val="C00000"/>
                    </a:gs>
                  </a:gsLst>
                  <a:lin ang="108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sym typeface="Helvetica" panose="020B0604020202020204" pitchFamily="34" charset="0"/>
                </a:endParaRPr>
              </a:p>
            </p:txBody>
          </p:sp>
          <p:sp>
            <p:nvSpPr>
              <p:cNvPr id="52" name="文本框 51"/>
              <p:cNvSpPr txBox="1"/>
              <p:nvPr>
                <p:custDataLst>
                  <p:tags r:id="rId7"/>
                </p:custDataLst>
              </p:nvPr>
            </p:nvSpPr>
            <p:spPr>
              <a:xfrm>
                <a:off x="777121" y="1423577"/>
                <a:ext cx="7806532" cy="1040323"/>
              </a:xfrm>
              <a:prstGeom prst="rect">
                <a:avLst/>
              </a:prstGeom>
              <a:noFill/>
            </p:spPr>
            <p:txBody>
              <a:bodyPr wrap="square" rtlCol="0">
                <a:noAutofit/>
              </a:bodyPr>
              <a:lstStyle/>
              <a:p>
                <a:pPr algn="just">
                  <a:lnSpc>
                    <a:spcPct val="120000"/>
                  </a:lnSpc>
                  <a:spcAft>
                    <a:spcPts val="1200"/>
                  </a:spcAft>
                  <a:buClr>
                    <a:srgbClr val="B00000"/>
                  </a:buClr>
                  <a:buSzPct val="80000"/>
                </a:pPr>
                <a:r>
                  <a:rPr lang="zh-CN" altLang="en-US" b="1" dirty="0">
                    <a:solidFill>
                      <a:schemeClr val="tx1">
                        <a:lumMod val="85000"/>
                        <a:lumOff val="15000"/>
                      </a:schemeClr>
                    </a:solidFill>
                    <a:latin typeface="微软雅黑" panose="020B0503020204020204" charset="-122"/>
                    <a:ea typeface="微软雅黑" panose="020B0503020204020204" charset="-122"/>
                  </a:rPr>
                  <a:t>坚持和完善民主集中制的制度和原则</a:t>
                </a:r>
                <a:r>
                  <a:rPr lang="zh-CN" altLang="en-US" dirty="0">
                    <a:solidFill>
                      <a:schemeClr val="tx1">
                        <a:lumMod val="85000"/>
                        <a:lumOff val="15000"/>
                      </a:schemeClr>
                    </a:solidFill>
                    <a:latin typeface="微软雅黑" panose="020B0503020204020204" charset="-122"/>
                    <a:ea typeface="微软雅黑" panose="020B0503020204020204" charset="-122"/>
                  </a:rPr>
                  <a:t>，促使各类国家机关提高能力和效率、增进协调和配合，形成治国理政的强大合力，</a:t>
                </a:r>
                <a:r>
                  <a:rPr lang="zh-CN" altLang="en-US" b="1" dirty="0">
                    <a:solidFill>
                      <a:srgbClr val="C00000"/>
                    </a:solidFill>
                    <a:latin typeface="微软雅黑" panose="020B0503020204020204" charset="-122"/>
                    <a:ea typeface="微软雅黑" panose="020B0503020204020204" charset="-122"/>
                  </a:rPr>
                  <a:t>切实防止出现相互掣肘、内耗严重的现象。</a:t>
                </a:r>
              </a:p>
            </p:txBody>
          </p:sp>
        </p:grpSp>
      </p:grpSp>
      <p:grpSp>
        <p:nvGrpSpPr>
          <p:cNvPr id="16" name="组合 15"/>
          <p:cNvGrpSpPr/>
          <p:nvPr/>
        </p:nvGrpSpPr>
        <p:grpSpPr>
          <a:xfrm>
            <a:off x="4297045" y="881380"/>
            <a:ext cx="3590290" cy="467995"/>
            <a:chOff x="1066110" y="4601631"/>
            <a:chExt cx="6172232" cy="468000"/>
          </a:xfrm>
        </p:grpSpPr>
        <p:sp>
          <p:nvSpPr>
            <p:cNvPr id="17" name="对角圆角矩形 16"/>
            <p:cNvSpPr/>
            <p:nvPr>
              <p:custDataLst>
                <p:tags r:id="rId3"/>
              </p:custDataLst>
            </p:nvPr>
          </p:nvSpPr>
          <p:spPr>
            <a:xfrm>
              <a:off x="1066110" y="4601631"/>
              <a:ext cx="6172232"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体现社会主义民主的优势</a:t>
              </a:r>
            </a:p>
          </p:txBody>
        </p:sp>
        <p:sp>
          <p:nvSpPr>
            <p:cNvPr id="23" name="对角圆角矩形 22"/>
            <p:cNvSpPr/>
            <p:nvPr>
              <p:custDataLst>
                <p:tags r:id="rId4"/>
              </p:custDataLst>
            </p:nvPr>
          </p:nvSpPr>
          <p:spPr>
            <a:xfrm flipH="1">
              <a:off x="1413257" y="4763558"/>
              <a:ext cx="221606" cy="134621"/>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preferRelativeResize="0"/>
          <p:nvPr>
            <p:custDataLst>
              <p:tags r:id="rId1"/>
            </p:custDataLst>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883" y="4698000"/>
            <a:ext cx="12192000" cy="2160000"/>
          </a:xfrm>
          <a:prstGeom prst="cube">
            <a:avLst>
              <a:gd name="adj" fmla="val 0"/>
            </a:avLst>
          </a:prstGeom>
          <a:noFill/>
          <a:effectLst>
            <a:outerShdw blurRad="381000" dist="127000" dir="5400000" algn="t" rotWithShape="0">
              <a:prstClr val="black">
                <a:alpha val="15000"/>
              </a:prstClr>
            </a:outerShdw>
          </a:effectLst>
        </p:spPr>
      </p:pic>
      <p:grpSp>
        <p:nvGrpSpPr>
          <p:cNvPr id="3" name="组合 2"/>
          <p:cNvGrpSpPr/>
          <p:nvPr/>
        </p:nvGrpSpPr>
        <p:grpSpPr>
          <a:xfrm>
            <a:off x="605689" y="921264"/>
            <a:ext cx="5563870" cy="4155498"/>
            <a:chOff x="327660" y="1497330"/>
            <a:chExt cx="5563870" cy="3940177"/>
          </a:xfrm>
        </p:grpSpPr>
        <p:sp>
          <p:nvSpPr>
            <p:cNvPr id="6" name="işlídê"/>
            <p:cNvSpPr/>
            <p:nvPr/>
          </p:nvSpPr>
          <p:spPr>
            <a:xfrm>
              <a:off x="327660" y="1497330"/>
              <a:ext cx="5563870" cy="3940177"/>
            </a:xfrm>
            <a:prstGeom prst="foldedCorner">
              <a:avLst>
                <a:gd name="adj" fmla="val 6901"/>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9" name="直接连接符 8"/>
            <p:cNvCxnSpPr/>
            <p:nvPr/>
          </p:nvCxnSpPr>
          <p:spPr>
            <a:xfrm>
              <a:off x="787595" y="1890137"/>
              <a:ext cx="4644000" cy="0"/>
            </a:xfrm>
            <a:prstGeom prst="line">
              <a:avLst/>
            </a:prstGeom>
            <a:ln>
              <a:solidFill>
                <a:srgbClr val="9E0406"/>
              </a:soli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1002292" y="5201174"/>
            <a:ext cx="10360474" cy="1134926"/>
          </a:xfrm>
          <a:prstGeom prst="rect">
            <a:avLst/>
          </a:prstGeom>
          <a:noFill/>
        </p:spPr>
        <p:txBody>
          <a:bodyPr wrap="square">
            <a:spAutoFit/>
          </a:bodyPr>
          <a:lstStyle>
            <a:defPPr>
              <a:defRPr lang="zh-CN"/>
            </a:defPPr>
            <a:lvl1pPr algn="ctr" fontAlgn="auto">
              <a:lnSpc>
                <a:spcPct val="150000"/>
              </a:lnSpc>
              <a:defRPr sz="2200" b="1">
                <a:solidFill>
                  <a:schemeClr val="bg1"/>
                </a:solidFill>
                <a:effectLst/>
                <a:latin typeface="华文中宋" panose="02010600040101010101" pitchFamily="2" charset="-122"/>
                <a:ea typeface="华文中宋" panose="02010600040101010101" pitchFamily="2" charset="-122"/>
                <a:cs typeface="微软雅黑" panose="020B0503020204020204" charset="-122"/>
              </a:defRPr>
            </a:lvl1pPr>
          </a:lstStyle>
          <a:p>
            <a:pPr indent="0"/>
            <a:r>
              <a:rPr sz="2400" dirty="0" err="1">
                <a:solidFill>
                  <a:schemeClr val="bg1"/>
                </a:solidFill>
                <a:effectLst>
                  <a:outerShdw blurRad="38100" dist="38100" dir="2700000" algn="tl">
                    <a:srgbClr val="000000">
                      <a:alpha val="43137"/>
                    </a:srgbClr>
                  </a:outerShdw>
                </a:effectLst>
                <a:sym typeface="+mn-ea"/>
              </a:rPr>
              <a:t>党、国家和人民成为目标相同、利益一致、相互交融、同心同向的整体</a:t>
            </a:r>
            <a:r>
              <a:rPr lang="zh-CN" sz="2400" dirty="0" err="1">
                <a:solidFill>
                  <a:schemeClr val="bg1"/>
                </a:solidFill>
                <a:effectLst>
                  <a:outerShdw blurRad="38100" dist="38100" dir="2700000" algn="tl">
                    <a:srgbClr val="000000">
                      <a:alpha val="43137"/>
                    </a:srgbClr>
                  </a:outerShdw>
                </a:effectLst>
                <a:sym typeface="+mn-ea"/>
              </a:rPr>
              <a:t>，</a:t>
            </a:r>
          </a:p>
          <a:p>
            <a:pPr indent="0"/>
            <a:r>
              <a:rPr sz="2400" dirty="0" err="1">
                <a:solidFill>
                  <a:schemeClr val="bg1"/>
                </a:solidFill>
                <a:effectLst>
                  <a:outerShdw blurRad="38100" dist="38100" dir="2700000" algn="tl">
                    <a:srgbClr val="000000">
                      <a:alpha val="43137"/>
                    </a:srgbClr>
                  </a:outerShdw>
                </a:effectLst>
                <a:sym typeface="+mn-ea"/>
              </a:rPr>
              <a:t>形成集中力量办大事的制度优势</a:t>
            </a:r>
            <a:r>
              <a:rPr lang="zh-CN" altLang="en-US" sz="2400" dirty="0" err="1">
                <a:solidFill>
                  <a:schemeClr val="bg1"/>
                </a:solidFill>
                <a:effectLst>
                  <a:outerShdw blurRad="38100" dist="38100" dir="2700000" algn="tl">
                    <a:srgbClr val="000000">
                      <a:alpha val="43137"/>
                    </a:srgbClr>
                  </a:outerShdw>
                </a:effectLst>
                <a:sym typeface="+mn-ea"/>
              </a:rPr>
              <a:t>。</a:t>
            </a:r>
          </a:p>
        </p:txBody>
      </p:sp>
      <p:pic>
        <p:nvPicPr>
          <p:cNvPr id="100" name="图片 99"/>
          <p:cNvPicPr/>
          <p:nvPr/>
        </p:nvPicPr>
        <p:blipFill>
          <a:blip r:embed="rId5"/>
          <a:stretch>
            <a:fillRect/>
          </a:stretch>
        </p:blipFill>
        <p:spPr>
          <a:xfrm>
            <a:off x="6410315" y="1121958"/>
            <a:ext cx="5375955" cy="3696584"/>
          </a:xfrm>
          <a:prstGeom prst="rect">
            <a:avLst/>
          </a:prstGeom>
          <a:ln w="38100" cmpd="sng">
            <a:solidFill>
              <a:schemeClr val="bg1"/>
            </a:solidFill>
            <a:prstDash val="solid"/>
          </a:ln>
          <a:effectLst>
            <a:outerShdw blurRad="50800" dist="38100" dir="2700000" algn="tl" rotWithShape="0">
              <a:prstClr val="black">
                <a:alpha val="40000"/>
              </a:prstClr>
            </a:outerShdw>
          </a:effectLst>
        </p:spPr>
      </p:pic>
      <p:sp>
        <p:nvSpPr>
          <p:cNvPr id="4" name="文本框 3"/>
          <p:cNvSpPr txBox="1"/>
          <p:nvPr/>
        </p:nvSpPr>
        <p:spPr>
          <a:xfrm>
            <a:off x="931127" y="1451237"/>
            <a:ext cx="4912995" cy="3367405"/>
          </a:xfrm>
          <a:prstGeom prst="rect">
            <a:avLst/>
          </a:prstGeom>
          <a:noFill/>
        </p:spPr>
        <p:txBody>
          <a:bodyPr wrap="square">
            <a:noAutofit/>
          </a:bodyPr>
          <a:lstStyle/>
          <a:p>
            <a:pPr algn="just" fontAlgn="auto">
              <a:lnSpc>
                <a:spcPct val="150000"/>
              </a:lnSpc>
            </a:pPr>
            <a:r>
              <a:rPr lang="zh-CN" altLang="en-US" sz="1800" dirty="0">
                <a:latin typeface="微软雅黑" panose="020B0503020204020204" charset="-122"/>
                <a:ea typeface="微软雅黑" panose="020B0503020204020204" charset="-122"/>
                <a:cs typeface="黑体" panose="02010609060101010101" pitchFamily="49" charset="-122"/>
                <a:sym typeface="+mn-ea"/>
              </a:rPr>
              <a:t>       在“十四五”规划建议起草过程中，中央政治局常委会直接领导起草工作，习近平亲自担任起草组组长，主持召开座谈会、进行多次调研，征求党内外意见，形成规划</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建议</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稿。</a:t>
            </a:r>
            <a:r>
              <a:rPr lang="zh-CN" altLang="en-US" b="1" dirty="0">
                <a:solidFill>
                  <a:srgbClr val="C00000"/>
                </a:solidFill>
                <a:latin typeface="微软雅黑" panose="020B0503020204020204" charset="-122"/>
                <a:ea typeface="微软雅黑" panose="020B0503020204020204" charset="-122"/>
                <a:cs typeface="黑体" panose="02010609060101010101" pitchFamily="49" charset="-122"/>
                <a:sym typeface="+mn-ea"/>
              </a:rPr>
              <a:t>党的</a:t>
            </a:r>
            <a:r>
              <a:rPr lang="zh-CN" altLang="en-US" sz="1800" b="1" dirty="0">
                <a:solidFill>
                  <a:srgbClr val="C00000"/>
                </a:solidFill>
                <a:latin typeface="微软雅黑" panose="020B0503020204020204" charset="-122"/>
                <a:ea typeface="微软雅黑" panose="020B0503020204020204" charset="-122"/>
                <a:cs typeface="黑体" panose="02010609060101010101" pitchFamily="49" charset="-122"/>
                <a:sym typeface="+mn-ea"/>
              </a:rPr>
              <a:t>十九届五中全会</a:t>
            </a:r>
            <a:r>
              <a:rPr lang="zh-CN" altLang="en-US" sz="1800" dirty="0">
                <a:latin typeface="微软雅黑" panose="020B0503020204020204" charset="-122"/>
                <a:ea typeface="微软雅黑" panose="020B0503020204020204" charset="-122"/>
                <a:cs typeface="黑体" panose="02010609060101010101" pitchFamily="49" charset="-122"/>
                <a:sym typeface="+mn-ea"/>
              </a:rPr>
              <a:t>审议通过</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建议</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b="1" dirty="0">
                <a:solidFill>
                  <a:srgbClr val="C00000"/>
                </a:solidFill>
                <a:latin typeface="微软雅黑" panose="020B0503020204020204" charset="-122"/>
                <a:ea typeface="微软雅黑" panose="020B0503020204020204" charset="-122"/>
                <a:cs typeface="黑体" panose="02010609060101010101" pitchFamily="49" charset="-122"/>
                <a:sym typeface="+mn-ea"/>
              </a:rPr>
              <a:t>国务院</a:t>
            </a:r>
            <a:r>
              <a:rPr lang="zh-CN" altLang="en-US" sz="1800" dirty="0">
                <a:latin typeface="微软雅黑" panose="020B0503020204020204" charset="-122"/>
                <a:ea typeface="微软雅黑" panose="020B0503020204020204" charset="-122"/>
                <a:cs typeface="黑体" panose="02010609060101010101" pitchFamily="49" charset="-122"/>
                <a:sym typeface="+mn-ea"/>
              </a:rPr>
              <a:t>根据</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建议</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制定</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纲要草案</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b="1" dirty="0">
                <a:solidFill>
                  <a:srgbClr val="C00000"/>
                </a:solidFill>
                <a:latin typeface="微软雅黑" panose="020B0503020204020204" charset="-122"/>
                <a:ea typeface="微软雅黑" panose="020B0503020204020204" charset="-122"/>
                <a:cs typeface="黑体" panose="02010609060101010101" pitchFamily="49" charset="-122"/>
                <a:sym typeface="+mn-ea"/>
              </a:rPr>
              <a:t>全国人大</a:t>
            </a:r>
            <a:r>
              <a:rPr lang="zh-CN" altLang="en-US" sz="1800" dirty="0">
                <a:latin typeface="微软雅黑" panose="020B0503020204020204" charset="-122"/>
                <a:ea typeface="微软雅黑" panose="020B0503020204020204" charset="-122"/>
                <a:cs typeface="黑体" panose="02010609060101010101" pitchFamily="49" charset="-122"/>
                <a:sym typeface="+mn-ea"/>
              </a:rPr>
              <a:t>审议通过规划</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纲要</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a:t>
            </a:r>
            <a:r>
              <a:rPr lang="zh-CN" altLang="en-US" b="1" dirty="0">
                <a:solidFill>
                  <a:srgbClr val="C00000"/>
                </a:solidFill>
                <a:latin typeface="微软雅黑" panose="020B0503020204020204" charset="-122"/>
                <a:ea typeface="微软雅黑" panose="020B0503020204020204" charset="-122"/>
                <a:cs typeface="黑体" panose="02010609060101010101" pitchFamily="49" charset="-122"/>
                <a:sym typeface="+mn-ea"/>
              </a:rPr>
              <a:t>全国人民</a:t>
            </a:r>
            <a:r>
              <a:rPr lang="zh-CN" altLang="en-US" dirty="0">
                <a:latin typeface="微软雅黑" panose="020B0503020204020204" charset="-122"/>
                <a:ea typeface="微软雅黑" panose="020B0503020204020204" charset="-122"/>
                <a:cs typeface="黑体" panose="02010609060101010101" pitchFamily="49" charset="-122"/>
                <a:sym typeface="+mn-ea"/>
              </a:rPr>
              <a:t>共同</a:t>
            </a:r>
            <a:r>
              <a:rPr lang="zh-CN" altLang="en-US" sz="1800" dirty="0">
                <a:latin typeface="微软雅黑" panose="020B0503020204020204" charset="-122"/>
                <a:ea typeface="微软雅黑" panose="020B0503020204020204" charset="-122"/>
                <a:cs typeface="黑体" panose="02010609060101010101" pitchFamily="49" charset="-122"/>
                <a:sym typeface="+mn-ea"/>
              </a:rPr>
              <a:t>执行规划</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纲要</a:t>
            </a:r>
            <a:r>
              <a:rPr lang="en-US" altLang="zh-CN" sz="1800" dirty="0">
                <a:latin typeface="微软雅黑" panose="020B0503020204020204" charset="-122"/>
                <a:ea typeface="微软雅黑" panose="020B0503020204020204" charset="-122"/>
                <a:cs typeface="黑体" panose="02010609060101010101" pitchFamily="49" charset="-122"/>
                <a:sym typeface="+mn-ea"/>
              </a:rPr>
              <a:t>》</a:t>
            </a:r>
            <a:r>
              <a:rPr lang="zh-CN" altLang="en-US" sz="1800" dirty="0">
                <a:latin typeface="微软雅黑" panose="020B0503020204020204" charset="-122"/>
                <a:ea typeface="微软雅黑" panose="020B0503020204020204" charset="-122"/>
                <a:cs typeface="黑体" panose="02010609060101010101" pitchFamily="49" charset="-122"/>
                <a:sym typeface="+mn-ea"/>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0138" y="0"/>
            <a:ext cx="13314043" cy="6858000"/>
            <a:chOff x="-561021" y="0"/>
            <a:chExt cx="13314043" cy="6858000"/>
          </a:xfrm>
        </p:grpSpPr>
        <p:pic>
          <p:nvPicPr>
            <p:cNvPr id="3" name="图片 2"/>
            <p:cNvPicPr>
              <a:picLocks noChangeAspect="1"/>
            </p:cNvPicPr>
            <p:nvPr/>
          </p:nvPicPr>
          <p:blipFill>
            <a:blip r:embed="rId2"/>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4" name="平行四边形 3"/>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2946938" y="2076450"/>
            <a:ext cx="7560000" cy="710243"/>
            <a:chOff x="4657061" y="1277355"/>
            <a:chExt cx="7560000" cy="710243"/>
          </a:xfrm>
        </p:grpSpPr>
        <p:sp>
          <p:nvSpPr>
            <p:cNvPr id="8" name="文本框 7"/>
            <p:cNvSpPr txBox="1"/>
            <p:nvPr/>
          </p:nvSpPr>
          <p:spPr>
            <a:xfrm>
              <a:off x="5023997" y="1277355"/>
              <a:ext cx="666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一、什么是全过程人民民主</a:t>
              </a:r>
            </a:p>
          </p:txBody>
        </p:sp>
        <p:cxnSp>
          <p:nvCxnSpPr>
            <p:cNvPr id="9" name="直接连接符 8"/>
            <p:cNvCxnSpPr/>
            <p:nvPr/>
          </p:nvCxnSpPr>
          <p:spPr>
            <a:xfrm>
              <a:off x="4657061"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2946938" y="3098802"/>
            <a:ext cx="7560000" cy="710243"/>
            <a:chOff x="4657061" y="2718769"/>
            <a:chExt cx="7560000" cy="710243"/>
          </a:xfrm>
        </p:grpSpPr>
        <p:sp>
          <p:nvSpPr>
            <p:cNvPr id="11" name="文本框 10"/>
            <p:cNvSpPr txBox="1"/>
            <p:nvPr/>
          </p:nvSpPr>
          <p:spPr>
            <a:xfrm>
              <a:off x="5023997" y="2718769"/>
              <a:ext cx="666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二、全过程人民民主好在哪里</a:t>
              </a:r>
            </a:p>
          </p:txBody>
        </p:sp>
        <p:cxnSp>
          <p:nvCxnSpPr>
            <p:cNvPr id="12" name="直接连接符 11"/>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946938" y="4106152"/>
            <a:ext cx="7560000" cy="719768"/>
            <a:chOff x="4657061" y="3436283"/>
            <a:chExt cx="7560000" cy="719768"/>
          </a:xfrm>
        </p:grpSpPr>
        <p:sp>
          <p:nvSpPr>
            <p:cNvPr id="14" name="文本框 13"/>
            <p:cNvSpPr txBox="1"/>
            <p:nvPr/>
          </p:nvSpPr>
          <p:spPr>
            <a:xfrm>
              <a:off x="5023997" y="3436283"/>
              <a:ext cx="6473064"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三、如何践行全过程人民民主</a:t>
              </a:r>
            </a:p>
          </p:txBody>
        </p:sp>
        <p:cxnSp>
          <p:nvCxnSpPr>
            <p:cNvPr id="15" name="直接连接符 14"/>
            <p:cNvCxnSpPr/>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cxnSp>
        <p:nvCxnSpPr>
          <p:cNvPr id="18" name="直接连接符 17"/>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536976" y="2143119"/>
            <a:ext cx="481228" cy="1958405"/>
          </a:xfrm>
          <a:custGeom>
            <a:avLst/>
            <a:gdLst/>
            <a:ahLst/>
            <a:cxnLst/>
            <a:rect l="l" t="t" r="r" b="b"/>
            <a:pathLst>
              <a:path w="727026" h="2958703">
                <a:moveTo>
                  <a:pt x="307330" y="2744391"/>
                </a:moveTo>
                <a:cubicBezTo>
                  <a:pt x="312291" y="2743399"/>
                  <a:pt x="315268" y="2743399"/>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8"/>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2"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2"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2" y="1765102"/>
                  <a:pt x="435322"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2" y="1906985"/>
                  <a:pt x="435322"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468065" y="1050727"/>
                </a:moveTo>
                <a:cubicBezTo>
                  <a:pt x="456158" y="1050727"/>
                  <a:pt x="430362" y="1051719"/>
                  <a:pt x="390674" y="1053703"/>
                </a:cubicBezTo>
                <a:cubicBezTo>
                  <a:pt x="337096" y="1057672"/>
                  <a:pt x="293440" y="1060649"/>
                  <a:pt x="259705" y="1062633"/>
                </a:cubicBezTo>
                <a:lnTo>
                  <a:pt x="259705" y="1116211"/>
                </a:lnTo>
                <a:cubicBezTo>
                  <a:pt x="333127" y="1112242"/>
                  <a:pt x="388690" y="1106289"/>
                  <a:pt x="426393" y="1098352"/>
                </a:cubicBezTo>
                <a:cubicBezTo>
                  <a:pt x="426393" y="1100336"/>
                  <a:pt x="428377" y="1103313"/>
                  <a:pt x="432346" y="1107282"/>
                </a:cubicBezTo>
                <a:cubicBezTo>
                  <a:pt x="428377" y="1103313"/>
                  <a:pt x="429369" y="1105297"/>
                  <a:pt x="435322" y="1113235"/>
                </a:cubicBezTo>
                <a:cubicBezTo>
                  <a:pt x="441276" y="1119188"/>
                  <a:pt x="443260" y="1123157"/>
                  <a:pt x="441276" y="1125141"/>
                </a:cubicBezTo>
                <a:cubicBezTo>
                  <a:pt x="441276" y="1129110"/>
                  <a:pt x="434330" y="1131094"/>
                  <a:pt x="420440" y="1131094"/>
                </a:cubicBezTo>
                <a:cubicBezTo>
                  <a:pt x="402580" y="1131094"/>
                  <a:pt x="349002" y="1134071"/>
                  <a:pt x="259705" y="1140024"/>
                </a:cubicBezTo>
                <a:lnTo>
                  <a:pt x="259705" y="1193602"/>
                </a:lnTo>
                <a:cubicBezTo>
                  <a:pt x="303362" y="1191617"/>
                  <a:pt x="372815" y="1188641"/>
                  <a:pt x="468065" y="1184672"/>
                </a:cubicBezTo>
                <a:close/>
                <a:moveTo>
                  <a:pt x="491877" y="988219"/>
                </a:moveTo>
                <a:cubicBezTo>
                  <a:pt x="493862" y="990203"/>
                  <a:pt x="498823" y="993180"/>
                  <a:pt x="506760" y="997149"/>
                </a:cubicBezTo>
                <a:cubicBezTo>
                  <a:pt x="520651" y="1007071"/>
                  <a:pt x="532557" y="1016000"/>
                  <a:pt x="542479" y="1023938"/>
                </a:cubicBezTo>
                <a:cubicBezTo>
                  <a:pt x="548432" y="1027907"/>
                  <a:pt x="553393" y="1031875"/>
                  <a:pt x="557362" y="1035844"/>
                </a:cubicBezTo>
                <a:cubicBezTo>
                  <a:pt x="561330" y="1039813"/>
                  <a:pt x="563315" y="1043781"/>
                  <a:pt x="563315" y="1047750"/>
                </a:cubicBezTo>
                <a:cubicBezTo>
                  <a:pt x="563315" y="1051719"/>
                  <a:pt x="554385" y="1059657"/>
                  <a:pt x="536526" y="1071563"/>
                </a:cubicBezTo>
                <a:cubicBezTo>
                  <a:pt x="536526" y="1077516"/>
                  <a:pt x="537518" y="1112242"/>
                  <a:pt x="539502" y="1175742"/>
                </a:cubicBezTo>
                <a:cubicBezTo>
                  <a:pt x="539502" y="1195586"/>
                  <a:pt x="538510" y="1207492"/>
                  <a:pt x="536526" y="1211461"/>
                </a:cubicBezTo>
                <a:cubicBezTo>
                  <a:pt x="536526" y="1215430"/>
                  <a:pt x="530573" y="1223367"/>
                  <a:pt x="518666" y="1235274"/>
                </a:cubicBezTo>
                <a:cubicBezTo>
                  <a:pt x="512713" y="1237258"/>
                  <a:pt x="505768" y="1241227"/>
                  <a:pt x="497830" y="1247180"/>
                </a:cubicBezTo>
                <a:cubicBezTo>
                  <a:pt x="483940" y="1249164"/>
                  <a:pt x="475010" y="1250156"/>
                  <a:pt x="471041" y="1250156"/>
                </a:cubicBezTo>
                <a:cubicBezTo>
                  <a:pt x="469057" y="1246188"/>
                  <a:pt x="468065" y="1241227"/>
                  <a:pt x="468065" y="1235274"/>
                </a:cubicBezTo>
                <a:cubicBezTo>
                  <a:pt x="468065" y="1233289"/>
                  <a:pt x="468065" y="1223367"/>
                  <a:pt x="468065" y="1205508"/>
                </a:cubicBezTo>
                <a:lnTo>
                  <a:pt x="393651" y="1208485"/>
                </a:lnTo>
                <a:cubicBezTo>
                  <a:pt x="393651" y="1222375"/>
                  <a:pt x="394643" y="1245196"/>
                  <a:pt x="396627" y="1276946"/>
                </a:cubicBezTo>
                <a:lnTo>
                  <a:pt x="539502" y="1270992"/>
                </a:lnTo>
                <a:lnTo>
                  <a:pt x="581174" y="1208485"/>
                </a:lnTo>
                <a:cubicBezTo>
                  <a:pt x="599033" y="1220391"/>
                  <a:pt x="619869" y="1235274"/>
                  <a:pt x="643682" y="1253133"/>
                </a:cubicBezTo>
                <a:cubicBezTo>
                  <a:pt x="657076" y="1265039"/>
                  <a:pt x="664332" y="1274155"/>
                  <a:pt x="665448" y="1280480"/>
                </a:cubicBezTo>
                <a:cubicBezTo>
                  <a:pt x="665820" y="1282589"/>
                  <a:pt x="665510" y="1284387"/>
                  <a:pt x="664518" y="1285875"/>
                </a:cubicBezTo>
                <a:cubicBezTo>
                  <a:pt x="664518" y="1289844"/>
                  <a:pt x="652612" y="1291828"/>
                  <a:pt x="628799" y="1291828"/>
                </a:cubicBezTo>
                <a:cubicBezTo>
                  <a:pt x="618877" y="1293813"/>
                  <a:pt x="592088" y="1294805"/>
                  <a:pt x="548432" y="1294805"/>
                </a:cubicBezTo>
                <a:cubicBezTo>
                  <a:pt x="506760" y="1294805"/>
                  <a:pt x="456158" y="1296789"/>
                  <a:pt x="396627" y="1300758"/>
                </a:cubicBezTo>
                <a:lnTo>
                  <a:pt x="396627" y="1375172"/>
                </a:lnTo>
                <a:cubicBezTo>
                  <a:pt x="398612" y="1391047"/>
                  <a:pt x="392658" y="1409899"/>
                  <a:pt x="378768" y="1431727"/>
                </a:cubicBezTo>
                <a:cubicBezTo>
                  <a:pt x="370830" y="1439664"/>
                  <a:pt x="360908" y="1446610"/>
                  <a:pt x="349002" y="1452563"/>
                </a:cubicBezTo>
                <a:cubicBezTo>
                  <a:pt x="343049" y="1456532"/>
                  <a:pt x="337096" y="1458516"/>
                  <a:pt x="331143" y="1458516"/>
                </a:cubicBezTo>
                <a:cubicBezTo>
                  <a:pt x="325190" y="1458516"/>
                  <a:pt x="322213" y="1455539"/>
                  <a:pt x="322213" y="1449586"/>
                </a:cubicBezTo>
                <a:cubicBezTo>
                  <a:pt x="320229" y="1447602"/>
                  <a:pt x="319237" y="1443633"/>
                  <a:pt x="319237" y="1437680"/>
                </a:cubicBezTo>
                <a:cubicBezTo>
                  <a:pt x="321221" y="1401961"/>
                  <a:pt x="322213" y="1384102"/>
                  <a:pt x="322213" y="1384102"/>
                </a:cubicBezTo>
                <a:cubicBezTo>
                  <a:pt x="322213" y="1374180"/>
                  <a:pt x="322213" y="1360289"/>
                  <a:pt x="322213" y="1342430"/>
                </a:cubicBezTo>
                <a:cubicBezTo>
                  <a:pt x="322213" y="1322586"/>
                  <a:pt x="322213" y="1309688"/>
                  <a:pt x="322213" y="1303735"/>
                </a:cubicBezTo>
                <a:cubicBezTo>
                  <a:pt x="248791" y="1307703"/>
                  <a:pt x="195213" y="1311672"/>
                  <a:pt x="161479" y="1315641"/>
                </a:cubicBezTo>
                <a:cubicBezTo>
                  <a:pt x="131713" y="1315641"/>
                  <a:pt x="107901" y="1317625"/>
                  <a:pt x="90041" y="1321594"/>
                </a:cubicBezTo>
                <a:lnTo>
                  <a:pt x="72182" y="1288852"/>
                </a:lnTo>
                <a:cubicBezTo>
                  <a:pt x="119807" y="1288852"/>
                  <a:pt x="149573" y="1288852"/>
                  <a:pt x="161479" y="1288852"/>
                </a:cubicBezTo>
                <a:cubicBezTo>
                  <a:pt x="215057" y="1284883"/>
                  <a:pt x="268635" y="1281906"/>
                  <a:pt x="322213" y="1279922"/>
                </a:cubicBezTo>
                <a:lnTo>
                  <a:pt x="322213" y="1211461"/>
                </a:lnTo>
                <a:lnTo>
                  <a:pt x="256729" y="1214438"/>
                </a:lnTo>
                <a:cubicBezTo>
                  <a:pt x="256729" y="1232297"/>
                  <a:pt x="245815" y="1247180"/>
                  <a:pt x="223987" y="1259086"/>
                </a:cubicBezTo>
                <a:cubicBezTo>
                  <a:pt x="210096" y="1265039"/>
                  <a:pt x="200174" y="1267024"/>
                  <a:pt x="194221" y="1265039"/>
                </a:cubicBezTo>
                <a:cubicBezTo>
                  <a:pt x="194221" y="1265039"/>
                  <a:pt x="193229" y="1264047"/>
                  <a:pt x="191244" y="1262063"/>
                </a:cubicBezTo>
                <a:cubicBezTo>
                  <a:pt x="189260" y="1262063"/>
                  <a:pt x="188268" y="1260078"/>
                  <a:pt x="188268" y="1256110"/>
                </a:cubicBezTo>
                <a:cubicBezTo>
                  <a:pt x="188268" y="1254125"/>
                  <a:pt x="188268" y="1249164"/>
                  <a:pt x="188268" y="1241227"/>
                </a:cubicBezTo>
                <a:cubicBezTo>
                  <a:pt x="190252" y="1231305"/>
                  <a:pt x="191244" y="1222375"/>
                  <a:pt x="191244" y="1214438"/>
                </a:cubicBezTo>
                <a:cubicBezTo>
                  <a:pt x="191244" y="1194594"/>
                  <a:pt x="192237" y="1169789"/>
                  <a:pt x="194221" y="1140024"/>
                </a:cubicBezTo>
                <a:cubicBezTo>
                  <a:pt x="196205" y="1118196"/>
                  <a:pt x="197198" y="1096368"/>
                  <a:pt x="197198" y="1074539"/>
                </a:cubicBezTo>
                <a:cubicBezTo>
                  <a:pt x="197198" y="1070571"/>
                  <a:pt x="197198" y="1062633"/>
                  <a:pt x="197198" y="1050727"/>
                </a:cubicBezTo>
                <a:cubicBezTo>
                  <a:pt x="195213" y="1032867"/>
                  <a:pt x="194221" y="1016992"/>
                  <a:pt x="194221" y="1003102"/>
                </a:cubicBezTo>
                <a:cubicBezTo>
                  <a:pt x="196205" y="1005086"/>
                  <a:pt x="201166" y="1007071"/>
                  <a:pt x="209104" y="1009055"/>
                </a:cubicBezTo>
                <a:cubicBezTo>
                  <a:pt x="222994" y="1015008"/>
                  <a:pt x="234901" y="1020961"/>
                  <a:pt x="244823" y="1026914"/>
                </a:cubicBezTo>
                <a:cubicBezTo>
                  <a:pt x="250776" y="1026914"/>
                  <a:pt x="258713" y="1029891"/>
                  <a:pt x="268635" y="1035844"/>
                </a:cubicBezTo>
                <a:cubicBezTo>
                  <a:pt x="357932" y="1031875"/>
                  <a:pt x="423416" y="1028899"/>
                  <a:pt x="465088" y="1026914"/>
                </a:cubicBezTo>
                <a:close/>
                <a:moveTo>
                  <a:pt x="438299" y="869157"/>
                </a:moveTo>
                <a:cubicBezTo>
                  <a:pt x="396627" y="869157"/>
                  <a:pt x="341065" y="872133"/>
                  <a:pt x="271612" y="878086"/>
                </a:cubicBezTo>
                <a:cubicBezTo>
                  <a:pt x="307330" y="897930"/>
                  <a:pt x="320229" y="922735"/>
                  <a:pt x="310307" y="952500"/>
                </a:cubicBezTo>
                <a:cubicBezTo>
                  <a:pt x="304354" y="958453"/>
                  <a:pt x="297408" y="963414"/>
                  <a:pt x="289471" y="967383"/>
                </a:cubicBezTo>
                <a:lnTo>
                  <a:pt x="399604" y="961430"/>
                </a:lnTo>
                <a:cubicBezTo>
                  <a:pt x="403573" y="953492"/>
                  <a:pt x="408533" y="942578"/>
                  <a:pt x="414487" y="928688"/>
                </a:cubicBezTo>
                <a:cubicBezTo>
                  <a:pt x="422424" y="914797"/>
                  <a:pt x="427385" y="904875"/>
                  <a:pt x="429369" y="898922"/>
                </a:cubicBezTo>
                <a:cubicBezTo>
                  <a:pt x="433338" y="887016"/>
                  <a:pt x="436315" y="877094"/>
                  <a:pt x="438299" y="869157"/>
                </a:cubicBezTo>
                <a:close/>
                <a:moveTo>
                  <a:pt x="524619" y="791766"/>
                </a:moveTo>
                <a:cubicBezTo>
                  <a:pt x="524619" y="791766"/>
                  <a:pt x="526604" y="792758"/>
                  <a:pt x="530573" y="794742"/>
                </a:cubicBezTo>
                <a:cubicBezTo>
                  <a:pt x="542479" y="800696"/>
                  <a:pt x="561330" y="813594"/>
                  <a:pt x="587127" y="833438"/>
                </a:cubicBezTo>
                <a:cubicBezTo>
                  <a:pt x="599033" y="843360"/>
                  <a:pt x="604987" y="851297"/>
                  <a:pt x="604987" y="857250"/>
                </a:cubicBezTo>
                <a:cubicBezTo>
                  <a:pt x="603002" y="863203"/>
                  <a:pt x="592088" y="866180"/>
                  <a:pt x="572244" y="866180"/>
                </a:cubicBezTo>
                <a:cubicBezTo>
                  <a:pt x="546448" y="866180"/>
                  <a:pt x="520651" y="866180"/>
                  <a:pt x="494854" y="866180"/>
                </a:cubicBezTo>
                <a:lnTo>
                  <a:pt x="468065" y="869157"/>
                </a:lnTo>
                <a:cubicBezTo>
                  <a:pt x="474018" y="871141"/>
                  <a:pt x="484932" y="877094"/>
                  <a:pt x="500807" y="887016"/>
                </a:cubicBezTo>
                <a:cubicBezTo>
                  <a:pt x="512713" y="896938"/>
                  <a:pt x="518666" y="904875"/>
                  <a:pt x="518666" y="910828"/>
                </a:cubicBezTo>
                <a:cubicBezTo>
                  <a:pt x="516682" y="918766"/>
                  <a:pt x="506760" y="923727"/>
                  <a:pt x="488901" y="925711"/>
                </a:cubicBezTo>
                <a:cubicBezTo>
                  <a:pt x="480963" y="931664"/>
                  <a:pt x="469057" y="942578"/>
                  <a:pt x="453182" y="958453"/>
                </a:cubicBezTo>
                <a:lnTo>
                  <a:pt x="578198" y="952500"/>
                </a:lnTo>
                <a:cubicBezTo>
                  <a:pt x="578198" y="952500"/>
                  <a:pt x="579190" y="950516"/>
                  <a:pt x="581174" y="946547"/>
                </a:cubicBezTo>
                <a:cubicBezTo>
                  <a:pt x="587127" y="934641"/>
                  <a:pt x="600026" y="915789"/>
                  <a:pt x="619869" y="889992"/>
                </a:cubicBezTo>
                <a:cubicBezTo>
                  <a:pt x="625823" y="893961"/>
                  <a:pt x="635744" y="900906"/>
                  <a:pt x="649635" y="910828"/>
                </a:cubicBezTo>
                <a:cubicBezTo>
                  <a:pt x="663526" y="920750"/>
                  <a:pt x="675432" y="929680"/>
                  <a:pt x="685354" y="937617"/>
                </a:cubicBezTo>
                <a:cubicBezTo>
                  <a:pt x="697260" y="949524"/>
                  <a:pt x="703213" y="958453"/>
                  <a:pt x="703213" y="964406"/>
                </a:cubicBezTo>
                <a:cubicBezTo>
                  <a:pt x="695276" y="970360"/>
                  <a:pt x="684362" y="973336"/>
                  <a:pt x="670471" y="973336"/>
                </a:cubicBezTo>
                <a:cubicBezTo>
                  <a:pt x="614908" y="971352"/>
                  <a:pt x="434330" y="979289"/>
                  <a:pt x="128737" y="997149"/>
                </a:cubicBezTo>
                <a:cubicBezTo>
                  <a:pt x="104924" y="999133"/>
                  <a:pt x="78135" y="1002110"/>
                  <a:pt x="48369" y="1006078"/>
                </a:cubicBezTo>
                <a:lnTo>
                  <a:pt x="33487" y="973336"/>
                </a:lnTo>
                <a:cubicBezTo>
                  <a:pt x="71190" y="973336"/>
                  <a:pt x="101948" y="973336"/>
                  <a:pt x="125760" y="973336"/>
                </a:cubicBezTo>
                <a:cubicBezTo>
                  <a:pt x="139651" y="971352"/>
                  <a:pt x="163463" y="970360"/>
                  <a:pt x="197198" y="970360"/>
                </a:cubicBezTo>
                <a:cubicBezTo>
                  <a:pt x="230932" y="968375"/>
                  <a:pt x="255737" y="967383"/>
                  <a:pt x="271612" y="967383"/>
                </a:cubicBezTo>
                <a:cubicBezTo>
                  <a:pt x="257721" y="965399"/>
                  <a:pt x="248791" y="957461"/>
                  <a:pt x="244823" y="943571"/>
                </a:cubicBezTo>
                <a:cubicBezTo>
                  <a:pt x="242838" y="933649"/>
                  <a:pt x="241846" y="924719"/>
                  <a:pt x="241846" y="916782"/>
                </a:cubicBezTo>
                <a:cubicBezTo>
                  <a:pt x="245815" y="904875"/>
                  <a:pt x="245815" y="891977"/>
                  <a:pt x="241846" y="878086"/>
                </a:cubicBezTo>
                <a:lnTo>
                  <a:pt x="203151" y="881063"/>
                </a:lnTo>
                <a:cubicBezTo>
                  <a:pt x="195213" y="879078"/>
                  <a:pt x="173385" y="881063"/>
                  <a:pt x="137666" y="887016"/>
                </a:cubicBezTo>
                <a:lnTo>
                  <a:pt x="122783" y="860227"/>
                </a:lnTo>
                <a:cubicBezTo>
                  <a:pt x="164455" y="860227"/>
                  <a:pt x="192237" y="859235"/>
                  <a:pt x="206127" y="857250"/>
                </a:cubicBezTo>
                <a:lnTo>
                  <a:pt x="488901" y="845344"/>
                </a:lnTo>
                <a:cubicBezTo>
                  <a:pt x="490885" y="841375"/>
                  <a:pt x="495846" y="834430"/>
                  <a:pt x="503783" y="824508"/>
                </a:cubicBezTo>
                <a:cubicBezTo>
                  <a:pt x="511721" y="810617"/>
                  <a:pt x="518666" y="799703"/>
                  <a:pt x="524619" y="791766"/>
                </a:cubicBezTo>
                <a:close/>
                <a:moveTo>
                  <a:pt x="316260" y="750094"/>
                </a:moveTo>
                <a:cubicBezTo>
                  <a:pt x="318244" y="750094"/>
                  <a:pt x="322213" y="751086"/>
                  <a:pt x="328166" y="753071"/>
                </a:cubicBezTo>
                <a:cubicBezTo>
                  <a:pt x="342057" y="755055"/>
                  <a:pt x="353963" y="758031"/>
                  <a:pt x="363885" y="762000"/>
                </a:cubicBezTo>
                <a:cubicBezTo>
                  <a:pt x="377776" y="767953"/>
                  <a:pt x="388690" y="778867"/>
                  <a:pt x="396627" y="794742"/>
                </a:cubicBezTo>
                <a:cubicBezTo>
                  <a:pt x="399604" y="800696"/>
                  <a:pt x="400844" y="806649"/>
                  <a:pt x="400348" y="812602"/>
                </a:cubicBezTo>
                <a:cubicBezTo>
                  <a:pt x="399852" y="818555"/>
                  <a:pt x="397619" y="824508"/>
                  <a:pt x="393651" y="830461"/>
                </a:cubicBezTo>
                <a:cubicBezTo>
                  <a:pt x="385713" y="842367"/>
                  <a:pt x="373807" y="848320"/>
                  <a:pt x="357932" y="848320"/>
                </a:cubicBezTo>
                <a:cubicBezTo>
                  <a:pt x="346026" y="848320"/>
                  <a:pt x="337096" y="843360"/>
                  <a:pt x="331143" y="833438"/>
                </a:cubicBezTo>
                <a:cubicBezTo>
                  <a:pt x="331143" y="833438"/>
                  <a:pt x="330151" y="831453"/>
                  <a:pt x="328166" y="827485"/>
                </a:cubicBezTo>
                <a:cubicBezTo>
                  <a:pt x="326182" y="819547"/>
                  <a:pt x="324198" y="812602"/>
                  <a:pt x="322213" y="806649"/>
                </a:cubicBezTo>
                <a:cubicBezTo>
                  <a:pt x="316260" y="784821"/>
                  <a:pt x="306338" y="771922"/>
                  <a:pt x="292448" y="767953"/>
                </a:cubicBezTo>
                <a:cubicBezTo>
                  <a:pt x="286494" y="762000"/>
                  <a:pt x="284510" y="757039"/>
                  <a:pt x="286494" y="753071"/>
                </a:cubicBezTo>
                <a:cubicBezTo>
                  <a:pt x="286494" y="751086"/>
                  <a:pt x="296416" y="750094"/>
                  <a:pt x="316260"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1"/>
                  <a:pt x="608955" y="185539"/>
                  <a:pt x="593080" y="187524"/>
                </a:cubicBezTo>
                <a:cubicBezTo>
                  <a:pt x="571252" y="187524"/>
                  <a:pt x="542479" y="187524"/>
                  <a:pt x="506760" y="187524"/>
                </a:cubicBezTo>
                <a:cubicBezTo>
                  <a:pt x="496838" y="189508"/>
                  <a:pt x="478979" y="190500"/>
                  <a:pt x="453182" y="190500"/>
                </a:cubicBezTo>
                <a:cubicBezTo>
                  <a:pt x="431354" y="192485"/>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5"/>
                  <a:pt x="706190" y="452438"/>
                </a:cubicBezTo>
                <a:cubicBezTo>
                  <a:pt x="698252" y="458391"/>
                  <a:pt x="689322" y="465336"/>
                  <a:pt x="679401" y="473274"/>
                </a:cubicBezTo>
                <a:cubicBezTo>
                  <a:pt x="673448" y="477242"/>
                  <a:pt x="665510" y="485180"/>
                  <a:pt x="655588" y="497086"/>
                </a:cubicBezTo>
                <a:cubicBezTo>
                  <a:pt x="653604" y="499071"/>
                  <a:pt x="650627" y="502047"/>
                  <a:pt x="646658" y="506016"/>
                </a:cubicBezTo>
                <a:cubicBezTo>
                  <a:pt x="644674" y="508000"/>
                  <a:pt x="642690" y="509985"/>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6"/>
                  <a:pt x="425401" y="287735"/>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1"/>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2"/>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2"/>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60"/>
                  <a:pt x="328166" y="369094"/>
                </a:cubicBezTo>
                <a:cubicBezTo>
                  <a:pt x="328166" y="363141"/>
                  <a:pt x="328166" y="349250"/>
                  <a:pt x="328166" y="327422"/>
                </a:cubicBezTo>
                <a:lnTo>
                  <a:pt x="328166" y="279797"/>
                </a:lnTo>
                <a:cubicBezTo>
                  <a:pt x="322213" y="287735"/>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2"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1"/>
                </a:cubicBezTo>
                <a:cubicBezTo>
                  <a:pt x="163463" y="181571"/>
                  <a:pt x="206127" y="181571"/>
                  <a:pt x="223987" y="181571"/>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rgbClr val="FFC000">
                  <a:lumMod val="20000"/>
                  <a:lumOff val="80000"/>
                </a:srgbClr>
              </a:gs>
              <a:gs pos="74000">
                <a:srgbClr val="FFC000">
                  <a:lumMod val="45000"/>
                  <a:lumOff val="55000"/>
                </a:srgbClr>
              </a:gs>
              <a:gs pos="83000">
                <a:srgbClr val="FFC000">
                  <a:lumMod val="45000"/>
                  <a:lumOff val="55000"/>
                </a:srgbClr>
              </a:gs>
              <a:gs pos="100000">
                <a:srgbClr val="FFC000">
                  <a:lumMod val="30000"/>
                  <a:lumOff val="70000"/>
                </a:srgb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preferRelativeResize="0"/>
          <p:nvPr/>
        </p:nvPicPr>
        <p:blipFill rotWithShape="1">
          <a:blip r:embed="rId2" cstate="print">
            <a:extLst>
              <a:ext uri="{28A0092B-C50C-407E-A947-70E740481C1C}">
                <a14:useLocalDpi xmlns:a14="http://schemas.microsoft.com/office/drawing/2010/main" val="0"/>
              </a:ext>
            </a:extLst>
          </a:blip>
          <a:srcRect t="29937" b="29938"/>
          <a:stretch>
            <a:fillRect/>
          </a:stretch>
        </p:blipFill>
        <p:spPr>
          <a:xfrm>
            <a:off x="883" y="4848191"/>
            <a:ext cx="12192000" cy="2009809"/>
          </a:xfrm>
          <a:prstGeom prst="cube">
            <a:avLst>
              <a:gd name="adj" fmla="val 0"/>
            </a:avLst>
          </a:prstGeom>
          <a:noFill/>
          <a:effectLst>
            <a:outerShdw blurRad="381000" dist="127000" dir="5400000" algn="t" rotWithShape="0">
              <a:prstClr val="black">
                <a:alpha val="15000"/>
              </a:prstClr>
            </a:outerShdw>
          </a:effectLst>
        </p:spPr>
      </p:pic>
      <p:sp>
        <p:nvSpPr>
          <p:cNvPr id="7" name="işlídê"/>
          <p:cNvSpPr/>
          <p:nvPr/>
        </p:nvSpPr>
        <p:spPr>
          <a:xfrm>
            <a:off x="721360" y="790575"/>
            <a:ext cx="11151235" cy="4320000"/>
          </a:xfrm>
          <a:prstGeom prst="foldedCorner">
            <a:avLst>
              <a:gd name="adj"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a:off x="5694417" y="1038426"/>
            <a:ext cx="5947743" cy="3782895"/>
          </a:xfrm>
          <a:prstGeom prst="rect">
            <a:avLst/>
          </a:prstGeom>
          <a:noFill/>
        </p:spPr>
        <p:txBody>
          <a:bodyPr wrap="square" rtlCol="0">
            <a:spAutoFit/>
          </a:bodyPr>
          <a:lstStyle/>
          <a:p>
            <a:pPr indent="0" algn="just" fontAlgn="auto">
              <a:lnSpc>
                <a:spcPct val="150000"/>
              </a:lnSpc>
              <a:buFont typeface="Wingdings" panose="05000000000000000000" charset="0"/>
              <a:buNone/>
            </a:pPr>
            <a:r>
              <a:rPr lang="en-US" dirty="0">
                <a:latin typeface="微软雅黑" panose="020B0503020204020204" charset="-122"/>
                <a:ea typeface="微软雅黑" panose="020B0503020204020204" charset="-122"/>
                <a:sym typeface="+mn-ea"/>
              </a:rPr>
              <a:t>      </a:t>
            </a:r>
            <a:r>
              <a:rPr lang="zh-CN" altLang="en-US" dirty="0">
                <a:latin typeface="微软雅黑" panose="020B0503020204020204" charset="-122"/>
                <a:ea typeface="微软雅黑" panose="020B0503020204020204" charset="-122"/>
                <a:sym typeface="+mn-ea"/>
              </a:rPr>
              <a:t> </a:t>
            </a:r>
            <a:r>
              <a:rPr lang="zh-CN" altLang="en-US" dirty="0">
                <a:solidFill>
                  <a:schemeClr val="tx1"/>
                </a:solidFill>
                <a:latin typeface="微软雅黑" panose="020B0503020204020204" charset="-122"/>
                <a:ea typeface="微软雅黑" panose="020B0503020204020204" charset="-122"/>
              </a:rPr>
              <a:t>在人民民主的共同旗帜下，中国共产党与各民主党派</a:t>
            </a:r>
            <a:r>
              <a:rPr lang="zh-CN" altLang="en-US" b="1" dirty="0">
                <a:solidFill>
                  <a:srgbClr val="C00000"/>
                </a:solidFill>
                <a:latin typeface="微软雅黑" panose="020B0503020204020204" charset="-122"/>
                <a:ea typeface="微软雅黑" panose="020B0503020204020204" charset="-122"/>
              </a:rPr>
              <a:t>长期共存、互相监督、肝胆相照、荣辱与共</a:t>
            </a:r>
            <a:r>
              <a:rPr lang="zh-CN" altLang="en-US" dirty="0">
                <a:solidFill>
                  <a:schemeClr val="tx1"/>
                </a:solidFill>
                <a:latin typeface="微软雅黑" panose="020B0503020204020204" charset="-122"/>
                <a:ea typeface="微软雅黑" panose="020B0503020204020204" charset="-122"/>
              </a:rPr>
              <a:t>。民主党派是参与国家治理的参政党，被中国共产党视为“诤友”。</a:t>
            </a:r>
          </a:p>
          <a:p>
            <a:pPr indent="0" algn="just" fontAlgn="auto">
              <a:lnSpc>
                <a:spcPct val="150000"/>
              </a:lnSpc>
              <a:buFont typeface="Wingdings" panose="05000000000000000000" charset="0"/>
              <a:buNone/>
            </a:pPr>
            <a:r>
              <a:rPr lang="zh-CN" altLang="en-US" dirty="0">
                <a:solidFill>
                  <a:schemeClr val="tx1"/>
                </a:solidFill>
                <a:latin typeface="微软雅黑" panose="020B0503020204020204" charset="-122"/>
                <a:ea typeface="微软雅黑" panose="020B0503020204020204" charset="-122"/>
              </a:rPr>
              <a:t> </a:t>
            </a:r>
            <a:r>
              <a:rPr lang="en-US" altLang="zh-CN" dirty="0">
                <a:solidFill>
                  <a:schemeClr val="tx1"/>
                </a:solidFill>
                <a:latin typeface="微软雅黑" panose="020B0503020204020204" charset="-122"/>
                <a:ea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rPr>
              <a:t>   </a:t>
            </a:r>
            <a:r>
              <a:rPr lang="en-US" dirty="0">
                <a:latin typeface="微软雅黑" panose="020B0503020204020204" charset="-122"/>
                <a:ea typeface="微软雅黑" panose="020B0503020204020204" charset="-122"/>
              </a:rPr>
              <a:t>2016年</a:t>
            </a:r>
            <a:r>
              <a:rPr lang="zh-CN" altLang="en-US" dirty="0">
                <a:latin typeface="微软雅黑" panose="020B0503020204020204" charset="-122"/>
                <a:ea typeface="微软雅黑" panose="020B0503020204020204" charset="-122"/>
              </a:rPr>
              <a:t>到</a:t>
            </a:r>
            <a:r>
              <a:rPr lang="en-US" altLang="zh-CN" dirty="0">
                <a:latin typeface="微软雅黑" panose="020B0503020204020204" charset="-122"/>
                <a:ea typeface="微软雅黑" panose="020B0503020204020204" charset="-122"/>
              </a:rPr>
              <a:t>2020</a:t>
            </a:r>
            <a:r>
              <a:rPr lang="zh-CN" altLang="en-US" dirty="0">
                <a:latin typeface="微软雅黑" panose="020B0503020204020204" charset="-122"/>
                <a:ea typeface="微软雅黑" panose="020B0503020204020204" charset="-122"/>
              </a:rPr>
              <a:t>年</a:t>
            </a:r>
            <a:r>
              <a:rPr lang="en-US" dirty="0">
                <a:latin typeface="微软雅黑" panose="020B0503020204020204" charset="-122"/>
                <a:ea typeface="微软雅黑" panose="020B0503020204020204" charset="-122"/>
              </a:rPr>
              <a:t>，中国各民主党派中央对口八个贫困人口多、贫困发生率高的中西部省份，展开“脱贫攻坚民主监督”，这是中国的民主党派首次对国家重大战略开展专项监督。他们向对口省份提出意见、批评、建议</a:t>
            </a:r>
            <a:r>
              <a:rPr lang="en-US" b="1" dirty="0">
                <a:solidFill>
                  <a:srgbClr val="C00000"/>
                </a:solidFill>
                <a:latin typeface="微软雅黑" panose="020B0503020204020204" charset="-122"/>
                <a:ea typeface="微软雅黑" panose="020B0503020204020204" charset="-122"/>
              </a:rPr>
              <a:t>2400余条</a:t>
            </a:r>
            <a:r>
              <a:rPr lang="en-US" dirty="0">
                <a:latin typeface="微软雅黑" panose="020B0503020204020204" charset="-122"/>
                <a:ea typeface="微软雅黑" panose="020B0503020204020204" charset="-122"/>
              </a:rPr>
              <a:t>，向中共中央、国务院提交各类报告</a:t>
            </a:r>
            <a:r>
              <a:rPr lang="en-US" b="1" dirty="0">
                <a:solidFill>
                  <a:srgbClr val="C00000"/>
                </a:solidFill>
                <a:latin typeface="微软雅黑" panose="020B0503020204020204" charset="-122"/>
                <a:ea typeface="微软雅黑" panose="020B0503020204020204" charset="-122"/>
              </a:rPr>
              <a:t>80余份</a:t>
            </a:r>
            <a:r>
              <a:rPr lang="en-US" dirty="0">
                <a:latin typeface="微软雅黑" panose="020B0503020204020204" charset="-122"/>
                <a:ea typeface="微软雅黑" panose="020B0503020204020204" charset="-122"/>
              </a:rPr>
              <a:t>，为打赢脱贫攻坚战发挥了重要作用。</a:t>
            </a:r>
          </a:p>
        </p:txBody>
      </p:sp>
      <p:sp>
        <p:nvSpPr>
          <p:cNvPr id="5" name="文本框 4"/>
          <p:cNvSpPr txBox="1"/>
          <p:nvPr/>
        </p:nvSpPr>
        <p:spPr>
          <a:xfrm>
            <a:off x="389890" y="5247454"/>
            <a:ext cx="11610975" cy="1198880"/>
          </a:xfrm>
          <a:prstGeom prst="rect">
            <a:avLst/>
          </a:prstGeom>
          <a:noFill/>
        </p:spPr>
        <p:txBody>
          <a:bodyPr wrap="square">
            <a:spAutoFit/>
          </a:bodyPr>
          <a:lstStyle>
            <a:defPPr>
              <a:defRPr lang="zh-CN"/>
            </a:defPPr>
            <a:lvl1pPr algn="ctr" fontAlgn="auto">
              <a:lnSpc>
                <a:spcPct val="150000"/>
              </a:lnSpc>
              <a:defRPr sz="2200" b="1">
                <a:solidFill>
                  <a:schemeClr val="bg1"/>
                </a:solidFill>
                <a:effectLst/>
                <a:latin typeface="华文中宋" panose="02010600040101010101" pitchFamily="2" charset="-122"/>
                <a:ea typeface="华文中宋" panose="02010600040101010101" pitchFamily="2" charset="-122"/>
                <a:cs typeface="微软雅黑" panose="020B0503020204020204" charset="-122"/>
              </a:defRPr>
            </a:lvl1pPr>
          </a:lstStyle>
          <a:p>
            <a:pPr indent="0">
              <a:lnSpc>
                <a:spcPct val="150000"/>
              </a:lnSpc>
            </a:pPr>
            <a:r>
              <a:rPr lang="zh-CN" altLang="en-US" sz="2400" dirty="0">
                <a:effectLst>
                  <a:outerShdw blurRad="38100" dist="38100" dir="2700000" algn="tl">
                    <a:srgbClr val="000000">
                      <a:alpha val="43137"/>
                    </a:srgbClr>
                  </a:outerShdw>
                </a:effectLst>
              </a:rPr>
              <a:t>有效调节国家政治关系，发展充满活力的政党关系、民族关系、宗教关系、阶层关系、海内外同胞关系，增强凝聚力，形成安定团结的政治局面和团结干事的强大合力。</a:t>
            </a:r>
          </a:p>
        </p:txBody>
      </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2936" r="2811"/>
          <a:stretch>
            <a:fillRect/>
          </a:stretch>
        </p:blipFill>
        <p:spPr>
          <a:xfrm>
            <a:off x="319314" y="1270264"/>
            <a:ext cx="5192848" cy="3098238"/>
          </a:xfrm>
          <a:prstGeom prst="rect">
            <a:avLst/>
          </a:prstGeom>
          <a:ln w="38100" cmpd="sng">
            <a:solidFill>
              <a:schemeClr val="bg1"/>
            </a:solidFill>
            <a:prstDash val="solid"/>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0"/>
            <a:ext cx="12192000" cy="6858000"/>
            <a:chOff x="0" y="0"/>
            <a:chExt cx="12192000" cy="6858000"/>
          </a:xfrm>
        </p:grpSpPr>
        <p:pic>
          <p:nvPicPr>
            <p:cNvPr id="5" name="图片 4"/>
            <p:cNvPicPr/>
            <p:nvPr/>
          </p:nvPicPr>
          <p:blipFill>
            <a:blip r:embed="rId3"/>
            <a:stretch>
              <a:fillRect/>
            </a:stretch>
          </p:blipFill>
          <p:spPr>
            <a:xfrm>
              <a:off x="1029195" y="0"/>
              <a:ext cx="10133611" cy="6858000"/>
            </a:xfrm>
            <a:prstGeom prst="rect">
              <a:avLst/>
            </a:prstGeom>
          </p:spPr>
        </p:pic>
        <p:pic>
          <p:nvPicPr>
            <p:cNvPr id="8" name="图片 7"/>
            <p:cNvPicPr/>
            <p:nvPr/>
          </p:nvPicPr>
          <p:blipFill rotWithShape="1">
            <a:blip r:embed="rId3"/>
            <a:srcRect r="90438"/>
            <a:stretch>
              <a:fillRect/>
            </a:stretch>
          </p:blipFill>
          <p:spPr>
            <a:xfrm flipH="1">
              <a:off x="0" y="0"/>
              <a:ext cx="969033" cy="6858000"/>
            </a:xfrm>
            <a:prstGeom prst="rect">
              <a:avLst/>
            </a:prstGeom>
          </p:spPr>
        </p:pic>
        <p:pic>
          <p:nvPicPr>
            <p:cNvPr id="9" name="图片 8"/>
            <p:cNvPicPr/>
            <p:nvPr/>
          </p:nvPicPr>
          <p:blipFill rotWithShape="1">
            <a:blip r:embed="rId3"/>
            <a:srcRect l="90437"/>
            <a:stretch>
              <a:fillRect/>
            </a:stretch>
          </p:blipFill>
          <p:spPr>
            <a:xfrm flipH="1">
              <a:off x="11222968" y="0"/>
              <a:ext cx="969032" cy="6858000"/>
            </a:xfrm>
            <a:prstGeom prst="rect">
              <a:avLst/>
            </a:prstGeom>
          </p:spPr>
        </p:pic>
      </p:grpSp>
      <p:sp>
        <p:nvSpPr>
          <p:cNvPr id="6" name="矩形 5"/>
          <p:cNvSpPr/>
          <p:nvPr/>
        </p:nvSpPr>
        <p:spPr>
          <a:xfrm>
            <a:off x="883" y="0"/>
            <a:ext cx="12192000" cy="6858000"/>
          </a:xfrm>
          <a:prstGeom prst="rect">
            <a:avLst/>
          </a:prstGeom>
          <a:gradFill>
            <a:gsLst>
              <a:gs pos="0">
                <a:srgbClr val="9E0406">
                  <a:alpha val="90000"/>
                </a:srgbClr>
              </a:gs>
              <a:gs pos="100000">
                <a:srgbClr val="CF3205">
                  <a:alpha val="6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193909" y="752237"/>
            <a:ext cx="6120000" cy="468000"/>
            <a:chOff x="1195500" y="4601631"/>
            <a:chExt cx="6120000" cy="468000"/>
          </a:xfrm>
        </p:grpSpPr>
        <p:sp>
          <p:nvSpPr>
            <p:cNvPr id="3" name="对角圆角矩形 2"/>
            <p:cNvSpPr/>
            <p:nvPr/>
          </p:nvSpPr>
          <p:spPr>
            <a:xfrm>
              <a:off x="1195500" y="4601631"/>
              <a:ext cx="6120000"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民主好不好，实践最有说服力，人民最有发言权</a:t>
              </a:r>
            </a:p>
          </p:txBody>
        </p:sp>
        <p:sp>
          <p:nvSpPr>
            <p:cNvPr id="4" name="对角圆角矩形 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7" name="文本框 6"/>
          <p:cNvSpPr txBox="1"/>
          <p:nvPr/>
        </p:nvSpPr>
        <p:spPr>
          <a:xfrm>
            <a:off x="4970145" y="1285875"/>
            <a:ext cx="6810375" cy="3322955"/>
          </a:xfrm>
          <a:prstGeom prst="rect">
            <a:avLst/>
          </a:prstGeom>
          <a:noFill/>
        </p:spPr>
        <p:txBody>
          <a:bodyPr wrap="square" rtlCol="0">
            <a:spAutoFit/>
          </a:bodyPr>
          <a:lstStyle/>
          <a:p>
            <a:pPr algn="just">
              <a:lnSpc>
                <a:spcPct val="150000"/>
              </a:lnSpc>
            </a:pP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　</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   2020</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年</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7</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月，美国哈佛大学肯尼迪政府学院发布题为</a:t>
            </a:r>
            <a:r>
              <a:rPr lang="en-US" altLang="zh-CN"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rPr>
              <a:t>《</a:t>
            </a:r>
            <a:r>
              <a:rPr lang="zh-CN" altLang="en-US"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rPr>
              <a:t>理解中国共产党韧性：中国民意长期调查</a:t>
            </a:r>
            <a:r>
              <a:rPr lang="en-US" altLang="zh-CN"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rPr>
              <a:t>》</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的报告，这项横跨</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13</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年、对</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3</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万多民众的调查显示，</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2003</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年以来，中国民众对政府的满意度全面提升，</a:t>
            </a:r>
            <a:r>
              <a:rPr lang="zh-CN" altLang="en-US"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rPr>
              <a:t>高达</a:t>
            </a:r>
            <a:r>
              <a:rPr lang="en-US" altLang="zh-CN"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rPr>
              <a:t>93%</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a:t>
            </a:r>
          </a:p>
          <a:p>
            <a:pPr algn="just">
              <a:lnSpc>
                <a:spcPct val="150000"/>
              </a:lnSpc>
            </a:pP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 </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全球知名公关咨询公司爱德曼发布的“爱德曼信任度晴雨表”显示，</a:t>
            </a:r>
            <a:r>
              <a:rPr lang="en-US" altLang="zh-CN"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2016-2022</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rPr>
              <a:t>年</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中国民众对政府信任度</a:t>
            </a:r>
            <a:r>
              <a:rPr lang="zh-CN" altLang="en-US"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连续</a:t>
            </a:r>
            <a:r>
              <a:rPr lang="en-US" altLang="zh-CN"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7</a:t>
            </a:r>
            <a:r>
              <a:rPr lang="zh-CN" altLang="en-US"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年</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在28个受访国中</a:t>
            </a:r>
            <a:r>
              <a:rPr lang="zh-CN" altLang="en-US" sz="2000" b="1" dirty="0">
                <a:solidFill>
                  <a:srgbClr val="FFFF00"/>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名列榜首</a:t>
            </a:r>
            <a:r>
              <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sym typeface="+mn-ea"/>
              </a:rPr>
              <a:t>。</a:t>
            </a:r>
            <a:endParaRPr lang="zh-CN" altLang="en-US" sz="2000" b="1" dirty="0">
              <a:solidFill>
                <a:schemeClr val="bg1"/>
              </a:solidFill>
              <a:effectLst>
                <a:outerShdw blurRad="38100" dist="38100" dir="2700000" algn="tl">
                  <a:srgbClr val="000000">
                    <a:alpha val="68000"/>
                  </a:srgbClr>
                </a:outerShdw>
              </a:effectLst>
              <a:latin typeface="微软雅黑" panose="020B0503020204020204" charset="-122"/>
              <a:ea typeface="微软雅黑" panose="020B0503020204020204" charset="-122"/>
            </a:endParaRPr>
          </a:p>
        </p:txBody>
      </p:sp>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l="1610" t="1851" r="4129" b="2099"/>
          <a:stretch>
            <a:fillRect/>
          </a:stretch>
        </p:blipFill>
        <p:spPr>
          <a:xfrm>
            <a:off x="598369" y="444189"/>
            <a:ext cx="2408507" cy="4363004"/>
          </a:xfrm>
          <a:prstGeom prst="rect">
            <a:avLst/>
          </a:prstGeom>
          <a:ln w="38100" cmpd="sng">
            <a:solidFill>
              <a:schemeClr val="bg1"/>
            </a:solidFill>
            <a:prstDash val="solid"/>
          </a:ln>
          <a:effectLst>
            <a:outerShdw blurRad="50800" dist="38100" dir="2700000" algn="tl" rotWithShape="0">
              <a:prstClr val="black">
                <a:alpha val="40000"/>
              </a:prstClr>
            </a:outerShdw>
          </a:effectLst>
        </p:spPr>
      </p:pic>
      <p:pic>
        <p:nvPicPr>
          <p:cNvPr id="14" name="图片 13"/>
          <p:cNvPicPr>
            <a:picLocks noChangeAspect="1"/>
          </p:cNvPicPr>
          <p:nvPr/>
        </p:nvPicPr>
        <p:blipFill rotWithShape="1">
          <a:blip r:embed="rId5">
            <a:extLst>
              <a:ext uri="{28A0092B-C50C-407E-A947-70E740481C1C}">
                <a14:useLocalDpi xmlns:a14="http://schemas.microsoft.com/office/drawing/2010/main" val="0"/>
              </a:ext>
            </a:extLst>
          </a:blip>
          <a:srcRect l="1207" t="1082" r="1808" b="1735"/>
          <a:stretch>
            <a:fillRect/>
          </a:stretch>
        </p:blipFill>
        <p:spPr>
          <a:xfrm>
            <a:off x="1910624" y="853196"/>
            <a:ext cx="2834859" cy="3659401"/>
          </a:xfrm>
          <a:prstGeom prst="rect">
            <a:avLst/>
          </a:prstGeom>
          <a:ln w="38100" cmpd="sng">
            <a:solidFill>
              <a:schemeClr val="bg1"/>
            </a:solidFill>
            <a:prstDash val="solid"/>
          </a:ln>
          <a:effectLst>
            <a:outerShdw blurRad="50800" dist="38100" dir="2700000" algn="tl" rotWithShape="0">
              <a:prstClr val="black">
                <a:alpha val="40000"/>
              </a:prstClr>
            </a:outerShdw>
          </a:effectLst>
        </p:spPr>
      </p:pic>
      <p:grpSp>
        <p:nvGrpSpPr>
          <p:cNvPr id="28" name="组合 27"/>
          <p:cNvGrpSpPr/>
          <p:nvPr/>
        </p:nvGrpSpPr>
        <p:grpSpPr>
          <a:xfrm>
            <a:off x="913" y="4807193"/>
            <a:ext cx="12191970" cy="2050807"/>
            <a:chOff x="0" y="1265323"/>
            <a:chExt cx="12172111" cy="2957676"/>
          </a:xfrm>
        </p:grpSpPr>
        <p:grpSp>
          <p:nvGrpSpPr>
            <p:cNvPr id="29" name="组合 28"/>
            <p:cNvGrpSpPr/>
            <p:nvPr/>
          </p:nvGrpSpPr>
          <p:grpSpPr>
            <a:xfrm>
              <a:off x="0" y="1518731"/>
              <a:ext cx="12172111" cy="2704268"/>
              <a:chOff x="0" y="1518731"/>
              <a:chExt cx="12172111" cy="2704268"/>
            </a:xfrm>
          </p:grpSpPr>
          <p:sp>
            <p:nvSpPr>
              <p:cNvPr id="31" name="矩形 30"/>
              <p:cNvSpPr/>
              <p:nvPr/>
            </p:nvSpPr>
            <p:spPr>
              <a:xfrm>
                <a:off x="0" y="1518731"/>
                <a:ext cx="12172111" cy="2704268"/>
              </a:xfrm>
              <a:prstGeom prst="rec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10"/>
              <p:cNvPicPr>
                <a:picLocks noChangeAspect="1" noChangeArrowheads="1"/>
              </p:cNvPicPr>
              <p:nvPr/>
            </p:nvPicPr>
            <p:blipFill>
              <a:blip r:embed="rId6">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V="1">
                <a:off x="6043433" y="-1054244"/>
                <a:ext cx="252078" cy="10283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pic>
          <p:nvPicPr>
            <p:cNvPr id="30" name="图片 10"/>
            <p:cNvPicPr>
              <a:picLocks noChangeAspect="1" noChangeArrowheads="1"/>
            </p:cNvPicPr>
            <p:nvPr/>
          </p:nvPicPr>
          <p:blipFill>
            <a:blip r:embed="rId6">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V="1">
              <a:off x="5960017" y="-3750623"/>
              <a:ext cx="252078" cy="10283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grpSp>
        <p:nvGrpSpPr>
          <p:cNvPr id="27" name="组合 26"/>
          <p:cNvGrpSpPr/>
          <p:nvPr/>
        </p:nvGrpSpPr>
        <p:grpSpPr>
          <a:xfrm>
            <a:off x="1927619" y="5297301"/>
            <a:ext cx="8336763" cy="952224"/>
            <a:chOff x="4483884" y="5261039"/>
            <a:chExt cx="8336763" cy="952224"/>
          </a:xfrm>
        </p:grpSpPr>
        <p:sp>
          <p:nvSpPr>
            <p:cNvPr id="24" name="文本框 23"/>
            <p:cNvSpPr txBox="1"/>
            <p:nvPr/>
          </p:nvSpPr>
          <p:spPr>
            <a:xfrm>
              <a:off x="6374080" y="5261039"/>
              <a:ext cx="4002038" cy="312040"/>
            </a:xfrm>
            <a:custGeom>
              <a:avLst/>
              <a:gdLst/>
              <a:ahLst/>
              <a:cxnLst/>
              <a:rect l="l" t="t" r="r" b="b"/>
              <a:pathLst>
                <a:path w="3291165" h="256613">
                  <a:moveTo>
                    <a:pt x="321249" y="189214"/>
                  </a:moveTo>
                  <a:lnTo>
                    <a:pt x="321249" y="223742"/>
                  </a:lnTo>
                  <a:lnTo>
                    <a:pt x="466268" y="223742"/>
                  </a:lnTo>
                  <a:lnTo>
                    <a:pt x="466268" y="189214"/>
                  </a:lnTo>
                  <a:close/>
                  <a:moveTo>
                    <a:pt x="2213115" y="166840"/>
                  </a:moveTo>
                  <a:cubicBezTo>
                    <a:pt x="2241473" y="171444"/>
                    <a:pt x="2262467" y="177245"/>
                    <a:pt x="2276093" y="184242"/>
                  </a:cubicBezTo>
                  <a:cubicBezTo>
                    <a:pt x="2290641" y="191792"/>
                    <a:pt x="2297915" y="201184"/>
                    <a:pt x="2297915" y="212417"/>
                  </a:cubicBezTo>
                  <a:cubicBezTo>
                    <a:pt x="2297731" y="221625"/>
                    <a:pt x="2295797" y="229543"/>
                    <a:pt x="2292115" y="236173"/>
                  </a:cubicBezTo>
                  <a:cubicBezTo>
                    <a:pt x="2288247" y="242618"/>
                    <a:pt x="2283643" y="246025"/>
                    <a:pt x="2278303" y="246393"/>
                  </a:cubicBezTo>
                  <a:cubicBezTo>
                    <a:pt x="2274068" y="246393"/>
                    <a:pt x="2270753" y="244275"/>
                    <a:pt x="2268359" y="240040"/>
                  </a:cubicBezTo>
                  <a:cubicBezTo>
                    <a:pt x="2253811" y="215179"/>
                    <a:pt x="2234383" y="192713"/>
                    <a:pt x="2210076" y="172641"/>
                  </a:cubicBezTo>
                  <a:close/>
                  <a:moveTo>
                    <a:pt x="596646" y="139218"/>
                  </a:moveTo>
                  <a:lnTo>
                    <a:pt x="596646" y="199435"/>
                  </a:lnTo>
                  <a:lnTo>
                    <a:pt x="614877" y="199435"/>
                  </a:lnTo>
                  <a:lnTo>
                    <a:pt x="614877" y="139218"/>
                  </a:lnTo>
                  <a:close/>
                  <a:moveTo>
                    <a:pt x="884748" y="138665"/>
                  </a:moveTo>
                  <a:lnTo>
                    <a:pt x="884748" y="192529"/>
                  </a:lnTo>
                  <a:lnTo>
                    <a:pt x="950490" y="185623"/>
                  </a:lnTo>
                  <a:cubicBezTo>
                    <a:pt x="943861" y="172180"/>
                    <a:pt x="938612" y="156528"/>
                    <a:pt x="934745" y="138665"/>
                  </a:cubicBezTo>
                  <a:close/>
                  <a:moveTo>
                    <a:pt x="3132115" y="121815"/>
                  </a:moveTo>
                  <a:cubicBezTo>
                    <a:pt x="3127879" y="140783"/>
                    <a:pt x="3122907" y="156620"/>
                    <a:pt x="3117199" y="169326"/>
                  </a:cubicBezTo>
                  <a:cubicBezTo>
                    <a:pt x="3135798" y="177245"/>
                    <a:pt x="3145097" y="186912"/>
                    <a:pt x="3145097" y="198330"/>
                  </a:cubicBezTo>
                  <a:cubicBezTo>
                    <a:pt x="3145097" y="200355"/>
                    <a:pt x="3144729" y="203026"/>
                    <a:pt x="3143993" y="206340"/>
                  </a:cubicBezTo>
                  <a:lnTo>
                    <a:pt x="3171891" y="207445"/>
                  </a:lnTo>
                  <a:cubicBezTo>
                    <a:pt x="3175206" y="207629"/>
                    <a:pt x="3177600" y="206616"/>
                    <a:pt x="3179073" y="204407"/>
                  </a:cubicBezTo>
                  <a:cubicBezTo>
                    <a:pt x="3180546" y="202197"/>
                    <a:pt x="3181283" y="198422"/>
                    <a:pt x="3181283" y="193081"/>
                  </a:cubicBezTo>
                  <a:lnTo>
                    <a:pt x="3181283" y="127340"/>
                  </a:lnTo>
                  <a:lnTo>
                    <a:pt x="3132115" y="127340"/>
                  </a:lnTo>
                  <a:close/>
                  <a:moveTo>
                    <a:pt x="2579665" y="121815"/>
                  </a:moveTo>
                  <a:cubicBezTo>
                    <a:pt x="2575429" y="140783"/>
                    <a:pt x="2570457" y="156620"/>
                    <a:pt x="2564749" y="169326"/>
                  </a:cubicBezTo>
                  <a:cubicBezTo>
                    <a:pt x="2583348" y="177245"/>
                    <a:pt x="2592647" y="186912"/>
                    <a:pt x="2592647" y="198330"/>
                  </a:cubicBezTo>
                  <a:cubicBezTo>
                    <a:pt x="2592647" y="200355"/>
                    <a:pt x="2592279" y="203026"/>
                    <a:pt x="2591543" y="206340"/>
                  </a:cubicBezTo>
                  <a:lnTo>
                    <a:pt x="2619441" y="207445"/>
                  </a:lnTo>
                  <a:cubicBezTo>
                    <a:pt x="2622756" y="207629"/>
                    <a:pt x="2625150" y="206616"/>
                    <a:pt x="2626623" y="204407"/>
                  </a:cubicBezTo>
                  <a:cubicBezTo>
                    <a:pt x="2628096" y="202197"/>
                    <a:pt x="2628833" y="198422"/>
                    <a:pt x="2628833" y="193081"/>
                  </a:cubicBezTo>
                  <a:lnTo>
                    <a:pt x="2628833" y="127340"/>
                  </a:lnTo>
                  <a:lnTo>
                    <a:pt x="2579665" y="127340"/>
                  </a:lnTo>
                  <a:close/>
                  <a:moveTo>
                    <a:pt x="2913345" y="101651"/>
                  </a:moveTo>
                  <a:cubicBezTo>
                    <a:pt x="2946675" y="108833"/>
                    <a:pt x="2970523" y="117580"/>
                    <a:pt x="2984887" y="127892"/>
                  </a:cubicBezTo>
                  <a:cubicBezTo>
                    <a:pt x="2999067" y="138389"/>
                    <a:pt x="3005972" y="149346"/>
                    <a:pt x="3005604" y="160763"/>
                  </a:cubicBezTo>
                  <a:cubicBezTo>
                    <a:pt x="3005604" y="169234"/>
                    <a:pt x="3003302" y="176232"/>
                    <a:pt x="2998698" y="181756"/>
                  </a:cubicBezTo>
                  <a:cubicBezTo>
                    <a:pt x="2994279" y="187097"/>
                    <a:pt x="2988938" y="189767"/>
                    <a:pt x="2982677" y="189767"/>
                  </a:cubicBezTo>
                  <a:cubicBezTo>
                    <a:pt x="2978441" y="189767"/>
                    <a:pt x="2975127" y="189030"/>
                    <a:pt x="2972733" y="187557"/>
                  </a:cubicBezTo>
                  <a:cubicBezTo>
                    <a:pt x="2969971" y="185900"/>
                    <a:pt x="2967393" y="182861"/>
                    <a:pt x="2964999" y="178442"/>
                  </a:cubicBezTo>
                  <a:cubicBezTo>
                    <a:pt x="2950635" y="149346"/>
                    <a:pt x="2932681" y="124946"/>
                    <a:pt x="2911135" y="105242"/>
                  </a:cubicBezTo>
                  <a:close/>
                  <a:moveTo>
                    <a:pt x="1808445" y="101651"/>
                  </a:moveTo>
                  <a:cubicBezTo>
                    <a:pt x="1841776" y="108833"/>
                    <a:pt x="1865623" y="117580"/>
                    <a:pt x="1879987" y="127892"/>
                  </a:cubicBezTo>
                  <a:cubicBezTo>
                    <a:pt x="1894167" y="138389"/>
                    <a:pt x="1901073" y="149346"/>
                    <a:pt x="1900704" y="160763"/>
                  </a:cubicBezTo>
                  <a:cubicBezTo>
                    <a:pt x="1900704" y="169234"/>
                    <a:pt x="1898402" y="176232"/>
                    <a:pt x="1893799" y="181756"/>
                  </a:cubicBezTo>
                  <a:cubicBezTo>
                    <a:pt x="1889379" y="187097"/>
                    <a:pt x="1884038" y="189767"/>
                    <a:pt x="1877777" y="189767"/>
                  </a:cubicBezTo>
                  <a:cubicBezTo>
                    <a:pt x="1873541" y="189767"/>
                    <a:pt x="1870227" y="189030"/>
                    <a:pt x="1867833" y="187557"/>
                  </a:cubicBezTo>
                  <a:cubicBezTo>
                    <a:pt x="1865071" y="185900"/>
                    <a:pt x="1862493" y="182861"/>
                    <a:pt x="1860099" y="178442"/>
                  </a:cubicBezTo>
                  <a:cubicBezTo>
                    <a:pt x="1845735" y="149346"/>
                    <a:pt x="1827781" y="124946"/>
                    <a:pt x="1806235" y="105242"/>
                  </a:cubicBezTo>
                  <a:close/>
                  <a:moveTo>
                    <a:pt x="884748" y="84801"/>
                  </a:moveTo>
                  <a:lnTo>
                    <a:pt x="884748" y="132036"/>
                  </a:lnTo>
                  <a:lnTo>
                    <a:pt x="933364" y="132036"/>
                  </a:lnTo>
                  <a:cubicBezTo>
                    <a:pt x="930602" y="118040"/>
                    <a:pt x="928668" y="102295"/>
                    <a:pt x="927563" y="84801"/>
                  </a:cubicBezTo>
                  <a:close/>
                  <a:moveTo>
                    <a:pt x="138941" y="71819"/>
                  </a:moveTo>
                  <a:lnTo>
                    <a:pt x="138941" y="148885"/>
                  </a:lnTo>
                  <a:lnTo>
                    <a:pt x="187557" y="148885"/>
                  </a:lnTo>
                  <a:lnTo>
                    <a:pt x="187557" y="71819"/>
                  </a:lnTo>
                  <a:close/>
                  <a:moveTo>
                    <a:pt x="45853" y="71819"/>
                  </a:moveTo>
                  <a:lnTo>
                    <a:pt x="45853" y="148885"/>
                  </a:lnTo>
                  <a:lnTo>
                    <a:pt x="93364" y="148885"/>
                  </a:lnTo>
                  <a:lnTo>
                    <a:pt x="93364" y="71819"/>
                  </a:lnTo>
                  <a:close/>
                  <a:moveTo>
                    <a:pt x="3084051" y="70714"/>
                  </a:moveTo>
                  <a:cubicBezTo>
                    <a:pt x="3079264" y="96126"/>
                    <a:pt x="3073463" y="124394"/>
                    <a:pt x="3066649" y="155515"/>
                  </a:cubicBezTo>
                  <a:cubicBezTo>
                    <a:pt x="3070517" y="156251"/>
                    <a:pt x="3075949" y="157356"/>
                    <a:pt x="3082947" y="158830"/>
                  </a:cubicBezTo>
                  <a:cubicBezTo>
                    <a:pt x="3091418" y="133785"/>
                    <a:pt x="3097218" y="104413"/>
                    <a:pt x="3100349" y="70714"/>
                  </a:cubicBezTo>
                  <a:close/>
                  <a:moveTo>
                    <a:pt x="2531601" y="70714"/>
                  </a:moveTo>
                  <a:cubicBezTo>
                    <a:pt x="2526814" y="96126"/>
                    <a:pt x="2521013" y="124394"/>
                    <a:pt x="2514199" y="155515"/>
                  </a:cubicBezTo>
                  <a:cubicBezTo>
                    <a:pt x="2518067" y="156251"/>
                    <a:pt x="2523499" y="157356"/>
                    <a:pt x="2530497" y="158830"/>
                  </a:cubicBezTo>
                  <a:cubicBezTo>
                    <a:pt x="2538968" y="133785"/>
                    <a:pt x="2544768" y="104413"/>
                    <a:pt x="2547899" y="70714"/>
                  </a:cubicBezTo>
                  <a:close/>
                  <a:moveTo>
                    <a:pt x="321249" y="70161"/>
                  </a:moveTo>
                  <a:lnTo>
                    <a:pt x="321249" y="183137"/>
                  </a:lnTo>
                  <a:lnTo>
                    <a:pt x="369865" y="183137"/>
                  </a:lnTo>
                  <a:lnTo>
                    <a:pt x="369865" y="124301"/>
                  </a:lnTo>
                  <a:lnTo>
                    <a:pt x="330641" y="124301"/>
                  </a:lnTo>
                  <a:lnTo>
                    <a:pt x="330641" y="118224"/>
                  </a:lnTo>
                  <a:lnTo>
                    <a:pt x="369865" y="118224"/>
                  </a:lnTo>
                  <a:lnTo>
                    <a:pt x="369865" y="70161"/>
                  </a:lnTo>
                  <a:close/>
                  <a:moveTo>
                    <a:pt x="466268" y="69885"/>
                  </a:moveTo>
                  <a:cubicBezTo>
                    <a:pt x="465531" y="70069"/>
                    <a:pt x="464242" y="70161"/>
                    <a:pt x="462400" y="70161"/>
                  </a:cubicBezTo>
                  <a:lnTo>
                    <a:pt x="411299" y="70161"/>
                  </a:lnTo>
                  <a:lnTo>
                    <a:pt x="411299" y="118224"/>
                  </a:lnTo>
                  <a:lnTo>
                    <a:pt x="422348" y="118224"/>
                  </a:lnTo>
                  <a:lnTo>
                    <a:pt x="436435" y="98336"/>
                  </a:lnTo>
                  <a:lnTo>
                    <a:pt x="462400" y="117672"/>
                  </a:lnTo>
                  <a:cubicBezTo>
                    <a:pt x="464794" y="119329"/>
                    <a:pt x="465531" y="120895"/>
                    <a:pt x="464610" y="122368"/>
                  </a:cubicBezTo>
                  <a:cubicBezTo>
                    <a:pt x="463874" y="123657"/>
                    <a:pt x="461848" y="124301"/>
                    <a:pt x="458533" y="124301"/>
                  </a:cubicBezTo>
                  <a:lnTo>
                    <a:pt x="411299" y="124301"/>
                  </a:lnTo>
                  <a:lnTo>
                    <a:pt x="411299" y="183137"/>
                  </a:lnTo>
                  <a:lnTo>
                    <a:pt x="430358" y="183137"/>
                  </a:lnTo>
                  <a:lnTo>
                    <a:pt x="438369" y="171812"/>
                  </a:lnTo>
                  <a:lnTo>
                    <a:pt x="437540" y="171812"/>
                  </a:lnTo>
                  <a:cubicBezTo>
                    <a:pt x="429806" y="171812"/>
                    <a:pt x="425110" y="168129"/>
                    <a:pt x="423453" y="160763"/>
                  </a:cubicBezTo>
                  <a:cubicBezTo>
                    <a:pt x="421611" y="150635"/>
                    <a:pt x="418112" y="141519"/>
                    <a:pt x="412956" y="133417"/>
                  </a:cubicBezTo>
                  <a:lnTo>
                    <a:pt x="414337" y="131207"/>
                  </a:lnTo>
                  <a:cubicBezTo>
                    <a:pt x="443985" y="132680"/>
                    <a:pt x="458810" y="139310"/>
                    <a:pt x="458810" y="151095"/>
                  </a:cubicBezTo>
                  <a:cubicBezTo>
                    <a:pt x="458810" y="157172"/>
                    <a:pt x="456416" y="162328"/>
                    <a:pt x="451628" y="166564"/>
                  </a:cubicBezTo>
                  <a:lnTo>
                    <a:pt x="466268" y="176784"/>
                  </a:lnTo>
                  <a:close/>
                  <a:moveTo>
                    <a:pt x="596646" y="67399"/>
                  </a:moveTo>
                  <a:lnTo>
                    <a:pt x="596646" y="132588"/>
                  </a:lnTo>
                  <a:lnTo>
                    <a:pt x="614877" y="132588"/>
                  </a:lnTo>
                  <a:lnTo>
                    <a:pt x="614877" y="67399"/>
                  </a:lnTo>
                  <a:close/>
                  <a:moveTo>
                    <a:pt x="2143782" y="67123"/>
                  </a:moveTo>
                  <a:lnTo>
                    <a:pt x="2179415" y="92259"/>
                  </a:lnTo>
                  <a:cubicBezTo>
                    <a:pt x="2182729" y="94469"/>
                    <a:pt x="2183651" y="96587"/>
                    <a:pt x="2182177" y="98612"/>
                  </a:cubicBezTo>
                  <a:cubicBezTo>
                    <a:pt x="2180888" y="100454"/>
                    <a:pt x="2177757" y="101375"/>
                    <a:pt x="2172785" y="101375"/>
                  </a:cubicBezTo>
                  <a:lnTo>
                    <a:pt x="2139915" y="101375"/>
                  </a:lnTo>
                  <a:lnTo>
                    <a:pt x="2139915" y="136732"/>
                  </a:lnTo>
                  <a:cubicBezTo>
                    <a:pt x="2139915" y="158461"/>
                    <a:pt x="2140467" y="184611"/>
                    <a:pt x="2141572" y="215179"/>
                  </a:cubicBezTo>
                  <a:cubicBezTo>
                    <a:pt x="2142125" y="236357"/>
                    <a:pt x="2121776" y="248695"/>
                    <a:pt x="2080527" y="252194"/>
                  </a:cubicBezTo>
                  <a:cubicBezTo>
                    <a:pt x="2079421" y="239119"/>
                    <a:pt x="2076107" y="229819"/>
                    <a:pt x="2070583" y="224295"/>
                  </a:cubicBezTo>
                  <a:cubicBezTo>
                    <a:pt x="2064505" y="218218"/>
                    <a:pt x="2051431" y="211957"/>
                    <a:pt x="2031358" y="205512"/>
                  </a:cubicBezTo>
                  <a:lnTo>
                    <a:pt x="2032187" y="200263"/>
                  </a:lnTo>
                  <a:lnTo>
                    <a:pt x="2079421" y="203302"/>
                  </a:lnTo>
                  <a:cubicBezTo>
                    <a:pt x="2084577" y="203486"/>
                    <a:pt x="2088353" y="202565"/>
                    <a:pt x="2090747" y="200540"/>
                  </a:cubicBezTo>
                  <a:cubicBezTo>
                    <a:pt x="2093141" y="198514"/>
                    <a:pt x="2094337" y="195291"/>
                    <a:pt x="2094337" y="190872"/>
                  </a:cubicBezTo>
                  <a:lnTo>
                    <a:pt x="2094337" y="101375"/>
                  </a:lnTo>
                  <a:lnTo>
                    <a:pt x="2022243" y="101375"/>
                  </a:lnTo>
                  <a:lnTo>
                    <a:pt x="2022243" y="94745"/>
                  </a:lnTo>
                  <a:lnTo>
                    <a:pt x="2124170" y="94745"/>
                  </a:lnTo>
                  <a:close/>
                  <a:moveTo>
                    <a:pt x="1591332" y="67123"/>
                  </a:moveTo>
                  <a:lnTo>
                    <a:pt x="1626965" y="92259"/>
                  </a:lnTo>
                  <a:cubicBezTo>
                    <a:pt x="1630279" y="94469"/>
                    <a:pt x="1631201" y="96587"/>
                    <a:pt x="1629727" y="98612"/>
                  </a:cubicBezTo>
                  <a:cubicBezTo>
                    <a:pt x="1628438" y="100454"/>
                    <a:pt x="1625307" y="101375"/>
                    <a:pt x="1620335" y="101375"/>
                  </a:cubicBezTo>
                  <a:lnTo>
                    <a:pt x="1587465" y="101375"/>
                  </a:lnTo>
                  <a:lnTo>
                    <a:pt x="1587465" y="136732"/>
                  </a:lnTo>
                  <a:cubicBezTo>
                    <a:pt x="1587465" y="158461"/>
                    <a:pt x="1588017" y="184611"/>
                    <a:pt x="1589122" y="215179"/>
                  </a:cubicBezTo>
                  <a:cubicBezTo>
                    <a:pt x="1589675" y="236357"/>
                    <a:pt x="1569326" y="248695"/>
                    <a:pt x="1528077" y="252194"/>
                  </a:cubicBezTo>
                  <a:cubicBezTo>
                    <a:pt x="1526972" y="239119"/>
                    <a:pt x="1523657" y="229819"/>
                    <a:pt x="1518132" y="224295"/>
                  </a:cubicBezTo>
                  <a:cubicBezTo>
                    <a:pt x="1512055" y="218218"/>
                    <a:pt x="1498981" y="211957"/>
                    <a:pt x="1478908" y="205512"/>
                  </a:cubicBezTo>
                  <a:lnTo>
                    <a:pt x="1479737" y="200263"/>
                  </a:lnTo>
                  <a:lnTo>
                    <a:pt x="1526972" y="203302"/>
                  </a:lnTo>
                  <a:cubicBezTo>
                    <a:pt x="1532128" y="203486"/>
                    <a:pt x="1535903" y="202565"/>
                    <a:pt x="1538297" y="200540"/>
                  </a:cubicBezTo>
                  <a:cubicBezTo>
                    <a:pt x="1540691" y="198514"/>
                    <a:pt x="1541888" y="195291"/>
                    <a:pt x="1541888" y="190872"/>
                  </a:cubicBezTo>
                  <a:lnTo>
                    <a:pt x="1541888" y="101375"/>
                  </a:lnTo>
                  <a:lnTo>
                    <a:pt x="1469793" y="101375"/>
                  </a:lnTo>
                  <a:lnTo>
                    <a:pt x="1469793" y="94745"/>
                  </a:lnTo>
                  <a:lnTo>
                    <a:pt x="1571720" y="94745"/>
                  </a:lnTo>
                  <a:close/>
                  <a:moveTo>
                    <a:pt x="1307649" y="34252"/>
                  </a:moveTo>
                  <a:lnTo>
                    <a:pt x="1343006" y="60770"/>
                  </a:lnTo>
                  <a:cubicBezTo>
                    <a:pt x="1345584" y="62611"/>
                    <a:pt x="1346321" y="64361"/>
                    <a:pt x="1345216" y="66018"/>
                  </a:cubicBezTo>
                  <a:cubicBezTo>
                    <a:pt x="1344110" y="67675"/>
                    <a:pt x="1341532" y="68504"/>
                    <a:pt x="1337481" y="68504"/>
                  </a:cubicBezTo>
                  <a:lnTo>
                    <a:pt x="1245498" y="68504"/>
                  </a:lnTo>
                  <a:lnTo>
                    <a:pt x="1245498" y="138665"/>
                  </a:lnTo>
                  <a:lnTo>
                    <a:pt x="1272292" y="138665"/>
                  </a:lnTo>
                  <a:lnTo>
                    <a:pt x="1292180" y="110766"/>
                  </a:lnTo>
                  <a:lnTo>
                    <a:pt x="1326708" y="137560"/>
                  </a:lnTo>
                  <a:cubicBezTo>
                    <a:pt x="1329287" y="139402"/>
                    <a:pt x="1330023" y="141151"/>
                    <a:pt x="1328918" y="142808"/>
                  </a:cubicBezTo>
                  <a:cubicBezTo>
                    <a:pt x="1327813" y="144466"/>
                    <a:pt x="1325235" y="145295"/>
                    <a:pt x="1321184" y="145295"/>
                  </a:cubicBezTo>
                  <a:lnTo>
                    <a:pt x="1245498" y="145295"/>
                  </a:lnTo>
                  <a:lnTo>
                    <a:pt x="1245498" y="233134"/>
                  </a:lnTo>
                  <a:lnTo>
                    <a:pt x="1293285" y="233134"/>
                  </a:lnTo>
                  <a:lnTo>
                    <a:pt x="1314554" y="203302"/>
                  </a:lnTo>
                  <a:lnTo>
                    <a:pt x="1350740" y="231200"/>
                  </a:lnTo>
                  <a:cubicBezTo>
                    <a:pt x="1353502" y="233410"/>
                    <a:pt x="1354331" y="235344"/>
                    <a:pt x="1353226" y="237001"/>
                  </a:cubicBezTo>
                  <a:cubicBezTo>
                    <a:pt x="1351937" y="238843"/>
                    <a:pt x="1349083" y="239763"/>
                    <a:pt x="1344663" y="239763"/>
                  </a:cubicBezTo>
                  <a:lnTo>
                    <a:pt x="1091641" y="239763"/>
                  </a:lnTo>
                  <a:lnTo>
                    <a:pt x="1091641" y="233134"/>
                  </a:lnTo>
                  <a:lnTo>
                    <a:pt x="1197159" y="233134"/>
                  </a:lnTo>
                  <a:lnTo>
                    <a:pt x="1197159" y="145295"/>
                  </a:lnTo>
                  <a:lnTo>
                    <a:pt x="1121473" y="145295"/>
                  </a:lnTo>
                  <a:lnTo>
                    <a:pt x="1121473" y="138665"/>
                  </a:lnTo>
                  <a:lnTo>
                    <a:pt x="1197159" y="138665"/>
                  </a:lnTo>
                  <a:lnTo>
                    <a:pt x="1197159" y="68504"/>
                  </a:lnTo>
                  <a:lnTo>
                    <a:pt x="1102690" y="68504"/>
                  </a:lnTo>
                  <a:lnTo>
                    <a:pt x="1102690" y="61875"/>
                  </a:lnTo>
                  <a:lnTo>
                    <a:pt x="1288037" y="61875"/>
                  </a:lnTo>
                  <a:close/>
                  <a:moveTo>
                    <a:pt x="884748" y="31766"/>
                  </a:moveTo>
                  <a:lnTo>
                    <a:pt x="884748" y="78172"/>
                  </a:lnTo>
                  <a:lnTo>
                    <a:pt x="998553" y="78172"/>
                  </a:lnTo>
                  <a:lnTo>
                    <a:pt x="998553" y="31766"/>
                  </a:lnTo>
                  <a:close/>
                  <a:moveTo>
                    <a:pt x="321249" y="31214"/>
                  </a:moveTo>
                  <a:lnTo>
                    <a:pt x="321249" y="64084"/>
                  </a:lnTo>
                  <a:lnTo>
                    <a:pt x="422900" y="64084"/>
                  </a:lnTo>
                  <a:lnTo>
                    <a:pt x="438645" y="41986"/>
                  </a:lnTo>
                  <a:lnTo>
                    <a:pt x="466268" y="62427"/>
                  </a:lnTo>
                  <a:lnTo>
                    <a:pt x="466268" y="31214"/>
                  </a:lnTo>
                  <a:close/>
                  <a:moveTo>
                    <a:pt x="2969419" y="6077"/>
                  </a:moveTo>
                  <a:lnTo>
                    <a:pt x="3003395" y="31766"/>
                  </a:lnTo>
                  <a:cubicBezTo>
                    <a:pt x="3005972" y="33792"/>
                    <a:pt x="3006709" y="35633"/>
                    <a:pt x="3005604" y="37291"/>
                  </a:cubicBezTo>
                  <a:cubicBezTo>
                    <a:pt x="3004499" y="38948"/>
                    <a:pt x="3001829" y="39777"/>
                    <a:pt x="2997593" y="39777"/>
                  </a:cubicBezTo>
                  <a:lnTo>
                    <a:pt x="2921907" y="39777"/>
                  </a:lnTo>
                  <a:cubicBezTo>
                    <a:pt x="2912884" y="56534"/>
                    <a:pt x="2903585" y="71450"/>
                    <a:pt x="2894009" y="84525"/>
                  </a:cubicBezTo>
                  <a:lnTo>
                    <a:pt x="2902848" y="85354"/>
                  </a:lnTo>
                  <a:cubicBezTo>
                    <a:pt x="2907267" y="85722"/>
                    <a:pt x="2909477" y="87011"/>
                    <a:pt x="2909477" y="89221"/>
                  </a:cubicBezTo>
                  <a:cubicBezTo>
                    <a:pt x="2909477" y="92351"/>
                    <a:pt x="2905519" y="95758"/>
                    <a:pt x="2897600" y="99441"/>
                  </a:cubicBezTo>
                  <a:lnTo>
                    <a:pt x="2897600" y="149438"/>
                  </a:lnTo>
                  <a:cubicBezTo>
                    <a:pt x="2897600" y="170247"/>
                    <a:pt x="2897968" y="200171"/>
                    <a:pt x="2898705" y="239211"/>
                  </a:cubicBezTo>
                  <a:cubicBezTo>
                    <a:pt x="2898705" y="242710"/>
                    <a:pt x="2898060" y="245196"/>
                    <a:pt x="2896771" y="246669"/>
                  </a:cubicBezTo>
                  <a:cubicBezTo>
                    <a:pt x="2895667" y="247958"/>
                    <a:pt x="2893365" y="248971"/>
                    <a:pt x="2889865" y="249708"/>
                  </a:cubicBezTo>
                  <a:cubicBezTo>
                    <a:pt x="2878449" y="251549"/>
                    <a:pt x="2867123" y="252470"/>
                    <a:pt x="2855890" y="252470"/>
                  </a:cubicBezTo>
                  <a:cubicBezTo>
                    <a:pt x="2856995" y="206432"/>
                    <a:pt x="2857547" y="175955"/>
                    <a:pt x="2857547" y="161039"/>
                  </a:cubicBezTo>
                  <a:lnTo>
                    <a:pt x="2857547" y="127616"/>
                  </a:lnTo>
                  <a:cubicBezTo>
                    <a:pt x="2828820" y="155975"/>
                    <a:pt x="2794199" y="178994"/>
                    <a:pt x="2753687" y="196672"/>
                  </a:cubicBezTo>
                  <a:lnTo>
                    <a:pt x="2750648" y="192805"/>
                  </a:lnTo>
                  <a:cubicBezTo>
                    <a:pt x="2777902" y="169234"/>
                    <a:pt x="2801657" y="143913"/>
                    <a:pt x="2821914" y="116843"/>
                  </a:cubicBezTo>
                  <a:cubicBezTo>
                    <a:pt x="2841250" y="90878"/>
                    <a:pt x="2856166" y="65189"/>
                    <a:pt x="2866663" y="39777"/>
                  </a:cubicBezTo>
                  <a:lnTo>
                    <a:pt x="2755621" y="39777"/>
                  </a:lnTo>
                  <a:lnTo>
                    <a:pt x="2755621" y="32595"/>
                  </a:lnTo>
                  <a:lnTo>
                    <a:pt x="2950359" y="32595"/>
                  </a:lnTo>
                  <a:close/>
                  <a:moveTo>
                    <a:pt x="1864519" y="6077"/>
                  </a:moveTo>
                  <a:lnTo>
                    <a:pt x="1898494" y="31766"/>
                  </a:lnTo>
                  <a:cubicBezTo>
                    <a:pt x="1901073" y="33792"/>
                    <a:pt x="1901809" y="35633"/>
                    <a:pt x="1900704" y="37291"/>
                  </a:cubicBezTo>
                  <a:cubicBezTo>
                    <a:pt x="1899599" y="38948"/>
                    <a:pt x="1896929" y="39777"/>
                    <a:pt x="1892693" y="39777"/>
                  </a:cubicBezTo>
                  <a:lnTo>
                    <a:pt x="1817007" y="39777"/>
                  </a:lnTo>
                  <a:cubicBezTo>
                    <a:pt x="1807985" y="56534"/>
                    <a:pt x="1798685" y="71450"/>
                    <a:pt x="1789109" y="84525"/>
                  </a:cubicBezTo>
                  <a:lnTo>
                    <a:pt x="1797948" y="85354"/>
                  </a:lnTo>
                  <a:cubicBezTo>
                    <a:pt x="1802368" y="85722"/>
                    <a:pt x="1804577" y="87011"/>
                    <a:pt x="1804577" y="89221"/>
                  </a:cubicBezTo>
                  <a:cubicBezTo>
                    <a:pt x="1804577" y="92351"/>
                    <a:pt x="1800619" y="95758"/>
                    <a:pt x="1792700" y="99441"/>
                  </a:cubicBezTo>
                  <a:lnTo>
                    <a:pt x="1792700" y="149438"/>
                  </a:lnTo>
                  <a:cubicBezTo>
                    <a:pt x="1792700" y="170247"/>
                    <a:pt x="1793068" y="200171"/>
                    <a:pt x="1793805" y="239211"/>
                  </a:cubicBezTo>
                  <a:cubicBezTo>
                    <a:pt x="1793805" y="242710"/>
                    <a:pt x="1793161" y="245196"/>
                    <a:pt x="1791871" y="246669"/>
                  </a:cubicBezTo>
                  <a:cubicBezTo>
                    <a:pt x="1790766" y="247958"/>
                    <a:pt x="1788465" y="248971"/>
                    <a:pt x="1784965" y="249708"/>
                  </a:cubicBezTo>
                  <a:cubicBezTo>
                    <a:pt x="1773549" y="251549"/>
                    <a:pt x="1762223" y="252470"/>
                    <a:pt x="1750990" y="252470"/>
                  </a:cubicBezTo>
                  <a:cubicBezTo>
                    <a:pt x="1752095" y="206432"/>
                    <a:pt x="1752647" y="175955"/>
                    <a:pt x="1752647" y="161039"/>
                  </a:cubicBezTo>
                  <a:lnTo>
                    <a:pt x="1752647" y="127616"/>
                  </a:lnTo>
                  <a:cubicBezTo>
                    <a:pt x="1723920" y="155975"/>
                    <a:pt x="1689300" y="178994"/>
                    <a:pt x="1648787" y="196672"/>
                  </a:cubicBezTo>
                  <a:lnTo>
                    <a:pt x="1645748" y="192805"/>
                  </a:lnTo>
                  <a:cubicBezTo>
                    <a:pt x="1673003" y="169234"/>
                    <a:pt x="1696758" y="143913"/>
                    <a:pt x="1717014" y="116843"/>
                  </a:cubicBezTo>
                  <a:cubicBezTo>
                    <a:pt x="1736350" y="90878"/>
                    <a:pt x="1751266" y="65189"/>
                    <a:pt x="1761763" y="39777"/>
                  </a:cubicBezTo>
                  <a:lnTo>
                    <a:pt x="1650720" y="39777"/>
                  </a:lnTo>
                  <a:lnTo>
                    <a:pt x="1650720" y="32595"/>
                  </a:lnTo>
                  <a:lnTo>
                    <a:pt x="1845459" y="32595"/>
                  </a:lnTo>
                  <a:close/>
                  <a:moveTo>
                    <a:pt x="674541" y="3591"/>
                  </a:moveTo>
                  <a:lnTo>
                    <a:pt x="730339" y="16021"/>
                  </a:lnTo>
                  <a:cubicBezTo>
                    <a:pt x="733285" y="16389"/>
                    <a:pt x="734758" y="17679"/>
                    <a:pt x="734758" y="19888"/>
                  </a:cubicBezTo>
                  <a:cubicBezTo>
                    <a:pt x="734758" y="25229"/>
                    <a:pt x="730063" y="29556"/>
                    <a:pt x="720671" y="32871"/>
                  </a:cubicBezTo>
                  <a:cubicBezTo>
                    <a:pt x="716988" y="41710"/>
                    <a:pt x="712384" y="51286"/>
                    <a:pt x="706860" y="61598"/>
                  </a:cubicBezTo>
                  <a:lnTo>
                    <a:pt x="739730" y="61598"/>
                  </a:lnTo>
                  <a:lnTo>
                    <a:pt x="752713" y="38948"/>
                  </a:lnTo>
                  <a:lnTo>
                    <a:pt x="795528" y="57179"/>
                  </a:lnTo>
                  <a:cubicBezTo>
                    <a:pt x="797001" y="57915"/>
                    <a:pt x="797738" y="59020"/>
                    <a:pt x="797738" y="60493"/>
                  </a:cubicBezTo>
                  <a:cubicBezTo>
                    <a:pt x="797922" y="64361"/>
                    <a:pt x="794699" y="68964"/>
                    <a:pt x="788070" y="74305"/>
                  </a:cubicBezTo>
                  <a:cubicBezTo>
                    <a:pt x="788070" y="112424"/>
                    <a:pt x="787333" y="154778"/>
                    <a:pt x="785860" y="201368"/>
                  </a:cubicBezTo>
                  <a:cubicBezTo>
                    <a:pt x="785123" y="217758"/>
                    <a:pt x="780243" y="229451"/>
                    <a:pt x="771220" y="236449"/>
                  </a:cubicBezTo>
                  <a:cubicBezTo>
                    <a:pt x="761460" y="244183"/>
                    <a:pt x="743874" y="248879"/>
                    <a:pt x="718461" y="250536"/>
                  </a:cubicBezTo>
                  <a:cubicBezTo>
                    <a:pt x="717356" y="239487"/>
                    <a:pt x="714226" y="231200"/>
                    <a:pt x="709069" y="225676"/>
                  </a:cubicBezTo>
                  <a:cubicBezTo>
                    <a:pt x="703913" y="220151"/>
                    <a:pt x="693601" y="214075"/>
                    <a:pt x="678132" y="207445"/>
                  </a:cubicBezTo>
                  <a:lnTo>
                    <a:pt x="679513" y="201921"/>
                  </a:lnTo>
                  <a:lnTo>
                    <a:pt x="724814" y="204407"/>
                  </a:lnTo>
                  <a:cubicBezTo>
                    <a:pt x="730891" y="204591"/>
                    <a:pt x="735035" y="203578"/>
                    <a:pt x="737244" y="201368"/>
                  </a:cubicBezTo>
                  <a:cubicBezTo>
                    <a:pt x="739270" y="199343"/>
                    <a:pt x="740467" y="195291"/>
                    <a:pt x="740835" y="189214"/>
                  </a:cubicBezTo>
                  <a:cubicBezTo>
                    <a:pt x="743413" y="151648"/>
                    <a:pt x="744702" y="111411"/>
                    <a:pt x="744702" y="68504"/>
                  </a:cubicBezTo>
                  <a:lnTo>
                    <a:pt x="702992" y="68504"/>
                  </a:lnTo>
                  <a:cubicBezTo>
                    <a:pt x="696915" y="79369"/>
                    <a:pt x="690378" y="89497"/>
                    <a:pt x="683380" y="98889"/>
                  </a:cubicBezTo>
                  <a:cubicBezTo>
                    <a:pt x="701059" y="105150"/>
                    <a:pt x="713949" y="111595"/>
                    <a:pt x="722052" y="118224"/>
                  </a:cubicBezTo>
                  <a:cubicBezTo>
                    <a:pt x="729418" y="124301"/>
                    <a:pt x="733101" y="130931"/>
                    <a:pt x="733101" y="138113"/>
                  </a:cubicBezTo>
                  <a:cubicBezTo>
                    <a:pt x="733101" y="146215"/>
                    <a:pt x="730523" y="153121"/>
                    <a:pt x="725367" y="158830"/>
                  </a:cubicBezTo>
                  <a:cubicBezTo>
                    <a:pt x="720210" y="164538"/>
                    <a:pt x="714226" y="167393"/>
                    <a:pt x="707412" y="167393"/>
                  </a:cubicBezTo>
                  <a:cubicBezTo>
                    <a:pt x="702072" y="167393"/>
                    <a:pt x="698112" y="166564"/>
                    <a:pt x="695534" y="164906"/>
                  </a:cubicBezTo>
                  <a:cubicBezTo>
                    <a:pt x="692588" y="163065"/>
                    <a:pt x="690747" y="159934"/>
                    <a:pt x="690010" y="155515"/>
                  </a:cubicBezTo>
                  <a:cubicBezTo>
                    <a:pt x="686695" y="137284"/>
                    <a:pt x="681907" y="121723"/>
                    <a:pt x="675646" y="108833"/>
                  </a:cubicBezTo>
                  <a:cubicBezTo>
                    <a:pt x="668464" y="117856"/>
                    <a:pt x="661190" y="125867"/>
                    <a:pt x="653824" y="132864"/>
                  </a:cubicBezTo>
                  <a:lnTo>
                    <a:pt x="653824" y="136732"/>
                  </a:lnTo>
                  <a:cubicBezTo>
                    <a:pt x="653824" y="140230"/>
                    <a:pt x="654193" y="168497"/>
                    <a:pt x="654929" y="221533"/>
                  </a:cubicBezTo>
                  <a:cubicBezTo>
                    <a:pt x="654929" y="224847"/>
                    <a:pt x="652535" y="227057"/>
                    <a:pt x="647747" y="228162"/>
                  </a:cubicBezTo>
                  <a:cubicBezTo>
                    <a:pt x="642039" y="229267"/>
                    <a:pt x="631082" y="230372"/>
                    <a:pt x="614877" y="231477"/>
                  </a:cubicBezTo>
                  <a:lnTo>
                    <a:pt x="614877" y="206064"/>
                  </a:lnTo>
                  <a:lnTo>
                    <a:pt x="596646" y="206064"/>
                  </a:lnTo>
                  <a:lnTo>
                    <a:pt x="596646" y="220428"/>
                  </a:lnTo>
                  <a:cubicBezTo>
                    <a:pt x="596646" y="224847"/>
                    <a:pt x="595909" y="228162"/>
                    <a:pt x="594436" y="230372"/>
                  </a:cubicBezTo>
                  <a:cubicBezTo>
                    <a:pt x="593147" y="232397"/>
                    <a:pt x="590661" y="233963"/>
                    <a:pt x="586978" y="235068"/>
                  </a:cubicBezTo>
                  <a:cubicBezTo>
                    <a:pt x="579244" y="236541"/>
                    <a:pt x="568103" y="237738"/>
                    <a:pt x="553555" y="238659"/>
                  </a:cubicBezTo>
                  <a:cubicBezTo>
                    <a:pt x="554660" y="187281"/>
                    <a:pt x="555212" y="157817"/>
                    <a:pt x="555212" y="150267"/>
                  </a:cubicBezTo>
                  <a:lnTo>
                    <a:pt x="555212" y="119053"/>
                  </a:lnTo>
                  <a:cubicBezTo>
                    <a:pt x="555212" y="101743"/>
                    <a:pt x="554844" y="79001"/>
                    <a:pt x="554107" y="50826"/>
                  </a:cubicBezTo>
                  <a:lnTo>
                    <a:pt x="582282" y="57179"/>
                  </a:lnTo>
                  <a:cubicBezTo>
                    <a:pt x="581914" y="38211"/>
                    <a:pt x="580625" y="20625"/>
                    <a:pt x="578415" y="4420"/>
                  </a:cubicBezTo>
                  <a:lnTo>
                    <a:pt x="625097" y="11049"/>
                  </a:lnTo>
                  <a:cubicBezTo>
                    <a:pt x="628964" y="11602"/>
                    <a:pt x="630898" y="13259"/>
                    <a:pt x="630898" y="16021"/>
                  </a:cubicBezTo>
                  <a:cubicBezTo>
                    <a:pt x="630898" y="17863"/>
                    <a:pt x="630069" y="19428"/>
                    <a:pt x="628412" y="20717"/>
                  </a:cubicBezTo>
                  <a:cubicBezTo>
                    <a:pt x="626570" y="22006"/>
                    <a:pt x="623532" y="23387"/>
                    <a:pt x="619296" y="24860"/>
                  </a:cubicBezTo>
                  <a:cubicBezTo>
                    <a:pt x="611746" y="38672"/>
                    <a:pt x="603827" y="50457"/>
                    <a:pt x="595541" y="60217"/>
                  </a:cubicBezTo>
                  <a:lnTo>
                    <a:pt x="598856" y="60770"/>
                  </a:lnTo>
                  <a:lnTo>
                    <a:pt x="609904" y="60770"/>
                  </a:lnTo>
                  <a:lnTo>
                    <a:pt x="622335" y="40881"/>
                  </a:lnTo>
                  <a:lnTo>
                    <a:pt x="660178" y="57455"/>
                  </a:lnTo>
                  <a:cubicBezTo>
                    <a:pt x="662940" y="58376"/>
                    <a:pt x="664321" y="59849"/>
                    <a:pt x="664321" y="61875"/>
                  </a:cubicBezTo>
                  <a:cubicBezTo>
                    <a:pt x="664321" y="64821"/>
                    <a:pt x="660822" y="69701"/>
                    <a:pt x="653824" y="76514"/>
                  </a:cubicBezTo>
                  <a:lnTo>
                    <a:pt x="653824" y="113252"/>
                  </a:lnTo>
                  <a:cubicBezTo>
                    <a:pt x="661743" y="88024"/>
                    <a:pt x="667544" y="63348"/>
                    <a:pt x="671227" y="39224"/>
                  </a:cubicBezTo>
                  <a:cubicBezTo>
                    <a:pt x="673436" y="24124"/>
                    <a:pt x="674541" y="12246"/>
                    <a:pt x="674541" y="3591"/>
                  </a:cubicBezTo>
                  <a:close/>
                  <a:moveTo>
                    <a:pt x="2135495" y="3315"/>
                  </a:moveTo>
                  <a:lnTo>
                    <a:pt x="2167813" y="26242"/>
                  </a:lnTo>
                  <a:cubicBezTo>
                    <a:pt x="2170760" y="28083"/>
                    <a:pt x="2171589" y="29925"/>
                    <a:pt x="2170299" y="31766"/>
                  </a:cubicBezTo>
                  <a:cubicBezTo>
                    <a:pt x="2169011" y="33608"/>
                    <a:pt x="2166156" y="34528"/>
                    <a:pt x="2161737" y="34528"/>
                  </a:cubicBezTo>
                  <a:lnTo>
                    <a:pt x="2030253" y="34528"/>
                  </a:lnTo>
                  <a:lnTo>
                    <a:pt x="2030253" y="27899"/>
                  </a:lnTo>
                  <a:lnTo>
                    <a:pt x="2117817" y="27899"/>
                  </a:lnTo>
                  <a:close/>
                  <a:moveTo>
                    <a:pt x="1583045" y="3315"/>
                  </a:moveTo>
                  <a:lnTo>
                    <a:pt x="1615363" y="26242"/>
                  </a:lnTo>
                  <a:cubicBezTo>
                    <a:pt x="1618310" y="28083"/>
                    <a:pt x="1619138" y="29925"/>
                    <a:pt x="1617849" y="31766"/>
                  </a:cubicBezTo>
                  <a:cubicBezTo>
                    <a:pt x="1616561" y="33608"/>
                    <a:pt x="1613706" y="34528"/>
                    <a:pt x="1609287" y="34528"/>
                  </a:cubicBezTo>
                  <a:lnTo>
                    <a:pt x="1477803" y="34528"/>
                  </a:lnTo>
                  <a:lnTo>
                    <a:pt x="1477803" y="27899"/>
                  </a:lnTo>
                  <a:lnTo>
                    <a:pt x="1565367" y="27899"/>
                  </a:lnTo>
                  <a:close/>
                  <a:moveTo>
                    <a:pt x="91706" y="2486"/>
                  </a:moveTo>
                  <a:lnTo>
                    <a:pt x="147504" y="6077"/>
                  </a:lnTo>
                  <a:cubicBezTo>
                    <a:pt x="151555" y="6261"/>
                    <a:pt x="153581" y="7734"/>
                    <a:pt x="153581" y="10497"/>
                  </a:cubicBezTo>
                  <a:cubicBezTo>
                    <a:pt x="153581" y="15285"/>
                    <a:pt x="148701" y="19428"/>
                    <a:pt x="138941" y="22927"/>
                  </a:cubicBezTo>
                  <a:lnTo>
                    <a:pt x="138941" y="65189"/>
                  </a:lnTo>
                  <a:lnTo>
                    <a:pt x="182585" y="65189"/>
                  </a:lnTo>
                  <a:lnTo>
                    <a:pt x="196120" y="40053"/>
                  </a:lnTo>
                  <a:lnTo>
                    <a:pt x="239211" y="59389"/>
                  </a:lnTo>
                  <a:cubicBezTo>
                    <a:pt x="243262" y="61230"/>
                    <a:pt x="245287" y="63440"/>
                    <a:pt x="245287" y="66018"/>
                  </a:cubicBezTo>
                  <a:cubicBezTo>
                    <a:pt x="245287" y="70069"/>
                    <a:pt x="241052" y="75133"/>
                    <a:pt x="232581" y="81210"/>
                  </a:cubicBezTo>
                  <a:lnTo>
                    <a:pt x="232581" y="104689"/>
                  </a:lnTo>
                  <a:cubicBezTo>
                    <a:pt x="232581" y="126051"/>
                    <a:pt x="233134" y="146768"/>
                    <a:pt x="234238" y="166840"/>
                  </a:cubicBezTo>
                  <a:cubicBezTo>
                    <a:pt x="234607" y="169418"/>
                    <a:pt x="233042" y="171168"/>
                    <a:pt x="229543" y="172088"/>
                  </a:cubicBezTo>
                  <a:cubicBezTo>
                    <a:pt x="215179" y="175403"/>
                    <a:pt x="201184" y="177060"/>
                    <a:pt x="187557" y="177060"/>
                  </a:cubicBezTo>
                  <a:lnTo>
                    <a:pt x="187557" y="155515"/>
                  </a:lnTo>
                  <a:lnTo>
                    <a:pt x="138941" y="155515"/>
                  </a:lnTo>
                  <a:lnTo>
                    <a:pt x="138941" y="171260"/>
                  </a:lnTo>
                  <a:cubicBezTo>
                    <a:pt x="138941" y="189859"/>
                    <a:pt x="139493" y="213798"/>
                    <a:pt x="140598" y="243078"/>
                  </a:cubicBezTo>
                  <a:cubicBezTo>
                    <a:pt x="140782" y="246945"/>
                    <a:pt x="138757" y="249247"/>
                    <a:pt x="134521" y="249984"/>
                  </a:cubicBezTo>
                  <a:cubicBezTo>
                    <a:pt x="120526" y="251641"/>
                    <a:pt x="106162" y="252470"/>
                    <a:pt x="91430" y="252470"/>
                  </a:cubicBezTo>
                  <a:cubicBezTo>
                    <a:pt x="92719" y="226505"/>
                    <a:pt x="93364" y="199435"/>
                    <a:pt x="93364" y="171260"/>
                  </a:cubicBezTo>
                  <a:lnTo>
                    <a:pt x="93364" y="155515"/>
                  </a:lnTo>
                  <a:lnTo>
                    <a:pt x="45853" y="155515"/>
                  </a:lnTo>
                  <a:lnTo>
                    <a:pt x="45853" y="166564"/>
                  </a:lnTo>
                  <a:cubicBezTo>
                    <a:pt x="45853" y="168221"/>
                    <a:pt x="45485" y="169418"/>
                    <a:pt x="44748" y="170155"/>
                  </a:cubicBezTo>
                  <a:cubicBezTo>
                    <a:pt x="44012" y="170891"/>
                    <a:pt x="42907" y="171536"/>
                    <a:pt x="41434" y="172088"/>
                  </a:cubicBezTo>
                  <a:cubicBezTo>
                    <a:pt x="26333" y="175035"/>
                    <a:pt x="12522" y="176692"/>
                    <a:pt x="0" y="177060"/>
                  </a:cubicBezTo>
                  <a:cubicBezTo>
                    <a:pt x="1105" y="157909"/>
                    <a:pt x="1657" y="138389"/>
                    <a:pt x="1657" y="118501"/>
                  </a:cubicBezTo>
                  <a:lnTo>
                    <a:pt x="1657" y="99994"/>
                  </a:lnTo>
                  <a:cubicBezTo>
                    <a:pt x="1657" y="79737"/>
                    <a:pt x="1289" y="63256"/>
                    <a:pt x="552" y="50549"/>
                  </a:cubicBezTo>
                  <a:lnTo>
                    <a:pt x="56350" y="65189"/>
                  </a:lnTo>
                  <a:lnTo>
                    <a:pt x="93364" y="65189"/>
                  </a:lnTo>
                  <a:lnTo>
                    <a:pt x="93364" y="59389"/>
                  </a:lnTo>
                  <a:cubicBezTo>
                    <a:pt x="93364" y="47971"/>
                    <a:pt x="92811" y="29004"/>
                    <a:pt x="91706" y="2486"/>
                  </a:cubicBezTo>
                  <a:close/>
                  <a:moveTo>
                    <a:pt x="1007392" y="2210"/>
                  </a:moveTo>
                  <a:lnTo>
                    <a:pt x="1051865" y="20441"/>
                  </a:lnTo>
                  <a:cubicBezTo>
                    <a:pt x="1054074" y="20993"/>
                    <a:pt x="1055179" y="22282"/>
                    <a:pt x="1055179" y="24308"/>
                  </a:cubicBezTo>
                  <a:cubicBezTo>
                    <a:pt x="1055179" y="28175"/>
                    <a:pt x="1051128" y="32963"/>
                    <a:pt x="1043025" y="38672"/>
                  </a:cubicBezTo>
                  <a:lnTo>
                    <a:pt x="1043025" y="46130"/>
                  </a:lnTo>
                  <a:cubicBezTo>
                    <a:pt x="1043025" y="64361"/>
                    <a:pt x="1043394" y="79461"/>
                    <a:pt x="1044130" y="91431"/>
                  </a:cubicBezTo>
                  <a:cubicBezTo>
                    <a:pt x="1044130" y="94193"/>
                    <a:pt x="1043486" y="96034"/>
                    <a:pt x="1042197" y="96955"/>
                  </a:cubicBezTo>
                  <a:cubicBezTo>
                    <a:pt x="1030964" y="98981"/>
                    <a:pt x="1016416" y="100546"/>
                    <a:pt x="998553" y="101651"/>
                  </a:cubicBezTo>
                  <a:lnTo>
                    <a:pt x="998553" y="84801"/>
                  </a:lnTo>
                  <a:lnTo>
                    <a:pt x="973417" y="84801"/>
                  </a:lnTo>
                  <a:cubicBezTo>
                    <a:pt x="974521" y="102848"/>
                    <a:pt x="977008" y="118593"/>
                    <a:pt x="980875" y="132036"/>
                  </a:cubicBezTo>
                  <a:lnTo>
                    <a:pt x="1011812" y="132036"/>
                  </a:lnTo>
                  <a:lnTo>
                    <a:pt x="1031148" y="104966"/>
                  </a:lnTo>
                  <a:lnTo>
                    <a:pt x="1067609" y="130931"/>
                  </a:lnTo>
                  <a:cubicBezTo>
                    <a:pt x="1070372" y="132772"/>
                    <a:pt x="1071200" y="134522"/>
                    <a:pt x="1070096" y="136179"/>
                  </a:cubicBezTo>
                  <a:cubicBezTo>
                    <a:pt x="1068991" y="137836"/>
                    <a:pt x="1066320" y="138665"/>
                    <a:pt x="1062085" y="138665"/>
                  </a:cubicBezTo>
                  <a:lnTo>
                    <a:pt x="983085" y="138665"/>
                  </a:lnTo>
                  <a:cubicBezTo>
                    <a:pt x="991924" y="166472"/>
                    <a:pt x="1007485" y="186636"/>
                    <a:pt x="1029767" y="199158"/>
                  </a:cubicBezTo>
                  <a:cubicBezTo>
                    <a:pt x="1034923" y="202657"/>
                    <a:pt x="1038974" y="200632"/>
                    <a:pt x="1041921" y="193081"/>
                  </a:cubicBezTo>
                  <a:lnTo>
                    <a:pt x="1057942" y="154962"/>
                  </a:lnTo>
                  <a:lnTo>
                    <a:pt x="1062913" y="156344"/>
                  </a:lnTo>
                  <a:lnTo>
                    <a:pt x="1064019" y="193358"/>
                  </a:lnTo>
                  <a:cubicBezTo>
                    <a:pt x="1064203" y="202013"/>
                    <a:pt x="1066136" y="208550"/>
                    <a:pt x="1069819" y="212970"/>
                  </a:cubicBezTo>
                  <a:cubicBezTo>
                    <a:pt x="1074975" y="218494"/>
                    <a:pt x="1077461" y="223927"/>
                    <a:pt x="1077277" y="229267"/>
                  </a:cubicBezTo>
                  <a:cubicBezTo>
                    <a:pt x="1077277" y="244367"/>
                    <a:pt x="1066965" y="251917"/>
                    <a:pt x="1046340" y="251917"/>
                  </a:cubicBezTo>
                  <a:cubicBezTo>
                    <a:pt x="1022769" y="251917"/>
                    <a:pt x="1000763" y="242894"/>
                    <a:pt x="980322" y="224847"/>
                  </a:cubicBezTo>
                  <a:cubicBezTo>
                    <a:pt x="970194" y="216008"/>
                    <a:pt x="961263" y="204775"/>
                    <a:pt x="953529" y="191148"/>
                  </a:cubicBezTo>
                  <a:cubicBezTo>
                    <a:pt x="924064" y="208826"/>
                    <a:pt x="890733" y="226136"/>
                    <a:pt x="853535" y="243078"/>
                  </a:cubicBezTo>
                  <a:cubicBezTo>
                    <a:pt x="852798" y="249892"/>
                    <a:pt x="851233" y="253575"/>
                    <a:pt x="848839" y="254127"/>
                  </a:cubicBezTo>
                  <a:cubicBezTo>
                    <a:pt x="846998" y="254127"/>
                    <a:pt x="845616" y="253759"/>
                    <a:pt x="844696" y="253022"/>
                  </a:cubicBezTo>
                  <a:cubicBezTo>
                    <a:pt x="843775" y="252286"/>
                    <a:pt x="842762" y="250536"/>
                    <a:pt x="841657" y="247774"/>
                  </a:cubicBezTo>
                  <a:lnTo>
                    <a:pt x="824808" y="204959"/>
                  </a:lnTo>
                  <a:cubicBezTo>
                    <a:pt x="830516" y="202749"/>
                    <a:pt x="834383" y="200171"/>
                    <a:pt x="836409" y="197225"/>
                  </a:cubicBezTo>
                  <a:cubicBezTo>
                    <a:pt x="838619" y="193910"/>
                    <a:pt x="839724" y="188754"/>
                    <a:pt x="839724" y="181756"/>
                  </a:cubicBezTo>
                  <a:lnTo>
                    <a:pt x="839724" y="78724"/>
                  </a:lnTo>
                  <a:cubicBezTo>
                    <a:pt x="839724" y="67491"/>
                    <a:pt x="839356" y="45577"/>
                    <a:pt x="838619" y="12983"/>
                  </a:cubicBezTo>
                  <a:lnTo>
                    <a:pt x="889444" y="25137"/>
                  </a:lnTo>
                  <a:lnTo>
                    <a:pt x="994134" y="25137"/>
                  </a:lnTo>
                  <a:close/>
                  <a:moveTo>
                    <a:pt x="1185557" y="1381"/>
                  </a:moveTo>
                  <a:cubicBezTo>
                    <a:pt x="1208760" y="2670"/>
                    <a:pt x="1225242" y="5617"/>
                    <a:pt x="1235002" y="10220"/>
                  </a:cubicBezTo>
                  <a:cubicBezTo>
                    <a:pt x="1244025" y="14640"/>
                    <a:pt x="1248537" y="21177"/>
                    <a:pt x="1248537" y="29832"/>
                  </a:cubicBezTo>
                  <a:cubicBezTo>
                    <a:pt x="1248537" y="37567"/>
                    <a:pt x="1245590" y="44288"/>
                    <a:pt x="1239698" y="49997"/>
                  </a:cubicBezTo>
                  <a:cubicBezTo>
                    <a:pt x="1233805" y="55706"/>
                    <a:pt x="1226531" y="58560"/>
                    <a:pt x="1217876" y="58560"/>
                  </a:cubicBezTo>
                  <a:cubicBezTo>
                    <a:pt x="1211062" y="58560"/>
                    <a:pt x="1206182" y="57363"/>
                    <a:pt x="1203236" y="54969"/>
                  </a:cubicBezTo>
                  <a:cubicBezTo>
                    <a:pt x="1200474" y="52759"/>
                    <a:pt x="1198540" y="48800"/>
                    <a:pt x="1197435" y="43091"/>
                  </a:cubicBezTo>
                  <a:cubicBezTo>
                    <a:pt x="1194857" y="28543"/>
                    <a:pt x="1190253" y="15469"/>
                    <a:pt x="1183624" y="3867"/>
                  </a:cubicBezTo>
                  <a:close/>
                  <a:moveTo>
                    <a:pt x="471792" y="1381"/>
                  </a:moveTo>
                  <a:lnTo>
                    <a:pt x="517369" y="20165"/>
                  </a:lnTo>
                  <a:cubicBezTo>
                    <a:pt x="519027" y="20901"/>
                    <a:pt x="519855" y="22190"/>
                    <a:pt x="519855" y="24032"/>
                  </a:cubicBezTo>
                  <a:cubicBezTo>
                    <a:pt x="519855" y="27899"/>
                    <a:pt x="516264" y="32595"/>
                    <a:pt x="509082" y="38119"/>
                  </a:cubicBezTo>
                  <a:lnTo>
                    <a:pt x="509082" y="109938"/>
                  </a:lnTo>
                  <a:cubicBezTo>
                    <a:pt x="509082" y="143637"/>
                    <a:pt x="509911" y="185808"/>
                    <a:pt x="511569" y="236449"/>
                  </a:cubicBezTo>
                  <a:cubicBezTo>
                    <a:pt x="511753" y="243631"/>
                    <a:pt x="508898" y="247866"/>
                    <a:pt x="503005" y="249155"/>
                  </a:cubicBezTo>
                  <a:cubicBezTo>
                    <a:pt x="494350" y="250997"/>
                    <a:pt x="482104" y="252102"/>
                    <a:pt x="466268" y="252470"/>
                  </a:cubicBezTo>
                  <a:lnTo>
                    <a:pt x="466268" y="230372"/>
                  </a:lnTo>
                  <a:lnTo>
                    <a:pt x="321249" y="230372"/>
                  </a:lnTo>
                  <a:lnTo>
                    <a:pt x="321249" y="239487"/>
                  </a:lnTo>
                  <a:cubicBezTo>
                    <a:pt x="321249" y="245564"/>
                    <a:pt x="318395" y="248971"/>
                    <a:pt x="312687" y="249708"/>
                  </a:cubicBezTo>
                  <a:cubicBezTo>
                    <a:pt x="302190" y="251365"/>
                    <a:pt x="290312" y="252194"/>
                    <a:pt x="277054" y="252194"/>
                  </a:cubicBezTo>
                  <a:cubicBezTo>
                    <a:pt x="278158" y="218678"/>
                    <a:pt x="278711" y="183874"/>
                    <a:pt x="278711" y="147781"/>
                  </a:cubicBezTo>
                  <a:lnTo>
                    <a:pt x="278711" y="76238"/>
                  </a:lnTo>
                  <a:cubicBezTo>
                    <a:pt x="278711" y="49905"/>
                    <a:pt x="278342" y="28175"/>
                    <a:pt x="277606" y="11049"/>
                  </a:cubicBezTo>
                  <a:lnTo>
                    <a:pt x="332298" y="24584"/>
                  </a:lnTo>
                  <a:lnTo>
                    <a:pt x="458533" y="24584"/>
                  </a:lnTo>
                  <a:close/>
                  <a:moveTo>
                    <a:pt x="3240119" y="553"/>
                  </a:moveTo>
                  <a:lnTo>
                    <a:pt x="3283487" y="29004"/>
                  </a:lnTo>
                  <a:cubicBezTo>
                    <a:pt x="3286064" y="30477"/>
                    <a:pt x="3287353" y="32134"/>
                    <a:pt x="3287353" y="33976"/>
                  </a:cubicBezTo>
                  <a:cubicBezTo>
                    <a:pt x="3287353" y="38580"/>
                    <a:pt x="3281829" y="41250"/>
                    <a:pt x="3270779" y="41986"/>
                  </a:cubicBezTo>
                  <a:cubicBezTo>
                    <a:pt x="3252917" y="54509"/>
                    <a:pt x="3236712" y="64637"/>
                    <a:pt x="3222164" y="72371"/>
                  </a:cubicBezTo>
                  <a:lnTo>
                    <a:pt x="3233489" y="73476"/>
                  </a:lnTo>
                  <a:cubicBezTo>
                    <a:pt x="3238093" y="73844"/>
                    <a:pt x="3240395" y="75225"/>
                    <a:pt x="3240395" y="77619"/>
                  </a:cubicBezTo>
                  <a:cubicBezTo>
                    <a:pt x="3240395" y="82776"/>
                    <a:pt x="3235515" y="87656"/>
                    <a:pt x="3225755" y="92259"/>
                  </a:cubicBezTo>
                  <a:lnTo>
                    <a:pt x="3225755" y="120434"/>
                  </a:lnTo>
                  <a:lnTo>
                    <a:pt x="3236527" y="120434"/>
                  </a:lnTo>
                  <a:lnTo>
                    <a:pt x="3254759" y="95022"/>
                  </a:lnTo>
                  <a:lnTo>
                    <a:pt x="3288459" y="119606"/>
                  </a:lnTo>
                  <a:cubicBezTo>
                    <a:pt x="3291037" y="121447"/>
                    <a:pt x="3291773" y="123197"/>
                    <a:pt x="3290668" y="124854"/>
                  </a:cubicBezTo>
                  <a:cubicBezTo>
                    <a:pt x="3289563" y="126511"/>
                    <a:pt x="3286985" y="127340"/>
                    <a:pt x="3282933" y="127340"/>
                  </a:cubicBezTo>
                  <a:lnTo>
                    <a:pt x="3225755" y="127340"/>
                  </a:lnTo>
                  <a:lnTo>
                    <a:pt x="3225755" y="159934"/>
                  </a:lnTo>
                  <a:cubicBezTo>
                    <a:pt x="3225755" y="178165"/>
                    <a:pt x="3226123" y="197869"/>
                    <a:pt x="3226861" y="219047"/>
                  </a:cubicBezTo>
                  <a:cubicBezTo>
                    <a:pt x="3227229" y="228070"/>
                    <a:pt x="3223269" y="235344"/>
                    <a:pt x="3214983" y="240868"/>
                  </a:cubicBezTo>
                  <a:cubicBezTo>
                    <a:pt x="3205591" y="247129"/>
                    <a:pt x="3190675" y="251089"/>
                    <a:pt x="3170234" y="252746"/>
                  </a:cubicBezTo>
                  <a:cubicBezTo>
                    <a:pt x="3168761" y="241145"/>
                    <a:pt x="3166367" y="232950"/>
                    <a:pt x="3163052" y="228162"/>
                  </a:cubicBezTo>
                  <a:cubicBezTo>
                    <a:pt x="3159369" y="223190"/>
                    <a:pt x="3152187" y="218310"/>
                    <a:pt x="3141507" y="213522"/>
                  </a:cubicBezTo>
                  <a:cubicBezTo>
                    <a:pt x="3136167" y="222914"/>
                    <a:pt x="3129353" y="227794"/>
                    <a:pt x="3121066" y="228162"/>
                  </a:cubicBezTo>
                  <a:cubicBezTo>
                    <a:pt x="3114805" y="228346"/>
                    <a:pt x="3109741" y="224847"/>
                    <a:pt x="3105873" y="217665"/>
                  </a:cubicBezTo>
                  <a:cubicBezTo>
                    <a:pt x="3101822" y="211404"/>
                    <a:pt x="3098692" y="206801"/>
                    <a:pt x="3096481" y="203854"/>
                  </a:cubicBezTo>
                  <a:cubicBezTo>
                    <a:pt x="3081565" y="222269"/>
                    <a:pt x="3058547" y="239856"/>
                    <a:pt x="3027425" y="256613"/>
                  </a:cubicBezTo>
                  <a:lnTo>
                    <a:pt x="3024663" y="253022"/>
                  </a:lnTo>
                  <a:cubicBezTo>
                    <a:pt x="3047313" y="227794"/>
                    <a:pt x="3063795" y="203762"/>
                    <a:pt x="3074107" y="180928"/>
                  </a:cubicBezTo>
                  <a:cubicBezTo>
                    <a:pt x="3063427" y="172088"/>
                    <a:pt x="3048879" y="162881"/>
                    <a:pt x="3030464" y="153305"/>
                  </a:cubicBezTo>
                  <a:cubicBezTo>
                    <a:pt x="3036725" y="124578"/>
                    <a:pt x="3041973" y="97047"/>
                    <a:pt x="3046209" y="70714"/>
                  </a:cubicBezTo>
                  <a:lnTo>
                    <a:pt x="3025491" y="70714"/>
                  </a:lnTo>
                  <a:lnTo>
                    <a:pt x="3025491" y="64084"/>
                  </a:lnTo>
                  <a:lnTo>
                    <a:pt x="3047313" y="64084"/>
                  </a:lnTo>
                  <a:cubicBezTo>
                    <a:pt x="3048051" y="59296"/>
                    <a:pt x="3048787" y="54509"/>
                    <a:pt x="3049523" y="49721"/>
                  </a:cubicBezTo>
                  <a:cubicBezTo>
                    <a:pt x="3052286" y="27254"/>
                    <a:pt x="3053667" y="11602"/>
                    <a:pt x="3053667" y="2762"/>
                  </a:cubicBezTo>
                  <a:lnTo>
                    <a:pt x="3102559" y="10220"/>
                  </a:lnTo>
                  <a:cubicBezTo>
                    <a:pt x="3105137" y="10220"/>
                    <a:pt x="3106426" y="11417"/>
                    <a:pt x="3106426" y="13811"/>
                  </a:cubicBezTo>
                  <a:cubicBezTo>
                    <a:pt x="3106426" y="15285"/>
                    <a:pt x="3105321" y="17034"/>
                    <a:pt x="3103111" y="19060"/>
                  </a:cubicBezTo>
                  <a:cubicBezTo>
                    <a:pt x="3100349" y="21454"/>
                    <a:pt x="3096759" y="23387"/>
                    <a:pt x="3092338" y="24860"/>
                  </a:cubicBezTo>
                  <a:cubicBezTo>
                    <a:pt x="3091233" y="31490"/>
                    <a:pt x="3088839" y="44564"/>
                    <a:pt x="3085157" y="64084"/>
                  </a:cubicBezTo>
                  <a:lnTo>
                    <a:pt x="3097311" y="64084"/>
                  </a:lnTo>
                  <a:lnTo>
                    <a:pt x="3109465" y="43091"/>
                  </a:lnTo>
                  <a:lnTo>
                    <a:pt x="3147307" y="60493"/>
                  </a:lnTo>
                  <a:cubicBezTo>
                    <a:pt x="3150437" y="61967"/>
                    <a:pt x="3152003" y="63624"/>
                    <a:pt x="3152003" y="65465"/>
                  </a:cubicBezTo>
                  <a:cubicBezTo>
                    <a:pt x="3152003" y="69885"/>
                    <a:pt x="3147583" y="74673"/>
                    <a:pt x="3138744" y="79829"/>
                  </a:cubicBezTo>
                  <a:cubicBezTo>
                    <a:pt x="3136903" y="94009"/>
                    <a:pt x="3134693" y="107544"/>
                    <a:pt x="3132115" y="120434"/>
                  </a:cubicBezTo>
                  <a:lnTo>
                    <a:pt x="3181283" y="120434"/>
                  </a:lnTo>
                  <a:lnTo>
                    <a:pt x="3181283" y="115462"/>
                  </a:lnTo>
                  <a:cubicBezTo>
                    <a:pt x="3181283" y="112147"/>
                    <a:pt x="3180915" y="96495"/>
                    <a:pt x="3180178" y="68504"/>
                  </a:cubicBezTo>
                  <a:lnTo>
                    <a:pt x="3205039" y="70990"/>
                  </a:lnTo>
                  <a:lnTo>
                    <a:pt x="3226583" y="29556"/>
                  </a:lnTo>
                  <a:lnTo>
                    <a:pt x="3136258" y="29556"/>
                  </a:lnTo>
                  <a:lnTo>
                    <a:pt x="3136258" y="23203"/>
                  </a:lnTo>
                  <a:lnTo>
                    <a:pt x="3222993" y="23203"/>
                  </a:lnTo>
                  <a:close/>
                  <a:moveTo>
                    <a:pt x="2687669" y="553"/>
                  </a:moveTo>
                  <a:lnTo>
                    <a:pt x="2731037" y="29004"/>
                  </a:lnTo>
                  <a:cubicBezTo>
                    <a:pt x="2733614" y="30477"/>
                    <a:pt x="2734903" y="32134"/>
                    <a:pt x="2734903" y="33976"/>
                  </a:cubicBezTo>
                  <a:cubicBezTo>
                    <a:pt x="2734903" y="38580"/>
                    <a:pt x="2729379" y="41250"/>
                    <a:pt x="2718329" y="41986"/>
                  </a:cubicBezTo>
                  <a:cubicBezTo>
                    <a:pt x="2700467" y="54509"/>
                    <a:pt x="2684262" y="64637"/>
                    <a:pt x="2669714" y="72371"/>
                  </a:cubicBezTo>
                  <a:lnTo>
                    <a:pt x="2681039" y="73476"/>
                  </a:lnTo>
                  <a:cubicBezTo>
                    <a:pt x="2685643" y="73844"/>
                    <a:pt x="2687945" y="75225"/>
                    <a:pt x="2687945" y="77619"/>
                  </a:cubicBezTo>
                  <a:cubicBezTo>
                    <a:pt x="2687945" y="82776"/>
                    <a:pt x="2683065" y="87656"/>
                    <a:pt x="2673305" y="92259"/>
                  </a:cubicBezTo>
                  <a:lnTo>
                    <a:pt x="2673305" y="120434"/>
                  </a:lnTo>
                  <a:lnTo>
                    <a:pt x="2684077" y="120434"/>
                  </a:lnTo>
                  <a:lnTo>
                    <a:pt x="2702309" y="95022"/>
                  </a:lnTo>
                  <a:lnTo>
                    <a:pt x="2736009" y="119606"/>
                  </a:lnTo>
                  <a:cubicBezTo>
                    <a:pt x="2738587" y="121447"/>
                    <a:pt x="2739323" y="123197"/>
                    <a:pt x="2738218" y="124854"/>
                  </a:cubicBezTo>
                  <a:cubicBezTo>
                    <a:pt x="2737113" y="126511"/>
                    <a:pt x="2734535" y="127340"/>
                    <a:pt x="2730483" y="127340"/>
                  </a:cubicBezTo>
                  <a:lnTo>
                    <a:pt x="2673305" y="127340"/>
                  </a:lnTo>
                  <a:lnTo>
                    <a:pt x="2673305" y="159934"/>
                  </a:lnTo>
                  <a:cubicBezTo>
                    <a:pt x="2673305" y="178165"/>
                    <a:pt x="2673673" y="197869"/>
                    <a:pt x="2674411" y="219047"/>
                  </a:cubicBezTo>
                  <a:cubicBezTo>
                    <a:pt x="2674779" y="228070"/>
                    <a:pt x="2670819" y="235344"/>
                    <a:pt x="2662533" y="240868"/>
                  </a:cubicBezTo>
                  <a:cubicBezTo>
                    <a:pt x="2653141" y="247129"/>
                    <a:pt x="2638225" y="251089"/>
                    <a:pt x="2617784" y="252746"/>
                  </a:cubicBezTo>
                  <a:cubicBezTo>
                    <a:pt x="2616311" y="241145"/>
                    <a:pt x="2613917" y="232950"/>
                    <a:pt x="2610602" y="228162"/>
                  </a:cubicBezTo>
                  <a:cubicBezTo>
                    <a:pt x="2606919" y="223190"/>
                    <a:pt x="2599737" y="218310"/>
                    <a:pt x="2589057" y="213522"/>
                  </a:cubicBezTo>
                  <a:cubicBezTo>
                    <a:pt x="2583717" y="222914"/>
                    <a:pt x="2576903" y="227794"/>
                    <a:pt x="2568616" y="228162"/>
                  </a:cubicBezTo>
                  <a:cubicBezTo>
                    <a:pt x="2562355" y="228346"/>
                    <a:pt x="2557291" y="224847"/>
                    <a:pt x="2553423" y="217665"/>
                  </a:cubicBezTo>
                  <a:cubicBezTo>
                    <a:pt x="2549372" y="211404"/>
                    <a:pt x="2546242" y="206801"/>
                    <a:pt x="2544031" y="203854"/>
                  </a:cubicBezTo>
                  <a:cubicBezTo>
                    <a:pt x="2529115" y="222269"/>
                    <a:pt x="2506097" y="239856"/>
                    <a:pt x="2474975" y="256613"/>
                  </a:cubicBezTo>
                  <a:lnTo>
                    <a:pt x="2472213" y="253022"/>
                  </a:lnTo>
                  <a:cubicBezTo>
                    <a:pt x="2494863" y="227794"/>
                    <a:pt x="2511345" y="203762"/>
                    <a:pt x="2521657" y="180928"/>
                  </a:cubicBezTo>
                  <a:cubicBezTo>
                    <a:pt x="2510977" y="172088"/>
                    <a:pt x="2496429" y="162881"/>
                    <a:pt x="2478014" y="153305"/>
                  </a:cubicBezTo>
                  <a:cubicBezTo>
                    <a:pt x="2484275" y="124578"/>
                    <a:pt x="2489523" y="97047"/>
                    <a:pt x="2493759" y="70714"/>
                  </a:cubicBezTo>
                  <a:lnTo>
                    <a:pt x="2473041" y="70714"/>
                  </a:lnTo>
                  <a:lnTo>
                    <a:pt x="2473041" y="64084"/>
                  </a:lnTo>
                  <a:lnTo>
                    <a:pt x="2494863" y="64084"/>
                  </a:lnTo>
                  <a:cubicBezTo>
                    <a:pt x="2495601" y="59296"/>
                    <a:pt x="2496337" y="54509"/>
                    <a:pt x="2497073" y="49721"/>
                  </a:cubicBezTo>
                  <a:cubicBezTo>
                    <a:pt x="2499836" y="27254"/>
                    <a:pt x="2501217" y="11602"/>
                    <a:pt x="2501217" y="2762"/>
                  </a:cubicBezTo>
                  <a:lnTo>
                    <a:pt x="2550109" y="10220"/>
                  </a:lnTo>
                  <a:cubicBezTo>
                    <a:pt x="2552687" y="10220"/>
                    <a:pt x="2553976" y="11417"/>
                    <a:pt x="2553976" y="13811"/>
                  </a:cubicBezTo>
                  <a:cubicBezTo>
                    <a:pt x="2553976" y="15285"/>
                    <a:pt x="2552871" y="17034"/>
                    <a:pt x="2550661" y="19060"/>
                  </a:cubicBezTo>
                  <a:cubicBezTo>
                    <a:pt x="2547899" y="21454"/>
                    <a:pt x="2544309" y="23387"/>
                    <a:pt x="2539888" y="24860"/>
                  </a:cubicBezTo>
                  <a:cubicBezTo>
                    <a:pt x="2538783" y="31490"/>
                    <a:pt x="2536389" y="44564"/>
                    <a:pt x="2532707" y="64084"/>
                  </a:cubicBezTo>
                  <a:lnTo>
                    <a:pt x="2544861" y="64084"/>
                  </a:lnTo>
                  <a:lnTo>
                    <a:pt x="2557015" y="43091"/>
                  </a:lnTo>
                  <a:lnTo>
                    <a:pt x="2594857" y="60493"/>
                  </a:lnTo>
                  <a:cubicBezTo>
                    <a:pt x="2597987" y="61967"/>
                    <a:pt x="2599553" y="63624"/>
                    <a:pt x="2599553" y="65465"/>
                  </a:cubicBezTo>
                  <a:cubicBezTo>
                    <a:pt x="2599553" y="69885"/>
                    <a:pt x="2595133" y="74673"/>
                    <a:pt x="2586294" y="79829"/>
                  </a:cubicBezTo>
                  <a:cubicBezTo>
                    <a:pt x="2584453" y="94009"/>
                    <a:pt x="2582243" y="107544"/>
                    <a:pt x="2579665" y="120434"/>
                  </a:cubicBezTo>
                  <a:lnTo>
                    <a:pt x="2628833" y="120434"/>
                  </a:lnTo>
                  <a:lnTo>
                    <a:pt x="2628833" y="115462"/>
                  </a:lnTo>
                  <a:cubicBezTo>
                    <a:pt x="2628833" y="112147"/>
                    <a:pt x="2628465" y="96495"/>
                    <a:pt x="2627728" y="68504"/>
                  </a:cubicBezTo>
                  <a:lnTo>
                    <a:pt x="2652589" y="70990"/>
                  </a:lnTo>
                  <a:lnTo>
                    <a:pt x="2674133" y="29556"/>
                  </a:lnTo>
                  <a:lnTo>
                    <a:pt x="2583808" y="29556"/>
                  </a:lnTo>
                  <a:lnTo>
                    <a:pt x="2583808" y="23203"/>
                  </a:lnTo>
                  <a:lnTo>
                    <a:pt x="2670543" y="23203"/>
                  </a:lnTo>
                  <a:close/>
                  <a:moveTo>
                    <a:pt x="1972246" y="0"/>
                  </a:moveTo>
                  <a:lnTo>
                    <a:pt x="2020585" y="19060"/>
                  </a:lnTo>
                  <a:cubicBezTo>
                    <a:pt x="2024085" y="20533"/>
                    <a:pt x="2025834" y="22374"/>
                    <a:pt x="2025834" y="24584"/>
                  </a:cubicBezTo>
                  <a:cubicBezTo>
                    <a:pt x="2025834" y="28820"/>
                    <a:pt x="2020401" y="31306"/>
                    <a:pt x="2009537" y="32042"/>
                  </a:cubicBezTo>
                  <a:cubicBezTo>
                    <a:pt x="2000329" y="42170"/>
                    <a:pt x="1990753" y="51102"/>
                    <a:pt x="1980809" y="58836"/>
                  </a:cubicBezTo>
                  <a:lnTo>
                    <a:pt x="2026386" y="76791"/>
                  </a:lnTo>
                  <a:cubicBezTo>
                    <a:pt x="2029517" y="78080"/>
                    <a:pt x="2031082" y="80013"/>
                    <a:pt x="2031082" y="82591"/>
                  </a:cubicBezTo>
                  <a:cubicBezTo>
                    <a:pt x="2031082" y="86827"/>
                    <a:pt x="2025373" y="89313"/>
                    <a:pt x="2013956" y="90050"/>
                  </a:cubicBezTo>
                  <a:cubicBezTo>
                    <a:pt x="2004380" y="101099"/>
                    <a:pt x="1994805" y="110951"/>
                    <a:pt x="1985229" y="119606"/>
                  </a:cubicBezTo>
                  <a:lnTo>
                    <a:pt x="2001250" y="120710"/>
                  </a:lnTo>
                  <a:cubicBezTo>
                    <a:pt x="2004196" y="121079"/>
                    <a:pt x="2005853" y="122460"/>
                    <a:pt x="2006221" y="124854"/>
                  </a:cubicBezTo>
                  <a:cubicBezTo>
                    <a:pt x="2006221" y="128537"/>
                    <a:pt x="2002263" y="131944"/>
                    <a:pt x="1994344" y="135074"/>
                  </a:cubicBezTo>
                  <a:lnTo>
                    <a:pt x="1994344" y="239763"/>
                  </a:lnTo>
                  <a:cubicBezTo>
                    <a:pt x="1994344" y="243262"/>
                    <a:pt x="1993699" y="245748"/>
                    <a:pt x="1992411" y="247222"/>
                  </a:cubicBezTo>
                  <a:cubicBezTo>
                    <a:pt x="1991121" y="248695"/>
                    <a:pt x="1988543" y="249800"/>
                    <a:pt x="1984676" y="250536"/>
                  </a:cubicBezTo>
                  <a:cubicBezTo>
                    <a:pt x="1975101" y="251641"/>
                    <a:pt x="1964143" y="252194"/>
                    <a:pt x="1951805" y="252194"/>
                  </a:cubicBezTo>
                  <a:cubicBezTo>
                    <a:pt x="1953279" y="219967"/>
                    <a:pt x="1954015" y="190595"/>
                    <a:pt x="1954015" y="164078"/>
                  </a:cubicBezTo>
                  <a:lnTo>
                    <a:pt x="1954015" y="145018"/>
                  </a:lnTo>
                  <a:cubicBezTo>
                    <a:pt x="1944807" y="151648"/>
                    <a:pt x="1933943" y="158737"/>
                    <a:pt x="1921421" y="166288"/>
                  </a:cubicBezTo>
                  <a:lnTo>
                    <a:pt x="1918659" y="162697"/>
                  </a:lnTo>
                  <a:cubicBezTo>
                    <a:pt x="1930076" y="148149"/>
                    <a:pt x="1941493" y="130839"/>
                    <a:pt x="1952911" y="110766"/>
                  </a:cubicBezTo>
                  <a:cubicBezTo>
                    <a:pt x="1963775" y="91615"/>
                    <a:pt x="1971509" y="75410"/>
                    <a:pt x="1976113" y="62151"/>
                  </a:cubicBezTo>
                  <a:cubicBezTo>
                    <a:pt x="1961197" y="73384"/>
                    <a:pt x="1943059" y="83973"/>
                    <a:pt x="1921697" y="93917"/>
                  </a:cubicBezTo>
                  <a:lnTo>
                    <a:pt x="1919763" y="90050"/>
                  </a:lnTo>
                  <a:cubicBezTo>
                    <a:pt x="1947570" y="53772"/>
                    <a:pt x="1965065" y="23755"/>
                    <a:pt x="1972246" y="0"/>
                  </a:cubicBezTo>
                  <a:close/>
                  <a:moveTo>
                    <a:pt x="1419796" y="0"/>
                  </a:moveTo>
                  <a:lnTo>
                    <a:pt x="1468136" y="19060"/>
                  </a:lnTo>
                  <a:cubicBezTo>
                    <a:pt x="1471634" y="20533"/>
                    <a:pt x="1473384" y="22374"/>
                    <a:pt x="1473384" y="24584"/>
                  </a:cubicBezTo>
                  <a:cubicBezTo>
                    <a:pt x="1473384" y="28820"/>
                    <a:pt x="1467951" y="31306"/>
                    <a:pt x="1457087" y="32042"/>
                  </a:cubicBezTo>
                  <a:cubicBezTo>
                    <a:pt x="1447879" y="42170"/>
                    <a:pt x="1438303" y="51102"/>
                    <a:pt x="1428359" y="58836"/>
                  </a:cubicBezTo>
                  <a:lnTo>
                    <a:pt x="1473936" y="76791"/>
                  </a:lnTo>
                  <a:cubicBezTo>
                    <a:pt x="1477067" y="78080"/>
                    <a:pt x="1478632" y="80013"/>
                    <a:pt x="1478632" y="82591"/>
                  </a:cubicBezTo>
                  <a:cubicBezTo>
                    <a:pt x="1478632" y="86827"/>
                    <a:pt x="1472924" y="89313"/>
                    <a:pt x="1461506" y="90050"/>
                  </a:cubicBezTo>
                  <a:cubicBezTo>
                    <a:pt x="1451930" y="101099"/>
                    <a:pt x="1442354" y="110951"/>
                    <a:pt x="1432779" y="119606"/>
                  </a:cubicBezTo>
                  <a:lnTo>
                    <a:pt x="1448800" y="120710"/>
                  </a:lnTo>
                  <a:cubicBezTo>
                    <a:pt x="1451746" y="121079"/>
                    <a:pt x="1453404" y="122460"/>
                    <a:pt x="1453772" y="124854"/>
                  </a:cubicBezTo>
                  <a:cubicBezTo>
                    <a:pt x="1453772" y="128537"/>
                    <a:pt x="1449813" y="131944"/>
                    <a:pt x="1441894" y="135074"/>
                  </a:cubicBezTo>
                  <a:lnTo>
                    <a:pt x="1441894" y="239763"/>
                  </a:lnTo>
                  <a:cubicBezTo>
                    <a:pt x="1441894" y="243262"/>
                    <a:pt x="1441250" y="245748"/>
                    <a:pt x="1439961" y="247222"/>
                  </a:cubicBezTo>
                  <a:cubicBezTo>
                    <a:pt x="1438672" y="248695"/>
                    <a:pt x="1436094" y="249800"/>
                    <a:pt x="1432226" y="250536"/>
                  </a:cubicBezTo>
                  <a:cubicBezTo>
                    <a:pt x="1422651" y="251641"/>
                    <a:pt x="1411694" y="252194"/>
                    <a:pt x="1399356" y="252194"/>
                  </a:cubicBezTo>
                  <a:cubicBezTo>
                    <a:pt x="1400829" y="219967"/>
                    <a:pt x="1401565" y="190595"/>
                    <a:pt x="1401565" y="164078"/>
                  </a:cubicBezTo>
                  <a:lnTo>
                    <a:pt x="1401565" y="145018"/>
                  </a:lnTo>
                  <a:cubicBezTo>
                    <a:pt x="1392358" y="151648"/>
                    <a:pt x="1381493" y="158737"/>
                    <a:pt x="1368971" y="166288"/>
                  </a:cubicBezTo>
                  <a:lnTo>
                    <a:pt x="1366209" y="162697"/>
                  </a:lnTo>
                  <a:cubicBezTo>
                    <a:pt x="1377626" y="148149"/>
                    <a:pt x="1389043" y="130839"/>
                    <a:pt x="1400461" y="110766"/>
                  </a:cubicBezTo>
                  <a:cubicBezTo>
                    <a:pt x="1411325" y="91615"/>
                    <a:pt x="1419060" y="75410"/>
                    <a:pt x="1423663" y="62151"/>
                  </a:cubicBezTo>
                  <a:cubicBezTo>
                    <a:pt x="1408747" y="73384"/>
                    <a:pt x="1390609" y="83973"/>
                    <a:pt x="1369247" y="93917"/>
                  </a:cubicBezTo>
                  <a:lnTo>
                    <a:pt x="1367313" y="90050"/>
                  </a:lnTo>
                  <a:cubicBezTo>
                    <a:pt x="1395120" y="53772"/>
                    <a:pt x="1412614" y="23755"/>
                    <a:pt x="1419796" y="0"/>
                  </a:cubicBezTo>
                  <a:close/>
                </a:path>
              </a:pathLst>
            </a:custGeom>
            <a:solidFill>
              <a:schemeClr val="bg1"/>
            </a:solidFill>
            <a:ln>
              <a:noFill/>
            </a:ln>
            <a:effectLst>
              <a:outerShdw blurRad="50800" dist="38100" dir="2700000" algn="tl" rotWithShape="0">
                <a:prstClr val="black">
                  <a:alpha val="78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5000" b="1">
                  <a:gradFill>
                    <a:gsLst>
                      <a:gs pos="1000">
                        <a:srgbClr val="F7C973"/>
                      </a:gs>
                      <a:gs pos="100000">
                        <a:schemeClr val="bg1"/>
                      </a:gs>
                    </a:gsLst>
                    <a:lin ang="16200000" scaled="0"/>
                  </a:gradFill>
                  <a:effectLst/>
                  <a:latin typeface="方正粗雅宋_GBK" panose="02000000000000000000" pitchFamily="2" charset="-122"/>
                  <a:ea typeface="方正粗雅宋_GBK" panose="02000000000000000000" pitchFamily="2" charset="-122"/>
                </a:defRPr>
              </a:lvl1pPr>
            </a:lstStyle>
            <a:p>
              <a:endParaRPr lang="zh-CN" altLang="en-US" dirty="0">
                <a:solidFill>
                  <a:schemeClr val="bg1"/>
                </a:solidFill>
                <a:sym typeface="方正粗雅宋_GBK" panose="02000000000000000000" pitchFamily="2" charset="-122"/>
              </a:endParaRPr>
            </a:p>
          </p:txBody>
        </p:sp>
        <p:sp>
          <p:nvSpPr>
            <p:cNvPr id="26" name="文本框 25"/>
            <p:cNvSpPr txBox="1"/>
            <p:nvPr/>
          </p:nvSpPr>
          <p:spPr>
            <a:xfrm>
              <a:off x="4483884" y="5897203"/>
              <a:ext cx="8336763" cy="316060"/>
            </a:xfrm>
            <a:custGeom>
              <a:avLst/>
              <a:gdLst/>
              <a:ahLst/>
              <a:cxnLst/>
              <a:rect l="l" t="t" r="r" b="b"/>
              <a:pathLst>
                <a:path w="6907130" h="261861">
                  <a:moveTo>
                    <a:pt x="1469241" y="206340"/>
                  </a:moveTo>
                  <a:lnTo>
                    <a:pt x="1469241" y="231477"/>
                  </a:lnTo>
                  <a:lnTo>
                    <a:pt x="1546307" y="231477"/>
                  </a:lnTo>
                  <a:lnTo>
                    <a:pt x="1546307" y="206340"/>
                  </a:lnTo>
                  <a:close/>
                  <a:moveTo>
                    <a:pt x="4751755" y="192805"/>
                  </a:moveTo>
                  <a:lnTo>
                    <a:pt x="4751755" y="227333"/>
                  </a:lnTo>
                  <a:lnTo>
                    <a:pt x="4896773" y="227333"/>
                  </a:lnTo>
                  <a:lnTo>
                    <a:pt x="4896773" y="192805"/>
                  </a:lnTo>
                  <a:close/>
                  <a:moveTo>
                    <a:pt x="1979981" y="192805"/>
                  </a:moveTo>
                  <a:lnTo>
                    <a:pt x="1979981" y="227333"/>
                  </a:lnTo>
                  <a:lnTo>
                    <a:pt x="2124999" y="227333"/>
                  </a:lnTo>
                  <a:lnTo>
                    <a:pt x="2124999" y="192805"/>
                  </a:lnTo>
                  <a:close/>
                  <a:moveTo>
                    <a:pt x="3893667" y="180651"/>
                  </a:moveTo>
                  <a:lnTo>
                    <a:pt x="3896429" y="180651"/>
                  </a:lnTo>
                  <a:cubicBezTo>
                    <a:pt x="3902322" y="190780"/>
                    <a:pt x="3905269" y="201552"/>
                    <a:pt x="3905269" y="212970"/>
                  </a:cubicBezTo>
                  <a:cubicBezTo>
                    <a:pt x="3905269" y="223834"/>
                    <a:pt x="3902415" y="232397"/>
                    <a:pt x="3896705" y="238659"/>
                  </a:cubicBezTo>
                  <a:cubicBezTo>
                    <a:pt x="3891365" y="244551"/>
                    <a:pt x="3884736" y="247498"/>
                    <a:pt x="3876817" y="247498"/>
                  </a:cubicBezTo>
                  <a:cubicBezTo>
                    <a:pt x="3871477" y="247498"/>
                    <a:pt x="3867057" y="245564"/>
                    <a:pt x="3863559" y="241697"/>
                  </a:cubicBezTo>
                  <a:cubicBezTo>
                    <a:pt x="3860059" y="237830"/>
                    <a:pt x="3858311" y="232858"/>
                    <a:pt x="3858311" y="226781"/>
                  </a:cubicBezTo>
                  <a:cubicBezTo>
                    <a:pt x="3858311" y="219047"/>
                    <a:pt x="3862453" y="212878"/>
                    <a:pt x="3870741" y="208274"/>
                  </a:cubicBezTo>
                  <a:cubicBezTo>
                    <a:pt x="3881605" y="202197"/>
                    <a:pt x="3889247" y="192989"/>
                    <a:pt x="3893667" y="180651"/>
                  </a:cubicBezTo>
                  <a:close/>
                  <a:moveTo>
                    <a:pt x="3064992" y="180651"/>
                  </a:moveTo>
                  <a:lnTo>
                    <a:pt x="3067754" y="180651"/>
                  </a:lnTo>
                  <a:cubicBezTo>
                    <a:pt x="3073647" y="190780"/>
                    <a:pt x="3076594" y="201552"/>
                    <a:pt x="3076594" y="212970"/>
                  </a:cubicBezTo>
                  <a:cubicBezTo>
                    <a:pt x="3076594" y="223834"/>
                    <a:pt x="3073739" y="232397"/>
                    <a:pt x="3068031" y="238659"/>
                  </a:cubicBezTo>
                  <a:cubicBezTo>
                    <a:pt x="3062690" y="244551"/>
                    <a:pt x="3056061" y="247498"/>
                    <a:pt x="3048143" y="247498"/>
                  </a:cubicBezTo>
                  <a:cubicBezTo>
                    <a:pt x="3042802" y="247498"/>
                    <a:pt x="3038383" y="245564"/>
                    <a:pt x="3034884" y="241697"/>
                  </a:cubicBezTo>
                  <a:cubicBezTo>
                    <a:pt x="3031385" y="237830"/>
                    <a:pt x="3029635" y="232858"/>
                    <a:pt x="3029635" y="226781"/>
                  </a:cubicBezTo>
                  <a:cubicBezTo>
                    <a:pt x="3029635" y="219047"/>
                    <a:pt x="3033779" y="212878"/>
                    <a:pt x="3042066" y="208274"/>
                  </a:cubicBezTo>
                  <a:cubicBezTo>
                    <a:pt x="3052931" y="202197"/>
                    <a:pt x="3060573" y="192989"/>
                    <a:pt x="3064992" y="180651"/>
                  </a:cubicBezTo>
                  <a:close/>
                  <a:moveTo>
                    <a:pt x="3916593" y="178165"/>
                  </a:moveTo>
                  <a:lnTo>
                    <a:pt x="3959961" y="181756"/>
                  </a:lnTo>
                  <a:cubicBezTo>
                    <a:pt x="3963829" y="181940"/>
                    <a:pt x="3965761" y="183229"/>
                    <a:pt x="3965761" y="185623"/>
                  </a:cubicBezTo>
                  <a:cubicBezTo>
                    <a:pt x="3965761" y="189122"/>
                    <a:pt x="3962263" y="192253"/>
                    <a:pt x="3955265" y="195015"/>
                  </a:cubicBezTo>
                  <a:lnTo>
                    <a:pt x="3955265" y="209655"/>
                  </a:lnTo>
                  <a:cubicBezTo>
                    <a:pt x="3955265" y="213890"/>
                    <a:pt x="3955818" y="216837"/>
                    <a:pt x="3956923" y="218494"/>
                  </a:cubicBezTo>
                  <a:cubicBezTo>
                    <a:pt x="3958212" y="220336"/>
                    <a:pt x="3960421" y="221256"/>
                    <a:pt x="3963552" y="221256"/>
                  </a:cubicBezTo>
                  <a:lnTo>
                    <a:pt x="4012720" y="221256"/>
                  </a:lnTo>
                  <a:cubicBezTo>
                    <a:pt x="4020455" y="221256"/>
                    <a:pt x="4025979" y="217850"/>
                    <a:pt x="4029293" y="211036"/>
                  </a:cubicBezTo>
                  <a:lnTo>
                    <a:pt x="4042553" y="182861"/>
                  </a:lnTo>
                  <a:lnTo>
                    <a:pt x="4047249" y="183966"/>
                  </a:lnTo>
                  <a:lnTo>
                    <a:pt x="4049182" y="205788"/>
                  </a:lnTo>
                  <a:cubicBezTo>
                    <a:pt x="4049734" y="210392"/>
                    <a:pt x="4052128" y="214351"/>
                    <a:pt x="4056363" y="217665"/>
                  </a:cubicBezTo>
                  <a:cubicBezTo>
                    <a:pt x="4060967" y="221348"/>
                    <a:pt x="4063269" y="225124"/>
                    <a:pt x="4063269" y="228991"/>
                  </a:cubicBezTo>
                  <a:cubicBezTo>
                    <a:pt x="4063269" y="235068"/>
                    <a:pt x="4060231" y="240132"/>
                    <a:pt x="4054153" y="244183"/>
                  </a:cubicBezTo>
                  <a:cubicBezTo>
                    <a:pt x="4047156" y="248787"/>
                    <a:pt x="4037396" y="251089"/>
                    <a:pt x="4024874" y="251089"/>
                  </a:cubicBezTo>
                  <a:lnTo>
                    <a:pt x="3943664" y="251089"/>
                  </a:lnTo>
                  <a:cubicBezTo>
                    <a:pt x="3933904" y="251089"/>
                    <a:pt x="3926999" y="248787"/>
                    <a:pt x="3922947" y="244183"/>
                  </a:cubicBezTo>
                  <a:cubicBezTo>
                    <a:pt x="3919079" y="239763"/>
                    <a:pt x="3917147" y="232121"/>
                    <a:pt x="3917147" y="221256"/>
                  </a:cubicBezTo>
                  <a:lnTo>
                    <a:pt x="3917147" y="205235"/>
                  </a:lnTo>
                  <a:cubicBezTo>
                    <a:pt x="3917147" y="199343"/>
                    <a:pt x="3916962" y="190319"/>
                    <a:pt x="3916593" y="178165"/>
                  </a:cubicBezTo>
                  <a:close/>
                  <a:moveTo>
                    <a:pt x="3087919" y="178165"/>
                  </a:moveTo>
                  <a:lnTo>
                    <a:pt x="3131286" y="181756"/>
                  </a:lnTo>
                  <a:cubicBezTo>
                    <a:pt x="3135153" y="181940"/>
                    <a:pt x="3137087" y="183229"/>
                    <a:pt x="3137087" y="185623"/>
                  </a:cubicBezTo>
                  <a:cubicBezTo>
                    <a:pt x="3137087" y="189122"/>
                    <a:pt x="3133588" y="192253"/>
                    <a:pt x="3126590" y="195015"/>
                  </a:cubicBezTo>
                  <a:lnTo>
                    <a:pt x="3126590" y="209655"/>
                  </a:lnTo>
                  <a:cubicBezTo>
                    <a:pt x="3126590" y="213890"/>
                    <a:pt x="3127143" y="216837"/>
                    <a:pt x="3128248" y="218494"/>
                  </a:cubicBezTo>
                  <a:cubicBezTo>
                    <a:pt x="3129537" y="220336"/>
                    <a:pt x="3131747" y="221256"/>
                    <a:pt x="3134877" y="221256"/>
                  </a:cubicBezTo>
                  <a:lnTo>
                    <a:pt x="3184045" y="221256"/>
                  </a:lnTo>
                  <a:cubicBezTo>
                    <a:pt x="3191780" y="221256"/>
                    <a:pt x="3197304" y="217850"/>
                    <a:pt x="3200619" y="211036"/>
                  </a:cubicBezTo>
                  <a:lnTo>
                    <a:pt x="3213877" y="182861"/>
                  </a:lnTo>
                  <a:lnTo>
                    <a:pt x="3218573" y="183966"/>
                  </a:lnTo>
                  <a:lnTo>
                    <a:pt x="3220507" y="205788"/>
                  </a:lnTo>
                  <a:cubicBezTo>
                    <a:pt x="3221060" y="210392"/>
                    <a:pt x="3223453" y="214351"/>
                    <a:pt x="3227689" y="217665"/>
                  </a:cubicBezTo>
                  <a:cubicBezTo>
                    <a:pt x="3232293" y="221348"/>
                    <a:pt x="3234594" y="225124"/>
                    <a:pt x="3234594" y="228991"/>
                  </a:cubicBezTo>
                  <a:cubicBezTo>
                    <a:pt x="3234594" y="235068"/>
                    <a:pt x="3231556" y="240132"/>
                    <a:pt x="3225479" y="244183"/>
                  </a:cubicBezTo>
                  <a:cubicBezTo>
                    <a:pt x="3218481" y="248787"/>
                    <a:pt x="3208721" y="251089"/>
                    <a:pt x="3196199" y="251089"/>
                  </a:cubicBezTo>
                  <a:lnTo>
                    <a:pt x="3114989" y="251089"/>
                  </a:lnTo>
                  <a:cubicBezTo>
                    <a:pt x="3105229" y="251089"/>
                    <a:pt x="3098323" y="248787"/>
                    <a:pt x="3094272" y="244183"/>
                  </a:cubicBezTo>
                  <a:cubicBezTo>
                    <a:pt x="3090405" y="239763"/>
                    <a:pt x="3088471" y="232121"/>
                    <a:pt x="3088471" y="221256"/>
                  </a:cubicBezTo>
                  <a:lnTo>
                    <a:pt x="3088471" y="205235"/>
                  </a:lnTo>
                  <a:cubicBezTo>
                    <a:pt x="3088471" y="199343"/>
                    <a:pt x="3088287" y="190319"/>
                    <a:pt x="3087919" y="178165"/>
                  </a:cubicBezTo>
                  <a:close/>
                  <a:moveTo>
                    <a:pt x="4056363" y="176784"/>
                  </a:moveTo>
                  <a:cubicBezTo>
                    <a:pt x="4077173" y="181572"/>
                    <a:pt x="4092273" y="187189"/>
                    <a:pt x="4101665" y="193634"/>
                  </a:cubicBezTo>
                  <a:cubicBezTo>
                    <a:pt x="4110688" y="199895"/>
                    <a:pt x="4115199" y="207353"/>
                    <a:pt x="4115199" y="216008"/>
                  </a:cubicBezTo>
                  <a:cubicBezTo>
                    <a:pt x="4115199" y="223374"/>
                    <a:pt x="4112713" y="229451"/>
                    <a:pt x="4107741" y="234239"/>
                  </a:cubicBezTo>
                  <a:cubicBezTo>
                    <a:pt x="4102953" y="238843"/>
                    <a:pt x="4097061" y="241145"/>
                    <a:pt x="4090063" y="241145"/>
                  </a:cubicBezTo>
                  <a:cubicBezTo>
                    <a:pt x="4082881" y="241145"/>
                    <a:pt x="4078277" y="237093"/>
                    <a:pt x="4076251" y="228991"/>
                  </a:cubicBezTo>
                  <a:cubicBezTo>
                    <a:pt x="4071279" y="209287"/>
                    <a:pt x="4064006" y="192621"/>
                    <a:pt x="4054430" y="178994"/>
                  </a:cubicBezTo>
                  <a:close/>
                  <a:moveTo>
                    <a:pt x="3227689" y="176784"/>
                  </a:moveTo>
                  <a:cubicBezTo>
                    <a:pt x="3248498" y="181572"/>
                    <a:pt x="3263598" y="187189"/>
                    <a:pt x="3272990" y="193634"/>
                  </a:cubicBezTo>
                  <a:cubicBezTo>
                    <a:pt x="3282013" y="199895"/>
                    <a:pt x="3286525" y="207353"/>
                    <a:pt x="3286525" y="216008"/>
                  </a:cubicBezTo>
                  <a:cubicBezTo>
                    <a:pt x="3286525" y="223374"/>
                    <a:pt x="3284039" y="229451"/>
                    <a:pt x="3279066" y="234239"/>
                  </a:cubicBezTo>
                  <a:cubicBezTo>
                    <a:pt x="3274279" y="238843"/>
                    <a:pt x="3268386" y="241145"/>
                    <a:pt x="3261388" y="241145"/>
                  </a:cubicBezTo>
                  <a:cubicBezTo>
                    <a:pt x="3254206" y="241145"/>
                    <a:pt x="3249603" y="237093"/>
                    <a:pt x="3247577" y="228991"/>
                  </a:cubicBezTo>
                  <a:cubicBezTo>
                    <a:pt x="3242605" y="209287"/>
                    <a:pt x="3235331" y="192621"/>
                    <a:pt x="3225755" y="178994"/>
                  </a:cubicBezTo>
                  <a:close/>
                  <a:moveTo>
                    <a:pt x="1469241" y="174574"/>
                  </a:moveTo>
                  <a:lnTo>
                    <a:pt x="1469241" y="199711"/>
                  </a:lnTo>
                  <a:lnTo>
                    <a:pt x="1546307" y="199711"/>
                  </a:lnTo>
                  <a:lnTo>
                    <a:pt x="1546307" y="174574"/>
                  </a:lnTo>
                  <a:close/>
                  <a:moveTo>
                    <a:pt x="4148071" y="170431"/>
                  </a:moveTo>
                  <a:cubicBezTo>
                    <a:pt x="4176429" y="175035"/>
                    <a:pt x="4197423" y="180835"/>
                    <a:pt x="4211049" y="187833"/>
                  </a:cubicBezTo>
                  <a:cubicBezTo>
                    <a:pt x="4225597" y="195383"/>
                    <a:pt x="4232871" y="204775"/>
                    <a:pt x="4232871" y="216008"/>
                  </a:cubicBezTo>
                  <a:cubicBezTo>
                    <a:pt x="4232687" y="225216"/>
                    <a:pt x="4230753" y="233134"/>
                    <a:pt x="4227071" y="239763"/>
                  </a:cubicBezTo>
                  <a:cubicBezTo>
                    <a:pt x="4223203" y="246209"/>
                    <a:pt x="4218599" y="249615"/>
                    <a:pt x="4213259" y="249984"/>
                  </a:cubicBezTo>
                  <a:cubicBezTo>
                    <a:pt x="4209024" y="249984"/>
                    <a:pt x="4205709" y="247866"/>
                    <a:pt x="4203315" y="243631"/>
                  </a:cubicBezTo>
                  <a:cubicBezTo>
                    <a:pt x="4188767" y="218770"/>
                    <a:pt x="4169339" y="196304"/>
                    <a:pt x="4145032" y="176232"/>
                  </a:cubicBezTo>
                  <a:close/>
                  <a:moveTo>
                    <a:pt x="3963829" y="166840"/>
                  </a:moveTo>
                  <a:cubicBezTo>
                    <a:pt x="3983348" y="168497"/>
                    <a:pt x="3997159" y="171444"/>
                    <a:pt x="4005262" y="175679"/>
                  </a:cubicBezTo>
                  <a:cubicBezTo>
                    <a:pt x="4012443" y="179362"/>
                    <a:pt x="4016035" y="184518"/>
                    <a:pt x="4016035" y="191148"/>
                  </a:cubicBezTo>
                  <a:cubicBezTo>
                    <a:pt x="4016035" y="197041"/>
                    <a:pt x="4013549" y="202289"/>
                    <a:pt x="4008577" y="206893"/>
                  </a:cubicBezTo>
                  <a:cubicBezTo>
                    <a:pt x="4003789" y="211312"/>
                    <a:pt x="3998265" y="213522"/>
                    <a:pt x="3992003" y="213522"/>
                  </a:cubicBezTo>
                  <a:cubicBezTo>
                    <a:pt x="3984085" y="213522"/>
                    <a:pt x="3979205" y="209563"/>
                    <a:pt x="3977363" y="201644"/>
                  </a:cubicBezTo>
                  <a:cubicBezTo>
                    <a:pt x="3974417" y="189306"/>
                    <a:pt x="3969353" y="178534"/>
                    <a:pt x="3962171" y="169326"/>
                  </a:cubicBezTo>
                  <a:close/>
                  <a:moveTo>
                    <a:pt x="3135153" y="166840"/>
                  </a:moveTo>
                  <a:cubicBezTo>
                    <a:pt x="3154673" y="168497"/>
                    <a:pt x="3168485" y="171444"/>
                    <a:pt x="3176587" y="175679"/>
                  </a:cubicBezTo>
                  <a:cubicBezTo>
                    <a:pt x="3183769" y="179362"/>
                    <a:pt x="3187360" y="184518"/>
                    <a:pt x="3187360" y="191148"/>
                  </a:cubicBezTo>
                  <a:cubicBezTo>
                    <a:pt x="3187360" y="197041"/>
                    <a:pt x="3184874" y="202289"/>
                    <a:pt x="3179902" y="206893"/>
                  </a:cubicBezTo>
                  <a:cubicBezTo>
                    <a:pt x="3175114" y="211312"/>
                    <a:pt x="3169589" y="213522"/>
                    <a:pt x="3163328" y="213522"/>
                  </a:cubicBezTo>
                  <a:cubicBezTo>
                    <a:pt x="3155410" y="213522"/>
                    <a:pt x="3150530" y="209563"/>
                    <a:pt x="3148689" y="201644"/>
                  </a:cubicBezTo>
                  <a:cubicBezTo>
                    <a:pt x="3145742" y="189306"/>
                    <a:pt x="3140678" y="178534"/>
                    <a:pt x="3133496" y="169326"/>
                  </a:cubicBezTo>
                  <a:close/>
                  <a:moveTo>
                    <a:pt x="1207932" y="163525"/>
                  </a:moveTo>
                  <a:cubicBezTo>
                    <a:pt x="1202223" y="172549"/>
                    <a:pt x="1195409" y="182032"/>
                    <a:pt x="1187491" y="191977"/>
                  </a:cubicBezTo>
                  <a:cubicBezTo>
                    <a:pt x="1198356" y="192897"/>
                    <a:pt x="1209129" y="193818"/>
                    <a:pt x="1219809" y="194739"/>
                  </a:cubicBezTo>
                  <a:cubicBezTo>
                    <a:pt x="1226991" y="186452"/>
                    <a:pt x="1233805" y="176048"/>
                    <a:pt x="1240250" y="163525"/>
                  </a:cubicBezTo>
                  <a:close/>
                  <a:moveTo>
                    <a:pt x="683380" y="163249"/>
                  </a:moveTo>
                  <a:lnTo>
                    <a:pt x="683380" y="230924"/>
                  </a:lnTo>
                  <a:lnTo>
                    <a:pt x="740006" y="230924"/>
                  </a:lnTo>
                  <a:lnTo>
                    <a:pt x="740006" y="163249"/>
                  </a:lnTo>
                  <a:close/>
                  <a:moveTo>
                    <a:pt x="6563229" y="154134"/>
                  </a:moveTo>
                  <a:lnTo>
                    <a:pt x="6563229" y="210760"/>
                  </a:lnTo>
                  <a:lnTo>
                    <a:pt x="6571517" y="211036"/>
                  </a:lnTo>
                  <a:cubicBezTo>
                    <a:pt x="6574647" y="211220"/>
                    <a:pt x="6576857" y="210484"/>
                    <a:pt x="6578146" y="208826"/>
                  </a:cubicBezTo>
                  <a:cubicBezTo>
                    <a:pt x="6579619" y="206985"/>
                    <a:pt x="6580356" y="203946"/>
                    <a:pt x="6580356" y="199711"/>
                  </a:cubicBezTo>
                  <a:lnTo>
                    <a:pt x="6580356" y="154134"/>
                  </a:lnTo>
                  <a:close/>
                  <a:moveTo>
                    <a:pt x="5725029" y="154134"/>
                  </a:moveTo>
                  <a:lnTo>
                    <a:pt x="5725029" y="210760"/>
                  </a:lnTo>
                  <a:lnTo>
                    <a:pt x="5733317" y="211036"/>
                  </a:lnTo>
                  <a:cubicBezTo>
                    <a:pt x="5736447" y="211220"/>
                    <a:pt x="5738657" y="210484"/>
                    <a:pt x="5739945" y="208826"/>
                  </a:cubicBezTo>
                  <a:cubicBezTo>
                    <a:pt x="5741419" y="206985"/>
                    <a:pt x="5742155" y="203946"/>
                    <a:pt x="5742155" y="199711"/>
                  </a:cubicBezTo>
                  <a:lnTo>
                    <a:pt x="5742155" y="154134"/>
                  </a:lnTo>
                  <a:close/>
                  <a:moveTo>
                    <a:pt x="1469241" y="142808"/>
                  </a:moveTo>
                  <a:lnTo>
                    <a:pt x="1469241" y="167945"/>
                  </a:lnTo>
                  <a:lnTo>
                    <a:pt x="1546307" y="167945"/>
                  </a:lnTo>
                  <a:lnTo>
                    <a:pt x="1546307" y="142808"/>
                  </a:lnTo>
                  <a:close/>
                  <a:moveTo>
                    <a:pt x="5324779" y="142256"/>
                  </a:moveTo>
                  <a:lnTo>
                    <a:pt x="5324779" y="196120"/>
                  </a:lnTo>
                  <a:lnTo>
                    <a:pt x="5390521" y="189214"/>
                  </a:lnTo>
                  <a:cubicBezTo>
                    <a:pt x="5383891" y="175771"/>
                    <a:pt x="5378643" y="160119"/>
                    <a:pt x="5374776" y="142256"/>
                  </a:cubicBezTo>
                  <a:close/>
                  <a:moveTo>
                    <a:pt x="2543479" y="142256"/>
                  </a:moveTo>
                  <a:lnTo>
                    <a:pt x="2543479" y="196120"/>
                  </a:lnTo>
                  <a:lnTo>
                    <a:pt x="2609221" y="189214"/>
                  </a:lnTo>
                  <a:cubicBezTo>
                    <a:pt x="2602592" y="175771"/>
                    <a:pt x="2597344" y="160119"/>
                    <a:pt x="2593476" y="142256"/>
                  </a:cubicBezTo>
                  <a:close/>
                  <a:moveTo>
                    <a:pt x="930602" y="139218"/>
                  </a:moveTo>
                  <a:lnTo>
                    <a:pt x="930602" y="196949"/>
                  </a:lnTo>
                  <a:lnTo>
                    <a:pt x="979494" y="185900"/>
                  </a:lnTo>
                  <a:cubicBezTo>
                    <a:pt x="974337" y="172273"/>
                    <a:pt x="970378" y="156712"/>
                    <a:pt x="967616" y="139218"/>
                  </a:cubicBezTo>
                  <a:close/>
                  <a:moveTo>
                    <a:pt x="3936482" y="136455"/>
                  </a:moveTo>
                  <a:lnTo>
                    <a:pt x="3936482" y="156343"/>
                  </a:lnTo>
                  <a:lnTo>
                    <a:pt x="4034265" y="156343"/>
                  </a:lnTo>
                  <a:lnTo>
                    <a:pt x="4034265" y="136455"/>
                  </a:lnTo>
                  <a:close/>
                  <a:moveTo>
                    <a:pt x="3107807" y="136455"/>
                  </a:moveTo>
                  <a:lnTo>
                    <a:pt x="3107807" y="156343"/>
                  </a:lnTo>
                  <a:lnTo>
                    <a:pt x="3205591" y="156343"/>
                  </a:lnTo>
                  <a:lnTo>
                    <a:pt x="3205591" y="136455"/>
                  </a:lnTo>
                  <a:close/>
                  <a:moveTo>
                    <a:pt x="3779863" y="130931"/>
                  </a:moveTo>
                  <a:cubicBezTo>
                    <a:pt x="3778941" y="142348"/>
                    <a:pt x="3777377" y="151924"/>
                    <a:pt x="3775167" y="159658"/>
                  </a:cubicBezTo>
                  <a:cubicBezTo>
                    <a:pt x="3782164" y="163894"/>
                    <a:pt x="3787136" y="167392"/>
                    <a:pt x="3790083" y="170155"/>
                  </a:cubicBezTo>
                  <a:lnTo>
                    <a:pt x="3790083" y="130931"/>
                  </a:lnTo>
                  <a:close/>
                  <a:moveTo>
                    <a:pt x="3734561" y="130931"/>
                  </a:moveTo>
                  <a:cubicBezTo>
                    <a:pt x="3734009" y="141059"/>
                    <a:pt x="3732628" y="150451"/>
                    <a:pt x="3730418" y="159106"/>
                  </a:cubicBezTo>
                  <a:cubicBezTo>
                    <a:pt x="3735391" y="162789"/>
                    <a:pt x="3739441" y="166380"/>
                    <a:pt x="3742572" y="169879"/>
                  </a:cubicBezTo>
                  <a:cubicBezTo>
                    <a:pt x="3744229" y="159382"/>
                    <a:pt x="3745243" y="146399"/>
                    <a:pt x="3745611" y="130931"/>
                  </a:cubicBezTo>
                  <a:close/>
                  <a:moveTo>
                    <a:pt x="3691470" y="130931"/>
                  </a:moveTo>
                  <a:lnTo>
                    <a:pt x="3691470" y="208550"/>
                  </a:lnTo>
                  <a:cubicBezTo>
                    <a:pt x="3695153" y="193081"/>
                    <a:pt x="3697547" y="180375"/>
                    <a:pt x="3698652" y="170431"/>
                  </a:cubicBezTo>
                  <a:cubicBezTo>
                    <a:pt x="3699757" y="160671"/>
                    <a:pt x="3700401" y="147504"/>
                    <a:pt x="3700586" y="130931"/>
                  </a:cubicBezTo>
                  <a:close/>
                  <a:moveTo>
                    <a:pt x="2951188" y="130931"/>
                  </a:moveTo>
                  <a:cubicBezTo>
                    <a:pt x="2950267" y="142348"/>
                    <a:pt x="2948702" y="151924"/>
                    <a:pt x="2946492" y="159658"/>
                  </a:cubicBezTo>
                  <a:cubicBezTo>
                    <a:pt x="2953490" y="163894"/>
                    <a:pt x="2958462" y="167392"/>
                    <a:pt x="2961408" y="170155"/>
                  </a:cubicBezTo>
                  <a:lnTo>
                    <a:pt x="2961408" y="130931"/>
                  </a:lnTo>
                  <a:close/>
                  <a:moveTo>
                    <a:pt x="2905887" y="130931"/>
                  </a:moveTo>
                  <a:cubicBezTo>
                    <a:pt x="2905334" y="141059"/>
                    <a:pt x="2903953" y="150451"/>
                    <a:pt x="2901743" y="159106"/>
                  </a:cubicBezTo>
                  <a:cubicBezTo>
                    <a:pt x="2906715" y="162789"/>
                    <a:pt x="2910767" y="166380"/>
                    <a:pt x="2913897" y="169879"/>
                  </a:cubicBezTo>
                  <a:cubicBezTo>
                    <a:pt x="2915555" y="159382"/>
                    <a:pt x="2916567" y="146399"/>
                    <a:pt x="2916936" y="130931"/>
                  </a:cubicBezTo>
                  <a:close/>
                  <a:moveTo>
                    <a:pt x="2862796" y="130931"/>
                  </a:moveTo>
                  <a:lnTo>
                    <a:pt x="2862796" y="208550"/>
                  </a:lnTo>
                  <a:cubicBezTo>
                    <a:pt x="2866479" y="193081"/>
                    <a:pt x="2868873" y="180375"/>
                    <a:pt x="2869978" y="170431"/>
                  </a:cubicBezTo>
                  <a:cubicBezTo>
                    <a:pt x="2871082" y="160671"/>
                    <a:pt x="2871727" y="147504"/>
                    <a:pt x="2871911" y="130931"/>
                  </a:cubicBezTo>
                  <a:close/>
                  <a:moveTo>
                    <a:pt x="438369" y="124578"/>
                  </a:moveTo>
                  <a:cubicBezTo>
                    <a:pt x="445919" y="140599"/>
                    <a:pt x="454206" y="154042"/>
                    <a:pt x="463229" y="164906"/>
                  </a:cubicBezTo>
                  <a:cubicBezTo>
                    <a:pt x="470043" y="153489"/>
                    <a:pt x="475659" y="141519"/>
                    <a:pt x="480079" y="128997"/>
                  </a:cubicBezTo>
                  <a:cubicBezTo>
                    <a:pt x="476212" y="129181"/>
                    <a:pt x="470503" y="129273"/>
                    <a:pt x="462953" y="129273"/>
                  </a:cubicBezTo>
                  <a:lnTo>
                    <a:pt x="462953" y="124578"/>
                  </a:lnTo>
                  <a:close/>
                  <a:moveTo>
                    <a:pt x="414061" y="124578"/>
                  </a:moveTo>
                  <a:lnTo>
                    <a:pt x="414061" y="201368"/>
                  </a:lnTo>
                  <a:lnTo>
                    <a:pt x="448037" y="196396"/>
                  </a:lnTo>
                  <a:cubicBezTo>
                    <a:pt x="440302" y="177429"/>
                    <a:pt x="434962" y="153489"/>
                    <a:pt x="432016" y="124578"/>
                  </a:cubicBezTo>
                  <a:close/>
                  <a:moveTo>
                    <a:pt x="3936482" y="108557"/>
                  </a:moveTo>
                  <a:lnTo>
                    <a:pt x="3936482" y="129826"/>
                  </a:lnTo>
                  <a:lnTo>
                    <a:pt x="4034265" y="129826"/>
                  </a:lnTo>
                  <a:lnTo>
                    <a:pt x="4034265" y="108557"/>
                  </a:lnTo>
                  <a:close/>
                  <a:moveTo>
                    <a:pt x="3107807" y="108557"/>
                  </a:moveTo>
                  <a:lnTo>
                    <a:pt x="3107807" y="129826"/>
                  </a:lnTo>
                  <a:lnTo>
                    <a:pt x="3205591" y="129826"/>
                  </a:lnTo>
                  <a:lnTo>
                    <a:pt x="3205591" y="108557"/>
                  </a:lnTo>
                  <a:close/>
                  <a:moveTo>
                    <a:pt x="6258001" y="105242"/>
                  </a:moveTo>
                  <a:cubicBezTo>
                    <a:pt x="6291332" y="112424"/>
                    <a:pt x="6315179" y="121171"/>
                    <a:pt x="6329543" y="131483"/>
                  </a:cubicBezTo>
                  <a:cubicBezTo>
                    <a:pt x="6343723" y="141980"/>
                    <a:pt x="6350628" y="152937"/>
                    <a:pt x="6350261" y="164354"/>
                  </a:cubicBezTo>
                  <a:cubicBezTo>
                    <a:pt x="6350261" y="172825"/>
                    <a:pt x="6347959" y="179823"/>
                    <a:pt x="6343355" y="185347"/>
                  </a:cubicBezTo>
                  <a:cubicBezTo>
                    <a:pt x="6338935" y="190687"/>
                    <a:pt x="6333595" y="193358"/>
                    <a:pt x="6327333" y="193358"/>
                  </a:cubicBezTo>
                  <a:cubicBezTo>
                    <a:pt x="6323099" y="193358"/>
                    <a:pt x="6319783" y="192621"/>
                    <a:pt x="6317389" y="191148"/>
                  </a:cubicBezTo>
                  <a:cubicBezTo>
                    <a:pt x="6314627" y="189491"/>
                    <a:pt x="6312049" y="186452"/>
                    <a:pt x="6309655" y="182032"/>
                  </a:cubicBezTo>
                  <a:cubicBezTo>
                    <a:pt x="6295292" y="152937"/>
                    <a:pt x="6277337" y="128537"/>
                    <a:pt x="6255791" y="108833"/>
                  </a:cubicBezTo>
                  <a:close/>
                  <a:moveTo>
                    <a:pt x="3467176" y="105242"/>
                  </a:moveTo>
                  <a:cubicBezTo>
                    <a:pt x="3500507" y="112424"/>
                    <a:pt x="3524354" y="121171"/>
                    <a:pt x="3538718" y="131483"/>
                  </a:cubicBezTo>
                  <a:cubicBezTo>
                    <a:pt x="3552897" y="141980"/>
                    <a:pt x="3559803" y="152937"/>
                    <a:pt x="3559435" y="164354"/>
                  </a:cubicBezTo>
                  <a:cubicBezTo>
                    <a:pt x="3559435" y="172825"/>
                    <a:pt x="3557133" y="179823"/>
                    <a:pt x="3552529" y="185347"/>
                  </a:cubicBezTo>
                  <a:cubicBezTo>
                    <a:pt x="3548110" y="190687"/>
                    <a:pt x="3542770" y="193358"/>
                    <a:pt x="3536508" y="193358"/>
                  </a:cubicBezTo>
                  <a:cubicBezTo>
                    <a:pt x="3532273" y="193358"/>
                    <a:pt x="3528958" y="192621"/>
                    <a:pt x="3526564" y="191148"/>
                  </a:cubicBezTo>
                  <a:cubicBezTo>
                    <a:pt x="3523802" y="189491"/>
                    <a:pt x="3521224" y="186452"/>
                    <a:pt x="3518830" y="182032"/>
                  </a:cubicBezTo>
                  <a:cubicBezTo>
                    <a:pt x="3504466" y="152937"/>
                    <a:pt x="3486512" y="128537"/>
                    <a:pt x="3464966" y="108833"/>
                  </a:cubicBezTo>
                  <a:close/>
                  <a:moveTo>
                    <a:pt x="6563229" y="95574"/>
                  </a:moveTo>
                  <a:lnTo>
                    <a:pt x="6563229" y="147504"/>
                  </a:lnTo>
                  <a:lnTo>
                    <a:pt x="6580356" y="147504"/>
                  </a:lnTo>
                  <a:lnTo>
                    <a:pt x="6580356" y="95574"/>
                  </a:lnTo>
                  <a:close/>
                  <a:moveTo>
                    <a:pt x="6506880" y="95574"/>
                  </a:moveTo>
                  <a:lnTo>
                    <a:pt x="6506880" y="111871"/>
                  </a:lnTo>
                  <a:cubicBezTo>
                    <a:pt x="6506880" y="123657"/>
                    <a:pt x="6506419" y="135535"/>
                    <a:pt x="6505499" y="147504"/>
                  </a:cubicBezTo>
                  <a:lnTo>
                    <a:pt x="6524558" y="147504"/>
                  </a:lnTo>
                  <a:lnTo>
                    <a:pt x="6524558" y="95574"/>
                  </a:lnTo>
                  <a:close/>
                  <a:moveTo>
                    <a:pt x="5725029" y="95574"/>
                  </a:moveTo>
                  <a:lnTo>
                    <a:pt x="5725029" y="147504"/>
                  </a:lnTo>
                  <a:lnTo>
                    <a:pt x="5742155" y="147504"/>
                  </a:lnTo>
                  <a:lnTo>
                    <a:pt x="5742155" y="95574"/>
                  </a:lnTo>
                  <a:close/>
                  <a:moveTo>
                    <a:pt x="5668679" y="95574"/>
                  </a:moveTo>
                  <a:lnTo>
                    <a:pt x="5668679" y="111871"/>
                  </a:lnTo>
                  <a:cubicBezTo>
                    <a:pt x="5668679" y="123657"/>
                    <a:pt x="5668219" y="135535"/>
                    <a:pt x="5667298" y="147504"/>
                  </a:cubicBezTo>
                  <a:lnTo>
                    <a:pt x="5686357" y="147504"/>
                  </a:lnTo>
                  <a:lnTo>
                    <a:pt x="5686357" y="95574"/>
                  </a:lnTo>
                  <a:close/>
                  <a:moveTo>
                    <a:pt x="3735391" y="91707"/>
                  </a:moveTo>
                  <a:lnTo>
                    <a:pt x="3735391" y="110490"/>
                  </a:lnTo>
                  <a:cubicBezTo>
                    <a:pt x="3735391" y="115094"/>
                    <a:pt x="3735298" y="119606"/>
                    <a:pt x="3735114" y="124025"/>
                  </a:cubicBezTo>
                  <a:lnTo>
                    <a:pt x="3745887" y="124025"/>
                  </a:lnTo>
                  <a:lnTo>
                    <a:pt x="3745887" y="119606"/>
                  </a:lnTo>
                  <a:lnTo>
                    <a:pt x="3745887" y="91707"/>
                  </a:lnTo>
                  <a:close/>
                  <a:moveTo>
                    <a:pt x="2906715" y="91707"/>
                  </a:moveTo>
                  <a:lnTo>
                    <a:pt x="2906715" y="110490"/>
                  </a:lnTo>
                  <a:cubicBezTo>
                    <a:pt x="2906715" y="115094"/>
                    <a:pt x="2906623" y="119606"/>
                    <a:pt x="2906439" y="124025"/>
                  </a:cubicBezTo>
                  <a:lnTo>
                    <a:pt x="2917212" y="124025"/>
                  </a:lnTo>
                  <a:lnTo>
                    <a:pt x="2917212" y="119606"/>
                  </a:lnTo>
                  <a:lnTo>
                    <a:pt x="2917212" y="91707"/>
                  </a:lnTo>
                  <a:close/>
                  <a:moveTo>
                    <a:pt x="963196" y="89773"/>
                  </a:moveTo>
                  <a:cubicBezTo>
                    <a:pt x="956014" y="90142"/>
                    <a:pt x="945150" y="90510"/>
                    <a:pt x="930602" y="90878"/>
                  </a:cubicBezTo>
                  <a:lnTo>
                    <a:pt x="930602" y="132588"/>
                  </a:lnTo>
                  <a:lnTo>
                    <a:pt x="966787" y="132588"/>
                  </a:lnTo>
                  <a:cubicBezTo>
                    <a:pt x="965314" y="120618"/>
                    <a:pt x="964117" y="106347"/>
                    <a:pt x="963196" y="89773"/>
                  </a:cubicBezTo>
                  <a:close/>
                  <a:moveTo>
                    <a:pt x="5324779" y="88392"/>
                  </a:moveTo>
                  <a:lnTo>
                    <a:pt x="5324779" y="135627"/>
                  </a:lnTo>
                  <a:lnTo>
                    <a:pt x="5373395" y="135627"/>
                  </a:lnTo>
                  <a:cubicBezTo>
                    <a:pt x="5370633" y="121631"/>
                    <a:pt x="5368699" y="105886"/>
                    <a:pt x="5367595" y="88392"/>
                  </a:cubicBezTo>
                  <a:close/>
                  <a:moveTo>
                    <a:pt x="2543479" y="88392"/>
                  </a:moveTo>
                  <a:lnTo>
                    <a:pt x="2543479" y="135627"/>
                  </a:lnTo>
                  <a:lnTo>
                    <a:pt x="2592095" y="135627"/>
                  </a:lnTo>
                  <a:cubicBezTo>
                    <a:pt x="2589333" y="121631"/>
                    <a:pt x="2587399" y="105886"/>
                    <a:pt x="2586295" y="88392"/>
                  </a:cubicBezTo>
                  <a:close/>
                  <a:moveTo>
                    <a:pt x="414061" y="78724"/>
                  </a:moveTo>
                  <a:lnTo>
                    <a:pt x="414061" y="117948"/>
                  </a:lnTo>
                  <a:lnTo>
                    <a:pt x="462953" y="117948"/>
                  </a:lnTo>
                  <a:lnTo>
                    <a:pt x="462953" y="78724"/>
                  </a:lnTo>
                  <a:close/>
                  <a:moveTo>
                    <a:pt x="4569447" y="75410"/>
                  </a:moveTo>
                  <a:lnTo>
                    <a:pt x="4569447" y="152476"/>
                  </a:lnTo>
                  <a:lnTo>
                    <a:pt x="4618063" y="152476"/>
                  </a:lnTo>
                  <a:lnTo>
                    <a:pt x="4618063" y="75410"/>
                  </a:lnTo>
                  <a:close/>
                  <a:moveTo>
                    <a:pt x="4476359" y="75410"/>
                  </a:moveTo>
                  <a:lnTo>
                    <a:pt x="4476359" y="152476"/>
                  </a:lnTo>
                  <a:lnTo>
                    <a:pt x="4523869" y="152476"/>
                  </a:lnTo>
                  <a:lnTo>
                    <a:pt x="4523869" y="75410"/>
                  </a:lnTo>
                  <a:close/>
                  <a:moveTo>
                    <a:pt x="1797672" y="75410"/>
                  </a:moveTo>
                  <a:lnTo>
                    <a:pt x="1797672" y="152476"/>
                  </a:lnTo>
                  <a:lnTo>
                    <a:pt x="1846288" y="152476"/>
                  </a:lnTo>
                  <a:lnTo>
                    <a:pt x="1846288" y="75410"/>
                  </a:lnTo>
                  <a:close/>
                  <a:moveTo>
                    <a:pt x="1704584" y="75410"/>
                  </a:moveTo>
                  <a:lnTo>
                    <a:pt x="1704584" y="152476"/>
                  </a:lnTo>
                  <a:lnTo>
                    <a:pt x="1752095" y="152476"/>
                  </a:lnTo>
                  <a:lnTo>
                    <a:pt x="1752095" y="75410"/>
                  </a:lnTo>
                  <a:close/>
                  <a:moveTo>
                    <a:pt x="4751755" y="73752"/>
                  </a:moveTo>
                  <a:lnTo>
                    <a:pt x="4751755" y="186728"/>
                  </a:lnTo>
                  <a:lnTo>
                    <a:pt x="4800371" y="186728"/>
                  </a:lnTo>
                  <a:lnTo>
                    <a:pt x="4800371" y="127892"/>
                  </a:lnTo>
                  <a:lnTo>
                    <a:pt x="4761147" y="127892"/>
                  </a:lnTo>
                  <a:lnTo>
                    <a:pt x="4761147" y="121815"/>
                  </a:lnTo>
                  <a:lnTo>
                    <a:pt x="4800371" y="121815"/>
                  </a:lnTo>
                  <a:lnTo>
                    <a:pt x="4800371" y="73752"/>
                  </a:lnTo>
                  <a:close/>
                  <a:moveTo>
                    <a:pt x="1979981" y="73752"/>
                  </a:moveTo>
                  <a:lnTo>
                    <a:pt x="1979981" y="186728"/>
                  </a:lnTo>
                  <a:lnTo>
                    <a:pt x="2028596" y="186728"/>
                  </a:lnTo>
                  <a:lnTo>
                    <a:pt x="2028596" y="127892"/>
                  </a:lnTo>
                  <a:lnTo>
                    <a:pt x="1989372" y="127892"/>
                  </a:lnTo>
                  <a:lnTo>
                    <a:pt x="1989372" y="121815"/>
                  </a:lnTo>
                  <a:lnTo>
                    <a:pt x="2028596" y="121815"/>
                  </a:lnTo>
                  <a:lnTo>
                    <a:pt x="2028596" y="73752"/>
                  </a:lnTo>
                  <a:close/>
                  <a:moveTo>
                    <a:pt x="4896773" y="73476"/>
                  </a:moveTo>
                  <a:cubicBezTo>
                    <a:pt x="4896037" y="73660"/>
                    <a:pt x="4894747" y="73752"/>
                    <a:pt x="4892907" y="73752"/>
                  </a:cubicBezTo>
                  <a:lnTo>
                    <a:pt x="4841805" y="73752"/>
                  </a:lnTo>
                  <a:lnTo>
                    <a:pt x="4841805" y="121815"/>
                  </a:lnTo>
                  <a:lnTo>
                    <a:pt x="4852853" y="121815"/>
                  </a:lnTo>
                  <a:lnTo>
                    <a:pt x="4866941" y="101927"/>
                  </a:lnTo>
                  <a:lnTo>
                    <a:pt x="4892907" y="121263"/>
                  </a:lnTo>
                  <a:cubicBezTo>
                    <a:pt x="4895301" y="122920"/>
                    <a:pt x="4896037" y="124486"/>
                    <a:pt x="4895117" y="125959"/>
                  </a:cubicBezTo>
                  <a:cubicBezTo>
                    <a:pt x="4894379" y="127248"/>
                    <a:pt x="4892353" y="127892"/>
                    <a:pt x="4889039" y="127892"/>
                  </a:cubicBezTo>
                  <a:lnTo>
                    <a:pt x="4841805" y="127892"/>
                  </a:lnTo>
                  <a:lnTo>
                    <a:pt x="4841805" y="186728"/>
                  </a:lnTo>
                  <a:lnTo>
                    <a:pt x="4860865" y="186728"/>
                  </a:lnTo>
                  <a:lnTo>
                    <a:pt x="4868875" y="175403"/>
                  </a:lnTo>
                  <a:lnTo>
                    <a:pt x="4868046" y="175403"/>
                  </a:lnTo>
                  <a:cubicBezTo>
                    <a:pt x="4860312" y="175403"/>
                    <a:pt x="4855616" y="171720"/>
                    <a:pt x="4853959" y="164354"/>
                  </a:cubicBezTo>
                  <a:cubicBezTo>
                    <a:pt x="4852117" y="154226"/>
                    <a:pt x="4848619" y="145110"/>
                    <a:pt x="4843462" y="137008"/>
                  </a:cubicBezTo>
                  <a:lnTo>
                    <a:pt x="4844843" y="134798"/>
                  </a:lnTo>
                  <a:cubicBezTo>
                    <a:pt x="4874491" y="136271"/>
                    <a:pt x="4889315" y="142901"/>
                    <a:pt x="4889315" y="154686"/>
                  </a:cubicBezTo>
                  <a:cubicBezTo>
                    <a:pt x="4889315" y="160763"/>
                    <a:pt x="4886921" y="165919"/>
                    <a:pt x="4882133" y="170155"/>
                  </a:cubicBezTo>
                  <a:lnTo>
                    <a:pt x="4896773" y="180375"/>
                  </a:lnTo>
                  <a:close/>
                  <a:moveTo>
                    <a:pt x="2124999" y="73476"/>
                  </a:moveTo>
                  <a:cubicBezTo>
                    <a:pt x="2124262" y="73660"/>
                    <a:pt x="2122973" y="73752"/>
                    <a:pt x="2121131" y="73752"/>
                  </a:cubicBezTo>
                  <a:lnTo>
                    <a:pt x="2070030" y="73752"/>
                  </a:lnTo>
                  <a:lnTo>
                    <a:pt x="2070030" y="121815"/>
                  </a:lnTo>
                  <a:lnTo>
                    <a:pt x="2081079" y="121815"/>
                  </a:lnTo>
                  <a:lnTo>
                    <a:pt x="2095166" y="101927"/>
                  </a:lnTo>
                  <a:lnTo>
                    <a:pt x="2121131" y="121263"/>
                  </a:lnTo>
                  <a:cubicBezTo>
                    <a:pt x="2123525" y="122920"/>
                    <a:pt x="2124262" y="124486"/>
                    <a:pt x="2123341" y="125959"/>
                  </a:cubicBezTo>
                  <a:cubicBezTo>
                    <a:pt x="2122605" y="127248"/>
                    <a:pt x="2120579" y="127892"/>
                    <a:pt x="2117264" y="127892"/>
                  </a:cubicBezTo>
                  <a:lnTo>
                    <a:pt x="2070030" y="127892"/>
                  </a:lnTo>
                  <a:lnTo>
                    <a:pt x="2070030" y="186728"/>
                  </a:lnTo>
                  <a:lnTo>
                    <a:pt x="2089089" y="186728"/>
                  </a:lnTo>
                  <a:lnTo>
                    <a:pt x="2097100" y="175403"/>
                  </a:lnTo>
                  <a:lnTo>
                    <a:pt x="2096271" y="175403"/>
                  </a:lnTo>
                  <a:cubicBezTo>
                    <a:pt x="2088537" y="175403"/>
                    <a:pt x="2083841" y="171720"/>
                    <a:pt x="2082184" y="164354"/>
                  </a:cubicBezTo>
                  <a:cubicBezTo>
                    <a:pt x="2080342" y="154226"/>
                    <a:pt x="2076843" y="145110"/>
                    <a:pt x="2071687" y="137008"/>
                  </a:cubicBezTo>
                  <a:lnTo>
                    <a:pt x="2073068" y="134798"/>
                  </a:lnTo>
                  <a:cubicBezTo>
                    <a:pt x="2102716" y="136271"/>
                    <a:pt x="2117541" y="142901"/>
                    <a:pt x="2117541" y="154686"/>
                  </a:cubicBezTo>
                  <a:cubicBezTo>
                    <a:pt x="2117541" y="160763"/>
                    <a:pt x="2115147" y="165919"/>
                    <a:pt x="2110359" y="170155"/>
                  </a:cubicBezTo>
                  <a:lnTo>
                    <a:pt x="2124999" y="180375"/>
                  </a:lnTo>
                  <a:close/>
                  <a:moveTo>
                    <a:pt x="371522" y="72647"/>
                  </a:moveTo>
                  <a:cubicBezTo>
                    <a:pt x="370786" y="72832"/>
                    <a:pt x="369497" y="72924"/>
                    <a:pt x="367655" y="72924"/>
                  </a:cubicBezTo>
                  <a:lnTo>
                    <a:pt x="336166" y="72924"/>
                  </a:lnTo>
                  <a:lnTo>
                    <a:pt x="336166" y="95850"/>
                  </a:lnTo>
                  <a:cubicBezTo>
                    <a:pt x="356054" y="105426"/>
                    <a:pt x="367839" y="115554"/>
                    <a:pt x="371522" y="126235"/>
                  </a:cubicBezTo>
                  <a:lnTo>
                    <a:pt x="371522" y="74305"/>
                  </a:lnTo>
                  <a:close/>
                  <a:moveTo>
                    <a:pt x="1271464" y="68780"/>
                  </a:moveTo>
                  <a:lnTo>
                    <a:pt x="1271464" y="114910"/>
                  </a:lnTo>
                  <a:lnTo>
                    <a:pt x="1284722" y="114910"/>
                  </a:lnTo>
                  <a:lnTo>
                    <a:pt x="1284722" y="68780"/>
                  </a:lnTo>
                  <a:close/>
                  <a:moveTo>
                    <a:pt x="1217876" y="68780"/>
                  </a:moveTo>
                  <a:lnTo>
                    <a:pt x="1217876" y="114910"/>
                  </a:lnTo>
                  <a:lnTo>
                    <a:pt x="1230582" y="114910"/>
                  </a:lnTo>
                  <a:lnTo>
                    <a:pt x="1230582" y="68780"/>
                  </a:lnTo>
                  <a:close/>
                  <a:moveTo>
                    <a:pt x="1164012" y="68780"/>
                  </a:moveTo>
                  <a:lnTo>
                    <a:pt x="1164012" y="114910"/>
                  </a:lnTo>
                  <a:lnTo>
                    <a:pt x="1177271" y="114910"/>
                  </a:lnTo>
                  <a:lnTo>
                    <a:pt x="1177271" y="68780"/>
                  </a:lnTo>
                  <a:close/>
                  <a:moveTo>
                    <a:pt x="3578771" y="66847"/>
                  </a:moveTo>
                  <a:cubicBezTo>
                    <a:pt x="3611733" y="72003"/>
                    <a:pt x="3628215" y="81855"/>
                    <a:pt x="3628215" y="96403"/>
                  </a:cubicBezTo>
                  <a:cubicBezTo>
                    <a:pt x="3628215" y="102848"/>
                    <a:pt x="3625545" y="108557"/>
                    <a:pt x="3620204" y="113529"/>
                  </a:cubicBezTo>
                  <a:cubicBezTo>
                    <a:pt x="3615048" y="118317"/>
                    <a:pt x="3609063" y="120711"/>
                    <a:pt x="3602249" y="120711"/>
                  </a:cubicBezTo>
                  <a:cubicBezTo>
                    <a:pt x="3594884" y="120711"/>
                    <a:pt x="3590648" y="117027"/>
                    <a:pt x="3589543" y="109662"/>
                  </a:cubicBezTo>
                  <a:cubicBezTo>
                    <a:pt x="3586965" y="95114"/>
                    <a:pt x="3582822" y="81395"/>
                    <a:pt x="3577113" y="68504"/>
                  </a:cubicBezTo>
                  <a:close/>
                  <a:moveTo>
                    <a:pt x="2750096" y="66847"/>
                  </a:moveTo>
                  <a:cubicBezTo>
                    <a:pt x="2783059" y="72003"/>
                    <a:pt x="2799540" y="81855"/>
                    <a:pt x="2799540" y="96403"/>
                  </a:cubicBezTo>
                  <a:cubicBezTo>
                    <a:pt x="2799540" y="102848"/>
                    <a:pt x="2796870" y="108557"/>
                    <a:pt x="2791530" y="113529"/>
                  </a:cubicBezTo>
                  <a:cubicBezTo>
                    <a:pt x="2786374" y="118317"/>
                    <a:pt x="2780388" y="120711"/>
                    <a:pt x="2773575" y="120711"/>
                  </a:cubicBezTo>
                  <a:cubicBezTo>
                    <a:pt x="2766209" y="120711"/>
                    <a:pt x="2761974" y="117027"/>
                    <a:pt x="2760869" y="109662"/>
                  </a:cubicBezTo>
                  <a:cubicBezTo>
                    <a:pt x="2758290" y="95114"/>
                    <a:pt x="2754147" y="81395"/>
                    <a:pt x="2748438" y="68504"/>
                  </a:cubicBezTo>
                  <a:close/>
                  <a:moveTo>
                    <a:pt x="3809142" y="63256"/>
                  </a:moveTo>
                  <a:lnTo>
                    <a:pt x="3838698" y="83420"/>
                  </a:lnTo>
                  <a:cubicBezTo>
                    <a:pt x="3841829" y="85446"/>
                    <a:pt x="3842749" y="87379"/>
                    <a:pt x="3841461" y="89221"/>
                  </a:cubicBezTo>
                  <a:cubicBezTo>
                    <a:pt x="3840355" y="90878"/>
                    <a:pt x="3837409" y="91707"/>
                    <a:pt x="3832621" y="91707"/>
                  </a:cubicBezTo>
                  <a:lnTo>
                    <a:pt x="3780691" y="91707"/>
                  </a:lnTo>
                  <a:lnTo>
                    <a:pt x="3780691" y="107452"/>
                  </a:lnTo>
                  <a:cubicBezTo>
                    <a:pt x="3780691" y="111503"/>
                    <a:pt x="3780507" y="117027"/>
                    <a:pt x="3780139" y="124025"/>
                  </a:cubicBezTo>
                  <a:lnTo>
                    <a:pt x="3786215" y="124025"/>
                  </a:lnTo>
                  <a:lnTo>
                    <a:pt x="3797541" y="104689"/>
                  </a:lnTo>
                  <a:lnTo>
                    <a:pt x="3835383" y="120987"/>
                  </a:lnTo>
                  <a:cubicBezTo>
                    <a:pt x="3837409" y="121723"/>
                    <a:pt x="3838422" y="123012"/>
                    <a:pt x="3838422" y="124854"/>
                  </a:cubicBezTo>
                  <a:cubicBezTo>
                    <a:pt x="3838422" y="127984"/>
                    <a:pt x="3835383" y="132128"/>
                    <a:pt x="3829307" y="137284"/>
                  </a:cubicBezTo>
                  <a:lnTo>
                    <a:pt x="3829307" y="165735"/>
                  </a:lnTo>
                  <a:cubicBezTo>
                    <a:pt x="3829307" y="166103"/>
                    <a:pt x="3829675" y="185623"/>
                    <a:pt x="3830411" y="224295"/>
                  </a:cubicBezTo>
                  <a:cubicBezTo>
                    <a:pt x="3830596" y="232766"/>
                    <a:pt x="3826821" y="239487"/>
                    <a:pt x="3819087" y="244459"/>
                  </a:cubicBezTo>
                  <a:cubicBezTo>
                    <a:pt x="3810799" y="249984"/>
                    <a:pt x="3797081" y="253851"/>
                    <a:pt x="3777929" y="256061"/>
                  </a:cubicBezTo>
                  <a:cubicBezTo>
                    <a:pt x="3777008" y="245012"/>
                    <a:pt x="3774706" y="237093"/>
                    <a:pt x="3771023" y="232305"/>
                  </a:cubicBezTo>
                  <a:cubicBezTo>
                    <a:pt x="3767156" y="227333"/>
                    <a:pt x="3759882" y="223006"/>
                    <a:pt x="3749201" y="219323"/>
                  </a:cubicBezTo>
                  <a:lnTo>
                    <a:pt x="3750306" y="215456"/>
                  </a:lnTo>
                  <a:lnTo>
                    <a:pt x="3782625" y="217665"/>
                  </a:lnTo>
                  <a:cubicBezTo>
                    <a:pt x="3787597" y="218218"/>
                    <a:pt x="3790083" y="214075"/>
                    <a:pt x="3790083" y="205235"/>
                  </a:cubicBezTo>
                  <a:lnTo>
                    <a:pt x="3790083" y="201092"/>
                  </a:lnTo>
                  <a:cubicBezTo>
                    <a:pt x="3787136" y="202565"/>
                    <a:pt x="3784282" y="203302"/>
                    <a:pt x="3781519" y="203302"/>
                  </a:cubicBezTo>
                  <a:cubicBezTo>
                    <a:pt x="3775995" y="203302"/>
                    <a:pt x="3773233" y="200355"/>
                    <a:pt x="3773233" y="194463"/>
                  </a:cubicBezTo>
                  <a:cubicBezTo>
                    <a:pt x="3773233" y="184518"/>
                    <a:pt x="3772957" y="175771"/>
                    <a:pt x="3772405" y="168221"/>
                  </a:cubicBezTo>
                  <a:cubicBezTo>
                    <a:pt x="3765038" y="188109"/>
                    <a:pt x="3750399" y="207169"/>
                    <a:pt x="3728485" y="225400"/>
                  </a:cubicBezTo>
                  <a:lnTo>
                    <a:pt x="3725170" y="222638"/>
                  </a:lnTo>
                  <a:cubicBezTo>
                    <a:pt x="3729773" y="212878"/>
                    <a:pt x="3733273" y="204499"/>
                    <a:pt x="3735667" y="197501"/>
                  </a:cubicBezTo>
                  <a:cubicBezTo>
                    <a:pt x="3734193" y="197869"/>
                    <a:pt x="3732904" y="198053"/>
                    <a:pt x="3731799" y="198053"/>
                  </a:cubicBezTo>
                  <a:cubicBezTo>
                    <a:pt x="3729221" y="198053"/>
                    <a:pt x="3727287" y="197593"/>
                    <a:pt x="3725999" y="196672"/>
                  </a:cubicBezTo>
                  <a:cubicBezTo>
                    <a:pt x="3724341" y="195383"/>
                    <a:pt x="3723605" y="193266"/>
                    <a:pt x="3723789" y="190319"/>
                  </a:cubicBezTo>
                  <a:cubicBezTo>
                    <a:pt x="3723789" y="184979"/>
                    <a:pt x="3723697" y="181020"/>
                    <a:pt x="3723513" y="178442"/>
                  </a:cubicBezTo>
                  <a:cubicBezTo>
                    <a:pt x="3717620" y="191148"/>
                    <a:pt x="3707583" y="205051"/>
                    <a:pt x="3693404" y="220151"/>
                  </a:cubicBezTo>
                  <a:lnTo>
                    <a:pt x="3691470" y="219047"/>
                  </a:lnTo>
                  <a:lnTo>
                    <a:pt x="3691470" y="246669"/>
                  </a:lnTo>
                  <a:cubicBezTo>
                    <a:pt x="3691470" y="249984"/>
                    <a:pt x="3689537" y="252286"/>
                    <a:pt x="3685670" y="253575"/>
                  </a:cubicBezTo>
                  <a:cubicBezTo>
                    <a:pt x="3676462" y="255416"/>
                    <a:pt x="3664953" y="256337"/>
                    <a:pt x="3651141" y="256337"/>
                  </a:cubicBezTo>
                  <a:cubicBezTo>
                    <a:pt x="3651878" y="230372"/>
                    <a:pt x="3652247" y="207721"/>
                    <a:pt x="3652247" y="188386"/>
                  </a:cubicBezTo>
                  <a:lnTo>
                    <a:pt x="3652247" y="152200"/>
                  </a:lnTo>
                  <a:cubicBezTo>
                    <a:pt x="3652247" y="144098"/>
                    <a:pt x="3652062" y="131575"/>
                    <a:pt x="3651694" y="114634"/>
                  </a:cubicBezTo>
                  <a:lnTo>
                    <a:pt x="3688432" y="124025"/>
                  </a:lnTo>
                  <a:lnTo>
                    <a:pt x="3700586" y="124025"/>
                  </a:lnTo>
                  <a:lnTo>
                    <a:pt x="3700586" y="119606"/>
                  </a:lnTo>
                  <a:lnTo>
                    <a:pt x="3700586" y="91707"/>
                  </a:lnTo>
                  <a:lnTo>
                    <a:pt x="3654733" y="91707"/>
                  </a:lnTo>
                  <a:lnTo>
                    <a:pt x="3654733" y="85077"/>
                  </a:lnTo>
                  <a:lnTo>
                    <a:pt x="3793397" y="85077"/>
                  </a:lnTo>
                  <a:close/>
                  <a:moveTo>
                    <a:pt x="2980467" y="63256"/>
                  </a:moveTo>
                  <a:lnTo>
                    <a:pt x="3010024" y="83420"/>
                  </a:lnTo>
                  <a:cubicBezTo>
                    <a:pt x="3013154" y="85446"/>
                    <a:pt x="3014075" y="87379"/>
                    <a:pt x="3012786" y="89221"/>
                  </a:cubicBezTo>
                  <a:cubicBezTo>
                    <a:pt x="3011681" y="90878"/>
                    <a:pt x="3008735" y="91707"/>
                    <a:pt x="3003947" y="91707"/>
                  </a:cubicBezTo>
                  <a:lnTo>
                    <a:pt x="2952016" y="91707"/>
                  </a:lnTo>
                  <a:lnTo>
                    <a:pt x="2952016" y="107452"/>
                  </a:lnTo>
                  <a:cubicBezTo>
                    <a:pt x="2952016" y="111503"/>
                    <a:pt x="2951832" y="117027"/>
                    <a:pt x="2951464" y="124025"/>
                  </a:cubicBezTo>
                  <a:lnTo>
                    <a:pt x="2957541" y="124025"/>
                  </a:lnTo>
                  <a:lnTo>
                    <a:pt x="2968866" y="104689"/>
                  </a:lnTo>
                  <a:lnTo>
                    <a:pt x="3006709" y="120987"/>
                  </a:lnTo>
                  <a:cubicBezTo>
                    <a:pt x="3008735" y="121723"/>
                    <a:pt x="3009747" y="123012"/>
                    <a:pt x="3009747" y="124854"/>
                  </a:cubicBezTo>
                  <a:cubicBezTo>
                    <a:pt x="3009747" y="127984"/>
                    <a:pt x="3006709" y="132128"/>
                    <a:pt x="3000632" y="137284"/>
                  </a:cubicBezTo>
                  <a:lnTo>
                    <a:pt x="3000632" y="165735"/>
                  </a:lnTo>
                  <a:cubicBezTo>
                    <a:pt x="3000632" y="166103"/>
                    <a:pt x="3001000" y="185623"/>
                    <a:pt x="3001737" y="224295"/>
                  </a:cubicBezTo>
                  <a:cubicBezTo>
                    <a:pt x="3001921" y="232766"/>
                    <a:pt x="2998146" y="239487"/>
                    <a:pt x="2990412" y="244459"/>
                  </a:cubicBezTo>
                  <a:cubicBezTo>
                    <a:pt x="2982125" y="249984"/>
                    <a:pt x="2968406" y="253851"/>
                    <a:pt x="2949254" y="256061"/>
                  </a:cubicBezTo>
                  <a:cubicBezTo>
                    <a:pt x="2948333" y="245012"/>
                    <a:pt x="2946031" y="237093"/>
                    <a:pt x="2942348" y="232305"/>
                  </a:cubicBezTo>
                  <a:cubicBezTo>
                    <a:pt x="2938481" y="227333"/>
                    <a:pt x="2931207" y="223006"/>
                    <a:pt x="2920527" y="219323"/>
                  </a:cubicBezTo>
                  <a:lnTo>
                    <a:pt x="2921632" y="215456"/>
                  </a:lnTo>
                  <a:lnTo>
                    <a:pt x="2953950" y="217665"/>
                  </a:lnTo>
                  <a:cubicBezTo>
                    <a:pt x="2958922" y="218218"/>
                    <a:pt x="2961408" y="214075"/>
                    <a:pt x="2961408" y="205235"/>
                  </a:cubicBezTo>
                  <a:lnTo>
                    <a:pt x="2961408" y="201092"/>
                  </a:lnTo>
                  <a:cubicBezTo>
                    <a:pt x="2958462" y="202565"/>
                    <a:pt x="2955607" y="203302"/>
                    <a:pt x="2952845" y="203302"/>
                  </a:cubicBezTo>
                  <a:cubicBezTo>
                    <a:pt x="2947320" y="203302"/>
                    <a:pt x="2944558" y="200355"/>
                    <a:pt x="2944558" y="194463"/>
                  </a:cubicBezTo>
                  <a:cubicBezTo>
                    <a:pt x="2944558" y="184518"/>
                    <a:pt x="2944282" y="175771"/>
                    <a:pt x="2943730" y="168221"/>
                  </a:cubicBezTo>
                  <a:cubicBezTo>
                    <a:pt x="2936364" y="188109"/>
                    <a:pt x="2921724" y="207169"/>
                    <a:pt x="2899810" y="225400"/>
                  </a:cubicBezTo>
                  <a:lnTo>
                    <a:pt x="2896495" y="222638"/>
                  </a:lnTo>
                  <a:cubicBezTo>
                    <a:pt x="2901099" y="212878"/>
                    <a:pt x="2904598" y="204499"/>
                    <a:pt x="2906992" y="197501"/>
                  </a:cubicBezTo>
                  <a:cubicBezTo>
                    <a:pt x="2905518" y="197869"/>
                    <a:pt x="2904229" y="198053"/>
                    <a:pt x="2903125" y="198053"/>
                  </a:cubicBezTo>
                  <a:cubicBezTo>
                    <a:pt x="2900546" y="198053"/>
                    <a:pt x="2898613" y="197593"/>
                    <a:pt x="2897324" y="196672"/>
                  </a:cubicBezTo>
                  <a:cubicBezTo>
                    <a:pt x="2895666" y="195383"/>
                    <a:pt x="2894930" y="193266"/>
                    <a:pt x="2895114" y="190319"/>
                  </a:cubicBezTo>
                  <a:cubicBezTo>
                    <a:pt x="2895114" y="184979"/>
                    <a:pt x="2895022" y="181020"/>
                    <a:pt x="2894838" y="178442"/>
                  </a:cubicBezTo>
                  <a:cubicBezTo>
                    <a:pt x="2888945" y="191148"/>
                    <a:pt x="2878909" y="205051"/>
                    <a:pt x="2864729" y="220151"/>
                  </a:cubicBezTo>
                  <a:lnTo>
                    <a:pt x="2862796" y="219047"/>
                  </a:lnTo>
                  <a:lnTo>
                    <a:pt x="2862796" y="246669"/>
                  </a:lnTo>
                  <a:cubicBezTo>
                    <a:pt x="2862796" y="249984"/>
                    <a:pt x="2860862" y="252286"/>
                    <a:pt x="2856995" y="253575"/>
                  </a:cubicBezTo>
                  <a:cubicBezTo>
                    <a:pt x="2847787" y="255416"/>
                    <a:pt x="2836278" y="256337"/>
                    <a:pt x="2822467" y="256337"/>
                  </a:cubicBezTo>
                  <a:cubicBezTo>
                    <a:pt x="2823203" y="230372"/>
                    <a:pt x="2823572" y="207721"/>
                    <a:pt x="2823572" y="188386"/>
                  </a:cubicBezTo>
                  <a:lnTo>
                    <a:pt x="2823572" y="152200"/>
                  </a:lnTo>
                  <a:cubicBezTo>
                    <a:pt x="2823572" y="144098"/>
                    <a:pt x="2823388" y="131575"/>
                    <a:pt x="2823019" y="114634"/>
                  </a:cubicBezTo>
                  <a:lnTo>
                    <a:pt x="2859757" y="124025"/>
                  </a:lnTo>
                  <a:lnTo>
                    <a:pt x="2871911" y="124025"/>
                  </a:lnTo>
                  <a:lnTo>
                    <a:pt x="2871911" y="119606"/>
                  </a:lnTo>
                  <a:lnTo>
                    <a:pt x="2871911" y="91707"/>
                  </a:lnTo>
                  <a:lnTo>
                    <a:pt x="2826058" y="91707"/>
                  </a:lnTo>
                  <a:lnTo>
                    <a:pt x="2826058" y="85077"/>
                  </a:lnTo>
                  <a:lnTo>
                    <a:pt x="2964723" y="85077"/>
                  </a:lnTo>
                  <a:close/>
                  <a:moveTo>
                    <a:pt x="6800507" y="59941"/>
                  </a:moveTo>
                  <a:lnTo>
                    <a:pt x="6800507" y="115738"/>
                  </a:lnTo>
                  <a:cubicBezTo>
                    <a:pt x="6800507" y="120342"/>
                    <a:pt x="6800415" y="123749"/>
                    <a:pt x="6800231" y="125959"/>
                  </a:cubicBezTo>
                  <a:lnTo>
                    <a:pt x="6854923" y="125959"/>
                  </a:lnTo>
                  <a:lnTo>
                    <a:pt x="6854923" y="59941"/>
                  </a:lnTo>
                  <a:close/>
                  <a:moveTo>
                    <a:pt x="5962307" y="59941"/>
                  </a:moveTo>
                  <a:lnTo>
                    <a:pt x="5962307" y="115738"/>
                  </a:lnTo>
                  <a:cubicBezTo>
                    <a:pt x="5962307" y="120342"/>
                    <a:pt x="5962215" y="123749"/>
                    <a:pt x="5962030" y="125959"/>
                  </a:cubicBezTo>
                  <a:lnTo>
                    <a:pt x="6016723" y="125959"/>
                  </a:lnTo>
                  <a:lnTo>
                    <a:pt x="6016723" y="59941"/>
                  </a:lnTo>
                  <a:close/>
                  <a:moveTo>
                    <a:pt x="3654180" y="58284"/>
                  </a:moveTo>
                  <a:lnTo>
                    <a:pt x="3658323" y="59941"/>
                  </a:lnTo>
                  <a:lnTo>
                    <a:pt x="3634292" y="152476"/>
                  </a:lnTo>
                  <a:cubicBezTo>
                    <a:pt x="3632450" y="159658"/>
                    <a:pt x="3631253" y="165459"/>
                    <a:pt x="3630701" y="169879"/>
                  </a:cubicBezTo>
                  <a:cubicBezTo>
                    <a:pt x="3630333" y="173009"/>
                    <a:pt x="3630149" y="177337"/>
                    <a:pt x="3630149" y="182861"/>
                  </a:cubicBezTo>
                  <a:cubicBezTo>
                    <a:pt x="3630149" y="189306"/>
                    <a:pt x="3631345" y="197501"/>
                    <a:pt x="3633739" y="207445"/>
                  </a:cubicBezTo>
                  <a:cubicBezTo>
                    <a:pt x="3636317" y="218126"/>
                    <a:pt x="3637607" y="225952"/>
                    <a:pt x="3637607" y="230924"/>
                  </a:cubicBezTo>
                  <a:cubicBezTo>
                    <a:pt x="3637607" y="236449"/>
                    <a:pt x="3635305" y="241145"/>
                    <a:pt x="3630701" y="245012"/>
                  </a:cubicBezTo>
                  <a:cubicBezTo>
                    <a:pt x="3626097" y="248879"/>
                    <a:pt x="3620204" y="250812"/>
                    <a:pt x="3613023" y="250812"/>
                  </a:cubicBezTo>
                  <a:cubicBezTo>
                    <a:pt x="3599948" y="250812"/>
                    <a:pt x="3593411" y="244828"/>
                    <a:pt x="3593411" y="232858"/>
                  </a:cubicBezTo>
                  <a:cubicBezTo>
                    <a:pt x="3593411" y="227149"/>
                    <a:pt x="3594423" y="219875"/>
                    <a:pt x="3596449" y="211036"/>
                  </a:cubicBezTo>
                  <a:cubicBezTo>
                    <a:pt x="3598475" y="202749"/>
                    <a:pt x="3599487" y="195015"/>
                    <a:pt x="3599487" y="187833"/>
                  </a:cubicBezTo>
                  <a:cubicBezTo>
                    <a:pt x="3599487" y="182125"/>
                    <a:pt x="3598291" y="177797"/>
                    <a:pt x="3595897" y="174851"/>
                  </a:cubicBezTo>
                  <a:cubicBezTo>
                    <a:pt x="3593503" y="171904"/>
                    <a:pt x="3588254" y="168589"/>
                    <a:pt x="3580152" y="164906"/>
                  </a:cubicBezTo>
                  <a:lnTo>
                    <a:pt x="3581809" y="160487"/>
                  </a:lnTo>
                  <a:cubicBezTo>
                    <a:pt x="3590648" y="161960"/>
                    <a:pt x="3596909" y="162052"/>
                    <a:pt x="3600593" y="160763"/>
                  </a:cubicBezTo>
                  <a:cubicBezTo>
                    <a:pt x="3603723" y="159658"/>
                    <a:pt x="3606301" y="156988"/>
                    <a:pt x="3608327" y="152753"/>
                  </a:cubicBezTo>
                  <a:close/>
                  <a:moveTo>
                    <a:pt x="2825505" y="58284"/>
                  </a:moveTo>
                  <a:lnTo>
                    <a:pt x="2829649" y="59941"/>
                  </a:lnTo>
                  <a:lnTo>
                    <a:pt x="2805617" y="152476"/>
                  </a:lnTo>
                  <a:cubicBezTo>
                    <a:pt x="2803776" y="159658"/>
                    <a:pt x="2802579" y="165459"/>
                    <a:pt x="2802026" y="169879"/>
                  </a:cubicBezTo>
                  <a:cubicBezTo>
                    <a:pt x="2801658" y="173009"/>
                    <a:pt x="2801474" y="177337"/>
                    <a:pt x="2801474" y="182861"/>
                  </a:cubicBezTo>
                  <a:cubicBezTo>
                    <a:pt x="2801474" y="189306"/>
                    <a:pt x="2802671" y="197501"/>
                    <a:pt x="2805065" y="207445"/>
                  </a:cubicBezTo>
                  <a:cubicBezTo>
                    <a:pt x="2807643" y="218126"/>
                    <a:pt x="2808932" y="225952"/>
                    <a:pt x="2808932" y="230924"/>
                  </a:cubicBezTo>
                  <a:cubicBezTo>
                    <a:pt x="2808932" y="236449"/>
                    <a:pt x="2806630" y="241145"/>
                    <a:pt x="2802026" y="245012"/>
                  </a:cubicBezTo>
                  <a:cubicBezTo>
                    <a:pt x="2797423" y="248879"/>
                    <a:pt x="2791530" y="250812"/>
                    <a:pt x="2784348" y="250812"/>
                  </a:cubicBezTo>
                  <a:cubicBezTo>
                    <a:pt x="2771273" y="250812"/>
                    <a:pt x="2764736" y="244828"/>
                    <a:pt x="2764736" y="232858"/>
                  </a:cubicBezTo>
                  <a:cubicBezTo>
                    <a:pt x="2764736" y="227149"/>
                    <a:pt x="2765748" y="219875"/>
                    <a:pt x="2767774" y="211036"/>
                  </a:cubicBezTo>
                  <a:cubicBezTo>
                    <a:pt x="2769800" y="202749"/>
                    <a:pt x="2770813" y="195015"/>
                    <a:pt x="2770813" y="187833"/>
                  </a:cubicBezTo>
                  <a:cubicBezTo>
                    <a:pt x="2770813" y="182125"/>
                    <a:pt x="2769616" y="177797"/>
                    <a:pt x="2767222" y="174851"/>
                  </a:cubicBezTo>
                  <a:cubicBezTo>
                    <a:pt x="2764828" y="171904"/>
                    <a:pt x="2759580" y="168589"/>
                    <a:pt x="2751477" y="164906"/>
                  </a:cubicBezTo>
                  <a:lnTo>
                    <a:pt x="2753134" y="160487"/>
                  </a:lnTo>
                  <a:cubicBezTo>
                    <a:pt x="2761974" y="161960"/>
                    <a:pt x="2768235" y="162052"/>
                    <a:pt x="2771918" y="160763"/>
                  </a:cubicBezTo>
                  <a:cubicBezTo>
                    <a:pt x="2775048" y="159658"/>
                    <a:pt x="2777626" y="156988"/>
                    <a:pt x="2779652" y="152753"/>
                  </a:cubicBezTo>
                  <a:close/>
                  <a:moveTo>
                    <a:pt x="1016231" y="48616"/>
                  </a:moveTo>
                  <a:lnTo>
                    <a:pt x="1051588" y="74028"/>
                  </a:lnTo>
                  <a:cubicBezTo>
                    <a:pt x="1054166" y="75870"/>
                    <a:pt x="1055455" y="77711"/>
                    <a:pt x="1055455" y="79553"/>
                  </a:cubicBezTo>
                  <a:cubicBezTo>
                    <a:pt x="1055271" y="82868"/>
                    <a:pt x="1052969" y="84617"/>
                    <a:pt x="1048550" y="84801"/>
                  </a:cubicBezTo>
                  <a:cubicBezTo>
                    <a:pt x="1045235" y="84801"/>
                    <a:pt x="1041460" y="83881"/>
                    <a:pt x="1037225" y="82039"/>
                  </a:cubicBezTo>
                  <a:cubicBezTo>
                    <a:pt x="1027280" y="83881"/>
                    <a:pt x="1016047" y="85354"/>
                    <a:pt x="1003525" y="86459"/>
                  </a:cubicBezTo>
                  <a:cubicBezTo>
                    <a:pt x="1004078" y="104874"/>
                    <a:pt x="1005275" y="120250"/>
                    <a:pt x="1007116" y="132588"/>
                  </a:cubicBezTo>
                  <a:lnTo>
                    <a:pt x="1021203" y="132588"/>
                  </a:lnTo>
                  <a:lnTo>
                    <a:pt x="1039158" y="107452"/>
                  </a:lnTo>
                  <a:lnTo>
                    <a:pt x="1072858" y="131759"/>
                  </a:lnTo>
                  <a:cubicBezTo>
                    <a:pt x="1075436" y="133601"/>
                    <a:pt x="1076172" y="135258"/>
                    <a:pt x="1075067" y="136732"/>
                  </a:cubicBezTo>
                  <a:cubicBezTo>
                    <a:pt x="1073962" y="138389"/>
                    <a:pt x="1071384" y="139218"/>
                    <a:pt x="1067333" y="139218"/>
                  </a:cubicBezTo>
                  <a:lnTo>
                    <a:pt x="1008221" y="139218"/>
                  </a:lnTo>
                  <a:cubicBezTo>
                    <a:pt x="1012641" y="163710"/>
                    <a:pt x="1022953" y="184979"/>
                    <a:pt x="1039158" y="203026"/>
                  </a:cubicBezTo>
                  <a:cubicBezTo>
                    <a:pt x="1041000" y="205051"/>
                    <a:pt x="1042565" y="205880"/>
                    <a:pt x="1043854" y="205512"/>
                  </a:cubicBezTo>
                  <a:cubicBezTo>
                    <a:pt x="1045327" y="205143"/>
                    <a:pt x="1046616" y="203670"/>
                    <a:pt x="1047721" y="201092"/>
                  </a:cubicBezTo>
                  <a:lnTo>
                    <a:pt x="1066781" y="159106"/>
                  </a:lnTo>
                  <a:lnTo>
                    <a:pt x="1070924" y="160211"/>
                  </a:lnTo>
                  <a:lnTo>
                    <a:pt x="1069543" y="204407"/>
                  </a:lnTo>
                  <a:cubicBezTo>
                    <a:pt x="1069175" y="213798"/>
                    <a:pt x="1070556" y="220336"/>
                    <a:pt x="1073686" y="224019"/>
                  </a:cubicBezTo>
                  <a:cubicBezTo>
                    <a:pt x="1077185" y="229359"/>
                    <a:pt x="1078935" y="234239"/>
                    <a:pt x="1078935" y="238659"/>
                  </a:cubicBezTo>
                  <a:cubicBezTo>
                    <a:pt x="1078750" y="250444"/>
                    <a:pt x="1071292" y="256613"/>
                    <a:pt x="1056560" y="257166"/>
                  </a:cubicBezTo>
                  <a:cubicBezTo>
                    <a:pt x="1046432" y="257166"/>
                    <a:pt x="1036304" y="254035"/>
                    <a:pt x="1026176" y="247774"/>
                  </a:cubicBezTo>
                  <a:cubicBezTo>
                    <a:pt x="1015679" y="241329"/>
                    <a:pt x="1006287" y="232213"/>
                    <a:pt x="998001" y="220428"/>
                  </a:cubicBezTo>
                  <a:cubicBezTo>
                    <a:pt x="991187" y="210484"/>
                    <a:pt x="985755" y="200816"/>
                    <a:pt x="981703" y="191424"/>
                  </a:cubicBezTo>
                  <a:cubicBezTo>
                    <a:pt x="973048" y="198790"/>
                    <a:pt x="963196" y="206616"/>
                    <a:pt x="952147" y="214903"/>
                  </a:cubicBezTo>
                  <a:cubicBezTo>
                    <a:pt x="974429" y="219139"/>
                    <a:pt x="985570" y="226965"/>
                    <a:pt x="985570" y="238382"/>
                  </a:cubicBezTo>
                  <a:cubicBezTo>
                    <a:pt x="985570" y="243907"/>
                    <a:pt x="983361" y="248695"/>
                    <a:pt x="978941" y="252746"/>
                  </a:cubicBezTo>
                  <a:cubicBezTo>
                    <a:pt x="974521" y="256797"/>
                    <a:pt x="969181" y="258823"/>
                    <a:pt x="962920" y="258823"/>
                  </a:cubicBezTo>
                  <a:cubicBezTo>
                    <a:pt x="954633" y="258823"/>
                    <a:pt x="950029" y="255416"/>
                    <a:pt x="949109" y="248603"/>
                  </a:cubicBezTo>
                  <a:cubicBezTo>
                    <a:pt x="947451" y="237185"/>
                    <a:pt x="945242" y="228162"/>
                    <a:pt x="942479" y="221533"/>
                  </a:cubicBezTo>
                  <a:cubicBezTo>
                    <a:pt x="931799" y="229083"/>
                    <a:pt x="921118" y="236080"/>
                    <a:pt x="910437" y="242526"/>
                  </a:cubicBezTo>
                  <a:cubicBezTo>
                    <a:pt x="910069" y="252286"/>
                    <a:pt x="907859" y="257166"/>
                    <a:pt x="903808" y="257166"/>
                  </a:cubicBezTo>
                  <a:cubicBezTo>
                    <a:pt x="901598" y="257166"/>
                    <a:pt x="899757" y="255508"/>
                    <a:pt x="898283" y="252194"/>
                  </a:cubicBezTo>
                  <a:lnTo>
                    <a:pt x="875909" y="208274"/>
                  </a:lnTo>
                  <a:cubicBezTo>
                    <a:pt x="880881" y="205880"/>
                    <a:pt x="884380" y="203486"/>
                    <a:pt x="886406" y="201092"/>
                  </a:cubicBezTo>
                  <a:cubicBezTo>
                    <a:pt x="888431" y="198698"/>
                    <a:pt x="889444" y="195660"/>
                    <a:pt x="889444" y="191977"/>
                  </a:cubicBezTo>
                  <a:lnTo>
                    <a:pt x="889444" y="118224"/>
                  </a:lnTo>
                  <a:cubicBezTo>
                    <a:pt x="889444" y="99073"/>
                    <a:pt x="889076" y="81763"/>
                    <a:pt x="888339" y="66294"/>
                  </a:cubicBezTo>
                  <a:lnTo>
                    <a:pt x="930878" y="78172"/>
                  </a:lnTo>
                  <a:cubicBezTo>
                    <a:pt x="969365" y="68412"/>
                    <a:pt x="997816" y="58560"/>
                    <a:pt x="1016231" y="48616"/>
                  </a:cubicBezTo>
                  <a:close/>
                  <a:moveTo>
                    <a:pt x="4007195" y="40881"/>
                  </a:moveTo>
                  <a:lnTo>
                    <a:pt x="4052221" y="51654"/>
                  </a:lnTo>
                  <a:cubicBezTo>
                    <a:pt x="4055167" y="52391"/>
                    <a:pt x="4056640" y="53772"/>
                    <a:pt x="4056640" y="55798"/>
                  </a:cubicBezTo>
                  <a:cubicBezTo>
                    <a:pt x="4056640" y="60401"/>
                    <a:pt x="4051759" y="62887"/>
                    <a:pt x="4041999" y="63256"/>
                  </a:cubicBezTo>
                  <a:cubicBezTo>
                    <a:pt x="4035002" y="69149"/>
                    <a:pt x="4026991" y="74305"/>
                    <a:pt x="4017969" y="78724"/>
                  </a:cubicBezTo>
                  <a:lnTo>
                    <a:pt x="4061336" y="78724"/>
                  </a:lnTo>
                  <a:lnTo>
                    <a:pt x="4079290" y="53588"/>
                  </a:lnTo>
                  <a:lnTo>
                    <a:pt x="4113266" y="77067"/>
                  </a:lnTo>
                  <a:cubicBezTo>
                    <a:pt x="4116397" y="79093"/>
                    <a:pt x="4117317" y="81026"/>
                    <a:pt x="4116028" y="82868"/>
                  </a:cubicBezTo>
                  <a:cubicBezTo>
                    <a:pt x="4114923" y="84525"/>
                    <a:pt x="4111977" y="85354"/>
                    <a:pt x="4107189" y="85354"/>
                  </a:cubicBezTo>
                  <a:lnTo>
                    <a:pt x="4043381" y="85354"/>
                  </a:lnTo>
                  <a:lnTo>
                    <a:pt x="4080947" y="99717"/>
                  </a:lnTo>
                  <a:cubicBezTo>
                    <a:pt x="4084078" y="101006"/>
                    <a:pt x="4085643" y="102756"/>
                    <a:pt x="4085643" y="104966"/>
                  </a:cubicBezTo>
                  <a:cubicBezTo>
                    <a:pt x="4085643" y="108280"/>
                    <a:pt x="4082145" y="112424"/>
                    <a:pt x="4075147" y="117396"/>
                  </a:cubicBezTo>
                  <a:lnTo>
                    <a:pt x="4075147" y="125406"/>
                  </a:lnTo>
                  <a:cubicBezTo>
                    <a:pt x="4075147" y="134614"/>
                    <a:pt x="4075515" y="145847"/>
                    <a:pt x="4076251" y="159106"/>
                  </a:cubicBezTo>
                  <a:cubicBezTo>
                    <a:pt x="4076436" y="164078"/>
                    <a:pt x="4074411" y="167208"/>
                    <a:pt x="4070175" y="168497"/>
                  </a:cubicBezTo>
                  <a:cubicBezTo>
                    <a:pt x="4059863" y="171444"/>
                    <a:pt x="4047893" y="172917"/>
                    <a:pt x="4034265" y="172917"/>
                  </a:cubicBezTo>
                  <a:lnTo>
                    <a:pt x="4034265" y="162973"/>
                  </a:lnTo>
                  <a:lnTo>
                    <a:pt x="3936482" y="162973"/>
                  </a:lnTo>
                  <a:cubicBezTo>
                    <a:pt x="3936298" y="167208"/>
                    <a:pt x="3934364" y="169879"/>
                    <a:pt x="3930681" y="170983"/>
                  </a:cubicBezTo>
                  <a:cubicBezTo>
                    <a:pt x="3919079" y="174114"/>
                    <a:pt x="3907202" y="175679"/>
                    <a:pt x="3895048" y="175679"/>
                  </a:cubicBezTo>
                  <a:cubicBezTo>
                    <a:pt x="3895785" y="160947"/>
                    <a:pt x="3896153" y="149530"/>
                    <a:pt x="3896153" y="141427"/>
                  </a:cubicBezTo>
                  <a:lnTo>
                    <a:pt x="3896153" y="127616"/>
                  </a:lnTo>
                  <a:cubicBezTo>
                    <a:pt x="3896153" y="113437"/>
                    <a:pt x="3895969" y="101375"/>
                    <a:pt x="3895601" y="91431"/>
                  </a:cubicBezTo>
                  <a:lnTo>
                    <a:pt x="3942835" y="101927"/>
                  </a:lnTo>
                  <a:lnTo>
                    <a:pt x="4029846" y="101927"/>
                  </a:lnTo>
                  <a:lnTo>
                    <a:pt x="4039790" y="85354"/>
                  </a:lnTo>
                  <a:lnTo>
                    <a:pt x="3855272" y="85354"/>
                  </a:lnTo>
                  <a:lnTo>
                    <a:pt x="3855272" y="78724"/>
                  </a:lnTo>
                  <a:lnTo>
                    <a:pt x="3932339" y="78724"/>
                  </a:lnTo>
                  <a:cubicBezTo>
                    <a:pt x="3929024" y="76883"/>
                    <a:pt x="3926999" y="73384"/>
                    <a:pt x="3926261" y="68228"/>
                  </a:cubicBezTo>
                  <a:cubicBezTo>
                    <a:pt x="3924789" y="58836"/>
                    <a:pt x="3921750" y="51010"/>
                    <a:pt x="3917147" y="44749"/>
                  </a:cubicBezTo>
                  <a:lnTo>
                    <a:pt x="3918803" y="42539"/>
                  </a:lnTo>
                  <a:cubicBezTo>
                    <a:pt x="3949741" y="43091"/>
                    <a:pt x="3965209" y="49260"/>
                    <a:pt x="3965209" y="61046"/>
                  </a:cubicBezTo>
                  <a:cubicBezTo>
                    <a:pt x="3964841" y="69517"/>
                    <a:pt x="3960329" y="75410"/>
                    <a:pt x="3951675" y="78724"/>
                  </a:cubicBezTo>
                  <a:lnTo>
                    <a:pt x="3999737" y="78724"/>
                  </a:lnTo>
                  <a:cubicBezTo>
                    <a:pt x="4004157" y="64913"/>
                    <a:pt x="4006643" y="52299"/>
                    <a:pt x="4007195" y="40881"/>
                  </a:cubicBezTo>
                  <a:close/>
                  <a:moveTo>
                    <a:pt x="3178521" y="40881"/>
                  </a:moveTo>
                  <a:lnTo>
                    <a:pt x="3223545" y="51654"/>
                  </a:lnTo>
                  <a:cubicBezTo>
                    <a:pt x="3226492" y="52391"/>
                    <a:pt x="3227965" y="53772"/>
                    <a:pt x="3227965" y="55798"/>
                  </a:cubicBezTo>
                  <a:cubicBezTo>
                    <a:pt x="3227965" y="60401"/>
                    <a:pt x="3223085" y="62887"/>
                    <a:pt x="3213325" y="63256"/>
                  </a:cubicBezTo>
                  <a:cubicBezTo>
                    <a:pt x="3206328" y="69149"/>
                    <a:pt x="3198317" y="74305"/>
                    <a:pt x="3189294" y="78724"/>
                  </a:cubicBezTo>
                  <a:lnTo>
                    <a:pt x="3232661" y="78724"/>
                  </a:lnTo>
                  <a:lnTo>
                    <a:pt x="3250616" y="53588"/>
                  </a:lnTo>
                  <a:lnTo>
                    <a:pt x="3284591" y="77067"/>
                  </a:lnTo>
                  <a:cubicBezTo>
                    <a:pt x="3287722" y="79093"/>
                    <a:pt x="3288643" y="81026"/>
                    <a:pt x="3287353" y="82868"/>
                  </a:cubicBezTo>
                  <a:cubicBezTo>
                    <a:pt x="3286249" y="84525"/>
                    <a:pt x="3283302" y="85354"/>
                    <a:pt x="3278514" y="85354"/>
                  </a:cubicBezTo>
                  <a:lnTo>
                    <a:pt x="3214706" y="85354"/>
                  </a:lnTo>
                  <a:lnTo>
                    <a:pt x="3252273" y="99717"/>
                  </a:lnTo>
                  <a:cubicBezTo>
                    <a:pt x="3255403" y="101006"/>
                    <a:pt x="3256969" y="102756"/>
                    <a:pt x="3256969" y="104966"/>
                  </a:cubicBezTo>
                  <a:cubicBezTo>
                    <a:pt x="3256969" y="108280"/>
                    <a:pt x="3253470" y="112424"/>
                    <a:pt x="3246472" y="117396"/>
                  </a:cubicBezTo>
                  <a:lnTo>
                    <a:pt x="3246472" y="125406"/>
                  </a:lnTo>
                  <a:cubicBezTo>
                    <a:pt x="3246472" y="134614"/>
                    <a:pt x="3246841" y="145847"/>
                    <a:pt x="3247577" y="159106"/>
                  </a:cubicBezTo>
                  <a:cubicBezTo>
                    <a:pt x="3247761" y="164078"/>
                    <a:pt x="3245736" y="167208"/>
                    <a:pt x="3241500" y="168497"/>
                  </a:cubicBezTo>
                  <a:cubicBezTo>
                    <a:pt x="3231188" y="171444"/>
                    <a:pt x="3219218" y="172917"/>
                    <a:pt x="3205591" y="172917"/>
                  </a:cubicBezTo>
                  <a:lnTo>
                    <a:pt x="3205591" y="162973"/>
                  </a:lnTo>
                  <a:lnTo>
                    <a:pt x="3107807" y="162973"/>
                  </a:lnTo>
                  <a:cubicBezTo>
                    <a:pt x="3107623" y="167208"/>
                    <a:pt x="3105690" y="169879"/>
                    <a:pt x="3102007" y="170983"/>
                  </a:cubicBezTo>
                  <a:cubicBezTo>
                    <a:pt x="3090405" y="174114"/>
                    <a:pt x="3078528" y="175679"/>
                    <a:pt x="3066374" y="175679"/>
                  </a:cubicBezTo>
                  <a:cubicBezTo>
                    <a:pt x="3067110" y="160947"/>
                    <a:pt x="3067478" y="149530"/>
                    <a:pt x="3067478" y="141427"/>
                  </a:cubicBezTo>
                  <a:lnTo>
                    <a:pt x="3067478" y="127616"/>
                  </a:lnTo>
                  <a:cubicBezTo>
                    <a:pt x="3067478" y="113437"/>
                    <a:pt x="3067294" y="101375"/>
                    <a:pt x="3066926" y="91431"/>
                  </a:cubicBezTo>
                  <a:lnTo>
                    <a:pt x="3114160" y="101927"/>
                  </a:lnTo>
                  <a:lnTo>
                    <a:pt x="3201171" y="101927"/>
                  </a:lnTo>
                  <a:lnTo>
                    <a:pt x="3211115" y="85354"/>
                  </a:lnTo>
                  <a:lnTo>
                    <a:pt x="3026597" y="85354"/>
                  </a:lnTo>
                  <a:lnTo>
                    <a:pt x="3026597" y="78724"/>
                  </a:lnTo>
                  <a:lnTo>
                    <a:pt x="3103664" y="78724"/>
                  </a:lnTo>
                  <a:cubicBezTo>
                    <a:pt x="3100349" y="76883"/>
                    <a:pt x="3098323" y="73384"/>
                    <a:pt x="3097587" y="68228"/>
                  </a:cubicBezTo>
                  <a:cubicBezTo>
                    <a:pt x="3096113" y="58836"/>
                    <a:pt x="3093075" y="51010"/>
                    <a:pt x="3088471" y="44749"/>
                  </a:cubicBezTo>
                  <a:lnTo>
                    <a:pt x="3090129" y="42539"/>
                  </a:lnTo>
                  <a:cubicBezTo>
                    <a:pt x="3121066" y="43091"/>
                    <a:pt x="3136535" y="49260"/>
                    <a:pt x="3136535" y="61046"/>
                  </a:cubicBezTo>
                  <a:cubicBezTo>
                    <a:pt x="3136166" y="69517"/>
                    <a:pt x="3131655" y="75410"/>
                    <a:pt x="3123000" y="78724"/>
                  </a:cubicBezTo>
                  <a:lnTo>
                    <a:pt x="3171063" y="78724"/>
                  </a:lnTo>
                  <a:cubicBezTo>
                    <a:pt x="3175482" y="64913"/>
                    <a:pt x="3177968" y="52299"/>
                    <a:pt x="3178521" y="40881"/>
                  </a:cubicBezTo>
                  <a:close/>
                  <a:moveTo>
                    <a:pt x="6563229" y="37014"/>
                  </a:moveTo>
                  <a:lnTo>
                    <a:pt x="6563229" y="88945"/>
                  </a:lnTo>
                  <a:lnTo>
                    <a:pt x="6580356" y="88945"/>
                  </a:lnTo>
                  <a:lnTo>
                    <a:pt x="6580356" y="37014"/>
                  </a:lnTo>
                  <a:close/>
                  <a:moveTo>
                    <a:pt x="6506880" y="37014"/>
                  </a:moveTo>
                  <a:lnTo>
                    <a:pt x="6506880" y="88945"/>
                  </a:lnTo>
                  <a:lnTo>
                    <a:pt x="6524558" y="88945"/>
                  </a:lnTo>
                  <a:lnTo>
                    <a:pt x="6524558" y="37014"/>
                  </a:lnTo>
                  <a:close/>
                  <a:moveTo>
                    <a:pt x="5725029" y="37014"/>
                  </a:moveTo>
                  <a:lnTo>
                    <a:pt x="5725029" y="88945"/>
                  </a:lnTo>
                  <a:lnTo>
                    <a:pt x="5742155" y="88945"/>
                  </a:lnTo>
                  <a:lnTo>
                    <a:pt x="5742155" y="37014"/>
                  </a:lnTo>
                  <a:close/>
                  <a:moveTo>
                    <a:pt x="5668679" y="37014"/>
                  </a:moveTo>
                  <a:lnTo>
                    <a:pt x="5668679" y="88945"/>
                  </a:lnTo>
                  <a:lnTo>
                    <a:pt x="5686357" y="88945"/>
                  </a:lnTo>
                  <a:lnTo>
                    <a:pt x="5686357" y="37014"/>
                  </a:lnTo>
                  <a:close/>
                  <a:moveTo>
                    <a:pt x="5324779" y="35357"/>
                  </a:moveTo>
                  <a:lnTo>
                    <a:pt x="5324779" y="81763"/>
                  </a:lnTo>
                  <a:lnTo>
                    <a:pt x="5438585" y="81763"/>
                  </a:lnTo>
                  <a:lnTo>
                    <a:pt x="5438585" y="35357"/>
                  </a:lnTo>
                  <a:close/>
                  <a:moveTo>
                    <a:pt x="2543479" y="35357"/>
                  </a:moveTo>
                  <a:lnTo>
                    <a:pt x="2543479" y="81763"/>
                  </a:lnTo>
                  <a:lnTo>
                    <a:pt x="2657284" y="81763"/>
                  </a:lnTo>
                  <a:lnTo>
                    <a:pt x="2657284" y="35357"/>
                  </a:lnTo>
                  <a:close/>
                  <a:moveTo>
                    <a:pt x="4751755" y="34805"/>
                  </a:moveTo>
                  <a:lnTo>
                    <a:pt x="4751755" y="67675"/>
                  </a:lnTo>
                  <a:lnTo>
                    <a:pt x="4853406" y="67675"/>
                  </a:lnTo>
                  <a:lnTo>
                    <a:pt x="4869151" y="45577"/>
                  </a:lnTo>
                  <a:lnTo>
                    <a:pt x="4896773" y="66018"/>
                  </a:lnTo>
                  <a:lnTo>
                    <a:pt x="4896773" y="34805"/>
                  </a:lnTo>
                  <a:close/>
                  <a:moveTo>
                    <a:pt x="1979981" y="34805"/>
                  </a:moveTo>
                  <a:lnTo>
                    <a:pt x="1979981" y="67675"/>
                  </a:lnTo>
                  <a:lnTo>
                    <a:pt x="2081631" y="67675"/>
                  </a:lnTo>
                  <a:lnTo>
                    <a:pt x="2097376" y="45577"/>
                  </a:lnTo>
                  <a:lnTo>
                    <a:pt x="2124999" y="66018"/>
                  </a:lnTo>
                  <a:lnTo>
                    <a:pt x="2124999" y="34805"/>
                  </a:lnTo>
                  <a:close/>
                  <a:moveTo>
                    <a:pt x="414061" y="33423"/>
                  </a:moveTo>
                  <a:lnTo>
                    <a:pt x="414061" y="72095"/>
                  </a:lnTo>
                  <a:lnTo>
                    <a:pt x="462953" y="72095"/>
                  </a:lnTo>
                  <a:lnTo>
                    <a:pt x="462953" y="33423"/>
                  </a:lnTo>
                  <a:close/>
                  <a:moveTo>
                    <a:pt x="0" y="31766"/>
                  </a:moveTo>
                  <a:lnTo>
                    <a:pt x="48615" y="36186"/>
                  </a:lnTo>
                  <a:cubicBezTo>
                    <a:pt x="51746" y="36370"/>
                    <a:pt x="53311" y="37567"/>
                    <a:pt x="53311" y="39777"/>
                  </a:cubicBezTo>
                  <a:cubicBezTo>
                    <a:pt x="53311" y="44196"/>
                    <a:pt x="49628" y="47787"/>
                    <a:pt x="42262" y="50549"/>
                  </a:cubicBezTo>
                  <a:lnTo>
                    <a:pt x="42262" y="181756"/>
                  </a:lnTo>
                  <a:cubicBezTo>
                    <a:pt x="42262" y="184703"/>
                    <a:pt x="41526" y="187004"/>
                    <a:pt x="40052" y="188662"/>
                  </a:cubicBezTo>
                  <a:cubicBezTo>
                    <a:pt x="38579" y="190319"/>
                    <a:pt x="36001" y="191700"/>
                    <a:pt x="32318" y="192805"/>
                  </a:cubicBezTo>
                  <a:cubicBezTo>
                    <a:pt x="21637" y="195752"/>
                    <a:pt x="10865" y="197225"/>
                    <a:pt x="0" y="197225"/>
                  </a:cubicBezTo>
                  <a:cubicBezTo>
                    <a:pt x="736" y="167577"/>
                    <a:pt x="1105" y="141612"/>
                    <a:pt x="1105" y="119329"/>
                  </a:cubicBezTo>
                  <a:lnTo>
                    <a:pt x="1105" y="94469"/>
                  </a:lnTo>
                  <a:cubicBezTo>
                    <a:pt x="1105" y="73660"/>
                    <a:pt x="736" y="52759"/>
                    <a:pt x="0" y="31766"/>
                  </a:cubicBezTo>
                  <a:close/>
                  <a:moveTo>
                    <a:pt x="1217876" y="30937"/>
                  </a:moveTo>
                  <a:lnTo>
                    <a:pt x="1217876" y="62151"/>
                  </a:lnTo>
                  <a:lnTo>
                    <a:pt x="1230582" y="62151"/>
                  </a:lnTo>
                  <a:lnTo>
                    <a:pt x="1230582" y="30937"/>
                  </a:lnTo>
                  <a:close/>
                  <a:moveTo>
                    <a:pt x="3593134" y="13811"/>
                  </a:moveTo>
                  <a:cubicBezTo>
                    <a:pt x="3628675" y="17863"/>
                    <a:pt x="3646446" y="26702"/>
                    <a:pt x="3646446" y="40329"/>
                  </a:cubicBezTo>
                  <a:cubicBezTo>
                    <a:pt x="3646446" y="46590"/>
                    <a:pt x="3643775" y="52207"/>
                    <a:pt x="3638435" y="57179"/>
                  </a:cubicBezTo>
                  <a:cubicBezTo>
                    <a:pt x="3633095" y="62151"/>
                    <a:pt x="3627294" y="64637"/>
                    <a:pt x="3621033" y="64637"/>
                  </a:cubicBezTo>
                  <a:cubicBezTo>
                    <a:pt x="3612562" y="64821"/>
                    <a:pt x="3607590" y="60770"/>
                    <a:pt x="3606117" y="52483"/>
                  </a:cubicBezTo>
                  <a:cubicBezTo>
                    <a:pt x="3602618" y="37383"/>
                    <a:pt x="3597922" y="25137"/>
                    <a:pt x="3592029" y="15745"/>
                  </a:cubicBezTo>
                  <a:close/>
                  <a:moveTo>
                    <a:pt x="2764460" y="13811"/>
                  </a:moveTo>
                  <a:cubicBezTo>
                    <a:pt x="2800000" y="17863"/>
                    <a:pt x="2817771" y="26702"/>
                    <a:pt x="2817771" y="40329"/>
                  </a:cubicBezTo>
                  <a:cubicBezTo>
                    <a:pt x="2817771" y="46590"/>
                    <a:pt x="2815101" y="52207"/>
                    <a:pt x="2809760" y="57179"/>
                  </a:cubicBezTo>
                  <a:cubicBezTo>
                    <a:pt x="2804420" y="62151"/>
                    <a:pt x="2798619" y="64637"/>
                    <a:pt x="2792358" y="64637"/>
                  </a:cubicBezTo>
                  <a:cubicBezTo>
                    <a:pt x="2783887" y="64821"/>
                    <a:pt x="2778915" y="60770"/>
                    <a:pt x="2777442" y="52483"/>
                  </a:cubicBezTo>
                  <a:cubicBezTo>
                    <a:pt x="2773943" y="37383"/>
                    <a:pt x="2769248" y="25137"/>
                    <a:pt x="2763355" y="15745"/>
                  </a:cubicBezTo>
                  <a:close/>
                  <a:moveTo>
                    <a:pt x="193081" y="12707"/>
                  </a:moveTo>
                  <a:lnTo>
                    <a:pt x="240039" y="31766"/>
                  </a:lnTo>
                  <a:cubicBezTo>
                    <a:pt x="241881" y="32687"/>
                    <a:pt x="242801" y="34160"/>
                    <a:pt x="242801" y="36186"/>
                  </a:cubicBezTo>
                  <a:cubicBezTo>
                    <a:pt x="242801" y="40053"/>
                    <a:pt x="239118" y="45117"/>
                    <a:pt x="231753" y="51378"/>
                  </a:cubicBezTo>
                  <a:lnTo>
                    <a:pt x="231753" y="137284"/>
                  </a:lnTo>
                  <a:cubicBezTo>
                    <a:pt x="231753" y="172457"/>
                    <a:pt x="232305" y="202473"/>
                    <a:pt x="233410" y="227333"/>
                  </a:cubicBezTo>
                  <a:cubicBezTo>
                    <a:pt x="233594" y="232674"/>
                    <a:pt x="229359" y="236357"/>
                    <a:pt x="220703" y="238382"/>
                  </a:cubicBezTo>
                  <a:cubicBezTo>
                    <a:pt x="207261" y="241513"/>
                    <a:pt x="195383" y="242894"/>
                    <a:pt x="185070" y="242526"/>
                  </a:cubicBezTo>
                  <a:lnTo>
                    <a:pt x="185070" y="216561"/>
                  </a:lnTo>
                  <a:lnTo>
                    <a:pt x="96955" y="216561"/>
                  </a:lnTo>
                  <a:lnTo>
                    <a:pt x="96955" y="209931"/>
                  </a:lnTo>
                  <a:lnTo>
                    <a:pt x="185070" y="209931"/>
                  </a:lnTo>
                  <a:lnTo>
                    <a:pt x="185070" y="125959"/>
                  </a:lnTo>
                  <a:lnTo>
                    <a:pt x="112976" y="125959"/>
                  </a:lnTo>
                  <a:lnTo>
                    <a:pt x="112976" y="119329"/>
                  </a:lnTo>
                  <a:lnTo>
                    <a:pt x="185070" y="119329"/>
                  </a:lnTo>
                  <a:lnTo>
                    <a:pt x="185070" y="43091"/>
                  </a:lnTo>
                  <a:lnTo>
                    <a:pt x="109109" y="43091"/>
                  </a:lnTo>
                  <a:lnTo>
                    <a:pt x="109109" y="36462"/>
                  </a:lnTo>
                  <a:lnTo>
                    <a:pt x="178994" y="36462"/>
                  </a:lnTo>
                  <a:close/>
                  <a:moveTo>
                    <a:pt x="5056707" y="10221"/>
                  </a:moveTo>
                  <a:lnTo>
                    <a:pt x="5116649" y="16574"/>
                  </a:lnTo>
                  <a:cubicBezTo>
                    <a:pt x="5121437" y="17126"/>
                    <a:pt x="5123830" y="18691"/>
                    <a:pt x="5123830" y="21270"/>
                  </a:cubicBezTo>
                  <a:cubicBezTo>
                    <a:pt x="5123830" y="26610"/>
                    <a:pt x="5119043" y="31214"/>
                    <a:pt x="5109467" y="35081"/>
                  </a:cubicBezTo>
                  <a:cubicBezTo>
                    <a:pt x="5109467" y="36002"/>
                    <a:pt x="5109375" y="36830"/>
                    <a:pt x="5109191" y="37567"/>
                  </a:cubicBezTo>
                  <a:cubicBezTo>
                    <a:pt x="5118398" y="75502"/>
                    <a:pt x="5132577" y="107912"/>
                    <a:pt x="5151729" y="134798"/>
                  </a:cubicBezTo>
                  <a:cubicBezTo>
                    <a:pt x="5173275" y="164999"/>
                    <a:pt x="5200529" y="187189"/>
                    <a:pt x="5233491" y="201368"/>
                  </a:cubicBezTo>
                  <a:lnTo>
                    <a:pt x="5232663" y="205788"/>
                  </a:lnTo>
                  <a:cubicBezTo>
                    <a:pt x="5221246" y="208550"/>
                    <a:pt x="5211854" y="213706"/>
                    <a:pt x="5204488" y="221256"/>
                  </a:cubicBezTo>
                  <a:cubicBezTo>
                    <a:pt x="5197123" y="228807"/>
                    <a:pt x="5189388" y="241145"/>
                    <a:pt x="5181285" y="258271"/>
                  </a:cubicBezTo>
                  <a:cubicBezTo>
                    <a:pt x="5158819" y="234515"/>
                    <a:pt x="5142153" y="209655"/>
                    <a:pt x="5131289" y="183690"/>
                  </a:cubicBezTo>
                  <a:cubicBezTo>
                    <a:pt x="5120239" y="157356"/>
                    <a:pt x="5112137" y="123012"/>
                    <a:pt x="5106981" y="80658"/>
                  </a:cubicBezTo>
                  <a:cubicBezTo>
                    <a:pt x="5103482" y="123749"/>
                    <a:pt x="5091512" y="159014"/>
                    <a:pt x="5071071" y="186452"/>
                  </a:cubicBezTo>
                  <a:cubicBezTo>
                    <a:pt x="5050815" y="213890"/>
                    <a:pt x="5016839" y="237554"/>
                    <a:pt x="4969145" y="257442"/>
                  </a:cubicBezTo>
                  <a:lnTo>
                    <a:pt x="4968039" y="253298"/>
                  </a:lnTo>
                  <a:cubicBezTo>
                    <a:pt x="4999345" y="224387"/>
                    <a:pt x="5021995" y="194555"/>
                    <a:pt x="5035991" y="163802"/>
                  </a:cubicBezTo>
                  <a:cubicBezTo>
                    <a:pt x="5050355" y="132496"/>
                    <a:pt x="5057905" y="95666"/>
                    <a:pt x="5058641" y="53312"/>
                  </a:cubicBezTo>
                  <a:cubicBezTo>
                    <a:pt x="5059010" y="37291"/>
                    <a:pt x="5058365" y="22927"/>
                    <a:pt x="5056707" y="10221"/>
                  </a:cubicBezTo>
                  <a:close/>
                  <a:moveTo>
                    <a:pt x="2284933" y="10221"/>
                  </a:moveTo>
                  <a:lnTo>
                    <a:pt x="2344874" y="16574"/>
                  </a:lnTo>
                  <a:cubicBezTo>
                    <a:pt x="2349662" y="17126"/>
                    <a:pt x="2352056" y="18691"/>
                    <a:pt x="2352056" y="21270"/>
                  </a:cubicBezTo>
                  <a:cubicBezTo>
                    <a:pt x="2352056" y="26610"/>
                    <a:pt x="2347268" y="31214"/>
                    <a:pt x="2337692" y="35081"/>
                  </a:cubicBezTo>
                  <a:cubicBezTo>
                    <a:pt x="2337692" y="36002"/>
                    <a:pt x="2337600" y="36830"/>
                    <a:pt x="2337416" y="37567"/>
                  </a:cubicBezTo>
                  <a:cubicBezTo>
                    <a:pt x="2346623" y="75502"/>
                    <a:pt x="2360803" y="107912"/>
                    <a:pt x="2379954" y="134798"/>
                  </a:cubicBezTo>
                  <a:cubicBezTo>
                    <a:pt x="2401500" y="164999"/>
                    <a:pt x="2428754" y="187189"/>
                    <a:pt x="2461717" y="201368"/>
                  </a:cubicBezTo>
                  <a:lnTo>
                    <a:pt x="2460888" y="205788"/>
                  </a:lnTo>
                  <a:cubicBezTo>
                    <a:pt x="2449471" y="208550"/>
                    <a:pt x="2440079" y="213706"/>
                    <a:pt x="2432713" y="221256"/>
                  </a:cubicBezTo>
                  <a:cubicBezTo>
                    <a:pt x="2425347" y="228807"/>
                    <a:pt x="2417613" y="241145"/>
                    <a:pt x="2409510" y="258271"/>
                  </a:cubicBezTo>
                  <a:cubicBezTo>
                    <a:pt x="2387044" y="234515"/>
                    <a:pt x="2370379" y="209655"/>
                    <a:pt x="2359514" y="183690"/>
                  </a:cubicBezTo>
                  <a:cubicBezTo>
                    <a:pt x="2348465" y="157356"/>
                    <a:pt x="2340362" y="123012"/>
                    <a:pt x="2335206" y="80658"/>
                  </a:cubicBezTo>
                  <a:cubicBezTo>
                    <a:pt x="2331707" y="123749"/>
                    <a:pt x="2319737" y="159014"/>
                    <a:pt x="2299297" y="186452"/>
                  </a:cubicBezTo>
                  <a:cubicBezTo>
                    <a:pt x="2279040" y="213890"/>
                    <a:pt x="2245064" y="237554"/>
                    <a:pt x="2197369" y="257442"/>
                  </a:cubicBezTo>
                  <a:lnTo>
                    <a:pt x="2196265" y="253298"/>
                  </a:lnTo>
                  <a:cubicBezTo>
                    <a:pt x="2227570" y="224387"/>
                    <a:pt x="2250221" y="194555"/>
                    <a:pt x="2264216" y="163802"/>
                  </a:cubicBezTo>
                  <a:cubicBezTo>
                    <a:pt x="2278580" y="132496"/>
                    <a:pt x="2286130" y="95666"/>
                    <a:pt x="2286867" y="53312"/>
                  </a:cubicBezTo>
                  <a:cubicBezTo>
                    <a:pt x="2287235" y="37291"/>
                    <a:pt x="2286590" y="22927"/>
                    <a:pt x="2284933" y="10221"/>
                  </a:cubicBezTo>
                  <a:close/>
                  <a:moveTo>
                    <a:pt x="6314075" y="9668"/>
                  </a:moveTo>
                  <a:lnTo>
                    <a:pt x="6348051" y="35357"/>
                  </a:lnTo>
                  <a:cubicBezTo>
                    <a:pt x="6350628" y="37383"/>
                    <a:pt x="6351365" y="39224"/>
                    <a:pt x="6350261" y="40881"/>
                  </a:cubicBezTo>
                  <a:cubicBezTo>
                    <a:pt x="6349155" y="42539"/>
                    <a:pt x="6346485" y="43368"/>
                    <a:pt x="6342250" y="43368"/>
                  </a:cubicBezTo>
                  <a:lnTo>
                    <a:pt x="6266564" y="43368"/>
                  </a:lnTo>
                  <a:cubicBezTo>
                    <a:pt x="6257541" y="60125"/>
                    <a:pt x="6248241" y="75041"/>
                    <a:pt x="6238665" y="88116"/>
                  </a:cubicBezTo>
                  <a:lnTo>
                    <a:pt x="6247505" y="88945"/>
                  </a:lnTo>
                  <a:cubicBezTo>
                    <a:pt x="6251924" y="89313"/>
                    <a:pt x="6254134" y="90602"/>
                    <a:pt x="6254134" y="92812"/>
                  </a:cubicBezTo>
                  <a:cubicBezTo>
                    <a:pt x="6254134" y="95942"/>
                    <a:pt x="6250175" y="99349"/>
                    <a:pt x="6242256" y="103032"/>
                  </a:cubicBezTo>
                  <a:lnTo>
                    <a:pt x="6242256" y="153029"/>
                  </a:lnTo>
                  <a:cubicBezTo>
                    <a:pt x="6242256" y="173838"/>
                    <a:pt x="6242624" y="203762"/>
                    <a:pt x="6243361" y="242802"/>
                  </a:cubicBezTo>
                  <a:cubicBezTo>
                    <a:pt x="6243361" y="246301"/>
                    <a:pt x="6242717" y="248787"/>
                    <a:pt x="6241427" y="250260"/>
                  </a:cubicBezTo>
                  <a:cubicBezTo>
                    <a:pt x="6240323" y="251549"/>
                    <a:pt x="6238021" y="252562"/>
                    <a:pt x="6234523" y="253298"/>
                  </a:cubicBezTo>
                  <a:cubicBezTo>
                    <a:pt x="6223105" y="255140"/>
                    <a:pt x="6211779" y="256061"/>
                    <a:pt x="6200547" y="256061"/>
                  </a:cubicBezTo>
                  <a:cubicBezTo>
                    <a:pt x="6201651" y="210023"/>
                    <a:pt x="6202204" y="179546"/>
                    <a:pt x="6202204" y="164630"/>
                  </a:cubicBezTo>
                  <a:lnTo>
                    <a:pt x="6202204" y="131207"/>
                  </a:lnTo>
                  <a:cubicBezTo>
                    <a:pt x="6173477" y="159566"/>
                    <a:pt x="6138856" y="182585"/>
                    <a:pt x="6098343" y="200263"/>
                  </a:cubicBezTo>
                  <a:lnTo>
                    <a:pt x="6095305" y="196396"/>
                  </a:lnTo>
                  <a:cubicBezTo>
                    <a:pt x="6122559" y="172825"/>
                    <a:pt x="6146315" y="147504"/>
                    <a:pt x="6166571" y="120434"/>
                  </a:cubicBezTo>
                  <a:cubicBezTo>
                    <a:pt x="6185907" y="94469"/>
                    <a:pt x="6200823" y="68780"/>
                    <a:pt x="6211319" y="43368"/>
                  </a:cubicBezTo>
                  <a:lnTo>
                    <a:pt x="6100277" y="43368"/>
                  </a:lnTo>
                  <a:lnTo>
                    <a:pt x="6100277" y="36186"/>
                  </a:lnTo>
                  <a:lnTo>
                    <a:pt x="6295015" y="36186"/>
                  </a:lnTo>
                  <a:close/>
                  <a:moveTo>
                    <a:pt x="3523250" y="9668"/>
                  </a:moveTo>
                  <a:lnTo>
                    <a:pt x="3557225" y="35357"/>
                  </a:lnTo>
                  <a:cubicBezTo>
                    <a:pt x="3559803" y="37383"/>
                    <a:pt x="3560539" y="39224"/>
                    <a:pt x="3559435" y="40881"/>
                  </a:cubicBezTo>
                  <a:cubicBezTo>
                    <a:pt x="3558330" y="42539"/>
                    <a:pt x="3555660" y="43368"/>
                    <a:pt x="3551424" y="43368"/>
                  </a:cubicBezTo>
                  <a:lnTo>
                    <a:pt x="3475739" y="43368"/>
                  </a:lnTo>
                  <a:cubicBezTo>
                    <a:pt x="3466716" y="60125"/>
                    <a:pt x="3457416" y="75041"/>
                    <a:pt x="3447840" y="88116"/>
                  </a:cubicBezTo>
                  <a:lnTo>
                    <a:pt x="3456679" y="88945"/>
                  </a:lnTo>
                  <a:cubicBezTo>
                    <a:pt x="3461099" y="89313"/>
                    <a:pt x="3463309" y="90602"/>
                    <a:pt x="3463309" y="92812"/>
                  </a:cubicBezTo>
                  <a:cubicBezTo>
                    <a:pt x="3463309" y="95942"/>
                    <a:pt x="3459350" y="99349"/>
                    <a:pt x="3451431" y="103032"/>
                  </a:cubicBezTo>
                  <a:lnTo>
                    <a:pt x="3451431" y="153029"/>
                  </a:lnTo>
                  <a:cubicBezTo>
                    <a:pt x="3451431" y="173838"/>
                    <a:pt x="3451799" y="203762"/>
                    <a:pt x="3452536" y="242802"/>
                  </a:cubicBezTo>
                  <a:cubicBezTo>
                    <a:pt x="3452536" y="246301"/>
                    <a:pt x="3451892" y="248787"/>
                    <a:pt x="3450603" y="250260"/>
                  </a:cubicBezTo>
                  <a:cubicBezTo>
                    <a:pt x="3449498" y="251549"/>
                    <a:pt x="3447196" y="252562"/>
                    <a:pt x="3443697" y="253298"/>
                  </a:cubicBezTo>
                  <a:cubicBezTo>
                    <a:pt x="3432280" y="255140"/>
                    <a:pt x="3420954" y="256061"/>
                    <a:pt x="3409721" y="256061"/>
                  </a:cubicBezTo>
                  <a:cubicBezTo>
                    <a:pt x="3410826" y="210023"/>
                    <a:pt x="3411378" y="179546"/>
                    <a:pt x="3411378" y="164630"/>
                  </a:cubicBezTo>
                  <a:lnTo>
                    <a:pt x="3411378" y="131207"/>
                  </a:lnTo>
                  <a:cubicBezTo>
                    <a:pt x="3382651" y="159566"/>
                    <a:pt x="3348031" y="182585"/>
                    <a:pt x="3307518" y="200263"/>
                  </a:cubicBezTo>
                  <a:lnTo>
                    <a:pt x="3304479" y="196396"/>
                  </a:lnTo>
                  <a:cubicBezTo>
                    <a:pt x="3331734" y="172825"/>
                    <a:pt x="3355489" y="147504"/>
                    <a:pt x="3375745" y="120434"/>
                  </a:cubicBezTo>
                  <a:cubicBezTo>
                    <a:pt x="3395081" y="94469"/>
                    <a:pt x="3409997" y="68780"/>
                    <a:pt x="3420494" y="43368"/>
                  </a:cubicBezTo>
                  <a:lnTo>
                    <a:pt x="3309452" y="43368"/>
                  </a:lnTo>
                  <a:lnTo>
                    <a:pt x="3309452" y="36186"/>
                  </a:lnTo>
                  <a:lnTo>
                    <a:pt x="3504190" y="36186"/>
                  </a:lnTo>
                  <a:close/>
                  <a:moveTo>
                    <a:pt x="56902" y="9116"/>
                  </a:moveTo>
                  <a:lnTo>
                    <a:pt x="109937" y="12983"/>
                  </a:lnTo>
                  <a:cubicBezTo>
                    <a:pt x="113068" y="13351"/>
                    <a:pt x="114633" y="14732"/>
                    <a:pt x="114633" y="17126"/>
                  </a:cubicBezTo>
                  <a:cubicBezTo>
                    <a:pt x="114633" y="21730"/>
                    <a:pt x="110029" y="25781"/>
                    <a:pt x="100822" y="29280"/>
                  </a:cubicBezTo>
                  <a:lnTo>
                    <a:pt x="100822" y="90878"/>
                  </a:lnTo>
                  <a:cubicBezTo>
                    <a:pt x="100822" y="112608"/>
                    <a:pt x="99901" y="131391"/>
                    <a:pt x="98060" y="147228"/>
                  </a:cubicBezTo>
                  <a:cubicBezTo>
                    <a:pt x="95850" y="165643"/>
                    <a:pt x="91430" y="181480"/>
                    <a:pt x="84801" y="194739"/>
                  </a:cubicBezTo>
                  <a:cubicBezTo>
                    <a:pt x="73199" y="218494"/>
                    <a:pt x="49996" y="240224"/>
                    <a:pt x="15192" y="259928"/>
                  </a:cubicBezTo>
                  <a:lnTo>
                    <a:pt x="11601" y="256337"/>
                  </a:lnTo>
                  <a:cubicBezTo>
                    <a:pt x="29280" y="232213"/>
                    <a:pt x="41433" y="209102"/>
                    <a:pt x="48063" y="187004"/>
                  </a:cubicBezTo>
                  <a:cubicBezTo>
                    <a:pt x="55061" y="163986"/>
                    <a:pt x="58375" y="132404"/>
                    <a:pt x="58007" y="92259"/>
                  </a:cubicBezTo>
                  <a:lnTo>
                    <a:pt x="58007" y="68228"/>
                  </a:lnTo>
                  <a:cubicBezTo>
                    <a:pt x="58007" y="48340"/>
                    <a:pt x="57639" y="28636"/>
                    <a:pt x="56902" y="9116"/>
                  </a:cubicBezTo>
                  <a:close/>
                  <a:moveTo>
                    <a:pt x="3689261" y="7734"/>
                  </a:moveTo>
                  <a:lnTo>
                    <a:pt x="3727379" y="11325"/>
                  </a:lnTo>
                  <a:cubicBezTo>
                    <a:pt x="3732167" y="11510"/>
                    <a:pt x="3734561" y="12799"/>
                    <a:pt x="3734561" y="15193"/>
                  </a:cubicBezTo>
                  <a:cubicBezTo>
                    <a:pt x="3734561" y="18691"/>
                    <a:pt x="3731063" y="21638"/>
                    <a:pt x="3724065" y="24032"/>
                  </a:cubicBezTo>
                  <a:lnTo>
                    <a:pt x="3724065" y="41434"/>
                  </a:lnTo>
                  <a:lnTo>
                    <a:pt x="3750859" y="41434"/>
                  </a:lnTo>
                  <a:lnTo>
                    <a:pt x="3750859" y="37291"/>
                  </a:lnTo>
                  <a:cubicBezTo>
                    <a:pt x="3750859" y="27346"/>
                    <a:pt x="3750675" y="17587"/>
                    <a:pt x="3750306" y="8011"/>
                  </a:cubicBezTo>
                  <a:lnTo>
                    <a:pt x="3788149" y="11602"/>
                  </a:lnTo>
                  <a:cubicBezTo>
                    <a:pt x="3792937" y="11786"/>
                    <a:pt x="3795331" y="13075"/>
                    <a:pt x="3795331" y="15469"/>
                  </a:cubicBezTo>
                  <a:cubicBezTo>
                    <a:pt x="3795331" y="19152"/>
                    <a:pt x="3791832" y="22098"/>
                    <a:pt x="3784835" y="24308"/>
                  </a:cubicBezTo>
                  <a:lnTo>
                    <a:pt x="3784835" y="41434"/>
                  </a:lnTo>
                  <a:lnTo>
                    <a:pt x="3797265" y="41434"/>
                  </a:lnTo>
                  <a:lnTo>
                    <a:pt x="3812733" y="19888"/>
                  </a:lnTo>
                  <a:lnTo>
                    <a:pt x="3841185" y="40329"/>
                  </a:lnTo>
                  <a:cubicBezTo>
                    <a:pt x="3843763" y="42171"/>
                    <a:pt x="3844499" y="43920"/>
                    <a:pt x="3843394" y="45577"/>
                  </a:cubicBezTo>
                  <a:cubicBezTo>
                    <a:pt x="3842289" y="47235"/>
                    <a:pt x="3839711" y="48063"/>
                    <a:pt x="3835659" y="48063"/>
                  </a:cubicBezTo>
                  <a:lnTo>
                    <a:pt x="3784835" y="48063"/>
                  </a:lnTo>
                  <a:cubicBezTo>
                    <a:pt x="3785019" y="54877"/>
                    <a:pt x="3785203" y="61690"/>
                    <a:pt x="3785387" y="68504"/>
                  </a:cubicBezTo>
                  <a:cubicBezTo>
                    <a:pt x="3785387" y="71819"/>
                    <a:pt x="3783821" y="73844"/>
                    <a:pt x="3780691" y="74581"/>
                  </a:cubicBezTo>
                  <a:cubicBezTo>
                    <a:pt x="3772405" y="76238"/>
                    <a:pt x="3762460" y="77067"/>
                    <a:pt x="3750859" y="77067"/>
                  </a:cubicBezTo>
                  <a:lnTo>
                    <a:pt x="3750859" y="48063"/>
                  </a:lnTo>
                  <a:lnTo>
                    <a:pt x="3724065" y="48063"/>
                  </a:lnTo>
                  <a:lnTo>
                    <a:pt x="3724065" y="68504"/>
                  </a:lnTo>
                  <a:cubicBezTo>
                    <a:pt x="3724065" y="72555"/>
                    <a:pt x="3721487" y="75133"/>
                    <a:pt x="3716331" y="76238"/>
                  </a:cubicBezTo>
                  <a:cubicBezTo>
                    <a:pt x="3708044" y="77711"/>
                    <a:pt x="3698837" y="78448"/>
                    <a:pt x="3688708" y="78448"/>
                  </a:cubicBezTo>
                  <a:cubicBezTo>
                    <a:pt x="3689445" y="59481"/>
                    <a:pt x="3689813" y="49352"/>
                    <a:pt x="3689813" y="48063"/>
                  </a:cubicBezTo>
                  <a:lnTo>
                    <a:pt x="3651694" y="48063"/>
                  </a:lnTo>
                  <a:lnTo>
                    <a:pt x="3651694" y="41434"/>
                  </a:lnTo>
                  <a:lnTo>
                    <a:pt x="3689813" y="41434"/>
                  </a:lnTo>
                  <a:lnTo>
                    <a:pt x="3689813" y="36462"/>
                  </a:lnTo>
                  <a:cubicBezTo>
                    <a:pt x="3689813" y="32042"/>
                    <a:pt x="3689629" y="22466"/>
                    <a:pt x="3689261" y="7734"/>
                  </a:cubicBezTo>
                  <a:close/>
                  <a:moveTo>
                    <a:pt x="2860586" y="7734"/>
                  </a:moveTo>
                  <a:lnTo>
                    <a:pt x="2898705" y="11325"/>
                  </a:lnTo>
                  <a:cubicBezTo>
                    <a:pt x="2903493" y="11510"/>
                    <a:pt x="2905887" y="12799"/>
                    <a:pt x="2905887" y="15193"/>
                  </a:cubicBezTo>
                  <a:cubicBezTo>
                    <a:pt x="2905887" y="18691"/>
                    <a:pt x="2902388" y="21638"/>
                    <a:pt x="2895390" y="24032"/>
                  </a:cubicBezTo>
                  <a:lnTo>
                    <a:pt x="2895390" y="41434"/>
                  </a:lnTo>
                  <a:lnTo>
                    <a:pt x="2922184" y="41434"/>
                  </a:lnTo>
                  <a:lnTo>
                    <a:pt x="2922184" y="37291"/>
                  </a:lnTo>
                  <a:cubicBezTo>
                    <a:pt x="2922184" y="27346"/>
                    <a:pt x="2922000" y="17587"/>
                    <a:pt x="2921632" y="8011"/>
                  </a:cubicBezTo>
                  <a:lnTo>
                    <a:pt x="2959474" y="11602"/>
                  </a:lnTo>
                  <a:cubicBezTo>
                    <a:pt x="2964262" y="11786"/>
                    <a:pt x="2966656" y="13075"/>
                    <a:pt x="2966656" y="15469"/>
                  </a:cubicBezTo>
                  <a:cubicBezTo>
                    <a:pt x="2966656" y="19152"/>
                    <a:pt x="2963157" y="22098"/>
                    <a:pt x="2956160" y="24308"/>
                  </a:cubicBezTo>
                  <a:lnTo>
                    <a:pt x="2956160" y="41434"/>
                  </a:lnTo>
                  <a:lnTo>
                    <a:pt x="2968590" y="41434"/>
                  </a:lnTo>
                  <a:lnTo>
                    <a:pt x="2984058" y="19888"/>
                  </a:lnTo>
                  <a:lnTo>
                    <a:pt x="3012510" y="40329"/>
                  </a:lnTo>
                  <a:cubicBezTo>
                    <a:pt x="3015088" y="42171"/>
                    <a:pt x="3015824" y="43920"/>
                    <a:pt x="3014719" y="45577"/>
                  </a:cubicBezTo>
                  <a:cubicBezTo>
                    <a:pt x="3013615" y="47235"/>
                    <a:pt x="3011036" y="48063"/>
                    <a:pt x="3006985" y="48063"/>
                  </a:cubicBezTo>
                  <a:lnTo>
                    <a:pt x="2956160" y="48063"/>
                  </a:lnTo>
                  <a:cubicBezTo>
                    <a:pt x="2956344" y="54877"/>
                    <a:pt x="2956528" y="61690"/>
                    <a:pt x="2956712" y="68504"/>
                  </a:cubicBezTo>
                  <a:cubicBezTo>
                    <a:pt x="2956712" y="71819"/>
                    <a:pt x="2955147" y="73844"/>
                    <a:pt x="2952016" y="74581"/>
                  </a:cubicBezTo>
                  <a:cubicBezTo>
                    <a:pt x="2943730" y="76238"/>
                    <a:pt x="2933785" y="77067"/>
                    <a:pt x="2922184" y="77067"/>
                  </a:cubicBezTo>
                  <a:lnTo>
                    <a:pt x="2922184" y="48063"/>
                  </a:lnTo>
                  <a:lnTo>
                    <a:pt x="2895390" y="48063"/>
                  </a:lnTo>
                  <a:lnTo>
                    <a:pt x="2895390" y="68504"/>
                  </a:lnTo>
                  <a:cubicBezTo>
                    <a:pt x="2895390" y="72555"/>
                    <a:pt x="2892812" y="75133"/>
                    <a:pt x="2887656" y="76238"/>
                  </a:cubicBezTo>
                  <a:cubicBezTo>
                    <a:pt x="2879369" y="77711"/>
                    <a:pt x="2870162" y="78448"/>
                    <a:pt x="2860033" y="78448"/>
                  </a:cubicBezTo>
                  <a:cubicBezTo>
                    <a:pt x="2860770" y="59481"/>
                    <a:pt x="2861138" y="49352"/>
                    <a:pt x="2861138" y="48063"/>
                  </a:cubicBezTo>
                  <a:lnTo>
                    <a:pt x="2823019" y="48063"/>
                  </a:lnTo>
                  <a:lnTo>
                    <a:pt x="2823019" y="41434"/>
                  </a:lnTo>
                  <a:lnTo>
                    <a:pt x="2861138" y="41434"/>
                  </a:lnTo>
                  <a:lnTo>
                    <a:pt x="2861138" y="36462"/>
                  </a:lnTo>
                  <a:cubicBezTo>
                    <a:pt x="2861138" y="32042"/>
                    <a:pt x="2860954" y="22466"/>
                    <a:pt x="2860586" y="7734"/>
                  </a:cubicBezTo>
                  <a:close/>
                  <a:moveTo>
                    <a:pt x="6681178" y="7458"/>
                  </a:moveTo>
                  <a:lnTo>
                    <a:pt x="6731727" y="11049"/>
                  </a:lnTo>
                  <a:cubicBezTo>
                    <a:pt x="6735225" y="11233"/>
                    <a:pt x="6736975" y="12430"/>
                    <a:pt x="6736975" y="14640"/>
                  </a:cubicBezTo>
                  <a:cubicBezTo>
                    <a:pt x="6736975" y="18876"/>
                    <a:pt x="6732556" y="22743"/>
                    <a:pt x="6723717" y="26242"/>
                  </a:cubicBezTo>
                  <a:lnTo>
                    <a:pt x="6723717" y="62427"/>
                  </a:lnTo>
                  <a:lnTo>
                    <a:pt x="6733937" y="45854"/>
                  </a:lnTo>
                  <a:lnTo>
                    <a:pt x="6757140" y="63532"/>
                  </a:lnTo>
                  <a:cubicBezTo>
                    <a:pt x="6756771" y="52115"/>
                    <a:pt x="6756587" y="44657"/>
                    <a:pt x="6756587" y="41158"/>
                  </a:cubicBezTo>
                  <a:lnTo>
                    <a:pt x="6802993" y="53312"/>
                  </a:lnTo>
                  <a:lnTo>
                    <a:pt x="6851056" y="53312"/>
                  </a:lnTo>
                  <a:lnTo>
                    <a:pt x="6862658" y="31766"/>
                  </a:lnTo>
                  <a:lnTo>
                    <a:pt x="6903815" y="48892"/>
                  </a:lnTo>
                  <a:cubicBezTo>
                    <a:pt x="6905289" y="49444"/>
                    <a:pt x="6906209" y="49905"/>
                    <a:pt x="6906578" y="50273"/>
                  </a:cubicBezTo>
                  <a:cubicBezTo>
                    <a:pt x="6906945" y="50641"/>
                    <a:pt x="6907130" y="51378"/>
                    <a:pt x="6907130" y="52483"/>
                  </a:cubicBezTo>
                  <a:cubicBezTo>
                    <a:pt x="6907130" y="55798"/>
                    <a:pt x="6903999" y="60493"/>
                    <a:pt x="6897738" y="66570"/>
                  </a:cubicBezTo>
                  <a:lnTo>
                    <a:pt x="6897738" y="95574"/>
                  </a:lnTo>
                  <a:cubicBezTo>
                    <a:pt x="6897738" y="99073"/>
                    <a:pt x="6898106" y="113345"/>
                    <a:pt x="6898843" y="138389"/>
                  </a:cubicBezTo>
                  <a:cubicBezTo>
                    <a:pt x="6899027" y="141151"/>
                    <a:pt x="6898659" y="143177"/>
                    <a:pt x="6897738" y="144466"/>
                  </a:cubicBezTo>
                  <a:cubicBezTo>
                    <a:pt x="6897001" y="145571"/>
                    <a:pt x="6895436" y="146399"/>
                    <a:pt x="6893043" y="146952"/>
                  </a:cubicBezTo>
                  <a:cubicBezTo>
                    <a:pt x="6883651" y="148609"/>
                    <a:pt x="6870945" y="149714"/>
                    <a:pt x="6854923" y="150267"/>
                  </a:cubicBezTo>
                  <a:lnTo>
                    <a:pt x="6854923" y="132588"/>
                  </a:lnTo>
                  <a:lnTo>
                    <a:pt x="6799955" y="132588"/>
                  </a:lnTo>
                  <a:cubicBezTo>
                    <a:pt x="6798481" y="162236"/>
                    <a:pt x="6792036" y="186268"/>
                    <a:pt x="6780619" y="204683"/>
                  </a:cubicBezTo>
                  <a:cubicBezTo>
                    <a:pt x="6769570" y="222545"/>
                    <a:pt x="6751247" y="239487"/>
                    <a:pt x="6725650" y="255508"/>
                  </a:cubicBezTo>
                  <a:lnTo>
                    <a:pt x="6722888" y="252746"/>
                  </a:lnTo>
                  <a:cubicBezTo>
                    <a:pt x="6735779" y="232121"/>
                    <a:pt x="6744710" y="212233"/>
                    <a:pt x="6749681" y="193081"/>
                  </a:cubicBezTo>
                  <a:cubicBezTo>
                    <a:pt x="6755022" y="172641"/>
                    <a:pt x="6757692" y="146491"/>
                    <a:pt x="6757692" y="114634"/>
                  </a:cubicBezTo>
                  <a:lnTo>
                    <a:pt x="6757692" y="83973"/>
                  </a:lnTo>
                  <a:cubicBezTo>
                    <a:pt x="6757692" y="80105"/>
                    <a:pt x="6757601" y="76238"/>
                    <a:pt x="6757416" y="72371"/>
                  </a:cubicBezTo>
                  <a:cubicBezTo>
                    <a:pt x="6756863" y="72555"/>
                    <a:pt x="6755759" y="72647"/>
                    <a:pt x="6754101" y="72647"/>
                  </a:cubicBezTo>
                  <a:lnTo>
                    <a:pt x="6723717" y="72647"/>
                  </a:lnTo>
                  <a:lnTo>
                    <a:pt x="6723717" y="114910"/>
                  </a:lnTo>
                  <a:cubicBezTo>
                    <a:pt x="6725558" y="114726"/>
                    <a:pt x="6735870" y="113160"/>
                    <a:pt x="6754654" y="110214"/>
                  </a:cubicBezTo>
                  <a:lnTo>
                    <a:pt x="6756311" y="114634"/>
                  </a:lnTo>
                  <a:cubicBezTo>
                    <a:pt x="6747840" y="121079"/>
                    <a:pt x="6736975" y="128169"/>
                    <a:pt x="6723717" y="135903"/>
                  </a:cubicBezTo>
                  <a:lnTo>
                    <a:pt x="6723717" y="217389"/>
                  </a:lnTo>
                  <a:cubicBezTo>
                    <a:pt x="6723717" y="229359"/>
                    <a:pt x="6720309" y="238014"/>
                    <a:pt x="6713496" y="243354"/>
                  </a:cubicBezTo>
                  <a:cubicBezTo>
                    <a:pt x="6706130" y="249063"/>
                    <a:pt x="6693055" y="252838"/>
                    <a:pt x="6674272" y="254680"/>
                  </a:cubicBezTo>
                  <a:cubicBezTo>
                    <a:pt x="6673720" y="243631"/>
                    <a:pt x="6671602" y="235712"/>
                    <a:pt x="6667919" y="230924"/>
                  </a:cubicBezTo>
                  <a:cubicBezTo>
                    <a:pt x="6664236" y="225952"/>
                    <a:pt x="6656225" y="220612"/>
                    <a:pt x="6643887" y="214903"/>
                  </a:cubicBezTo>
                  <a:lnTo>
                    <a:pt x="6644993" y="208826"/>
                  </a:lnTo>
                  <a:lnTo>
                    <a:pt x="6670405" y="210760"/>
                  </a:lnTo>
                  <a:cubicBezTo>
                    <a:pt x="6675009" y="210944"/>
                    <a:pt x="6678139" y="210023"/>
                    <a:pt x="6679797" y="207998"/>
                  </a:cubicBezTo>
                  <a:cubicBezTo>
                    <a:pt x="6681455" y="206156"/>
                    <a:pt x="6682283" y="202657"/>
                    <a:pt x="6682283" y="197501"/>
                  </a:cubicBezTo>
                  <a:lnTo>
                    <a:pt x="6682283" y="157172"/>
                  </a:lnTo>
                  <a:cubicBezTo>
                    <a:pt x="6679705" y="158461"/>
                    <a:pt x="6675837" y="160211"/>
                    <a:pt x="6670681" y="162420"/>
                  </a:cubicBezTo>
                  <a:cubicBezTo>
                    <a:pt x="6669945" y="171260"/>
                    <a:pt x="6667182" y="175679"/>
                    <a:pt x="6662395" y="175679"/>
                  </a:cubicBezTo>
                  <a:cubicBezTo>
                    <a:pt x="6659816" y="175679"/>
                    <a:pt x="6658067" y="173562"/>
                    <a:pt x="6657147" y="169326"/>
                  </a:cubicBezTo>
                  <a:lnTo>
                    <a:pt x="6644717" y="122368"/>
                  </a:lnTo>
                  <a:cubicBezTo>
                    <a:pt x="6649688" y="122368"/>
                    <a:pt x="6659540" y="122000"/>
                    <a:pt x="6674272" y="121263"/>
                  </a:cubicBezTo>
                  <a:cubicBezTo>
                    <a:pt x="6675929" y="121079"/>
                    <a:pt x="6678600" y="120803"/>
                    <a:pt x="6682283" y="120434"/>
                  </a:cubicBezTo>
                  <a:lnTo>
                    <a:pt x="6682283" y="72647"/>
                  </a:lnTo>
                  <a:lnTo>
                    <a:pt x="6650517" y="72647"/>
                  </a:lnTo>
                  <a:lnTo>
                    <a:pt x="6650517" y="66018"/>
                  </a:lnTo>
                  <a:lnTo>
                    <a:pt x="6682283" y="66018"/>
                  </a:lnTo>
                  <a:lnTo>
                    <a:pt x="6682283" y="62427"/>
                  </a:lnTo>
                  <a:cubicBezTo>
                    <a:pt x="6682283" y="39777"/>
                    <a:pt x="6681914" y="21454"/>
                    <a:pt x="6681178" y="7458"/>
                  </a:cubicBezTo>
                  <a:close/>
                  <a:moveTo>
                    <a:pt x="5842977" y="7458"/>
                  </a:moveTo>
                  <a:lnTo>
                    <a:pt x="5893527" y="11049"/>
                  </a:lnTo>
                  <a:cubicBezTo>
                    <a:pt x="5897025" y="11233"/>
                    <a:pt x="5898775" y="12430"/>
                    <a:pt x="5898775" y="14640"/>
                  </a:cubicBezTo>
                  <a:cubicBezTo>
                    <a:pt x="5898775" y="18876"/>
                    <a:pt x="5894355" y="22743"/>
                    <a:pt x="5885515" y="26242"/>
                  </a:cubicBezTo>
                  <a:lnTo>
                    <a:pt x="5885515" y="62427"/>
                  </a:lnTo>
                  <a:lnTo>
                    <a:pt x="5895736" y="45854"/>
                  </a:lnTo>
                  <a:lnTo>
                    <a:pt x="5918939" y="63532"/>
                  </a:lnTo>
                  <a:cubicBezTo>
                    <a:pt x="5918571" y="52115"/>
                    <a:pt x="5918387" y="44657"/>
                    <a:pt x="5918387" y="41158"/>
                  </a:cubicBezTo>
                  <a:lnTo>
                    <a:pt x="5964793" y="53312"/>
                  </a:lnTo>
                  <a:lnTo>
                    <a:pt x="6012855" y="53312"/>
                  </a:lnTo>
                  <a:lnTo>
                    <a:pt x="6024457" y="31766"/>
                  </a:lnTo>
                  <a:lnTo>
                    <a:pt x="6065615" y="48892"/>
                  </a:lnTo>
                  <a:cubicBezTo>
                    <a:pt x="6067089" y="49444"/>
                    <a:pt x="6068009" y="49905"/>
                    <a:pt x="6068377" y="50273"/>
                  </a:cubicBezTo>
                  <a:cubicBezTo>
                    <a:pt x="6068746" y="50641"/>
                    <a:pt x="6068929" y="51378"/>
                    <a:pt x="6068929" y="52483"/>
                  </a:cubicBezTo>
                  <a:cubicBezTo>
                    <a:pt x="6068929" y="55798"/>
                    <a:pt x="6065799" y="60493"/>
                    <a:pt x="6059537" y="66570"/>
                  </a:cubicBezTo>
                  <a:lnTo>
                    <a:pt x="6059537" y="95574"/>
                  </a:lnTo>
                  <a:cubicBezTo>
                    <a:pt x="6059537" y="99073"/>
                    <a:pt x="6059906" y="113345"/>
                    <a:pt x="6060643" y="138389"/>
                  </a:cubicBezTo>
                  <a:cubicBezTo>
                    <a:pt x="6060827" y="141151"/>
                    <a:pt x="6060459" y="143177"/>
                    <a:pt x="6059537" y="144466"/>
                  </a:cubicBezTo>
                  <a:cubicBezTo>
                    <a:pt x="6058801" y="145571"/>
                    <a:pt x="6057237" y="146399"/>
                    <a:pt x="6054842" y="146952"/>
                  </a:cubicBezTo>
                  <a:cubicBezTo>
                    <a:pt x="6045450" y="148609"/>
                    <a:pt x="6032744" y="149714"/>
                    <a:pt x="6016723" y="150267"/>
                  </a:cubicBezTo>
                  <a:lnTo>
                    <a:pt x="6016723" y="132588"/>
                  </a:lnTo>
                  <a:lnTo>
                    <a:pt x="5961754" y="132588"/>
                  </a:lnTo>
                  <a:cubicBezTo>
                    <a:pt x="5960281" y="162236"/>
                    <a:pt x="5953836" y="186268"/>
                    <a:pt x="5942418" y="204683"/>
                  </a:cubicBezTo>
                  <a:cubicBezTo>
                    <a:pt x="5931369" y="222545"/>
                    <a:pt x="5913047" y="239487"/>
                    <a:pt x="5887449" y="255508"/>
                  </a:cubicBezTo>
                  <a:lnTo>
                    <a:pt x="5884687" y="252746"/>
                  </a:lnTo>
                  <a:cubicBezTo>
                    <a:pt x="5897579" y="232121"/>
                    <a:pt x="5906509" y="212233"/>
                    <a:pt x="5911481" y="193081"/>
                  </a:cubicBezTo>
                  <a:cubicBezTo>
                    <a:pt x="5916822" y="172641"/>
                    <a:pt x="5919491" y="146491"/>
                    <a:pt x="5919491" y="114634"/>
                  </a:cubicBezTo>
                  <a:lnTo>
                    <a:pt x="5919491" y="83973"/>
                  </a:lnTo>
                  <a:cubicBezTo>
                    <a:pt x="5919491" y="80105"/>
                    <a:pt x="5919399" y="76238"/>
                    <a:pt x="5919215" y="72371"/>
                  </a:cubicBezTo>
                  <a:cubicBezTo>
                    <a:pt x="5918663" y="72555"/>
                    <a:pt x="5917558" y="72647"/>
                    <a:pt x="5915901" y="72647"/>
                  </a:cubicBezTo>
                  <a:lnTo>
                    <a:pt x="5885515" y="72647"/>
                  </a:lnTo>
                  <a:lnTo>
                    <a:pt x="5885515" y="114910"/>
                  </a:lnTo>
                  <a:cubicBezTo>
                    <a:pt x="5887358" y="114726"/>
                    <a:pt x="5897669" y="113160"/>
                    <a:pt x="5916453" y="110214"/>
                  </a:cubicBezTo>
                  <a:lnTo>
                    <a:pt x="5918111" y="114634"/>
                  </a:lnTo>
                  <a:cubicBezTo>
                    <a:pt x="5909640" y="121079"/>
                    <a:pt x="5898775" y="128169"/>
                    <a:pt x="5885515" y="135903"/>
                  </a:cubicBezTo>
                  <a:lnTo>
                    <a:pt x="5885515" y="217389"/>
                  </a:lnTo>
                  <a:cubicBezTo>
                    <a:pt x="5885515" y="229359"/>
                    <a:pt x="5882109" y="238014"/>
                    <a:pt x="5875295" y="243354"/>
                  </a:cubicBezTo>
                  <a:cubicBezTo>
                    <a:pt x="5867929" y="249063"/>
                    <a:pt x="5854855" y="252838"/>
                    <a:pt x="5836071" y="254680"/>
                  </a:cubicBezTo>
                  <a:cubicBezTo>
                    <a:pt x="5835519" y="243631"/>
                    <a:pt x="5833401" y="235712"/>
                    <a:pt x="5829719" y="230924"/>
                  </a:cubicBezTo>
                  <a:cubicBezTo>
                    <a:pt x="5826035" y="225952"/>
                    <a:pt x="5818025" y="220612"/>
                    <a:pt x="5805687" y="214903"/>
                  </a:cubicBezTo>
                  <a:lnTo>
                    <a:pt x="5806792" y="208826"/>
                  </a:lnTo>
                  <a:lnTo>
                    <a:pt x="5832205" y="210760"/>
                  </a:lnTo>
                  <a:cubicBezTo>
                    <a:pt x="5836809" y="210944"/>
                    <a:pt x="5839939" y="210023"/>
                    <a:pt x="5841597" y="207998"/>
                  </a:cubicBezTo>
                  <a:cubicBezTo>
                    <a:pt x="5843253" y="206156"/>
                    <a:pt x="5844082" y="202657"/>
                    <a:pt x="5844082" y="197501"/>
                  </a:cubicBezTo>
                  <a:lnTo>
                    <a:pt x="5844082" y="157172"/>
                  </a:lnTo>
                  <a:cubicBezTo>
                    <a:pt x="5841505" y="158461"/>
                    <a:pt x="5837637" y="160211"/>
                    <a:pt x="5832481" y="162420"/>
                  </a:cubicBezTo>
                  <a:cubicBezTo>
                    <a:pt x="5831745" y="171260"/>
                    <a:pt x="5828982" y="175679"/>
                    <a:pt x="5824194" y="175679"/>
                  </a:cubicBezTo>
                  <a:cubicBezTo>
                    <a:pt x="5821616" y="175679"/>
                    <a:pt x="5819867" y="173562"/>
                    <a:pt x="5818946" y="169326"/>
                  </a:cubicBezTo>
                  <a:lnTo>
                    <a:pt x="5806516" y="122368"/>
                  </a:lnTo>
                  <a:cubicBezTo>
                    <a:pt x="5811487" y="122368"/>
                    <a:pt x="5821340" y="122000"/>
                    <a:pt x="5836071" y="121263"/>
                  </a:cubicBezTo>
                  <a:cubicBezTo>
                    <a:pt x="5837729" y="121079"/>
                    <a:pt x="5840400" y="120803"/>
                    <a:pt x="5844082" y="120434"/>
                  </a:cubicBezTo>
                  <a:lnTo>
                    <a:pt x="5844082" y="72647"/>
                  </a:lnTo>
                  <a:lnTo>
                    <a:pt x="5812316" y="72647"/>
                  </a:lnTo>
                  <a:lnTo>
                    <a:pt x="5812316" y="66018"/>
                  </a:lnTo>
                  <a:lnTo>
                    <a:pt x="5844082" y="66018"/>
                  </a:lnTo>
                  <a:lnTo>
                    <a:pt x="5844082" y="62427"/>
                  </a:lnTo>
                  <a:cubicBezTo>
                    <a:pt x="5844082" y="39777"/>
                    <a:pt x="5843714" y="21454"/>
                    <a:pt x="5842977" y="7458"/>
                  </a:cubicBezTo>
                  <a:close/>
                  <a:moveTo>
                    <a:pt x="6401915" y="7182"/>
                  </a:moveTo>
                  <a:lnTo>
                    <a:pt x="6447215" y="10497"/>
                  </a:lnTo>
                  <a:cubicBezTo>
                    <a:pt x="6451451" y="10497"/>
                    <a:pt x="6453568" y="11602"/>
                    <a:pt x="6453568" y="13811"/>
                  </a:cubicBezTo>
                  <a:cubicBezTo>
                    <a:pt x="6453568" y="18047"/>
                    <a:pt x="6449793" y="21454"/>
                    <a:pt x="6442243" y="24032"/>
                  </a:cubicBezTo>
                  <a:lnTo>
                    <a:pt x="6442243" y="63808"/>
                  </a:lnTo>
                  <a:lnTo>
                    <a:pt x="6452463" y="49444"/>
                  </a:lnTo>
                  <a:lnTo>
                    <a:pt x="6470419" y="63532"/>
                  </a:lnTo>
                  <a:lnTo>
                    <a:pt x="6470419" y="17679"/>
                  </a:lnTo>
                  <a:lnTo>
                    <a:pt x="6512128" y="30385"/>
                  </a:lnTo>
                  <a:lnTo>
                    <a:pt x="6574831" y="30385"/>
                  </a:lnTo>
                  <a:lnTo>
                    <a:pt x="6588091" y="8839"/>
                  </a:lnTo>
                  <a:lnTo>
                    <a:pt x="6629247" y="26242"/>
                  </a:lnTo>
                  <a:cubicBezTo>
                    <a:pt x="6630905" y="26794"/>
                    <a:pt x="6631825" y="27162"/>
                    <a:pt x="6632009" y="27346"/>
                  </a:cubicBezTo>
                  <a:cubicBezTo>
                    <a:pt x="6632563" y="27899"/>
                    <a:pt x="6632839" y="28820"/>
                    <a:pt x="6632839" y="30109"/>
                  </a:cubicBezTo>
                  <a:cubicBezTo>
                    <a:pt x="6632839" y="33976"/>
                    <a:pt x="6629247" y="38580"/>
                    <a:pt x="6622065" y="43920"/>
                  </a:cubicBezTo>
                  <a:lnTo>
                    <a:pt x="6622065" y="97784"/>
                  </a:lnTo>
                  <a:cubicBezTo>
                    <a:pt x="6622065" y="140875"/>
                    <a:pt x="6622433" y="182309"/>
                    <a:pt x="6623171" y="222085"/>
                  </a:cubicBezTo>
                  <a:cubicBezTo>
                    <a:pt x="6623539" y="231661"/>
                    <a:pt x="6620409" y="238935"/>
                    <a:pt x="6613779" y="243907"/>
                  </a:cubicBezTo>
                  <a:cubicBezTo>
                    <a:pt x="6606965" y="248879"/>
                    <a:pt x="6594535" y="252838"/>
                    <a:pt x="6576489" y="255785"/>
                  </a:cubicBezTo>
                  <a:cubicBezTo>
                    <a:pt x="6575937" y="238474"/>
                    <a:pt x="6571517" y="226597"/>
                    <a:pt x="6563229" y="220151"/>
                  </a:cubicBezTo>
                  <a:lnTo>
                    <a:pt x="6563229" y="233963"/>
                  </a:lnTo>
                  <a:cubicBezTo>
                    <a:pt x="6563229" y="236909"/>
                    <a:pt x="6561204" y="239119"/>
                    <a:pt x="6557153" y="240592"/>
                  </a:cubicBezTo>
                  <a:cubicBezTo>
                    <a:pt x="6545367" y="243354"/>
                    <a:pt x="6534133" y="244736"/>
                    <a:pt x="6523453" y="244736"/>
                  </a:cubicBezTo>
                  <a:cubicBezTo>
                    <a:pt x="6524190" y="221717"/>
                    <a:pt x="6524558" y="193450"/>
                    <a:pt x="6524558" y="159934"/>
                  </a:cubicBezTo>
                  <a:lnTo>
                    <a:pt x="6524558" y="154134"/>
                  </a:lnTo>
                  <a:lnTo>
                    <a:pt x="6504947" y="154134"/>
                  </a:lnTo>
                  <a:cubicBezTo>
                    <a:pt x="6502552" y="178994"/>
                    <a:pt x="6496475" y="199250"/>
                    <a:pt x="6486715" y="214903"/>
                  </a:cubicBezTo>
                  <a:cubicBezTo>
                    <a:pt x="6477508" y="229635"/>
                    <a:pt x="6462223" y="244736"/>
                    <a:pt x="6440862" y="260204"/>
                  </a:cubicBezTo>
                  <a:lnTo>
                    <a:pt x="6437271" y="257442"/>
                  </a:lnTo>
                  <a:cubicBezTo>
                    <a:pt x="6450530" y="233871"/>
                    <a:pt x="6459369" y="212878"/>
                    <a:pt x="6463789" y="194463"/>
                  </a:cubicBezTo>
                  <a:cubicBezTo>
                    <a:pt x="6468209" y="175863"/>
                    <a:pt x="6470419" y="150359"/>
                    <a:pt x="6470419" y="117948"/>
                  </a:cubicBezTo>
                  <a:lnTo>
                    <a:pt x="6470419" y="73752"/>
                  </a:lnTo>
                  <a:lnTo>
                    <a:pt x="6442243" y="73752"/>
                  </a:lnTo>
                  <a:lnTo>
                    <a:pt x="6442243" y="115462"/>
                  </a:lnTo>
                  <a:cubicBezTo>
                    <a:pt x="6445925" y="114910"/>
                    <a:pt x="6454397" y="113529"/>
                    <a:pt x="6467655" y="111319"/>
                  </a:cubicBezTo>
                  <a:lnTo>
                    <a:pt x="6469313" y="115738"/>
                  </a:lnTo>
                  <a:cubicBezTo>
                    <a:pt x="6462315" y="122000"/>
                    <a:pt x="6453292" y="128721"/>
                    <a:pt x="6442243" y="135903"/>
                  </a:cubicBezTo>
                  <a:lnTo>
                    <a:pt x="6442243" y="221809"/>
                  </a:lnTo>
                  <a:cubicBezTo>
                    <a:pt x="6442243" y="231569"/>
                    <a:pt x="6439021" y="238935"/>
                    <a:pt x="6432575" y="243907"/>
                  </a:cubicBezTo>
                  <a:cubicBezTo>
                    <a:pt x="6425577" y="249247"/>
                    <a:pt x="6413331" y="252930"/>
                    <a:pt x="6395837" y="254956"/>
                  </a:cubicBezTo>
                  <a:cubicBezTo>
                    <a:pt x="6395469" y="244828"/>
                    <a:pt x="6393719" y="237370"/>
                    <a:pt x="6390589" y="232582"/>
                  </a:cubicBezTo>
                  <a:cubicBezTo>
                    <a:pt x="6387275" y="227425"/>
                    <a:pt x="6380829" y="222269"/>
                    <a:pt x="6371253" y="217113"/>
                  </a:cubicBezTo>
                  <a:lnTo>
                    <a:pt x="6372635" y="211589"/>
                  </a:lnTo>
                  <a:lnTo>
                    <a:pt x="6394456" y="212970"/>
                  </a:lnTo>
                  <a:cubicBezTo>
                    <a:pt x="6399981" y="213338"/>
                    <a:pt x="6402743" y="209563"/>
                    <a:pt x="6402743" y="201644"/>
                  </a:cubicBezTo>
                  <a:lnTo>
                    <a:pt x="6402743" y="157725"/>
                  </a:lnTo>
                  <a:cubicBezTo>
                    <a:pt x="6397403" y="160487"/>
                    <a:pt x="6394180" y="162052"/>
                    <a:pt x="6393075" y="162420"/>
                  </a:cubicBezTo>
                  <a:cubicBezTo>
                    <a:pt x="6392523" y="171996"/>
                    <a:pt x="6389944" y="176784"/>
                    <a:pt x="6385341" y="176784"/>
                  </a:cubicBezTo>
                  <a:cubicBezTo>
                    <a:pt x="6382947" y="176784"/>
                    <a:pt x="6381197" y="174298"/>
                    <a:pt x="6380093" y="169326"/>
                  </a:cubicBezTo>
                  <a:lnTo>
                    <a:pt x="6369320" y="124301"/>
                  </a:lnTo>
                  <a:cubicBezTo>
                    <a:pt x="6373555" y="124117"/>
                    <a:pt x="6382579" y="123289"/>
                    <a:pt x="6396390" y="121815"/>
                  </a:cubicBezTo>
                  <a:cubicBezTo>
                    <a:pt x="6398599" y="121631"/>
                    <a:pt x="6400717" y="121447"/>
                    <a:pt x="6402743" y="121263"/>
                  </a:cubicBezTo>
                  <a:lnTo>
                    <a:pt x="6402743" y="73752"/>
                  </a:lnTo>
                  <a:lnTo>
                    <a:pt x="6372082" y="73752"/>
                  </a:lnTo>
                  <a:lnTo>
                    <a:pt x="6372082" y="67123"/>
                  </a:lnTo>
                  <a:lnTo>
                    <a:pt x="6402743" y="67123"/>
                  </a:lnTo>
                  <a:lnTo>
                    <a:pt x="6402743" y="56903"/>
                  </a:lnTo>
                  <a:cubicBezTo>
                    <a:pt x="6402743" y="38672"/>
                    <a:pt x="6402467" y="22098"/>
                    <a:pt x="6401915" y="7182"/>
                  </a:cubicBezTo>
                  <a:close/>
                  <a:moveTo>
                    <a:pt x="5563714" y="7182"/>
                  </a:moveTo>
                  <a:lnTo>
                    <a:pt x="5609015" y="10497"/>
                  </a:lnTo>
                  <a:cubicBezTo>
                    <a:pt x="5613251" y="10497"/>
                    <a:pt x="5615367" y="11602"/>
                    <a:pt x="5615367" y="13811"/>
                  </a:cubicBezTo>
                  <a:cubicBezTo>
                    <a:pt x="5615367" y="18047"/>
                    <a:pt x="5611593" y="21454"/>
                    <a:pt x="5604043" y="24032"/>
                  </a:cubicBezTo>
                  <a:lnTo>
                    <a:pt x="5604043" y="63808"/>
                  </a:lnTo>
                  <a:lnTo>
                    <a:pt x="5614263" y="49444"/>
                  </a:lnTo>
                  <a:lnTo>
                    <a:pt x="5632218" y="63532"/>
                  </a:lnTo>
                  <a:lnTo>
                    <a:pt x="5632218" y="17679"/>
                  </a:lnTo>
                  <a:lnTo>
                    <a:pt x="5673927" y="30385"/>
                  </a:lnTo>
                  <a:lnTo>
                    <a:pt x="5736631" y="30385"/>
                  </a:lnTo>
                  <a:lnTo>
                    <a:pt x="5749889" y="8839"/>
                  </a:lnTo>
                  <a:lnTo>
                    <a:pt x="5791047" y="26242"/>
                  </a:lnTo>
                  <a:cubicBezTo>
                    <a:pt x="5792705" y="26794"/>
                    <a:pt x="5793625" y="27162"/>
                    <a:pt x="5793809" y="27346"/>
                  </a:cubicBezTo>
                  <a:cubicBezTo>
                    <a:pt x="5794362" y="27899"/>
                    <a:pt x="5794638" y="28820"/>
                    <a:pt x="5794638" y="30109"/>
                  </a:cubicBezTo>
                  <a:cubicBezTo>
                    <a:pt x="5794638" y="33976"/>
                    <a:pt x="5791047" y="38580"/>
                    <a:pt x="5783865" y="43920"/>
                  </a:cubicBezTo>
                  <a:lnTo>
                    <a:pt x="5783865" y="97784"/>
                  </a:lnTo>
                  <a:cubicBezTo>
                    <a:pt x="5783865" y="140875"/>
                    <a:pt x="5784233" y="182309"/>
                    <a:pt x="5784970" y="222085"/>
                  </a:cubicBezTo>
                  <a:cubicBezTo>
                    <a:pt x="5785339" y="231661"/>
                    <a:pt x="5782208" y="238935"/>
                    <a:pt x="5775578" y="243907"/>
                  </a:cubicBezTo>
                  <a:cubicBezTo>
                    <a:pt x="5768765" y="248879"/>
                    <a:pt x="5756335" y="252838"/>
                    <a:pt x="5738288" y="255785"/>
                  </a:cubicBezTo>
                  <a:cubicBezTo>
                    <a:pt x="5737736" y="238474"/>
                    <a:pt x="5733317" y="226597"/>
                    <a:pt x="5725029" y="220151"/>
                  </a:cubicBezTo>
                  <a:lnTo>
                    <a:pt x="5725029" y="233963"/>
                  </a:lnTo>
                  <a:cubicBezTo>
                    <a:pt x="5725029" y="236909"/>
                    <a:pt x="5723004" y="239119"/>
                    <a:pt x="5718952" y="240592"/>
                  </a:cubicBezTo>
                  <a:cubicBezTo>
                    <a:pt x="5707167" y="243354"/>
                    <a:pt x="5695933" y="244736"/>
                    <a:pt x="5685253" y="244736"/>
                  </a:cubicBezTo>
                  <a:cubicBezTo>
                    <a:pt x="5685990" y="221717"/>
                    <a:pt x="5686357" y="193450"/>
                    <a:pt x="5686357" y="159934"/>
                  </a:cubicBezTo>
                  <a:lnTo>
                    <a:pt x="5686357" y="154134"/>
                  </a:lnTo>
                  <a:lnTo>
                    <a:pt x="5666746" y="154134"/>
                  </a:lnTo>
                  <a:cubicBezTo>
                    <a:pt x="5664352" y="178994"/>
                    <a:pt x="5658275" y="199250"/>
                    <a:pt x="5648515" y="214903"/>
                  </a:cubicBezTo>
                  <a:cubicBezTo>
                    <a:pt x="5639308" y="229635"/>
                    <a:pt x="5624023" y="244736"/>
                    <a:pt x="5602662" y="260204"/>
                  </a:cubicBezTo>
                  <a:lnTo>
                    <a:pt x="5599071" y="257442"/>
                  </a:lnTo>
                  <a:cubicBezTo>
                    <a:pt x="5612329" y="233871"/>
                    <a:pt x="5621169" y="212878"/>
                    <a:pt x="5625588" y="194463"/>
                  </a:cubicBezTo>
                  <a:cubicBezTo>
                    <a:pt x="5630008" y="175863"/>
                    <a:pt x="5632218" y="150359"/>
                    <a:pt x="5632218" y="117948"/>
                  </a:cubicBezTo>
                  <a:lnTo>
                    <a:pt x="5632218" y="73752"/>
                  </a:lnTo>
                  <a:lnTo>
                    <a:pt x="5604043" y="73752"/>
                  </a:lnTo>
                  <a:lnTo>
                    <a:pt x="5604043" y="115462"/>
                  </a:lnTo>
                  <a:cubicBezTo>
                    <a:pt x="5607725" y="114910"/>
                    <a:pt x="5616197" y="113529"/>
                    <a:pt x="5629455" y="111319"/>
                  </a:cubicBezTo>
                  <a:lnTo>
                    <a:pt x="5631113" y="115738"/>
                  </a:lnTo>
                  <a:cubicBezTo>
                    <a:pt x="5624115" y="122000"/>
                    <a:pt x="5615091" y="128721"/>
                    <a:pt x="5604043" y="135903"/>
                  </a:cubicBezTo>
                  <a:lnTo>
                    <a:pt x="5604043" y="221809"/>
                  </a:lnTo>
                  <a:cubicBezTo>
                    <a:pt x="5604043" y="231569"/>
                    <a:pt x="5600821" y="238935"/>
                    <a:pt x="5594375" y="243907"/>
                  </a:cubicBezTo>
                  <a:cubicBezTo>
                    <a:pt x="5587377" y="249247"/>
                    <a:pt x="5575131" y="252930"/>
                    <a:pt x="5557637" y="254956"/>
                  </a:cubicBezTo>
                  <a:cubicBezTo>
                    <a:pt x="5557269" y="244828"/>
                    <a:pt x="5555519" y="237370"/>
                    <a:pt x="5552389" y="232582"/>
                  </a:cubicBezTo>
                  <a:cubicBezTo>
                    <a:pt x="5549074" y="227425"/>
                    <a:pt x="5542629" y="222269"/>
                    <a:pt x="5533053" y="217113"/>
                  </a:cubicBezTo>
                  <a:lnTo>
                    <a:pt x="5534434" y="211589"/>
                  </a:lnTo>
                  <a:lnTo>
                    <a:pt x="5556256" y="212970"/>
                  </a:lnTo>
                  <a:cubicBezTo>
                    <a:pt x="5561781" y="213338"/>
                    <a:pt x="5564543" y="209563"/>
                    <a:pt x="5564543" y="201644"/>
                  </a:cubicBezTo>
                  <a:lnTo>
                    <a:pt x="5564543" y="157725"/>
                  </a:lnTo>
                  <a:cubicBezTo>
                    <a:pt x="5559203" y="160487"/>
                    <a:pt x="5555980" y="162052"/>
                    <a:pt x="5554875" y="162420"/>
                  </a:cubicBezTo>
                  <a:cubicBezTo>
                    <a:pt x="5554323" y="171996"/>
                    <a:pt x="5551744" y="176784"/>
                    <a:pt x="5547141" y="176784"/>
                  </a:cubicBezTo>
                  <a:cubicBezTo>
                    <a:pt x="5544747" y="176784"/>
                    <a:pt x="5542997" y="174298"/>
                    <a:pt x="5541893" y="169326"/>
                  </a:cubicBezTo>
                  <a:lnTo>
                    <a:pt x="5531119" y="124301"/>
                  </a:lnTo>
                  <a:cubicBezTo>
                    <a:pt x="5535355" y="124117"/>
                    <a:pt x="5544379" y="123289"/>
                    <a:pt x="5558190" y="121815"/>
                  </a:cubicBezTo>
                  <a:cubicBezTo>
                    <a:pt x="5560399" y="121631"/>
                    <a:pt x="5562517" y="121447"/>
                    <a:pt x="5564543" y="121263"/>
                  </a:cubicBezTo>
                  <a:lnTo>
                    <a:pt x="5564543" y="73752"/>
                  </a:lnTo>
                  <a:lnTo>
                    <a:pt x="5533882" y="73752"/>
                  </a:lnTo>
                  <a:lnTo>
                    <a:pt x="5533882" y="67123"/>
                  </a:lnTo>
                  <a:lnTo>
                    <a:pt x="5564543" y="67123"/>
                  </a:lnTo>
                  <a:lnTo>
                    <a:pt x="5564543" y="56903"/>
                  </a:lnTo>
                  <a:cubicBezTo>
                    <a:pt x="5564543" y="38672"/>
                    <a:pt x="5564267" y="22098"/>
                    <a:pt x="5563714" y="7182"/>
                  </a:cubicBezTo>
                  <a:close/>
                  <a:moveTo>
                    <a:pt x="689733" y="6630"/>
                  </a:moveTo>
                  <a:lnTo>
                    <a:pt x="741111" y="10221"/>
                  </a:lnTo>
                  <a:cubicBezTo>
                    <a:pt x="745531" y="10589"/>
                    <a:pt x="747741" y="12062"/>
                    <a:pt x="747741" y="14640"/>
                  </a:cubicBezTo>
                  <a:cubicBezTo>
                    <a:pt x="747557" y="19060"/>
                    <a:pt x="742216" y="23111"/>
                    <a:pt x="731720" y="26794"/>
                  </a:cubicBezTo>
                  <a:lnTo>
                    <a:pt x="731720" y="55521"/>
                  </a:lnTo>
                  <a:lnTo>
                    <a:pt x="750779" y="55521"/>
                  </a:lnTo>
                  <a:lnTo>
                    <a:pt x="768734" y="30385"/>
                  </a:lnTo>
                  <a:lnTo>
                    <a:pt x="802157" y="53864"/>
                  </a:lnTo>
                  <a:cubicBezTo>
                    <a:pt x="805103" y="55706"/>
                    <a:pt x="805932" y="57547"/>
                    <a:pt x="804643" y="59389"/>
                  </a:cubicBezTo>
                  <a:cubicBezTo>
                    <a:pt x="803354" y="61230"/>
                    <a:pt x="800500" y="62151"/>
                    <a:pt x="796080" y="62151"/>
                  </a:cubicBezTo>
                  <a:lnTo>
                    <a:pt x="731720" y="62151"/>
                  </a:lnTo>
                  <a:lnTo>
                    <a:pt x="731720" y="115462"/>
                  </a:lnTo>
                  <a:lnTo>
                    <a:pt x="743874" y="115462"/>
                  </a:lnTo>
                  <a:lnTo>
                    <a:pt x="760447" y="91983"/>
                  </a:lnTo>
                  <a:lnTo>
                    <a:pt x="792765" y="114357"/>
                  </a:lnTo>
                  <a:cubicBezTo>
                    <a:pt x="795528" y="116199"/>
                    <a:pt x="796356" y="117948"/>
                    <a:pt x="795251" y="119606"/>
                  </a:cubicBezTo>
                  <a:cubicBezTo>
                    <a:pt x="794147" y="121263"/>
                    <a:pt x="791476" y="122092"/>
                    <a:pt x="787241" y="122092"/>
                  </a:cubicBezTo>
                  <a:lnTo>
                    <a:pt x="643604" y="122092"/>
                  </a:lnTo>
                  <a:lnTo>
                    <a:pt x="643604" y="115462"/>
                  </a:lnTo>
                  <a:lnTo>
                    <a:pt x="690838" y="115462"/>
                  </a:lnTo>
                  <a:lnTo>
                    <a:pt x="690838" y="65189"/>
                  </a:lnTo>
                  <a:lnTo>
                    <a:pt x="690838" y="62151"/>
                  </a:lnTo>
                  <a:lnTo>
                    <a:pt x="632831" y="62151"/>
                  </a:lnTo>
                  <a:lnTo>
                    <a:pt x="632831" y="55521"/>
                  </a:lnTo>
                  <a:lnTo>
                    <a:pt x="690838" y="55521"/>
                  </a:lnTo>
                  <a:cubicBezTo>
                    <a:pt x="690470" y="31029"/>
                    <a:pt x="690102" y="14732"/>
                    <a:pt x="689733" y="6630"/>
                  </a:cubicBezTo>
                  <a:close/>
                  <a:moveTo>
                    <a:pt x="4522213" y="6077"/>
                  </a:moveTo>
                  <a:lnTo>
                    <a:pt x="4578010" y="9668"/>
                  </a:lnTo>
                  <a:cubicBezTo>
                    <a:pt x="4582061" y="9852"/>
                    <a:pt x="4584087" y="11325"/>
                    <a:pt x="4584087" y="14088"/>
                  </a:cubicBezTo>
                  <a:cubicBezTo>
                    <a:pt x="4584087" y="18876"/>
                    <a:pt x="4579207" y="23019"/>
                    <a:pt x="4569447" y="26518"/>
                  </a:cubicBezTo>
                  <a:lnTo>
                    <a:pt x="4569447" y="68780"/>
                  </a:lnTo>
                  <a:lnTo>
                    <a:pt x="4613091" y="68780"/>
                  </a:lnTo>
                  <a:lnTo>
                    <a:pt x="4626625" y="43644"/>
                  </a:lnTo>
                  <a:lnTo>
                    <a:pt x="4669717" y="62979"/>
                  </a:lnTo>
                  <a:cubicBezTo>
                    <a:pt x="4673768" y="64821"/>
                    <a:pt x="4675793" y="67031"/>
                    <a:pt x="4675793" y="69609"/>
                  </a:cubicBezTo>
                  <a:cubicBezTo>
                    <a:pt x="4675793" y="73660"/>
                    <a:pt x="4671558" y="78724"/>
                    <a:pt x="4663087" y="84801"/>
                  </a:cubicBezTo>
                  <a:lnTo>
                    <a:pt x="4663087" y="108280"/>
                  </a:lnTo>
                  <a:cubicBezTo>
                    <a:pt x="4663087" y="129642"/>
                    <a:pt x="4663639" y="150359"/>
                    <a:pt x="4664745" y="170431"/>
                  </a:cubicBezTo>
                  <a:cubicBezTo>
                    <a:pt x="4665113" y="173009"/>
                    <a:pt x="4663547" y="174759"/>
                    <a:pt x="4660049" y="175679"/>
                  </a:cubicBezTo>
                  <a:cubicBezTo>
                    <a:pt x="4645685" y="178994"/>
                    <a:pt x="4631690" y="180651"/>
                    <a:pt x="4618063" y="180651"/>
                  </a:cubicBezTo>
                  <a:lnTo>
                    <a:pt x="4618063" y="159106"/>
                  </a:lnTo>
                  <a:lnTo>
                    <a:pt x="4569447" y="159106"/>
                  </a:lnTo>
                  <a:lnTo>
                    <a:pt x="4569447" y="174851"/>
                  </a:lnTo>
                  <a:cubicBezTo>
                    <a:pt x="4569447" y="193450"/>
                    <a:pt x="4569999" y="217389"/>
                    <a:pt x="4571104" y="246669"/>
                  </a:cubicBezTo>
                  <a:cubicBezTo>
                    <a:pt x="4571289" y="250536"/>
                    <a:pt x="4569263" y="252838"/>
                    <a:pt x="4565027" y="253575"/>
                  </a:cubicBezTo>
                  <a:cubicBezTo>
                    <a:pt x="4551032" y="255232"/>
                    <a:pt x="4536669" y="256061"/>
                    <a:pt x="4521936" y="256061"/>
                  </a:cubicBezTo>
                  <a:cubicBezTo>
                    <a:pt x="4523225" y="230096"/>
                    <a:pt x="4523869" y="203026"/>
                    <a:pt x="4523869" y="174851"/>
                  </a:cubicBezTo>
                  <a:lnTo>
                    <a:pt x="4523869" y="159106"/>
                  </a:lnTo>
                  <a:lnTo>
                    <a:pt x="4476359" y="159106"/>
                  </a:lnTo>
                  <a:lnTo>
                    <a:pt x="4476359" y="170155"/>
                  </a:lnTo>
                  <a:cubicBezTo>
                    <a:pt x="4476359" y="171812"/>
                    <a:pt x="4475991" y="173009"/>
                    <a:pt x="4475254" y="173746"/>
                  </a:cubicBezTo>
                  <a:cubicBezTo>
                    <a:pt x="4474517" y="174482"/>
                    <a:pt x="4473413" y="175127"/>
                    <a:pt x="4471939" y="175679"/>
                  </a:cubicBezTo>
                  <a:cubicBezTo>
                    <a:pt x="4456839" y="178626"/>
                    <a:pt x="4443028" y="180283"/>
                    <a:pt x="4430505" y="180651"/>
                  </a:cubicBezTo>
                  <a:cubicBezTo>
                    <a:pt x="4431611" y="161500"/>
                    <a:pt x="4432163" y="141980"/>
                    <a:pt x="4432163" y="122092"/>
                  </a:cubicBezTo>
                  <a:lnTo>
                    <a:pt x="4432163" y="103585"/>
                  </a:lnTo>
                  <a:cubicBezTo>
                    <a:pt x="4432163" y="83328"/>
                    <a:pt x="4431795" y="66847"/>
                    <a:pt x="4431058" y="54140"/>
                  </a:cubicBezTo>
                  <a:lnTo>
                    <a:pt x="4486855" y="68780"/>
                  </a:lnTo>
                  <a:lnTo>
                    <a:pt x="4523869" y="68780"/>
                  </a:lnTo>
                  <a:lnTo>
                    <a:pt x="4523869" y="62979"/>
                  </a:lnTo>
                  <a:cubicBezTo>
                    <a:pt x="4523869" y="51562"/>
                    <a:pt x="4523317" y="32595"/>
                    <a:pt x="4522213" y="6077"/>
                  </a:cubicBezTo>
                  <a:close/>
                  <a:moveTo>
                    <a:pt x="1750438" y="6077"/>
                  </a:moveTo>
                  <a:lnTo>
                    <a:pt x="1806235" y="9668"/>
                  </a:lnTo>
                  <a:cubicBezTo>
                    <a:pt x="1810286" y="9852"/>
                    <a:pt x="1812312" y="11325"/>
                    <a:pt x="1812312" y="14088"/>
                  </a:cubicBezTo>
                  <a:cubicBezTo>
                    <a:pt x="1812312" y="18876"/>
                    <a:pt x="1807432" y="23019"/>
                    <a:pt x="1797672" y="26518"/>
                  </a:cubicBezTo>
                  <a:lnTo>
                    <a:pt x="1797672" y="68780"/>
                  </a:lnTo>
                  <a:lnTo>
                    <a:pt x="1841316" y="68780"/>
                  </a:lnTo>
                  <a:lnTo>
                    <a:pt x="1854851" y="43644"/>
                  </a:lnTo>
                  <a:lnTo>
                    <a:pt x="1897942" y="62979"/>
                  </a:lnTo>
                  <a:cubicBezTo>
                    <a:pt x="1901993" y="64821"/>
                    <a:pt x="1904019" y="67031"/>
                    <a:pt x="1904019" y="69609"/>
                  </a:cubicBezTo>
                  <a:cubicBezTo>
                    <a:pt x="1904019" y="73660"/>
                    <a:pt x="1899783" y="78724"/>
                    <a:pt x="1891312" y="84801"/>
                  </a:cubicBezTo>
                  <a:lnTo>
                    <a:pt x="1891312" y="108280"/>
                  </a:lnTo>
                  <a:cubicBezTo>
                    <a:pt x="1891312" y="129642"/>
                    <a:pt x="1891865" y="150359"/>
                    <a:pt x="1892970" y="170431"/>
                  </a:cubicBezTo>
                  <a:cubicBezTo>
                    <a:pt x="1893338" y="173009"/>
                    <a:pt x="1891773" y="174759"/>
                    <a:pt x="1888274" y="175679"/>
                  </a:cubicBezTo>
                  <a:cubicBezTo>
                    <a:pt x="1873910" y="178994"/>
                    <a:pt x="1859915" y="180651"/>
                    <a:pt x="1846288" y="180651"/>
                  </a:cubicBezTo>
                  <a:lnTo>
                    <a:pt x="1846288" y="159106"/>
                  </a:lnTo>
                  <a:lnTo>
                    <a:pt x="1797672" y="159106"/>
                  </a:lnTo>
                  <a:lnTo>
                    <a:pt x="1797672" y="174851"/>
                  </a:lnTo>
                  <a:cubicBezTo>
                    <a:pt x="1797672" y="193450"/>
                    <a:pt x="1798224" y="217389"/>
                    <a:pt x="1799329" y="246669"/>
                  </a:cubicBezTo>
                  <a:cubicBezTo>
                    <a:pt x="1799514" y="250536"/>
                    <a:pt x="1797488" y="252838"/>
                    <a:pt x="1793253" y="253575"/>
                  </a:cubicBezTo>
                  <a:cubicBezTo>
                    <a:pt x="1779257" y="255232"/>
                    <a:pt x="1764893" y="256061"/>
                    <a:pt x="1750161" y="256061"/>
                  </a:cubicBezTo>
                  <a:cubicBezTo>
                    <a:pt x="1751450" y="230096"/>
                    <a:pt x="1752095" y="203026"/>
                    <a:pt x="1752095" y="174851"/>
                  </a:cubicBezTo>
                  <a:lnTo>
                    <a:pt x="1752095" y="159106"/>
                  </a:lnTo>
                  <a:lnTo>
                    <a:pt x="1704584" y="159106"/>
                  </a:lnTo>
                  <a:lnTo>
                    <a:pt x="1704584" y="170155"/>
                  </a:lnTo>
                  <a:cubicBezTo>
                    <a:pt x="1704584" y="171812"/>
                    <a:pt x="1704216" y="173009"/>
                    <a:pt x="1703479" y="173746"/>
                  </a:cubicBezTo>
                  <a:cubicBezTo>
                    <a:pt x="1702743" y="174482"/>
                    <a:pt x="1701638" y="175127"/>
                    <a:pt x="1700165" y="175679"/>
                  </a:cubicBezTo>
                  <a:cubicBezTo>
                    <a:pt x="1685064" y="178626"/>
                    <a:pt x="1671253" y="180283"/>
                    <a:pt x="1658731" y="180651"/>
                  </a:cubicBezTo>
                  <a:cubicBezTo>
                    <a:pt x="1659836" y="161500"/>
                    <a:pt x="1660388" y="141980"/>
                    <a:pt x="1660388" y="122092"/>
                  </a:cubicBezTo>
                  <a:lnTo>
                    <a:pt x="1660388" y="103585"/>
                  </a:lnTo>
                  <a:cubicBezTo>
                    <a:pt x="1660388" y="83328"/>
                    <a:pt x="1660020" y="66847"/>
                    <a:pt x="1659283" y="54140"/>
                  </a:cubicBezTo>
                  <a:lnTo>
                    <a:pt x="1715081" y="68780"/>
                  </a:lnTo>
                  <a:lnTo>
                    <a:pt x="1752095" y="68780"/>
                  </a:lnTo>
                  <a:lnTo>
                    <a:pt x="1752095" y="62979"/>
                  </a:lnTo>
                  <a:cubicBezTo>
                    <a:pt x="1752095" y="51562"/>
                    <a:pt x="1751542" y="32595"/>
                    <a:pt x="1750438" y="6077"/>
                  </a:cubicBezTo>
                  <a:close/>
                  <a:moveTo>
                    <a:pt x="5447423" y="5801"/>
                  </a:moveTo>
                  <a:lnTo>
                    <a:pt x="5491895" y="24032"/>
                  </a:lnTo>
                  <a:cubicBezTo>
                    <a:pt x="5494105" y="24584"/>
                    <a:pt x="5495211" y="25873"/>
                    <a:pt x="5495211" y="27899"/>
                  </a:cubicBezTo>
                  <a:cubicBezTo>
                    <a:pt x="5495211" y="31766"/>
                    <a:pt x="5491159" y="36554"/>
                    <a:pt x="5483057" y="42263"/>
                  </a:cubicBezTo>
                  <a:lnTo>
                    <a:pt x="5483057" y="49721"/>
                  </a:lnTo>
                  <a:cubicBezTo>
                    <a:pt x="5483057" y="67952"/>
                    <a:pt x="5483425" y="83052"/>
                    <a:pt x="5484161" y="95022"/>
                  </a:cubicBezTo>
                  <a:cubicBezTo>
                    <a:pt x="5484161" y="97784"/>
                    <a:pt x="5483517" y="99625"/>
                    <a:pt x="5482227" y="100546"/>
                  </a:cubicBezTo>
                  <a:cubicBezTo>
                    <a:pt x="5470995" y="102572"/>
                    <a:pt x="5456447" y="104137"/>
                    <a:pt x="5438585" y="105242"/>
                  </a:cubicBezTo>
                  <a:lnTo>
                    <a:pt x="5438585" y="88392"/>
                  </a:lnTo>
                  <a:lnTo>
                    <a:pt x="5413447" y="88392"/>
                  </a:lnTo>
                  <a:cubicBezTo>
                    <a:pt x="5414553" y="106439"/>
                    <a:pt x="5417039" y="122184"/>
                    <a:pt x="5420905" y="135627"/>
                  </a:cubicBezTo>
                  <a:lnTo>
                    <a:pt x="5451843" y="135627"/>
                  </a:lnTo>
                  <a:lnTo>
                    <a:pt x="5471179" y="108557"/>
                  </a:lnTo>
                  <a:lnTo>
                    <a:pt x="5507641" y="134522"/>
                  </a:lnTo>
                  <a:cubicBezTo>
                    <a:pt x="5510403" y="136363"/>
                    <a:pt x="5511231" y="138113"/>
                    <a:pt x="5510127" y="139770"/>
                  </a:cubicBezTo>
                  <a:cubicBezTo>
                    <a:pt x="5509022" y="141427"/>
                    <a:pt x="5506351" y="142256"/>
                    <a:pt x="5502116" y="142256"/>
                  </a:cubicBezTo>
                  <a:lnTo>
                    <a:pt x="5423115" y="142256"/>
                  </a:lnTo>
                  <a:cubicBezTo>
                    <a:pt x="5431955" y="170063"/>
                    <a:pt x="5447515" y="190227"/>
                    <a:pt x="5469797" y="202749"/>
                  </a:cubicBezTo>
                  <a:cubicBezTo>
                    <a:pt x="5474953" y="206248"/>
                    <a:pt x="5479005" y="204223"/>
                    <a:pt x="5481951" y="196672"/>
                  </a:cubicBezTo>
                  <a:lnTo>
                    <a:pt x="5497973" y="158553"/>
                  </a:lnTo>
                  <a:lnTo>
                    <a:pt x="5502945" y="159934"/>
                  </a:lnTo>
                  <a:lnTo>
                    <a:pt x="5504049" y="196949"/>
                  </a:lnTo>
                  <a:cubicBezTo>
                    <a:pt x="5504233" y="205604"/>
                    <a:pt x="5506167" y="212141"/>
                    <a:pt x="5509851" y="216561"/>
                  </a:cubicBezTo>
                  <a:cubicBezTo>
                    <a:pt x="5515007" y="222085"/>
                    <a:pt x="5517492" y="227517"/>
                    <a:pt x="5517309" y="232858"/>
                  </a:cubicBezTo>
                  <a:cubicBezTo>
                    <a:pt x="5517309" y="247958"/>
                    <a:pt x="5506996" y="255508"/>
                    <a:pt x="5486371" y="255508"/>
                  </a:cubicBezTo>
                  <a:cubicBezTo>
                    <a:pt x="5462799" y="255508"/>
                    <a:pt x="5440794" y="246485"/>
                    <a:pt x="5420353" y="228438"/>
                  </a:cubicBezTo>
                  <a:cubicBezTo>
                    <a:pt x="5410225" y="219599"/>
                    <a:pt x="5401294" y="208366"/>
                    <a:pt x="5393559" y="194739"/>
                  </a:cubicBezTo>
                  <a:cubicBezTo>
                    <a:pt x="5364095" y="212417"/>
                    <a:pt x="5330764" y="229727"/>
                    <a:pt x="5293566" y="246669"/>
                  </a:cubicBezTo>
                  <a:cubicBezTo>
                    <a:pt x="5292829" y="253483"/>
                    <a:pt x="5291264" y="257166"/>
                    <a:pt x="5288870" y="257718"/>
                  </a:cubicBezTo>
                  <a:cubicBezTo>
                    <a:pt x="5287029" y="257718"/>
                    <a:pt x="5285647" y="257350"/>
                    <a:pt x="5284727" y="256613"/>
                  </a:cubicBezTo>
                  <a:cubicBezTo>
                    <a:pt x="5283806" y="255877"/>
                    <a:pt x="5282793" y="254127"/>
                    <a:pt x="5281689" y="251365"/>
                  </a:cubicBezTo>
                  <a:lnTo>
                    <a:pt x="5264839" y="208550"/>
                  </a:lnTo>
                  <a:cubicBezTo>
                    <a:pt x="5270547" y="206340"/>
                    <a:pt x="5274414" y="203762"/>
                    <a:pt x="5276440" y="200816"/>
                  </a:cubicBezTo>
                  <a:cubicBezTo>
                    <a:pt x="5278650" y="197501"/>
                    <a:pt x="5279755" y="192345"/>
                    <a:pt x="5279755" y="185347"/>
                  </a:cubicBezTo>
                  <a:lnTo>
                    <a:pt x="5279755" y="82315"/>
                  </a:lnTo>
                  <a:cubicBezTo>
                    <a:pt x="5279755" y="71082"/>
                    <a:pt x="5279387" y="49168"/>
                    <a:pt x="5278650" y="16574"/>
                  </a:cubicBezTo>
                  <a:lnTo>
                    <a:pt x="5329475" y="28728"/>
                  </a:lnTo>
                  <a:lnTo>
                    <a:pt x="5434165" y="28728"/>
                  </a:lnTo>
                  <a:close/>
                  <a:moveTo>
                    <a:pt x="2666123" y="5801"/>
                  </a:moveTo>
                  <a:lnTo>
                    <a:pt x="2710596" y="24032"/>
                  </a:lnTo>
                  <a:cubicBezTo>
                    <a:pt x="2712805" y="24584"/>
                    <a:pt x="2713910" y="25873"/>
                    <a:pt x="2713910" y="27899"/>
                  </a:cubicBezTo>
                  <a:cubicBezTo>
                    <a:pt x="2713910" y="31766"/>
                    <a:pt x="2709859" y="36554"/>
                    <a:pt x="2701756" y="42263"/>
                  </a:cubicBezTo>
                  <a:lnTo>
                    <a:pt x="2701756" y="49721"/>
                  </a:lnTo>
                  <a:cubicBezTo>
                    <a:pt x="2701756" y="67952"/>
                    <a:pt x="2702125" y="83052"/>
                    <a:pt x="2702862" y="95022"/>
                  </a:cubicBezTo>
                  <a:cubicBezTo>
                    <a:pt x="2702862" y="97784"/>
                    <a:pt x="2702217" y="99625"/>
                    <a:pt x="2700928" y="100546"/>
                  </a:cubicBezTo>
                  <a:cubicBezTo>
                    <a:pt x="2689695" y="102572"/>
                    <a:pt x="2675147" y="104137"/>
                    <a:pt x="2657284" y="105242"/>
                  </a:cubicBezTo>
                  <a:lnTo>
                    <a:pt x="2657284" y="88392"/>
                  </a:lnTo>
                  <a:lnTo>
                    <a:pt x="2632148" y="88392"/>
                  </a:lnTo>
                  <a:cubicBezTo>
                    <a:pt x="2633253" y="106439"/>
                    <a:pt x="2635739" y="122184"/>
                    <a:pt x="2639606" y="135627"/>
                  </a:cubicBezTo>
                  <a:lnTo>
                    <a:pt x="2670543" y="135627"/>
                  </a:lnTo>
                  <a:lnTo>
                    <a:pt x="2689879" y="108557"/>
                  </a:lnTo>
                  <a:lnTo>
                    <a:pt x="2726341" y="134522"/>
                  </a:lnTo>
                  <a:cubicBezTo>
                    <a:pt x="2729103" y="136363"/>
                    <a:pt x="2729931" y="138113"/>
                    <a:pt x="2728827" y="139770"/>
                  </a:cubicBezTo>
                  <a:cubicBezTo>
                    <a:pt x="2727722" y="141427"/>
                    <a:pt x="2725051" y="142256"/>
                    <a:pt x="2720816" y="142256"/>
                  </a:cubicBezTo>
                  <a:lnTo>
                    <a:pt x="2641816" y="142256"/>
                  </a:lnTo>
                  <a:cubicBezTo>
                    <a:pt x="2650655" y="170063"/>
                    <a:pt x="2666216" y="190227"/>
                    <a:pt x="2688498" y="202749"/>
                  </a:cubicBezTo>
                  <a:cubicBezTo>
                    <a:pt x="2693654" y="206248"/>
                    <a:pt x="2697705" y="204223"/>
                    <a:pt x="2700652" y="196672"/>
                  </a:cubicBezTo>
                  <a:lnTo>
                    <a:pt x="2716673" y="158553"/>
                  </a:lnTo>
                  <a:lnTo>
                    <a:pt x="2721645" y="159934"/>
                  </a:lnTo>
                  <a:lnTo>
                    <a:pt x="2722750" y="196949"/>
                  </a:lnTo>
                  <a:cubicBezTo>
                    <a:pt x="2722934" y="205604"/>
                    <a:pt x="2724867" y="212141"/>
                    <a:pt x="2728550" y="216561"/>
                  </a:cubicBezTo>
                  <a:cubicBezTo>
                    <a:pt x="2733706" y="222085"/>
                    <a:pt x="2736192" y="227517"/>
                    <a:pt x="2736008" y="232858"/>
                  </a:cubicBezTo>
                  <a:cubicBezTo>
                    <a:pt x="2736008" y="247958"/>
                    <a:pt x="2725696" y="255508"/>
                    <a:pt x="2705071" y="255508"/>
                  </a:cubicBezTo>
                  <a:cubicBezTo>
                    <a:pt x="2681500" y="255508"/>
                    <a:pt x="2659494" y="246485"/>
                    <a:pt x="2639054" y="228438"/>
                  </a:cubicBezTo>
                  <a:cubicBezTo>
                    <a:pt x="2628925" y="219599"/>
                    <a:pt x="2619994" y="208366"/>
                    <a:pt x="2612260" y="194739"/>
                  </a:cubicBezTo>
                  <a:cubicBezTo>
                    <a:pt x="2582796" y="212417"/>
                    <a:pt x="2549465" y="229727"/>
                    <a:pt x="2512266" y="246669"/>
                  </a:cubicBezTo>
                  <a:cubicBezTo>
                    <a:pt x="2511530" y="253483"/>
                    <a:pt x="2509964" y="257166"/>
                    <a:pt x="2507570" y="257718"/>
                  </a:cubicBezTo>
                  <a:cubicBezTo>
                    <a:pt x="2505729" y="257718"/>
                    <a:pt x="2504348" y="257350"/>
                    <a:pt x="2503427" y="256613"/>
                  </a:cubicBezTo>
                  <a:cubicBezTo>
                    <a:pt x="2502506" y="255877"/>
                    <a:pt x="2501493" y="254127"/>
                    <a:pt x="2500388" y="251365"/>
                  </a:cubicBezTo>
                  <a:lnTo>
                    <a:pt x="2483539" y="208550"/>
                  </a:lnTo>
                  <a:cubicBezTo>
                    <a:pt x="2489247" y="206340"/>
                    <a:pt x="2493114" y="203762"/>
                    <a:pt x="2495140" y="200816"/>
                  </a:cubicBezTo>
                  <a:cubicBezTo>
                    <a:pt x="2497350" y="197501"/>
                    <a:pt x="2498455" y="192345"/>
                    <a:pt x="2498455" y="185347"/>
                  </a:cubicBezTo>
                  <a:lnTo>
                    <a:pt x="2498455" y="82315"/>
                  </a:lnTo>
                  <a:cubicBezTo>
                    <a:pt x="2498455" y="71082"/>
                    <a:pt x="2498087" y="49168"/>
                    <a:pt x="2497350" y="16574"/>
                  </a:cubicBezTo>
                  <a:lnTo>
                    <a:pt x="2548175" y="28728"/>
                  </a:lnTo>
                  <a:lnTo>
                    <a:pt x="2652865" y="28728"/>
                  </a:lnTo>
                  <a:close/>
                  <a:moveTo>
                    <a:pt x="6793601" y="5525"/>
                  </a:moveTo>
                  <a:cubicBezTo>
                    <a:pt x="6812753" y="6630"/>
                    <a:pt x="6826564" y="9116"/>
                    <a:pt x="6835035" y="12983"/>
                  </a:cubicBezTo>
                  <a:cubicBezTo>
                    <a:pt x="6842401" y="16482"/>
                    <a:pt x="6846085" y="21270"/>
                    <a:pt x="6846085" y="27346"/>
                  </a:cubicBezTo>
                  <a:cubicBezTo>
                    <a:pt x="6846085" y="33792"/>
                    <a:pt x="6843506" y="39500"/>
                    <a:pt x="6838350" y="44472"/>
                  </a:cubicBezTo>
                  <a:cubicBezTo>
                    <a:pt x="6833009" y="49629"/>
                    <a:pt x="6826840" y="52207"/>
                    <a:pt x="6819843" y="52207"/>
                  </a:cubicBezTo>
                  <a:cubicBezTo>
                    <a:pt x="6814134" y="52207"/>
                    <a:pt x="6809991" y="51286"/>
                    <a:pt x="6807413" y="49444"/>
                  </a:cubicBezTo>
                  <a:cubicBezTo>
                    <a:pt x="6805019" y="47787"/>
                    <a:pt x="6803453" y="44841"/>
                    <a:pt x="6802717" y="40605"/>
                  </a:cubicBezTo>
                  <a:cubicBezTo>
                    <a:pt x="6801060" y="29004"/>
                    <a:pt x="6797469" y="18047"/>
                    <a:pt x="6791944" y="7734"/>
                  </a:cubicBezTo>
                  <a:close/>
                  <a:moveTo>
                    <a:pt x="5955401" y="5525"/>
                  </a:moveTo>
                  <a:cubicBezTo>
                    <a:pt x="5974553" y="6630"/>
                    <a:pt x="5988364" y="9116"/>
                    <a:pt x="5996835" y="12983"/>
                  </a:cubicBezTo>
                  <a:cubicBezTo>
                    <a:pt x="6004201" y="16482"/>
                    <a:pt x="6007884" y="21270"/>
                    <a:pt x="6007884" y="27346"/>
                  </a:cubicBezTo>
                  <a:cubicBezTo>
                    <a:pt x="6007884" y="33792"/>
                    <a:pt x="6005306" y="39500"/>
                    <a:pt x="6000149" y="44472"/>
                  </a:cubicBezTo>
                  <a:cubicBezTo>
                    <a:pt x="5994809" y="49629"/>
                    <a:pt x="5988640" y="52207"/>
                    <a:pt x="5981643" y="52207"/>
                  </a:cubicBezTo>
                  <a:cubicBezTo>
                    <a:pt x="5975934" y="52207"/>
                    <a:pt x="5971791" y="51286"/>
                    <a:pt x="5969213" y="49444"/>
                  </a:cubicBezTo>
                  <a:cubicBezTo>
                    <a:pt x="5966819" y="47787"/>
                    <a:pt x="5965253" y="44841"/>
                    <a:pt x="5964517" y="40605"/>
                  </a:cubicBezTo>
                  <a:cubicBezTo>
                    <a:pt x="5962859" y="29004"/>
                    <a:pt x="5959268" y="18047"/>
                    <a:pt x="5953743" y="7734"/>
                  </a:cubicBezTo>
                  <a:close/>
                  <a:moveTo>
                    <a:pt x="4902298" y="4972"/>
                  </a:moveTo>
                  <a:lnTo>
                    <a:pt x="4947875" y="23756"/>
                  </a:lnTo>
                  <a:cubicBezTo>
                    <a:pt x="4949532" y="24492"/>
                    <a:pt x="4950361" y="25781"/>
                    <a:pt x="4950361" y="27623"/>
                  </a:cubicBezTo>
                  <a:cubicBezTo>
                    <a:pt x="4950361" y="31490"/>
                    <a:pt x="4946770" y="36186"/>
                    <a:pt x="4939589" y="41710"/>
                  </a:cubicBezTo>
                  <a:lnTo>
                    <a:pt x="4939589" y="113529"/>
                  </a:lnTo>
                  <a:cubicBezTo>
                    <a:pt x="4939589" y="147228"/>
                    <a:pt x="4940417" y="189398"/>
                    <a:pt x="4942075" y="240040"/>
                  </a:cubicBezTo>
                  <a:cubicBezTo>
                    <a:pt x="4942259" y="247222"/>
                    <a:pt x="4939405" y="251457"/>
                    <a:pt x="4933511" y="252746"/>
                  </a:cubicBezTo>
                  <a:cubicBezTo>
                    <a:pt x="4924857" y="254588"/>
                    <a:pt x="4912611" y="255692"/>
                    <a:pt x="4896773" y="256061"/>
                  </a:cubicBezTo>
                  <a:lnTo>
                    <a:pt x="4896773" y="233963"/>
                  </a:lnTo>
                  <a:lnTo>
                    <a:pt x="4751755" y="233963"/>
                  </a:lnTo>
                  <a:lnTo>
                    <a:pt x="4751755" y="243078"/>
                  </a:lnTo>
                  <a:cubicBezTo>
                    <a:pt x="4751755" y="249155"/>
                    <a:pt x="4748901" y="252562"/>
                    <a:pt x="4743193" y="253298"/>
                  </a:cubicBezTo>
                  <a:cubicBezTo>
                    <a:pt x="4732696" y="254956"/>
                    <a:pt x="4720818" y="255785"/>
                    <a:pt x="4707559" y="255785"/>
                  </a:cubicBezTo>
                  <a:cubicBezTo>
                    <a:pt x="4708665" y="222269"/>
                    <a:pt x="4709217" y="187465"/>
                    <a:pt x="4709217" y="151371"/>
                  </a:cubicBezTo>
                  <a:lnTo>
                    <a:pt x="4709217" y="79829"/>
                  </a:lnTo>
                  <a:cubicBezTo>
                    <a:pt x="4709217" y="53496"/>
                    <a:pt x="4708849" y="31766"/>
                    <a:pt x="4708112" y="14640"/>
                  </a:cubicBezTo>
                  <a:lnTo>
                    <a:pt x="4762805" y="28175"/>
                  </a:lnTo>
                  <a:lnTo>
                    <a:pt x="4889039" y="28175"/>
                  </a:lnTo>
                  <a:close/>
                  <a:moveTo>
                    <a:pt x="2130523" y="4972"/>
                  </a:moveTo>
                  <a:lnTo>
                    <a:pt x="2176100" y="23756"/>
                  </a:lnTo>
                  <a:cubicBezTo>
                    <a:pt x="2177758" y="24492"/>
                    <a:pt x="2178586" y="25781"/>
                    <a:pt x="2178586" y="27623"/>
                  </a:cubicBezTo>
                  <a:cubicBezTo>
                    <a:pt x="2178586" y="31490"/>
                    <a:pt x="2174995" y="36186"/>
                    <a:pt x="2167813" y="41710"/>
                  </a:cubicBezTo>
                  <a:lnTo>
                    <a:pt x="2167813" y="113529"/>
                  </a:lnTo>
                  <a:cubicBezTo>
                    <a:pt x="2167813" y="147228"/>
                    <a:pt x="2168642" y="189398"/>
                    <a:pt x="2170300" y="240040"/>
                  </a:cubicBezTo>
                  <a:cubicBezTo>
                    <a:pt x="2170484" y="247222"/>
                    <a:pt x="2167629" y="251457"/>
                    <a:pt x="2161736" y="252746"/>
                  </a:cubicBezTo>
                  <a:cubicBezTo>
                    <a:pt x="2153081" y="254588"/>
                    <a:pt x="2140835" y="255692"/>
                    <a:pt x="2124999" y="256061"/>
                  </a:cubicBezTo>
                  <a:lnTo>
                    <a:pt x="2124999" y="233963"/>
                  </a:lnTo>
                  <a:lnTo>
                    <a:pt x="1979981" y="233963"/>
                  </a:lnTo>
                  <a:lnTo>
                    <a:pt x="1979981" y="243078"/>
                  </a:lnTo>
                  <a:cubicBezTo>
                    <a:pt x="1979981" y="249155"/>
                    <a:pt x="1977126" y="252562"/>
                    <a:pt x="1971418" y="253298"/>
                  </a:cubicBezTo>
                  <a:cubicBezTo>
                    <a:pt x="1960921" y="254956"/>
                    <a:pt x="1949043" y="255785"/>
                    <a:pt x="1935785" y="255785"/>
                  </a:cubicBezTo>
                  <a:cubicBezTo>
                    <a:pt x="1936889" y="222269"/>
                    <a:pt x="1937442" y="187465"/>
                    <a:pt x="1937442" y="151371"/>
                  </a:cubicBezTo>
                  <a:lnTo>
                    <a:pt x="1937442" y="79829"/>
                  </a:lnTo>
                  <a:cubicBezTo>
                    <a:pt x="1937442" y="53496"/>
                    <a:pt x="1937074" y="31766"/>
                    <a:pt x="1936337" y="14640"/>
                  </a:cubicBezTo>
                  <a:lnTo>
                    <a:pt x="1991030" y="28175"/>
                  </a:lnTo>
                  <a:lnTo>
                    <a:pt x="2117264" y="28175"/>
                  </a:lnTo>
                  <a:close/>
                  <a:moveTo>
                    <a:pt x="469306" y="4696"/>
                  </a:moveTo>
                  <a:lnTo>
                    <a:pt x="511292" y="20993"/>
                  </a:lnTo>
                  <a:cubicBezTo>
                    <a:pt x="515159" y="22466"/>
                    <a:pt x="517093" y="24492"/>
                    <a:pt x="517093" y="27070"/>
                  </a:cubicBezTo>
                  <a:cubicBezTo>
                    <a:pt x="517093" y="31122"/>
                    <a:pt x="512857" y="35449"/>
                    <a:pt x="504387" y="40053"/>
                  </a:cubicBezTo>
                  <a:lnTo>
                    <a:pt x="504387" y="70161"/>
                  </a:lnTo>
                  <a:cubicBezTo>
                    <a:pt x="504387" y="72924"/>
                    <a:pt x="504571" y="89589"/>
                    <a:pt x="504939" y="120158"/>
                  </a:cubicBezTo>
                  <a:cubicBezTo>
                    <a:pt x="504939" y="124393"/>
                    <a:pt x="502453" y="126880"/>
                    <a:pt x="497481" y="127616"/>
                  </a:cubicBezTo>
                  <a:cubicBezTo>
                    <a:pt x="494166" y="127984"/>
                    <a:pt x="490575" y="128261"/>
                    <a:pt x="486708" y="128445"/>
                  </a:cubicBezTo>
                  <a:lnTo>
                    <a:pt x="518750" y="147781"/>
                  </a:lnTo>
                  <a:cubicBezTo>
                    <a:pt x="521513" y="149438"/>
                    <a:pt x="522894" y="151003"/>
                    <a:pt x="522894" y="152476"/>
                  </a:cubicBezTo>
                  <a:cubicBezTo>
                    <a:pt x="522894" y="157264"/>
                    <a:pt x="518290" y="158830"/>
                    <a:pt x="509082" y="157172"/>
                  </a:cubicBezTo>
                  <a:cubicBezTo>
                    <a:pt x="497113" y="164170"/>
                    <a:pt x="484775" y="169971"/>
                    <a:pt x="472068" y="174574"/>
                  </a:cubicBezTo>
                  <a:cubicBezTo>
                    <a:pt x="486248" y="188570"/>
                    <a:pt x="505123" y="200079"/>
                    <a:pt x="528694" y="209102"/>
                  </a:cubicBezTo>
                  <a:lnTo>
                    <a:pt x="528142" y="212970"/>
                  </a:lnTo>
                  <a:cubicBezTo>
                    <a:pt x="518198" y="215364"/>
                    <a:pt x="510187" y="219691"/>
                    <a:pt x="504110" y="225952"/>
                  </a:cubicBezTo>
                  <a:cubicBezTo>
                    <a:pt x="498218" y="231845"/>
                    <a:pt x="492601" y="240960"/>
                    <a:pt x="487261" y="253298"/>
                  </a:cubicBezTo>
                  <a:cubicBezTo>
                    <a:pt x="471240" y="238014"/>
                    <a:pt x="459270" y="221717"/>
                    <a:pt x="451351" y="204407"/>
                  </a:cubicBezTo>
                  <a:cubicBezTo>
                    <a:pt x="430542" y="221717"/>
                    <a:pt x="411115" y="236357"/>
                    <a:pt x="393068" y="248326"/>
                  </a:cubicBezTo>
                  <a:cubicBezTo>
                    <a:pt x="392515" y="255877"/>
                    <a:pt x="390029" y="259652"/>
                    <a:pt x="385610" y="259652"/>
                  </a:cubicBezTo>
                  <a:cubicBezTo>
                    <a:pt x="384321" y="259652"/>
                    <a:pt x="383308" y="259283"/>
                    <a:pt x="382571" y="258547"/>
                  </a:cubicBezTo>
                  <a:cubicBezTo>
                    <a:pt x="381466" y="257626"/>
                    <a:pt x="380362" y="255969"/>
                    <a:pt x="379257" y="253575"/>
                  </a:cubicBezTo>
                  <a:lnTo>
                    <a:pt x="359092" y="213246"/>
                  </a:lnTo>
                  <a:cubicBezTo>
                    <a:pt x="363696" y="211220"/>
                    <a:pt x="366919" y="209010"/>
                    <a:pt x="368760" y="206616"/>
                  </a:cubicBezTo>
                  <a:cubicBezTo>
                    <a:pt x="370602" y="204038"/>
                    <a:pt x="371522" y="200447"/>
                    <a:pt x="371522" y="195844"/>
                  </a:cubicBezTo>
                  <a:lnTo>
                    <a:pt x="371522" y="140046"/>
                  </a:lnTo>
                  <a:cubicBezTo>
                    <a:pt x="370049" y="144282"/>
                    <a:pt x="367471" y="147688"/>
                    <a:pt x="363788" y="150267"/>
                  </a:cubicBezTo>
                  <a:cubicBezTo>
                    <a:pt x="360289" y="152661"/>
                    <a:pt x="356514" y="153857"/>
                    <a:pt x="352463" y="153857"/>
                  </a:cubicBezTo>
                  <a:cubicBezTo>
                    <a:pt x="346570" y="153857"/>
                    <a:pt x="343347" y="149714"/>
                    <a:pt x="342795" y="141427"/>
                  </a:cubicBezTo>
                  <a:cubicBezTo>
                    <a:pt x="341138" y="128353"/>
                    <a:pt x="338928" y="117304"/>
                    <a:pt x="336166" y="108280"/>
                  </a:cubicBezTo>
                  <a:lnTo>
                    <a:pt x="336166" y="245012"/>
                  </a:lnTo>
                  <a:cubicBezTo>
                    <a:pt x="336166" y="249984"/>
                    <a:pt x="333035" y="252930"/>
                    <a:pt x="326774" y="253851"/>
                  </a:cubicBezTo>
                  <a:cubicBezTo>
                    <a:pt x="315909" y="255508"/>
                    <a:pt x="305320" y="256153"/>
                    <a:pt x="295008" y="255785"/>
                  </a:cubicBezTo>
                  <a:cubicBezTo>
                    <a:pt x="295745" y="227425"/>
                    <a:pt x="296113" y="195199"/>
                    <a:pt x="296113" y="159106"/>
                  </a:cubicBezTo>
                  <a:cubicBezTo>
                    <a:pt x="286537" y="175127"/>
                    <a:pt x="275212" y="189859"/>
                    <a:pt x="262137" y="203302"/>
                  </a:cubicBezTo>
                  <a:lnTo>
                    <a:pt x="257994" y="199987"/>
                  </a:lnTo>
                  <a:cubicBezTo>
                    <a:pt x="277330" y="156159"/>
                    <a:pt x="289944" y="113805"/>
                    <a:pt x="295837" y="72924"/>
                  </a:cubicBezTo>
                  <a:lnTo>
                    <a:pt x="265452" y="72924"/>
                  </a:lnTo>
                  <a:lnTo>
                    <a:pt x="265452" y="66294"/>
                  </a:lnTo>
                  <a:lnTo>
                    <a:pt x="296113" y="66294"/>
                  </a:lnTo>
                  <a:lnTo>
                    <a:pt x="296113" y="54417"/>
                  </a:lnTo>
                  <a:cubicBezTo>
                    <a:pt x="296113" y="36554"/>
                    <a:pt x="295745" y="20625"/>
                    <a:pt x="295008" y="6630"/>
                  </a:cubicBezTo>
                  <a:lnTo>
                    <a:pt x="341966" y="9944"/>
                  </a:lnTo>
                  <a:cubicBezTo>
                    <a:pt x="345649" y="10497"/>
                    <a:pt x="347583" y="12062"/>
                    <a:pt x="347767" y="14640"/>
                  </a:cubicBezTo>
                  <a:cubicBezTo>
                    <a:pt x="347767" y="18507"/>
                    <a:pt x="343900" y="22282"/>
                    <a:pt x="336166" y="25965"/>
                  </a:cubicBezTo>
                  <a:lnTo>
                    <a:pt x="336166" y="66294"/>
                  </a:lnTo>
                  <a:lnTo>
                    <a:pt x="336442" y="66294"/>
                  </a:lnTo>
                  <a:lnTo>
                    <a:pt x="349424" y="47787"/>
                  </a:lnTo>
                  <a:lnTo>
                    <a:pt x="371522" y="64361"/>
                  </a:lnTo>
                  <a:cubicBezTo>
                    <a:pt x="371154" y="47603"/>
                    <a:pt x="370694" y="30845"/>
                    <a:pt x="370141" y="14088"/>
                  </a:cubicBezTo>
                  <a:lnTo>
                    <a:pt x="422348" y="26794"/>
                  </a:lnTo>
                  <a:lnTo>
                    <a:pt x="457705" y="26794"/>
                  </a:lnTo>
                  <a:close/>
                  <a:moveTo>
                    <a:pt x="575100" y="4144"/>
                  </a:moveTo>
                  <a:lnTo>
                    <a:pt x="618467" y="17126"/>
                  </a:lnTo>
                  <a:cubicBezTo>
                    <a:pt x="621966" y="18231"/>
                    <a:pt x="623716" y="19704"/>
                    <a:pt x="623716" y="21546"/>
                  </a:cubicBezTo>
                  <a:cubicBezTo>
                    <a:pt x="623716" y="25781"/>
                    <a:pt x="618928" y="28636"/>
                    <a:pt x="609352" y="30109"/>
                  </a:cubicBezTo>
                  <a:cubicBezTo>
                    <a:pt x="599592" y="47051"/>
                    <a:pt x="586702" y="65742"/>
                    <a:pt x="570680" y="86182"/>
                  </a:cubicBezTo>
                  <a:lnTo>
                    <a:pt x="598027" y="86182"/>
                  </a:lnTo>
                  <a:cubicBezTo>
                    <a:pt x="601341" y="76422"/>
                    <a:pt x="603920" y="66755"/>
                    <a:pt x="605761" y="57179"/>
                  </a:cubicBezTo>
                  <a:lnTo>
                    <a:pt x="646366" y="71266"/>
                  </a:lnTo>
                  <a:cubicBezTo>
                    <a:pt x="648760" y="72003"/>
                    <a:pt x="649957" y="73384"/>
                    <a:pt x="649957" y="75410"/>
                  </a:cubicBezTo>
                  <a:cubicBezTo>
                    <a:pt x="649957" y="77067"/>
                    <a:pt x="648944" y="78540"/>
                    <a:pt x="646919" y="79829"/>
                  </a:cubicBezTo>
                  <a:cubicBezTo>
                    <a:pt x="644341" y="81487"/>
                    <a:pt x="640934" y="82407"/>
                    <a:pt x="636698" y="82591"/>
                  </a:cubicBezTo>
                  <a:cubicBezTo>
                    <a:pt x="623255" y="105242"/>
                    <a:pt x="607142" y="126972"/>
                    <a:pt x="588359" y="147781"/>
                  </a:cubicBezTo>
                  <a:lnTo>
                    <a:pt x="642499" y="143085"/>
                  </a:lnTo>
                  <a:lnTo>
                    <a:pt x="643051" y="145295"/>
                  </a:lnTo>
                  <a:lnTo>
                    <a:pt x="690838" y="156620"/>
                  </a:lnTo>
                  <a:lnTo>
                    <a:pt x="733929" y="156620"/>
                  </a:lnTo>
                  <a:lnTo>
                    <a:pt x="746360" y="134522"/>
                  </a:lnTo>
                  <a:lnTo>
                    <a:pt x="792489" y="151924"/>
                  </a:lnTo>
                  <a:cubicBezTo>
                    <a:pt x="794883" y="152845"/>
                    <a:pt x="796080" y="154686"/>
                    <a:pt x="796080" y="157448"/>
                  </a:cubicBezTo>
                  <a:cubicBezTo>
                    <a:pt x="796080" y="161868"/>
                    <a:pt x="791476" y="166564"/>
                    <a:pt x="782269" y="171536"/>
                  </a:cubicBezTo>
                  <a:lnTo>
                    <a:pt x="782269" y="190043"/>
                  </a:lnTo>
                  <a:cubicBezTo>
                    <a:pt x="782269" y="199987"/>
                    <a:pt x="782637" y="217942"/>
                    <a:pt x="783374" y="243907"/>
                  </a:cubicBezTo>
                  <a:cubicBezTo>
                    <a:pt x="783742" y="248695"/>
                    <a:pt x="781532" y="251457"/>
                    <a:pt x="776744" y="252194"/>
                  </a:cubicBezTo>
                  <a:cubicBezTo>
                    <a:pt x="769378" y="253483"/>
                    <a:pt x="757132" y="254680"/>
                    <a:pt x="740006" y="255785"/>
                  </a:cubicBezTo>
                  <a:lnTo>
                    <a:pt x="740006" y="237554"/>
                  </a:lnTo>
                  <a:lnTo>
                    <a:pt x="683380" y="237554"/>
                  </a:lnTo>
                  <a:lnTo>
                    <a:pt x="683380" y="243631"/>
                  </a:lnTo>
                  <a:cubicBezTo>
                    <a:pt x="683380" y="246761"/>
                    <a:pt x="682644" y="249063"/>
                    <a:pt x="681170" y="250536"/>
                  </a:cubicBezTo>
                  <a:cubicBezTo>
                    <a:pt x="679697" y="252009"/>
                    <a:pt x="677119" y="253022"/>
                    <a:pt x="673436" y="253575"/>
                  </a:cubicBezTo>
                  <a:cubicBezTo>
                    <a:pt x="662940" y="255232"/>
                    <a:pt x="652259" y="256061"/>
                    <a:pt x="641394" y="256061"/>
                  </a:cubicBezTo>
                  <a:cubicBezTo>
                    <a:pt x="642131" y="228807"/>
                    <a:pt x="642499" y="209747"/>
                    <a:pt x="642499" y="198882"/>
                  </a:cubicBezTo>
                  <a:lnTo>
                    <a:pt x="642499" y="191148"/>
                  </a:lnTo>
                  <a:cubicBezTo>
                    <a:pt x="621874" y="208458"/>
                    <a:pt x="597106" y="224479"/>
                    <a:pt x="568195" y="239211"/>
                  </a:cubicBezTo>
                  <a:cubicBezTo>
                    <a:pt x="567826" y="246577"/>
                    <a:pt x="565709" y="250444"/>
                    <a:pt x="561841" y="250812"/>
                  </a:cubicBezTo>
                  <a:cubicBezTo>
                    <a:pt x="559447" y="250812"/>
                    <a:pt x="557606" y="249063"/>
                    <a:pt x="556317" y="245564"/>
                  </a:cubicBezTo>
                  <a:lnTo>
                    <a:pt x="541677" y="203302"/>
                  </a:lnTo>
                  <a:cubicBezTo>
                    <a:pt x="568195" y="201460"/>
                    <a:pt x="601526" y="195752"/>
                    <a:pt x="641670" y="186176"/>
                  </a:cubicBezTo>
                  <a:lnTo>
                    <a:pt x="642499" y="187833"/>
                  </a:lnTo>
                  <a:lnTo>
                    <a:pt x="642499" y="186728"/>
                  </a:lnTo>
                  <a:cubicBezTo>
                    <a:pt x="642315" y="174022"/>
                    <a:pt x="642131" y="161224"/>
                    <a:pt x="641947" y="148333"/>
                  </a:cubicBezTo>
                  <a:cubicBezTo>
                    <a:pt x="618928" y="161408"/>
                    <a:pt x="596646" y="172273"/>
                    <a:pt x="575100" y="180928"/>
                  </a:cubicBezTo>
                  <a:cubicBezTo>
                    <a:pt x="573811" y="188478"/>
                    <a:pt x="571601" y="192345"/>
                    <a:pt x="568471" y="192529"/>
                  </a:cubicBezTo>
                  <a:cubicBezTo>
                    <a:pt x="565709" y="192529"/>
                    <a:pt x="563683" y="190503"/>
                    <a:pt x="562394" y="186452"/>
                  </a:cubicBezTo>
                  <a:lnTo>
                    <a:pt x="550516" y="151924"/>
                  </a:lnTo>
                  <a:cubicBezTo>
                    <a:pt x="561565" y="150451"/>
                    <a:pt x="568839" y="146399"/>
                    <a:pt x="572338" y="139770"/>
                  </a:cubicBezTo>
                  <a:cubicBezTo>
                    <a:pt x="580072" y="127432"/>
                    <a:pt x="586702" y="114634"/>
                    <a:pt x="592226" y="101375"/>
                  </a:cubicBezTo>
                  <a:cubicBezTo>
                    <a:pt x="584123" y="105610"/>
                    <a:pt x="573995" y="110214"/>
                    <a:pt x="561841" y="115186"/>
                  </a:cubicBezTo>
                  <a:cubicBezTo>
                    <a:pt x="560921" y="121263"/>
                    <a:pt x="558895" y="124486"/>
                    <a:pt x="555764" y="124854"/>
                  </a:cubicBezTo>
                  <a:cubicBezTo>
                    <a:pt x="553370" y="124854"/>
                    <a:pt x="551621" y="123289"/>
                    <a:pt x="550516" y="120158"/>
                  </a:cubicBezTo>
                  <a:lnTo>
                    <a:pt x="539743" y="86182"/>
                  </a:lnTo>
                  <a:cubicBezTo>
                    <a:pt x="547109" y="85446"/>
                    <a:pt x="552173" y="81855"/>
                    <a:pt x="554936" y="75410"/>
                  </a:cubicBezTo>
                  <a:cubicBezTo>
                    <a:pt x="561381" y="61230"/>
                    <a:pt x="566721" y="45393"/>
                    <a:pt x="570957" y="27899"/>
                  </a:cubicBezTo>
                  <a:cubicBezTo>
                    <a:pt x="572982" y="17771"/>
                    <a:pt x="574363" y="9852"/>
                    <a:pt x="575100" y="4144"/>
                  </a:cubicBezTo>
                  <a:close/>
                  <a:moveTo>
                    <a:pt x="926735" y="2762"/>
                  </a:moveTo>
                  <a:cubicBezTo>
                    <a:pt x="964669" y="921"/>
                    <a:pt x="983637" y="6630"/>
                    <a:pt x="983637" y="19888"/>
                  </a:cubicBezTo>
                  <a:cubicBezTo>
                    <a:pt x="983637" y="24124"/>
                    <a:pt x="981980" y="27991"/>
                    <a:pt x="978665" y="31490"/>
                  </a:cubicBezTo>
                  <a:cubicBezTo>
                    <a:pt x="975166" y="35173"/>
                    <a:pt x="970470" y="37659"/>
                    <a:pt x="964577" y="38948"/>
                  </a:cubicBezTo>
                  <a:lnTo>
                    <a:pt x="1020927" y="38948"/>
                  </a:lnTo>
                  <a:lnTo>
                    <a:pt x="1038606" y="14088"/>
                  </a:lnTo>
                  <a:lnTo>
                    <a:pt x="1072581" y="37567"/>
                  </a:lnTo>
                  <a:cubicBezTo>
                    <a:pt x="1075528" y="39408"/>
                    <a:pt x="1076356" y="41250"/>
                    <a:pt x="1075067" y="43091"/>
                  </a:cubicBezTo>
                  <a:cubicBezTo>
                    <a:pt x="1073962" y="44749"/>
                    <a:pt x="1071200" y="45577"/>
                    <a:pt x="1066781" y="45577"/>
                  </a:cubicBezTo>
                  <a:lnTo>
                    <a:pt x="879500" y="45577"/>
                  </a:lnTo>
                  <a:lnTo>
                    <a:pt x="879500" y="86459"/>
                  </a:lnTo>
                  <a:cubicBezTo>
                    <a:pt x="879868" y="132496"/>
                    <a:pt x="875080" y="168405"/>
                    <a:pt x="865136" y="194186"/>
                  </a:cubicBezTo>
                  <a:cubicBezTo>
                    <a:pt x="855376" y="219783"/>
                    <a:pt x="838895" y="242342"/>
                    <a:pt x="815692" y="261861"/>
                  </a:cubicBezTo>
                  <a:lnTo>
                    <a:pt x="812377" y="259099"/>
                  </a:lnTo>
                  <a:cubicBezTo>
                    <a:pt x="822321" y="231477"/>
                    <a:pt x="828859" y="206893"/>
                    <a:pt x="831989" y="185347"/>
                  </a:cubicBezTo>
                  <a:cubicBezTo>
                    <a:pt x="835488" y="161776"/>
                    <a:pt x="837238" y="128629"/>
                    <a:pt x="837238" y="85906"/>
                  </a:cubicBezTo>
                  <a:lnTo>
                    <a:pt x="837238" y="79277"/>
                  </a:lnTo>
                  <a:cubicBezTo>
                    <a:pt x="837238" y="62703"/>
                    <a:pt x="836685" y="44749"/>
                    <a:pt x="835580" y="25413"/>
                  </a:cubicBezTo>
                  <a:lnTo>
                    <a:pt x="888616" y="38948"/>
                  </a:lnTo>
                  <a:lnTo>
                    <a:pt x="944137" y="38948"/>
                  </a:lnTo>
                  <a:cubicBezTo>
                    <a:pt x="939533" y="37106"/>
                    <a:pt x="936494" y="33055"/>
                    <a:pt x="935021" y="26794"/>
                  </a:cubicBezTo>
                  <a:cubicBezTo>
                    <a:pt x="932996" y="17218"/>
                    <a:pt x="929773" y="9852"/>
                    <a:pt x="925353" y="4696"/>
                  </a:cubicBezTo>
                  <a:close/>
                  <a:moveTo>
                    <a:pt x="1311240" y="1381"/>
                  </a:moveTo>
                  <a:lnTo>
                    <a:pt x="1347425" y="22927"/>
                  </a:lnTo>
                  <a:cubicBezTo>
                    <a:pt x="1350740" y="24953"/>
                    <a:pt x="1351845" y="26794"/>
                    <a:pt x="1350740" y="28451"/>
                  </a:cubicBezTo>
                  <a:cubicBezTo>
                    <a:pt x="1349635" y="30109"/>
                    <a:pt x="1346597" y="30937"/>
                    <a:pt x="1341625" y="30937"/>
                  </a:cubicBezTo>
                  <a:lnTo>
                    <a:pt x="1271464" y="30937"/>
                  </a:lnTo>
                  <a:lnTo>
                    <a:pt x="1271464" y="62151"/>
                  </a:lnTo>
                  <a:lnTo>
                    <a:pt x="1280303" y="62151"/>
                  </a:lnTo>
                  <a:lnTo>
                    <a:pt x="1291628" y="39224"/>
                  </a:lnTo>
                  <a:lnTo>
                    <a:pt x="1332785" y="57455"/>
                  </a:lnTo>
                  <a:cubicBezTo>
                    <a:pt x="1336100" y="58560"/>
                    <a:pt x="1337757" y="59849"/>
                    <a:pt x="1337757" y="61322"/>
                  </a:cubicBezTo>
                  <a:cubicBezTo>
                    <a:pt x="1337757" y="65189"/>
                    <a:pt x="1334074" y="69609"/>
                    <a:pt x="1326708" y="74581"/>
                  </a:cubicBezTo>
                  <a:lnTo>
                    <a:pt x="1326708" y="92536"/>
                  </a:lnTo>
                  <a:cubicBezTo>
                    <a:pt x="1326708" y="94561"/>
                    <a:pt x="1327077" y="103861"/>
                    <a:pt x="1327813" y="120434"/>
                  </a:cubicBezTo>
                  <a:cubicBezTo>
                    <a:pt x="1327997" y="124486"/>
                    <a:pt x="1325512" y="127064"/>
                    <a:pt x="1320355" y="128169"/>
                  </a:cubicBezTo>
                  <a:cubicBezTo>
                    <a:pt x="1307465" y="130747"/>
                    <a:pt x="1295587" y="132036"/>
                    <a:pt x="1284722" y="132036"/>
                  </a:cubicBezTo>
                  <a:lnTo>
                    <a:pt x="1284722" y="121539"/>
                  </a:lnTo>
                  <a:lnTo>
                    <a:pt x="1197435" y="121539"/>
                  </a:lnTo>
                  <a:lnTo>
                    <a:pt x="1229477" y="129273"/>
                  </a:lnTo>
                  <a:cubicBezTo>
                    <a:pt x="1233528" y="130378"/>
                    <a:pt x="1235554" y="131852"/>
                    <a:pt x="1235554" y="133693"/>
                  </a:cubicBezTo>
                  <a:cubicBezTo>
                    <a:pt x="1235554" y="137744"/>
                    <a:pt x="1230398" y="140875"/>
                    <a:pt x="1220086" y="143085"/>
                  </a:cubicBezTo>
                  <a:cubicBezTo>
                    <a:pt x="1216771" y="148978"/>
                    <a:pt x="1214101" y="153581"/>
                    <a:pt x="1212075" y="156896"/>
                  </a:cubicBezTo>
                  <a:lnTo>
                    <a:pt x="1298534" y="156896"/>
                  </a:lnTo>
                  <a:lnTo>
                    <a:pt x="1315383" y="133141"/>
                  </a:lnTo>
                  <a:lnTo>
                    <a:pt x="1352397" y="156067"/>
                  </a:lnTo>
                  <a:cubicBezTo>
                    <a:pt x="1355528" y="157909"/>
                    <a:pt x="1356541" y="159566"/>
                    <a:pt x="1355436" y="161039"/>
                  </a:cubicBezTo>
                  <a:cubicBezTo>
                    <a:pt x="1354331" y="162697"/>
                    <a:pt x="1351477" y="163525"/>
                    <a:pt x="1346873" y="163525"/>
                  </a:cubicBezTo>
                  <a:lnTo>
                    <a:pt x="1292180" y="163525"/>
                  </a:lnTo>
                  <a:cubicBezTo>
                    <a:pt x="1285183" y="178626"/>
                    <a:pt x="1277817" y="190964"/>
                    <a:pt x="1270082" y="200540"/>
                  </a:cubicBezTo>
                  <a:cubicBezTo>
                    <a:pt x="1292549" y="204038"/>
                    <a:pt x="1308017" y="208550"/>
                    <a:pt x="1316488" y="214075"/>
                  </a:cubicBezTo>
                  <a:cubicBezTo>
                    <a:pt x="1324038" y="218862"/>
                    <a:pt x="1327813" y="225676"/>
                    <a:pt x="1327813" y="234515"/>
                  </a:cubicBezTo>
                  <a:cubicBezTo>
                    <a:pt x="1327813" y="240040"/>
                    <a:pt x="1325880" y="245012"/>
                    <a:pt x="1322013" y="249431"/>
                  </a:cubicBezTo>
                  <a:cubicBezTo>
                    <a:pt x="1318330" y="253667"/>
                    <a:pt x="1314186" y="255785"/>
                    <a:pt x="1309582" y="255785"/>
                  </a:cubicBezTo>
                  <a:cubicBezTo>
                    <a:pt x="1304979" y="255785"/>
                    <a:pt x="1299730" y="253851"/>
                    <a:pt x="1293838" y="249984"/>
                  </a:cubicBezTo>
                  <a:cubicBezTo>
                    <a:pt x="1278001" y="239487"/>
                    <a:pt x="1261796" y="230924"/>
                    <a:pt x="1245222" y="224295"/>
                  </a:cubicBezTo>
                  <a:cubicBezTo>
                    <a:pt x="1230490" y="234791"/>
                    <a:pt x="1211338" y="242710"/>
                    <a:pt x="1187767" y="248050"/>
                  </a:cubicBezTo>
                  <a:cubicBezTo>
                    <a:pt x="1165669" y="253022"/>
                    <a:pt x="1136297" y="256613"/>
                    <a:pt x="1099651" y="258823"/>
                  </a:cubicBezTo>
                  <a:lnTo>
                    <a:pt x="1098823" y="254403"/>
                  </a:lnTo>
                  <a:cubicBezTo>
                    <a:pt x="1145597" y="243170"/>
                    <a:pt x="1180401" y="228530"/>
                    <a:pt x="1203236" y="210484"/>
                  </a:cubicBezTo>
                  <a:cubicBezTo>
                    <a:pt x="1188504" y="206432"/>
                    <a:pt x="1168708" y="202289"/>
                    <a:pt x="1143847" y="198053"/>
                  </a:cubicBezTo>
                  <a:cubicBezTo>
                    <a:pt x="1142743" y="197685"/>
                    <a:pt x="1142558" y="196857"/>
                    <a:pt x="1143295" y="195567"/>
                  </a:cubicBezTo>
                  <a:cubicBezTo>
                    <a:pt x="1150661" y="185808"/>
                    <a:pt x="1157659" y="175127"/>
                    <a:pt x="1164288" y="163525"/>
                  </a:cubicBezTo>
                  <a:lnTo>
                    <a:pt x="1094127" y="163525"/>
                  </a:lnTo>
                  <a:lnTo>
                    <a:pt x="1094127" y="156896"/>
                  </a:lnTo>
                  <a:lnTo>
                    <a:pt x="1168155" y="156896"/>
                  </a:lnTo>
                  <a:cubicBezTo>
                    <a:pt x="1174969" y="144374"/>
                    <a:pt x="1180217" y="132588"/>
                    <a:pt x="1183900" y="121539"/>
                  </a:cubicBezTo>
                  <a:lnTo>
                    <a:pt x="1164012" y="121539"/>
                  </a:lnTo>
                  <a:lnTo>
                    <a:pt x="1164012" y="124301"/>
                  </a:lnTo>
                  <a:cubicBezTo>
                    <a:pt x="1164012" y="129273"/>
                    <a:pt x="1161065" y="132404"/>
                    <a:pt x="1155173" y="133693"/>
                  </a:cubicBezTo>
                  <a:cubicBezTo>
                    <a:pt x="1141546" y="135166"/>
                    <a:pt x="1130036" y="135903"/>
                    <a:pt x="1120645" y="135903"/>
                  </a:cubicBezTo>
                  <a:cubicBezTo>
                    <a:pt x="1121381" y="120618"/>
                    <a:pt x="1121749" y="109201"/>
                    <a:pt x="1121749" y="101651"/>
                  </a:cubicBezTo>
                  <a:lnTo>
                    <a:pt x="1121749" y="77343"/>
                  </a:lnTo>
                  <a:cubicBezTo>
                    <a:pt x="1121749" y="68872"/>
                    <a:pt x="1121565" y="60217"/>
                    <a:pt x="1121197" y="51378"/>
                  </a:cubicBezTo>
                  <a:lnTo>
                    <a:pt x="1168155" y="62151"/>
                  </a:lnTo>
                  <a:lnTo>
                    <a:pt x="1177271" y="62151"/>
                  </a:lnTo>
                  <a:lnTo>
                    <a:pt x="1177271" y="30937"/>
                  </a:lnTo>
                  <a:lnTo>
                    <a:pt x="1099928" y="30937"/>
                  </a:lnTo>
                  <a:lnTo>
                    <a:pt x="1099928" y="24308"/>
                  </a:lnTo>
                  <a:lnTo>
                    <a:pt x="1294943" y="24308"/>
                  </a:lnTo>
                  <a:close/>
                  <a:moveTo>
                    <a:pt x="3955265" y="553"/>
                  </a:moveTo>
                  <a:cubicBezTo>
                    <a:pt x="3973681" y="368"/>
                    <a:pt x="3986847" y="1658"/>
                    <a:pt x="3994765" y="4420"/>
                  </a:cubicBezTo>
                  <a:cubicBezTo>
                    <a:pt x="4002131" y="6998"/>
                    <a:pt x="4005815" y="11417"/>
                    <a:pt x="4005815" y="17679"/>
                  </a:cubicBezTo>
                  <a:cubicBezTo>
                    <a:pt x="4005630" y="24860"/>
                    <a:pt x="4001487" y="30293"/>
                    <a:pt x="3993385" y="33976"/>
                  </a:cubicBezTo>
                  <a:lnTo>
                    <a:pt x="4048353" y="33976"/>
                  </a:lnTo>
                  <a:lnTo>
                    <a:pt x="4065203" y="10497"/>
                  </a:lnTo>
                  <a:lnTo>
                    <a:pt x="4096969" y="32595"/>
                  </a:lnTo>
                  <a:cubicBezTo>
                    <a:pt x="4099915" y="34436"/>
                    <a:pt x="4100744" y="36278"/>
                    <a:pt x="4099455" y="38119"/>
                  </a:cubicBezTo>
                  <a:cubicBezTo>
                    <a:pt x="4098350" y="39777"/>
                    <a:pt x="4095587" y="40605"/>
                    <a:pt x="4091168" y="40605"/>
                  </a:cubicBezTo>
                  <a:lnTo>
                    <a:pt x="3868807" y="40605"/>
                  </a:lnTo>
                  <a:lnTo>
                    <a:pt x="3868807" y="33976"/>
                  </a:lnTo>
                  <a:lnTo>
                    <a:pt x="3966314" y="33976"/>
                  </a:lnTo>
                  <a:cubicBezTo>
                    <a:pt x="3963736" y="32134"/>
                    <a:pt x="3962171" y="29188"/>
                    <a:pt x="3961619" y="25137"/>
                  </a:cubicBezTo>
                  <a:cubicBezTo>
                    <a:pt x="3960145" y="16113"/>
                    <a:pt x="3957475" y="8655"/>
                    <a:pt x="3953608" y="2762"/>
                  </a:cubicBezTo>
                  <a:close/>
                  <a:moveTo>
                    <a:pt x="3126590" y="553"/>
                  </a:moveTo>
                  <a:cubicBezTo>
                    <a:pt x="3145005" y="368"/>
                    <a:pt x="3158172" y="1658"/>
                    <a:pt x="3166091" y="4420"/>
                  </a:cubicBezTo>
                  <a:cubicBezTo>
                    <a:pt x="3173457" y="6998"/>
                    <a:pt x="3177140" y="11417"/>
                    <a:pt x="3177140" y="17679"/>
                  </a:cubicBezTo>
                  <a:cubicBezTo>
                    <a:pt x="3176956" y="24860"/>
                    <a:pt x="3172812" y="30293"/>
                    <a:pt x="3164710" y="33976"/>
                  </a:cubicBezTo>
                  <a:lnTo>
                    <a:pt x="3219678" y="33976"/>
                  </a:lnTo>
                  <a:lnTo>
                    <a:pt x="3236528" y="10497"/>
                  </a:lnTo>
                  <a:lnTo>
                    <a:pt x="3268294" y="32595"/>
                  </a:lnTo>
                  <a:cubicBezTo>
                    <a:pt x="3271240" y="34436"/>
                    <a:pt x="3272069" y="36278"/>
                    <a:pt x="3270780" y="38119"/>
                  </a:cubicBezTo>
                  <a:cubicBezTo>
                    <a:pt x="3269675" y="39777"/>
                    <a:pt x="3266913" y="40605"/>
                    <a:pt x="3262493" y="40605"/>
                  </a:cubicBezTo>
                  <a:lnTo>
                    <a:pt x="3040132" y="40605"/>
                  </a:lnTo>
                  <a:lnTo>
                    <a:pt x="3040132" y="33976"/>
                  </a:lnTo>
                  <a:lnTo>
                    <a:pt x="3137639" y="33976"/>
                  </a:lnTo>
                  <a:cubicBezTo>
                    <a:pt x="3135061" y="32134"/>
                    <a:pt x="3133496" y="29188"/>
                    <a:pt x="3132944" y="25137"/>
                  </a:cubicBezTo>
                  <a:cubicBezTo>
                    <a:pt x="3131470" y="16113"/>
                    <a:pt x="3128800" y="8655"/>
                    <a:pt x="3124933" y="2762"/>
                  </a:cubicBezTo>
                  <a:close/>
                  <a:moveTo>
                    <a:pt x="1557080" y="0"/>
                  </a:moveTo>
                  <a:lnTo>
                    <a:pt x="1593818" y="24584"/>
                  </a:lnTo>
                  <a:cubicBezTo>
                    <a:pt x="1596580" y="26426"/>
                    <a:pt x="1597961" y="28267"/>
                    <a:pt x="1597961" y="30109"/>
                  </a:cubicBezTo>
                  <a:cubicBezTo>
                    <a:pt x="1597961" y="33976"/>
                    <a:pt x="1595475" y="35909"/>
                    <a:pt x="1590503" y="35909"/>
                  </a:cubicBezTo>
                  <a:cubicBezTo>
                    <a:pt x="1586820" y="35909"/>
                    <a:pt x="1582401" y="34897"/>
                    <a:pt x="1577244" y="32871"/>
                  </a:cubicBezTo>
                  <a:cubicBezTo>
                    <a:pt x="1558277" y="35633"/>
                    <a:pt x="1537008" y="37751"/>
                    <a:pt x="1513437" y="39224"/>
                  </a:cubicBezTo>
                  <a:cubicBezTo>
                    <a:pt x="1510858" y="49352"/>
                    <a:pt x="1508004" y="58192"/>
                    <a:pt x="1504874" y="65742"/>
                  </a:cubicBezTo>
                  <a:lnTo>
                    <a:pt x="1548241" y="65742"/>
                  </a:lnTo>
                  <a:lnTo>
                    <a:pt x="1564538" y="42815"/>
                  </a:lnTo>
                  <a:lnTo>
                    <a:pt x="1595475" y="64084"/>
                  </a:lnTo>
                  <a:cubicBezTo>
                    <a:pt x="1598606" y="66110"/>
                    <a:pt x="1599527" y="68044"/>
                    <a:pt x="1598238" y="69885"/>
                  </a:cubicBezTo>
                  <a:cubicBezTo>
                    <a:pt x="1597133" y="71542"/>
                    <a:pt x="1594278" y="72371"/>
                    <a:pt x="1589675" y="72371"/>
                  </a:cubicBezTo>
                  <a:lnTo>
                    <a:pt x="1502387" y="72371"/>
                  </a:lnTo>
                  <a:cubicBezTo>
                    <a:pt x="1498705" y="81395"/>
                    <a:pt x="1494377" y="90510"/>
                    <a:pt x="1489405" y="99717"/>
                  </a:cubicBezTo>
                  <a:lnTo>
                    <a:pt x="1573930" y="99717"/>
                  </a:lnTo>
                  <a:lnTo>
                    <a:pt x="1591885" y="74581"/>
                  </a:lnTo>
                  <a:lnTo>
                    <a:pt x="1626965" y="98336"/>
                  </a:lnTo>
                  <a:cubicBezTo>
                    <a:pt x="1629911" y="100362"/>
                    <a:pt x="1630832" y="102203"/>
                    <a:pt x="1629727" y="103861"/>
                  </a:cubicBezTo>
                  <a:cubicBezTo>
                    <a:pt x="1628622" y="105518"/>
                    <a:pt x="1625768" y="106347"/>
                    <a:pt x="1621164" y="106347"/>
                  </a:cubicBezTo>
                  <a:lnTo>
                    <a:pt x="1485262" y="106347"/>
                  </a:lnTo>
                  <a:cubicBezTo>
                    <a:pt x="1479185" y="116107"/>
                    <a:pt x="1472739" y="124946"/>
                    <a:pt x="1465926" y="132864"/>
                  </a:cubicBezTo>
                  <a:lnTo>
                    <a:pt x="1476422" y="136179"/>
                  </a:lnTo>
                  <a:lnTo>
                    <a:pt x="1541335" y="136179"/>
                  </a:lnTo>
                  <a:lnTo>
                    <a:pt x="1555975" y="113805"/>
                  </a:lnTo>
                  <a:lnTo>
                    <a:pt x="1599895" y="133693"/>
                  </a:lnTo>
                  <a:cubicBezTo>
                    <a:pt x="1603394" y="135166"/>
                    <a:pt x="1605143" y="137100"/>
                    <a:pt x="1605143" y="139494"/>
                  </a:cubicBezTo>
                  <a:cubicBezTo>
                    <a:pt x="1605143" y="143913"/>
                    <a:pt x="1601184" y="148978"/>
                    <a:pt x="1593266" y="154686"/>
                  </a:cubicBezTo>
                  <a:lnTo>
                    <a:pt x="1593266" y="174851"/>
                  </a:lnTo>
                  <a:cubicBezTo>
                    <a:pt x="1593266" y="192529"/>
                    <a:pt x="1593634" y="215272"/>
                    <a:pt x="1594370" y="243078"/>
                  </a:cubicBezTo>
                  <a:cubicBezTo>
                    <a:pt x="1594370" y="248234"/>
                    <a:pt x="1592161" y="251273"/>
                    <a:pt x="1587741" y="252194"/>
                  </a:cubicBezTo>
                  <a:cubicBezTo>
                    <a:pt x="1577429" y="253851"/>
                    <a:pt x="1563617" y="255048"/>
                    <a:pt x="1546307" y="255785"/>
                  </a:cubicBezTo>
                  <a:lnTo>
                    <a:pt x="1546307" y="238106"/>
                  </a:lnTo>
                  <a:lnTo>
                    <a:pt x="1469241" y="238106"/>
                  </a:lnTo>
                  <a:lnTo>
                    <a:pt x="1469241" y="243078"/>
                  </a:lnTo>
                  <a:cubicBezTo>
                    <a:pt x="1469425" y="248050"/>
                    <a:pt x="1466478" y="250997"/>
                    <a:pt x="1460401" y="251917"/>
                  </a:cubicBezTo>
                  <a:cubicBezTo>
                    <a:pt x="1453772" y="253206"/>
                    <a:pt x="1442815" y="254495"/>
                    <a:pt x="1427531" y="255785"/>
                  </a:cubicBezTo>
                  <a:cubicBezTo>
                    <a:pt x="1428267" y="234607"/>
                    <a:pt x="1428635" y="215272"/>
                    <a:pt x="1428635" y="197777"/>
                  </a:cubicBezTo>
                  <a:lnTo>
                    <a:pt x="1428635" y="170707"/>
                  </a:lnTo>
                  <a:lnTo>
                    <a:pt x="1428635" y="166840"/>
                  </a:lnTo>
                  <a:cubicBezTo>
                    <a:pt x="1411141" y="179362"/>
                    <a:pt x="1390701" y="190872"/>
                    <a:pt x="1367313" y="201368"/>
                  </a:cubicBezTo>
                  <a:lnTo>
                    <a:pt x="1364551" y="198882"/>
                  </a:lnTo>
                  <a:cubicBezTo>
                    <a:pt x="1381677" y="183045"/>
                    <a:pt x="1396133" y="167945"/>
                    <a:pt x="1407919" y="153581"/>
                  </a:cubicBezTo>
                  <a:cubicBezTo>
                    <a:pt x="1420625" y="138113"/>
                    <a:pt x="1431122" y="122368"/>
                    <a:pt x="1439408" y="106347"/>
                  </a:cubicBezTo>
                  <a:lnTo>
                    <a:pt x="1374495" y="106347"/>
                  </a:lnTo>
                  <a:lnTo>
                    <a:pt x="1374495" y="99717"/>
                  </a:lnTo>
                  <a:lnTo>
                    <a:pt x="1442723" y="99717"/>
                  </a:lnTo>
                  <a:cubicBezTo>
                    <a:pt x="1446590" y="91799"/>
                    <a:pt x="1450273" y="82684"/>
                    <a:pt x="1453772" y="72371"/>
                  </a:cubicBezTo>
                  <a:lnTo>
                    <a:pt x="1393555" y="72371"/>
                  </a:lnTo>
                  <a:lnTo>
                    <a:pt x="1393555" y="65742"/>
                  </a:lnTo>
                  <a:lnTo>
                    <a:pt x="1455982" y="65742"/>
                  </a:lnTo>
                  <a:cubicBezTo>
                    <a:pt x="1458560" y="57823"/>
                    <a:pt x="1460770" y="49721"/>
                    <a:pt x="1462611" y="41434"/>
                  </a:cubicBezTo>
                  <a:cubicBezTo>
                    <a:pt x="1435909" y="41802"/>
                    <a:pt x="1411602" y="41710"/>
                    <a:pt x="1389688" y="41158"/>
                  </a:cubicBezTo>
                  <a:lnTo>
                    <a:pt x="1388859" y="36738"/>
                  </a:lnTo>
                  <a:cubicBezTo>
                    <a:pt x="1425137" y="31582"/>
                    <a:pt x="1455153" y="26518"/>
                    <a:pt x="1478908" y="21546"/>
                  </a:cubicBezTo>
                  <a:cubicBezTo>
                    <a:pt x="1507083" y="15653"/>
                    <a:pt x="1533141" y="8471"/>
                    <a:pt x="1557080" y="0"/>
                  </a:cubicBezTo>
                  <a:close/>
                </a:path>
              </a:pathLst>
            </a:custGeom>
            <a:solidFill>
              <a:schemeClr val="bg1"/>
            </a:solidFill>
            <a:ln>
              <a:noFill/>
            </a:ln>
            <a:effectLst>
              <a:outerShdw blurRad="50800" dist="38100" dir="2700000" algn="tl" rotWithShape="0">
                <a:prstClr val="black">
                  <a:alpha val="78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5000" b="1">
                  <a:gradFill>
                    <a:gsLst>
                      <a:gs pos="1000">
                        <a:srgbClr val="F7C973"/>
                      </a:gs>
                      <a:gs pos="100000">
                        <a:schemeClr val="bg1"/>
                      </a:gs>
                    </a:gsLst>
                    <a:lin ang="16200000" scaled="0"/>
                  </a:gradFill>
                  <a:effectLst/>
                  <a:latin typeface="方正粗雅宋_GBK" panose="02000000000000000000" pitchFamily="2" charset="-122"/>
                  <a:ea typeface="方正粗雅宋_GBK" panose="02000000000000000000" pitchFamily="2" charset="-122"/>
                </a:defRPr>
              </a:lvl1pPr>
            </a:lstStyle>
            <a:p>
              <a:endParaRPr lang="zh-CN" altLang="en-US" dirty="0">
                <a:solidFill>
                  <a:schemeClr val="bg1"/>
                </a:solidFill>
                <a:sym typeface="方正粗雅宋_GBK" panose="02000000000000000000"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13117" y="-1494"/>
            <a:ext cx="12420000" cy="6860989"/>
            <a:chOff x="-114000" y="-1494"/>
            <a:chExt cx="12420000" cy="6860989"/>
          </a:xfrm>
        </p:grpSpPr>
        <p:pic>
          <p:nvPicPr>
            <p:cNvPr id="2" name="图片 1"/>
            <p:cNvPicPr>
              <a:picLocks noChangeAspect="1"/>
            </p:cNvPicPr>
            <p:nvPr/>
          </p:nvPicPr>
          <p:blipFill rotWithShape="1">
            <a:blip r:embed="rId2"/>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6" name="文本框 5"/>
          <p:cNvSpPr txBox="1"/>
          <p:nvPr/>
        </p:nvSpPr>
        <p:spPr>
          <a:xfrm>
            <a:off x="3029518" y="2592000"/>
            <a:ext cx="6134735" cy="645160"/>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三、如何践行全过程人民民主</a:t>
            </a:r>
          </a:p>
        </p:txBody>
      </p:sp>
      <p:cxnSp>
        <p:nvCxnSpPr>
          <p:cNvPr id="7" name="直接连接符 6"/>
          <p:cNvCxnSpPr/>
          <p:nvPr/>
        </p:nvCxnSpPr>
        <p:spPr>
          <a:xfrm>
            <a:off x="1416883"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628511" y="3672000"/>
            <a:ext cx="6936740" cy="46037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把民主价值和理念转化为科学有效的制度安排</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a:off x="-1655117" y="4800065"/>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立方体 4"/>
          <p:cNvSpPr/>
          <p:nvPr/>
        </p:nvSpPr>
        <p:spPr>
          <a:xfrm>
            <a:off x="10434144" y="50670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grpSp>
        <p:nvGrpSpPr>
          <p:cNvPr id="6" name="组合 5"/>
          <p:cNvGrpSpPr/>
          <p:nvPr/>
        </p:nvGrpSpPr>
        <p:grpSpPr>
          <a:xfrm>
            <a:off x="883" y="173987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0" name="立方体 9"/>
          <p:cNvSpPr/>
          <p:nvPr/>
        </p:nvSpPr>
        <p:spPr>
          <a:xfrm>
            <a:off x="876248" y="101406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1605280" y="1495425"/>
            <a:ext cx="9381490" cy="4115435"/>
            <a:chOff x="2960" y="2419"/>
            <a:chExt cx="14774" cy="6481"/>
          </a:xfrm>
        </p:grpSpPr>
        <p:grpSp>
          <p:nvGrpSpPr>
            <p:cNvPr id="11" name="组合 10"/>
            <p:cNvGrpSpPr/>
            <p:nvPr/>
          </p:nvGrpSpPr>
          <p:grpSpPr>
            <a:xfrm>
              <a:off x="2986" y="2419"/>
              <a:ext cx="14748" cy="896"/>
              <a:chOff x="1416000" y="1780152"/>
              <a:chExt cx="9365113" cy="568907"/>
            </a:xfrm>
          </p:grpSpPr>
          <p:cxnSp>
            <p:nvCxnSpPr>
              <p:cNvPr id="12" name="直接连接符 1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421113" y="1780152"/>
                <a:ext cx="9360000" cy="42985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a:solidFill>
                      <a:schemeClr val="bg1"/>
                    </a:solidFill>
                    <a:effectLst>
                      <a:outerShdw blurRad="38100" dist="38100" dir="2700000" algn="tl">
                        <a:srgbClr val="000000">
                          <a:alpha val="43137"/>
                        </a:srgbClr>
                      </a:outerShdw>
                    </a:effectLst>
                  </a:rPr>
                  <a:t>（一）坚定不移走中国特色社会主义政治发展道路</a:t>
                </a:r>
              </a:p>
            </p:txBody>
          </p:sp>
        </p:grpSp>
        <p:grpSp>
          <p:nvGrpSpPr>
            <p:cNvPr id="14" name="组合 13"/>
            <p:cNvGrpSpPr/>
            <p:nvPr/>
          </p:nvGrpSpPr>
          <p:grpSpPr>
            <a:xfrm>
              <a:off x="2986" y="3776"/>
              <a:ext cx="14748" cy="975"/>
              <a:chOff x="1416000" y="1729789"/>
              <a:chExt cx="9365113" cy="619270"/>
            </a:xfrm>
          </p:grpSpPr>
          <p:cxnSp>
            <p:nvCxnSpPr>
              <p:cNvPr id="15" name="直接连接符 1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421113" y="1729789"/>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（二）加强人民当家作主制度保障</a:t>
                </a:r>
              </a:p>
            </p:txBody>
          </p:sp>
        </p:grpSp>
        <p:grpSp>
          <p:nvGrpSpPr>
            <p:cNvPr id="17" name="组合 16"/>
            <p:cNvGrpSpPr/>
            <p:nvPr/>
          </p:nvGrpSpPr>
          <p:grpSpPr>
            <a:xfrm>
              <a:off x="2986" y="5198"/>
              <a:ext cx="14748" cy="989"/>
              <a:chOff x="1416000" y="1721046"/>
              <a:chExt cx="9365113" cy="628013"/>
            </a:xfrm>
          </p:grpSpPr>
          <p:cxnSp>
            <p:nvCxnSpPr>
              <p:cNvPr id="18" name="直接连接符 17"/>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421113" y="1721046"/>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a:solidFill>
                      <a:schemeClr val="bg1"/>
                    </a:solidFill>
                    <a:effectLst>
                      <a:outerShdw blurRad="38100" dist="38100" dir="2700000" algn="tl">
                        <a:srgbClr val="000000">
                          <a:alpha val="43137"/>
                        </a:srgbClr>
                      </a:outerShdw>
                    </a:effectLst>
                  </a:rPr>
                  <a:t>（三）全面发展协商民主</a:t>
                </a:r>
              </a:p>
            </p:txBody>
          </p:sp>
        </p:grpSp>
        <p:grpSp>
          <p:nvGrpSpPr>
            <p:cNvPr id="3" name="组合 2"/>
            <p:cNvGrpSpPr/>
            <p:nvPr/>
          </p:nvGrpSpPr>
          <p:grpSpPr>
            <a:xfrm>
              <a:off x="2986" y="6632"/>
              <a:ext cx="14748" cy="991"/>
              <a:chOff x="1416000" y="1719796"/>
              <a:chExt cx="9365113" cy="629263"/>
            </a:xfrm>
          </p:grpSpPr>
          <p:cxnSp>
            <p:nvCxnSpPr>
              <p:cNvPr id="23" name="直接连接符 22"/>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21113" y="1719796"/>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a:solidFill>
                      <a:schemeClr val="bg1"/>
                    </a:solidFill>
                    <a:effectLst>
                      <a:outerShdw blurRad="38100" dist="38100" dir="2700000" algn="tl">
                        <a:srgbClr val="000000">
                          <a:alpha val="43137"/>
                        </a:srgbClr>
                      </a:outerShdw>
                    </a:effectLst>
                  </a:rPr>
                  <a:t>（四）积极发展基层民主</a:t>
                </a:r>
              </a:p>
            </p:txBody>
          </p:sp>
        </p:grpSp>
        <p:grpSp>
          <p:nvGrpSpPr>
            <p:cNvPr id="28" name="组合 27"/>
            <p:cNvGrpSpPr/>
            <p:nvPr/>
          </p:nvGrpSpPr>
          <p:grpSpPr>
            <a:xfrm>
              <a:off x="2960" y="7975"/>
              <a:ext cx="14766" cy="925"/>
              <a:chOff x="2994" y="7975"/>
              <a:chExt cx="14766" cy="925"/>
            </a:xfrm>
          </p:grpSpPr>
          <p:sp>
            <p:nvSpPr>
              <p:cNvPr id="2" name="文本框 1"/>
              <p:cNvSpPr txBox="1"/>
              <p:nvPr/>
            </p:nvSpPr>
            <p:spPr>
              <a:xfrm>
                <a:off x="3020" y="7975"/>
                <a:ext cx="14740" cy="67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a:solidFill>
                      <a:schemeClr val="bg1"/>
                    </a:solidFill>
                    <a:effectLst>
                      <a:outerShdw blurRad="38100" dist="38100" dir="2700000" algn="tl">
                        <a:srgbClr val="000000">
                          <a:alpha val="43137"/>
                        </a:srgbClr>
                      </a:outerShdw>
                    </a:effectLst>
                  </a:rPr>
                  <a:t>（五）巩固和发展新时代爱国统一战线</a:t>
                </a:r>
              </a:p>
            </p:txBody>
          </p:sp>
          <p:cxnSp>
            <p:nvCxnSpPr>
              <p:cNvPr id="26" name="直接连接符 25"/>
              <p:cNvCxnSpPr/>
              <p:nvPr/>
            </p:nvCxnSpPr>
            <p:spPr>
              <a:xfrm>
                <a:off x="2994" y="8900"/>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82" y="4047992"/>
            <a:ext cx="12192001" cy="3266841"/>
            <a:chOff x="0" y="4047024"/>
            <a:chExt cx="12192001" cy="3266841"/>
          </a:xfrm>
        </p:grpSpPr>
        <p:pic>
          <p:nvPicPr>
            <p:cNvPr id="21" name="图片 20"/>
            <p:cNvPicPr>
              <a:picLocks noChangeAspect="1"/>
            </p:cNvPicPr>
            <p:nvPr>
              <p:custDataLst>
                <p:tags r:id="rId6"/>
              </p:custDataLst>
            </p:nvPr>
          </p:nvPicPr>
          <p:blipFill rotWithShape="1">
            <a:blip r:embed="rId11">
              <a:duotone>
                <a:schemeClr val="accent2">
                  <a:shade val="45000"/>
                  <a:satMod val="135000"/>
                </a:schemeClr>
                <a:prstClr val="white"/>
              </a:duotone>
              <a:extLst>
                <a:ext uri="{28A0092B-C50C-407E-A947-70E740481C1C}">
                  <a14:useLocalDpi xmlns:a14="http://schemas.microsoft.com/office/drawing/2010/main" val="0"/>
                </a:ext>
              </a:extLst>
            </a:blip>
            <a:srcRect t="40165" b="33757"/>
            <a:stretch>
              <a:fillRect/>
            </a:stretch>
          </p:blipFill>
          <p:spPr>
            <a:xfrm>
              <a:off x="1" y="4734065"/>
              <a:ext cx="12192000" cy="2123935"/>
            </a:xfrm>
            <a:prstGeom prst="rect">
              <a:avLst/>
            </a:prstGeom>
          </p:spPr>
        </p:pic>
        <p:sp>
          <p:nvSpPr>
            <p:cNvPr id="22" name="矩形 21"/>
            <p:cNvSpPr/>
            <p:nvPr>
              <p:custDataLst>
                <p:tags r:id="rId7"/>
              </p:custDataLst>
            </p:nvPr>
          </p:nvSpPr>
          <p:spPr>
            <a:xfrm>
              <a:off x="0" y="4734065"/>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custDataLst>
                <p:tags r:id="rId8"/>
              </p:custDataLst>
            </p:nvPr>
          </p:nvSpPr>
          <p:spPr>
            <a:xfrm>
              <a:off x="0" y="4047024"/>
              <a:ext cx="12192000" cy="2579800"/>
            </a:xfrm>
            <a:prstGeom prst="rect">
              <a:avLst/>
            </a:prstGeom>
            <a:gradFill flip="none" rotWithShape="1">
              <a:gsLst>
                <a:gs pos="0">
                  <a:srgbClr val="FFFDFD"/>
                </a:gs>
                <a:gs pos="100000">
                  <a:srgbClr val="FFFDF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矩形 26"/>
          <p:cNvSpPr/>
          <p:nvPr/>
        </p:nvSpPr>
        <p:spPr>
          <a:xfrm>
            <a:off x="5034541" y="2491740"/>
            <a:ext cx="1960245" cy="460375"/>
          </a:xfrm>
          <a:prstGeom prst="rect">
            <a:avLst/>
          </a:prstGeom>
        </p:spPr>
        <p:txBody>
          <a:bodyPr wrap="square">
            <a:spAutoFit/>
          </a:bodyPr>
          <a:lstStyle/>
          <a:p>
            <a:pPr algn="ctr" defTabSz="457200"/>
            <a:endParaRPr lang="zh-CN" altLang="en-US" sz="2400" b="1" dirty="0">
              <a:solidFill>
                <a:srgbClr val="9E0406"/>
              </a:solidFill>
              <a:latin typeface="华文中宋" panose="02010600040101010101" pitchFamily="2" charset="-122"/>
              <a:ea typeface="华文中宋" panose="02010600040101010101" pitchFamily="2" charset="-122"/>
              <a:cs typeface="微软雅黑" panose="020B0503020204020204" charset="-122"/>
            </a:endParaRPr>
          </a:p>
        </p:txBody>
      </p:sp>
      <p:sp>
        <p:nvSpPr>
          <p:cNvPr id="2" name="对角圆角矩形 1"/>
          <p:cNvSpPr/>
          <p:nvPr>
            <p:custDataLst>
              <p:tags r:id="rId1"/>
            </p:custDataLst>
          </p:nvPr>
        </p:nvSpPr>
        <p:spPr>
          <a:xfrm>
            <a:off x="3459106" y="4133215"/>
            <a:ext cx="7273290" cy="1494790"/>
          </a:xfrm>
          <a:prstGeom prst="round2Diag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107950" algn="just" defTabSz="457200">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sym typeface="+mn-ea"/>
              </a:rPr>
              <a:t>基本实现国家治理体系和治理能力现代化，</a:t>
            </a:r>
            <a:r>
              <a:rPr lang="zh-CN" altLang="en-US" sz="2000" dirty="0">
                <a:solidFill>
                  <a:srgbClr val="C00000"/>
                </a:solidFill>
                <a:latin typeface="微软雅黑" panose="020B0503020204020204" charset="-122"/>
                <a:ea typeface="微软雅黑" panose="020B0503020204020204" charset="-122"/>
                <a:sym typeface="+mn-ea"/>
              </a:rPr>
              <a:t>全过程人民民主制度更加健全</a:t>
            </a:r>
            <a:r>
              <a:rPr lang="zh-CN" altLang="en-US" sz="2000" dirty="0">
                <a:solidFill>
                  <a:schemeClr val="tx1">
                    <a:lumMod val="85000"/>
                    <a:lumOff val="15000"/>
                  </a:schemeClr>
                </a:solidFill>
                <a:latin typeface="微软雅黑" panose="020B0503020204020204" charset="-122"/>
                <a:ea typeface="微软雅黑" panose="020B0503020204020204" charset="-122"/>
                <a:sym typeface="+mn-ea"/>
              </a:rPr>
              <a:t>，基本建成法治国家、法治政府、法治社会。</a:t>
            </a:r>
          </a:p>
        </p:txBody>
      </p:sp>
      <p:sp>
        <p:nvSpPr>
          <p:cNvPr id="4" name="圆角矩形 41"/>
          <p:cNvSpPr/>
          <p:nvPr>
            <p:custDataLst>
              <p:tags r:id="rId2"/>
            </p:custDataLst>
          </p:nvPr>
        </p:nvSpPr>
        <p:spPr>
          <a:xfrm rot="5400000" flipV="1">
            <a:off x="1648311" y="3749341"/>
            <a:ext cx="1494155" cy="2262540"/>
          </a:xfrm>
          <a:prstGeom prst="cube">
            <a:avLst>
              <a:gd name="adj" fmla="val 3340"/>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12700" cap="rnd">
            <a:noFill/>
            <a:prstDash val="solid"/>
            <a:rou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vert" wrap="square" lIns="91440" tIns="45720" rIns="91440" bIns="45720" numCol="1" spcCol="0" rtlCol="0" fromWordArt="0" anchor="ctr" anchorCtr="0" forceAA="0" compatLnSpc="1">
            <a:normAutofit/>
          </a:bodyPr>
          <a:lstStyle/>
          <a:p>
            <a:pPr algn="ctr" defTabSz="914400"/>
            <a:r>
              <a:rPr lang="zh-CN" altLang="en-US" sz="2400" b="1"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rPr>
              <a:t>到二〇三五年</a:t>
            </a:r>
          </a:p>
        </p:txBody>
      </p:sp>
      <p:sp>
        <p:nvSpPr>
          <p:cNvPr id="5" name="对角圆角矩形 4"/>
          <p:cNvSpPr/>
          <p:nvPr>
            <p:custDataLst>
              <p:tags r:id="rId3"/>
            </p:custDataLst>
          </p:nvPr>
        </p:nvSpPr>
        <p:spPr>
          <a:xfrm>
            <a:off x="3459106" y="1951990"/>
            <a:ext cx="7273290" cy="1494155"/>
          </a:xfrm>
          <a:prstGeom prst="round2DiagRect">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107950" algn="just" defTabSz="457200">
              <a:lnSpc>
                <a:spcPct val="150000"/>
              </a:lnSpc>
            </a:pPr>
            <a:r>
              <a:rPr lang="zh-CN" altLang="en-US" sz="2000" dirty="0">
                <a:solidFill>
                  <a:srgbClr val="C00000"/>
                </a:solidFill>
                <a:latin typeface="微软雅黑" panose="020B0503020204020204" charset="-122"/>
                <a:ea typeface="微软雅黑" panose="020B0503020204020204" charset="-122"/>
                <a:sym typeface="+mn-ea"/>
              </a:rPr>
              <a:t>全过程人民民主制度化、规范化、程序化水平进一步提高，</a:t>
            </a:r>
          </a:p>
          <a:p>
            <a:pPr marL="107950" algn="just" defTabSz="457200">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sym typeface="+mn-ea"/>
              </a:rPr>
              <a:t>中国特色社会主义法治体系更加完善。</a:t>
            </a:r>
          </a:p>
        </p:txBody>
      </p:sp>
      <p:sp>
        <p:nvSpPr>
          <p:cNvPr id="6" name="圆角矩形 41"/>
          <p:cNvSpPr/>
          <p:nvPr>
            <p:custDataLst>
              <p:tags r:id="rId4"/>
            </p:custDataLst>
          </p:nvPr>
        </p:nvSpPr>
        <p:spPr>
          <a:xfrm rot="5400000" flipV="1">
            <a:off x="1649536" y="1568069"/>
            <a:ext cx="1492250" cy="2263268"/>
          </a:xfrm>
          <a:prstGeom prst="cube">
            <a:avLst>
              <a:gd name="adj" fmla="val 3340"/>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12700" cap="rnd">
            <a:noFill/>
            <a:prstDash val="solid"/>
            <a:rou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vert" wrap="square" lIns="91440" tIns="45720" rIns="91440" bIns="45720" numCol="1" spcCol="0" rtlCol="0" fromWordArt="0" anchor="ctr" anchorCtr="0" forceAA="0" compatLnSpc="1">
            <a:normAutofit/>
          </a:bodyPr>
          <a:lstStyle/>
          <a:p>
            <a:pPr algn="ctr" defTabSz="914400"/>
            <a:r>
              <a:rPr lang="zh-CN" altLang="en-US" sz="2400" b="1"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未来五年</a:t>
            </a:r>
          </a:p>
        </p:txBody>
      </p:sp>
      <p:sp>
        <p:nvSpPr>
          <p:cNvPr id="17" name="对角圆角矩形 16"/>
          <p:cNvSpPr/>
          <p:nvPr>
            <p:custDataLst>
              <p:tags r:id="rId5"/>
            </p:custDataLst>
          </p:nvPr>
        </p:nvSpPr>
        <p:spPr>
          <a:xfrm flipH="1">
            <a:off x="3855333" y="820420"/>
            <a:ext cx="479171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发展全过程人民民主的目标任务</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6883" y="936000"/>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（一）坚定不移走中国特色社会主义政治发展道路</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83" y="5400844"/>
            <a:ext cx="12192000" cy="1457156"/>
          </a:xfrm>
          <a:prstGeom prst="rect">
            <a:avLst/>
          </a:prstGeom>
        </p:spPr>
      </p:pic>
      <p:grpSp>
        <p:nvGrpSpPr>
          <p:cNvPr id="4" name="组合 3"/>
          <p:cNvGrpSpPr/>
          <p:nvPr/>
        </p:nvGrpSpPr>
        <p:grpSpPr>
          <a:xfrm>
            <a:off x="950371" y="1744068"/>
            <a:ext cx="10293024" cy="3278085"/>
            <a:chOff x="949488" y="1519958"/>
            <a:chExt cx="10293024" cy="3278085"/>
          </a:xfrm>
        </p:grpSpPr>
        <p:grpSp>
          <p:nvGrpSpPr>
            <p:cNvPr id="5" name="组合 4"/>
            <p:cNvGrpSpPr/>
            <p:nvPr/>
          </p:nvGrpSpPr>
          <p:grpSpPr>
            <a:xfrm>
              <a:off x="949488" y="1519958"/>
              <a:ext cx="10293024" cy="3278085"/>
              <a:chOff x="1064709" y="1638633"/>
              <a:chExt cx="10293024" cy="3278085"/>
            </a:xfrm>
          </p:grpSpPr>
          <p:sp>
            <p:nvSpPr>
              <p:cNvPr id="7" name="图文框 6"/>
              <p:cNvSpPr/>
              <p:nvPr/>
            </p:nvSpPr>
            <p:spPr>
              <a:xfrm>
                <a:off x="1064709" y="1638633"/>
                <a:ext cx="10080000" cy="3060000"/>
              </a:xfrm>
              <a:prstGeom prst="frame">
                <a:avLst>
                  <a:gd name="adj1" fmla="val 350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277733" y="1856718"/>
                <a:ext cx="10080000" cy="3060000"/>
                <a:chOff x="1277733" y="1856718"/>
                <a:chExt cx="10080000" cy="3060000"/>
              </a:xfrm>
            </p:grpSpPr>
            <p:sp>
              <p:nvSpPr>
                <p:cNvPr id="9" name="矩形 8"/>
                <p:cNvSpPr/>
                <p:nvPr/>
              </p:nvSpPr>
              <p:spPr>
                <a:xfrm>
                  <a:off x="1277733" y="1856718"/>
                  <a:ext cx="10080000" cy="306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656718"/>
                  <a:ext cx="7380000" cy="1260000"/>
                </a:xfrm>
                <a:prstGeom prst="rect">
                  <a:avLst/>
                </a:prstGeom>
              </p:spPr>
            </p:pic>
          </p:grpSp>
        </p:grpSp>
        <p:sp>
          <p:nvSpPr>
            <p:cNvPr id="6" name="矩形 5"/>
            <p:cNvSpPr/>
            <p:nvPr/>
          </p:nvSpPr>
          <p:spPr>
            <a:xfrm>
              <a:off x="1649256" y="2027625"/>
              <a:ext cx="8893488" cy="2362200"/>
            </a:xfrm>
            <a:prstGeom prst="rect">
              <a:avLst/>
            </a:prstGeom>
          </p:spPr>
          <p:txBody>
            <a:bodyPr wrap="square">
              <a:spAutoFit/>
            </a:bodyPr>
            <a:lstStyle/>
            <a:p>
              <a:pPr indent="0" algn="just" fontAlgn="auto">
                <a:lnSpc>
                  <a:spcPct val="150000"/>
                </a:lnSpc>
                <a:spcBef>
                  <a:spcPts val="600"/>
                </a:spcBef>
              </a:pPr>
              <a:r>
                <a:rPr lang="zh-CN" altLang="en-US" sz="2200" b="1" dirty="0">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sym typeface="+mn-ea"/>
                </a:rPr>
                <a:t>必须坚定不移走中国特色社会主义政治发展道路，坚持党的领导、人民当家作主、依法治国有机统一，坚持人民主体地位，充分体现人民意志、保障人民权益、激发人民创造活力。</a:t>
              </a:r>
              <a:endParaRPr lang="en-US" altLang="zh-CN" sz="2200" b="1" dirty="0">
                <a:latin typeface="楷体" panose="02010609060101010101" pitchFamily="49" charset="-122"/>
                <a:ea typeface="楷体" panose="02010609060101010101" pitchFamily="49" charset="-122"/>
                <a:sym typeface="+mn-ea"/>
              </a:endParaRPr>
            </a:p>
            <a:p>
              <a:pPr indent="0" algn="r" fontAlgn="auto">
                <a:lnSpc>
                  <a:spcPct val="150000"/>
                </a:lnSpc>
                <a:spcBef>
                  <a:spcPts val="0"/>
                </a:spcBef>
              </a:pPr>
              <a:r>
                <a:rPr lang="zh-CN" altLang="en-US" b="1" dirty="0">
                  <a:latin typeface="楷体" panose="02010609060101010101" pitchFamily="49" charset="-122"/>
                  <a:ea typeface="楷体" panose="02010609060101010101" pitchFamily="49" charset="-122"/>
                  <a:sym typeface="+mn-ea"/>
                </a:rPr>
                <a:t>——习近平在中国共产党第二十次全国代表大会上的报告</a:t>
              </a:r>
            </a:p>
            <a:p>
              <a:pPr indent="0" algn="r" fontAlgn="auto">
                <a:lnSpc>
                  <a:spcPct val="120000"/>
                </a:lnSpc>
                <a:spcBef>
                  <a:spcPts val="0"/>
                </a:spcBef>
              </a:pPr>
              <a:r>
                <a:rPr lang="zh-CN" altLang="en-US" b="1" dirty="0">
                  <a:latin typeface="楷体" panose="02010609060101010101" pitchFamily="49" charset="-122"/>
                  <a:ea typeface="楷体" panose="02010609060101010101" pitchFamily="49" charset="-122"/>
                  <a:sym typeface="+mn-ea"/>
                </a:rPr>
                <a:t>（2022年10月16日）</a:t>
              </a:r>
            </a:p>
          </p:txBody>
        </p:sp>
      </p:grpSp>
      <p:pic>
        <p:nvPicPr>
          <p:cNvPr id="12" name="图片 11"/>
          <p:cNvPicPr preferRelativeResize="0"/>
          <p:nvPr/>
        </p:nvPicPr>
        <p:blipFill rotWithShape="1">
          <a:blip r:embed="rId6" cstate="print">
            <a:extLst>
              <a:ext uri="{28A0092B-C50C-407E-A947-70E740481C1C}">
                <a14:useLocalDpi xmlns:a14="http://schemas.microsoft.com/office/drawing/2010/main" val="0"/>
              </a:ext>
            </a:extLst>
          </a:blip>
          <a:srcRect t="-59" b="75076"/>
          <a:stretch>
            <a:fillRect/>
          </a:stretch>
        </p:blipFill>
        <p:spPr>
          <a:xfrm flipV="1">
            <a:off x="883" y="5311734"/>
            <a:ext cx="12192000" cy="1546381"/>
          </a:xfrm>
          <a:prstGeom prst="cube">
            <a:avLst>
              <a:gd name="adj" fmla="val 0"/>
            </a:avLst>
          </a:prstGeom>
          <a:noFill/>
          <a:effectLst>
            <a:outerShdw blurRad="381000" dist="127000" dir="5400000" algn="t" rotWithShape="0">
              <a:prstClr val="black">
                <a:alpha val="15000"/>
              </a:prstClr>
            </a:outerShdw>
          </a:effectLst>
        </p:spPr>
      </p:pic>
      <p:sp>
        <p:nvSpPr>
          <p:cNvPr id="13" name="文本框 12"/>
          <p:cNvSpPr txBox="1"/>
          <p:nvPr/>
        </p:nvSpPr>
        <p:spPr>
          <a:xfrm>
            <a:off x="244519" y="5477734"/>
            <a:ext cx="11702962" cy="1106805"/>
          </a:xfrm>
          <a:prstGeom prst="rect">
            <a:avLst/>
          </a:prstGeom>
          <a:noFill/>
        </p:spPr>
        <p:txBody>
          <a:bodyPr wrap="square" rtlCol="0" anchor="t">
            <a:spAutoFit/>
          </a:bodyPr>
          <a:lstStyle>
            <a:defPPr>
              <a:defRPr lang="zh-CN"/>
            </a:defPPr>
            <a:lvl1pPr algn="ctr">
              <a:lnSpc>
                <a:spcPct val="150000"/>
              </a:lnSpc>
              <a:defRPr sz="2000" b="1">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gradFill>
                <a:effectLst>
                  <a:outerShdw blurRad="38100" dist="38100" dir="2700000" algn="tl">
                    <a:srgbClr val="000000">
                      <a:alpha val="43137"/>
                    </a:srgbClr>
                  </a:outerShdw>
                </a:effectLst>
                <a:latin typeface="微软雅黑" panose="020B0503020204020204" charset="-122"/>
                <a:ea typeface="微软雅黑" panose="020B0503020204020204" charset="-122"/>
              </a:defRPr>
            </a:lvl1pPr>
          </a:lstStyle>
          <a:p>
            <a:r>
              <a:rPr sz="2200" dirty="0">
                <a:solidFill>
                  <a:schemeClr val="bg1"/>
                </a:solidFill>
                <a:latin typeface="华文中宋" panose="02010600040101010101" pitchFamily="2" charset="-122"/>
                <a:ea typeface="华文中宋" panose="02010600040101010101" pitchFamily="2" charset="-122"/>
                <a:cs typeface="华文中宋" panose="02010600040101010101" pitchFamily="2" charset="-122"/>
              </a:rPr>
              <a:t>对中国这样一个拥有悠久历史、</a:t>
            </a:r>
            <a:r>
              <a:rPr lang="en-US" sz="2200" dirty="0">
                <a:solidFill>
                  <a:schemeClr val="bg1"/>
                </a:solidFill>
                <a:latin typeface="华文中宋" panose="02010600040101010101" pitchFamily="2" charset="-122"/>
                <a:ea typeface="华文中宋" panose="02010600040101010101" pitchFamily="2" charset="-122"/>
                <a:cs typeface="华文中宋" panose="02010600040101010101" pitchFamily="2" charset="-122"/>
              </a:rPr>
              <a:t>56</a:t>
            </a:r>
            <a:r>
              <a:rPr sz="2200" dirty="0">
                <a:solidFill>
                  <a:schemeClr val="bg1"/>
                </a:solidFill>
                <a:latin typeface="华文中宋" panose="02010600040101010101" pitchFamily="2" charset="-122"/>
                <a:ea typeface="华文中宋" panose="02010600040101010101" pitchFamily="2" charset="-122"/>
                <a:cs typeface="华文中宋" panose="02010600040101010101" pitchFamily="2" charset="-122"/>
              </a:rPr>
              <a:t>个民族、14亿多人口的发展中国家来说，</a:t>
            </a:r>
          </a:p>
          <a:p>
            <a:r>
              <a:rPr sz="2200" dirty="0">
                <a:solidFill>
                  <a:schemeClr val="bg1"/>
                </a:solidFill>
                <a:latin typeface="华文中宋" panose="02010600040101010101" pitchFamily="2" charset="-122"/>
                <a:ea typeface="华文中宋" panose="02010600040101010101" pitchFamily="2" charset="-122"/>
                <a:cs typeface="华文中宋" panose="02010600040101010101" pitchFamily="2" charset="-122"/>
              </a:rPr>
              <a:t>坚持正确的政治发展道路是关系根本、关系全局的重大问题。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669925" y="2498090"/>
            <a:ext cx="10826750" cy="3977005"/>
            <a:chOff x="1425370" y="2912404"/>
            <a:chExt cx="10826580" cy="3600000"/>
          </a:xfrm>
        </p:grpSpPr>
        <p:sp>
          <p:nvSpPr>
            <p:cNvPr id="64" name="矩形 63"/>
            <p:cNvSpPr/>
            <p:nvPr/>
          </p:nvSpPr>
          <p:spPr>
            <a:xfrm flipV="1">
              <a:off x="1523950" y="2912404"/>
              <a:ext cx="10728000" cy="360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flipV="1">
              <a:off x="1425370" y="2958673"/>
              <a:ext cx="10728156" cy="346755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6" name="组合 135"/>
          <p:cNvGrpSpPr/>
          <p:nvPr/>
        </p:nvGrpSpPr>
        <p:grpSpPr>
          <a:xfrm>
            <a:off x="1835785" y="2536489"/>
            <a:ext cx="8520430" cy="3409315"/>
            <a:chOff x="3139" y="3542"/>
            <a:chExt cx="13418" cy="5369"/>
          </a:xfrm>
        </p:grpSpPr>
        <p:grpSp>
          <p:nvGrpSpPr>
            <p:cNvPr id="85" name="í$ḷïḑe"/>
            <p:cNvGrpSpPr/>
            <p:nvPr/>
          </p:nvGrpSpPr>
          <p:grpSpPr>
            <a:xfrm>
              <a:off x="7142" y="3542"/>
              <a:ext cx="5514" cy="2506"/>
              <a:chOff x="1214969" y="2526044"/>
              <a:chExt cx="3166356" cy="1787013"/>
            </a:xfrm>
          </p:grpSpPr>
          <p:sp>
            <p:nvSpPr>
              <p:cNvPr id="86" name="iSlîďè"/>
              <p:cNvSpPr/>
              <p:nvPr/>
            </p:nvSpPr>
            <p:spPr>
              <a:xfrm>
                <a:off x="1214969" y="3173533"/>
                <a:ext cx="3166356" cy="11395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spAutoFit/>
              </a:bodyPr>
              <a:lstStyle/>
              <a:p>
                <a:pPr algn="ctr">
                  <a:lnSpc>
                    <a:spcPct val="150000"/>
                  </a:lnSpc>
                </a:pPr>
                <a:r>
                  <a:rPr lang="zh-CN" altLang="en-US" sz="2000" dirty="0">
                    <a:solidFill>
                      <a:schemeClr val="tx1">
                        <a:lumMod val="75000"/>
                      </a:schemeClr>
                    </a:solidFill>
                    <a:latin typeface="微软雅黑" panose="020B0503020204020204" charset="-122"/>
                    <a:ea typeface="微软雅黑" panose="020B0503020204020204" charset="-122"/>
                  </a:rPr>
                  <a:t>是人民当家作主和依法治国的根本保证</a:t>
                </a:r>
              </a:p>
            </p:txBody>
          </p:sp>
          <p:sp>
            <p:nvSpPr>
              <p:cNvPr id="87" name="îSľide"/>
              <p:cNvSpPr txBox="1"/>
              <p:nvPr/>
            </p:nvSpPr>
            <p:spPr bwMode="auto">
              <a:xfrm>
                <a:off x="2078152" y="2526044"/>
                <a:ext cx="1264475" cy="7259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50000"/>
                  </a:lnSpc>
                  <a:spcBef>
                    <a:spcPct val="0"/>
                  </a:spcBef>
                </a:pPr>
                <a:r>
                  <a:rPr lang="zh-CN" altLang="en-US" sz="2400" b="1" dirty="0">
                    <a:solidFill>
                      <a:srgbClr val="C00000"/>
                    </a:solidFill>
                    <a:latin typeface="微软雅黑" panose="020B0503020204020204" charset="-122"/>
                    <a:ea typeface="微软雅黑" panose="020B0503020204020204" charset="-122"/>
                  </a:rPr>
                  <a:t>党的领导</a:t>
                </a:r>
              </a:p>
            </p:txBody>
          </p:sp>
        </p:grpSp>
        <p:grpSp>
          <p:nvGrpSpPr>
            <p:cNvPr id="88" name="í$ḷïḑe"/>
            <p:cNvGrpSpPr/>
            <p:nvPr/>
          </p:nvGrpSpPr>
          <p:grpSpPr>
            <a:xfrm>
              <a:off x="3139" y="6171"/>
              <a:ext cx="4583" cy="2531"/>
              <a:chOff x="1395795" y="2268665"/>
              <a:chExt cx="2631739" cy="1804841"/>
            </a:xfrm>
          </p:grpSpPr>
          <p:sp>
            <p:nvSpPr>
              <p:cNvPr id="89" name="iSlîďè"/>
              <p:cNvSpPr/>
              <p:nvPr/>
            </p:nvSpPr>
            <p:spPr>
              <a:xfrm>
                <a:off x="1395795" y="2933982"/>
                <a:ext cx="2631739" cy="113952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spAutoFit/>
              </a:bodyPr>
              <a:lstStyle/>
              <a:p>
                <a:pPr algn="ctr">
                  <a:lnSpc>
                    <a:spcPct val="150000"/>
                  </a:lnSpc>
                </a:pPr>
                <a:r>
                  <a:rPr lang="zh-CN" altLang="en-US" sz="2000" dirty="0">
                    <a:solidFill>
                      <a:schemeClr val="tx1">
                        <a:lumMod val="75000"/>
                      </a:schemeClr>
                    </a:solidFill>
                    <a:latin typeface="微软雅黑" panose="020B0503020204020204" charset="-122"/>
                    <a:ea typeface="微软雅黑" panose="020B0503020204020204" charset="-122"/>
                  </a:rPr>
                  <a:t>是社会主义民主政治的本质特征</a:t>
                </a:r>
              </a:p>
            </p:txBody>
          </p:sp>
          <p:sp>
            <p:nvSpPr>
              <p:cNvPr id="90" name="îSľide"/>
              <p:cNvSpPr txBox="1"/>
              <p:nvPr/>
            </p:nvSpPr>
            <p:spPr bwMode="auto">
              <a:xfrm>
                <a:off x="1802516" y="2268665"/>
                <a:ext cx="1815745" cy="7259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2400" b="1" dirty="0">
                    <a:solidFill>
                      <a:srgbClr val="C00000"/>
                    </a:solidFill>
                    <a:latin typeface="微软雅黑" panose="020B0503020204020204" charset="-122"/>
                    <a:ea typeface="微软雅黑" panose="020B0503020204020204" charset="-122"/>
                  </a:rPr>
                  <a:t>人民当家作主</a:t>
                </a:r>
              </a:p>
            </p:txBody>
          </p:sp>
        </p:grpSp>
        <p:grpSp>
          <p:nvGrpSpPr>
            <p:cNvPr id="91" name="í$ḷïḑe"/>
            <p:cNvGrpSpPr/>
            <p:nvPr/>
          </p:nvGrpSpPr>
          <p:grpSpPr>
            <a:xfrm>
              <a:off x="11613" y="6095"/>
              <a:ext cx="4945" cy="2462"/>
              <a:chOff x="1046928" y="2292905"/>
              <a:chExt cx="2839614" cy="1755636"/>
            </a:xfrm>
          </p:grpSpPr>
          <p:sp>
            <p:nvSpPr>
              <p:cNvPr id="92" name="iSlîďè"/>
              <p:cNvSpPr/>
              <p:nvPr/>
            </p:nvSpPr>
            <p:spPr>
              <a:xfrm>
                <a:off x="1046928" y="2909018"/>
                <a:ext cx="2839614" cy="113952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spAutoFit/>
              </a:bodyPr>
              <a:lstStyle/>
              <a:p>
                <a:pPr algn="ctr">
                  <a:lnSpc>
                    <a:spcPct val="150000"/>
                  </a:lnSpc>
                </a:pPr>
                <a:r>
                  <a:rPr lang="zh-CN" altLang="en-US" sz="2000" dirty="0">
                    <a:solidFill>
                      <a:schemeClr val="tx1">
                        <a:lumMod val="75000"/>
                      </a:schemeClr>
                    </a:solidFill>
                    <a:latin typeface="微软雅黑" panose="020B0503020204020204" charset="-122"/>
                    <a:ea typeface="微软雅黑" panose="020B0503020204020204" charset="-122"/>
                  </a:rPr>
                  <a:t>是党领导人民治理国家的基本方式</a:t>
                </a:r>
              </a:p>
            </p:txBody>
          </p:sp>
          <p:sp>
            <p:nvSpPr>
              <p:cNvPr id="93" name="îSľide"/>
              <p:cNvSpPr txBox="1"/>
              <p:nvPr/>
            </p:nvSpPr>
            <p:spPr bwMode="auto">
              <a:xfrm>
                <a:off x="1835020" y="2292905"/>
                <a:ext cx="1264475" cy="72592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2400" b="1" dirty="0">
                    <a:solidFill>
                      <a:srgbClr val="C00000"/>
                    </a:solidFill>
                    <a:latin typeface="微软雅黑" panose="020B0503020204020204" charset="-122"/>
                    <a:ea typeface="微软雅黑" panose="020B0503020204020204" charset="-122"/>
                  </a:rPr>
                  <a:t>依法治国</a:t>
                </a:r>
              </a:p>
            </p:txBody>
          </p:sp>
        </p:grpSp>
        <p:grpSp>
          <p:nvGrpSpPr>
            <p:cNvPr id="94" name="组合 93"/>
            <p:cNvGrpSpPr/>
            <p:nvPr/>
          </p:nvGrpSpPr>
          <p:grpSpPr>
            <a:xfrm>
              <a:off x="8433" y="6319"/>
              <a:ext cx="2769" cy="2593"/>
              <a:chOff x="827088" y="1827174"/>
              <a:chExt cx="3959761" cy="3708181"/>
            </a:xfrm>
          </p:grpSpPr>
          <p:sp>
            <p:nvSpPr>
              <p:cNvPr id="95" name="Freeform 4"/>
              <p:cNvSpPr/>
              <p:nvPr/>
            </p:nvSpPr>
            <p:spPr bwMode="gray">
              <a:xfrm>
                <a:off x="827088" y="2963863"/>
                <a:ext cx="1447800" cy="1954212"/>
              </a:xfrm>
              <a:custGeom>
                <a:avLst/>
                <a:gdLst>
                  <a:gd name="T0" fmla="*/ 1233 w 1233"/>
                  <a:gd name="T1" fmla="*/ 343 h 1764"/>
                  <a:gd name="T2" fmla="*/ 413 w 1233"/>
                  <a:gd name="T3" fmla="*/ 1764 h 1764"/>
                  <a:gd name="T4" fmla="*/ 0 w 1233"/>
                  <a:gd name="T5" fmla="*/ 1226 h 1764"/>
                  <a:gd name="T6" fmla="*/ 6 w 1233"/>
                  <a:gd name="T7" fmla="*/ 1098 h 1764"/>
                  <a:gd name="T8" fmla="*/ 638 w 1233"/>
                  <a:gd name="T9" fmla="*/ 0 h 1764"/>
                  <a:gd name="T10" fmla="*/ 1233 w 1233"/>
                  <a:gd name="T11" fmla="*/ 343 h 1764"/>
                  <a:gd name="T12" fmla="*/ 1233 w 1233"/>
                  <a:gd name="T13" fmla="*/ 343 h 1764"/>
                </a:gdLst>
                <a:ahLst/>
                <a:cxnLst>
                  <a:cxn ang="0">
                    <a:pos x="T0" y="T1"/>
                  </a:cxn>
                  <a:cxn ang="0">
                    <a:pos x="T2" y="T3"/>
                  </a:cxn>
                  <a:cxn ang="0">
                    <a:pos x="T4" y="T5"/>
                  </a:cxn>
                  <a:cxn ang="0">
                    <a:pos x="T6" y="T7"/>
                  </a:cxn>
                  <a:cxn ang="0">
                    <a:pos x="T8" y="T9"/>
                  </a:cxn>
                  <a:cxn ang="0">
                    <a:pos x="T10" y="T11"/>
                  </a:cxn>
                  <a:cxn ang="0">
                    <a:pos x="T12" y="T1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6F3107"/>
              </a:solidFill>
              <a:ln>
                <a:noFill/>
              </a:ln>
            </p:spPr>
            <p:txBody>
              <a:bodyPr/>
              <a:lstStyle/>
              <a:p>
                <a:pPr eaLnBrk="1" fontAlgn="auto" hangingPunct="1">
                  <a:spcBef>
                    <a:spcPts val="0"/>
                  </a:spcBef>
                  <a:spcAft>
                    <a:spcPts val="0"/>
                  </a:spcAft>
                  <a:defRPr/>
                </a:pPr>
                <a:endParaRPr lang="id-ID">
                  <a:latin typeface="+mn-lt"/>
                </a:endParaRPr>
              </a:p>
            </p:txBody>
          </p:sp>
          <p:sp>
            <p:nvSpPr>
              <p:cNvPr id="96" name="Freeform 5"/>
              <p:cNvSpPr/>
              <p:nvPr/>
            </p:nvSpPr>
            <p:spPr bwMode="gray">
              <a:xfrm rot="7200000">
                <a:off x="2534444" y="1839119"/>
                <a:ext cx="1365250" cy="2071688"/>
              </a:xfrm>
              <a:custGeom>
                <a:avLst/>
                <a:gdLst>
                  <a:gd name="T0" fmla="*/ 1233 w 1233"/>
                  <a:gd name="T1" fmla="*/ 343 h 1764"/>
                  <a:gd name="T2" fmla="*/ 413 w 1233"/>
                  <a:gd name="T3" fmla="*/ 1764 h 1764"/>
                  <a:gd name="T4" fmla="*/ 0 w 1233"/>
                  <a:gd name="T5" fmla="*/ 1226 h 1764"/>
                  <a:gd name="T6" fmla="*/ 6 w 1233"/>
                  <a:gd name="T7" fmla="*/ 1098 h 1764"/>
                  <a:gd name="T8" fmla="*/ 638 w 1233"/>
                  <a:gd name="T9" fmla="*/ 0 h 1764"/>
                  <a:gd name="T10" fmla="*/ 1233 w 1233"/>
                  <a:gd name="T11" fmla="*/ 343 h 1764"/>
                  <a:gd name="T12" fmla="*/ 1233 w 1233"/>
                  <a:gd name="T13" fmla="*/ 343 h 1764"/>
                </a:gdLst>
                <a:ahLst/>
                <a:cxnLst>
                  <a:cxn ang="0">
                    <a:pos x="T0" y="T1"/>
                  </a:cxn>
                  <a:cxn ang="0">
                    <a:pos x="T2" y="T3"/>
                  </a:cxn>
                  <a:cxn ang="0">
                    <a:pos x="T4" y="T5"/>
                  </a:cxn>
                  <a:cxn ang="0">
                    <a:pos x="T6" y="T7"/>
                  </a:cxn>
                  <a:cxn ang="0">
                    <a:pos x="T8" y="T9"/>
                  </a:cxn>
                  <a:cxn ang="0">
                    <a:pos x="T10" y="T11"/>
                  </a:cxn>
                  <a:cxn ang="0">
                    <a:pos x="T12" y="T1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68120E"/>
              </a:solidFill>
              <a:ln>
                <a:noFill/>
              </a:ln>
            </p:spPr>
            <p:txBody>
              <a:bodyPr/>
              <a:lstStyle/>
              <a:p>
                <a:pPr eaLnBrk="1" fontAlgn="auto" hangingPunct="1">
                  <a:spcBef>
                    <a:spcPts val="0"/>
                  </a:spcBef>
                  <a:spcAft>
                    <a:spcPts val="0"/>
                  </a:spcAft>
                  <a:defRPr/>
                </a:pPr>
                <a:endParaRPr lang="id-ID">
                  <a:latin typeface="+mn-lt"/>
                </a:endParaRPr>
              </a:p>
            </p:txBody>
          </p:sp>
          <p:grpSp>
            <p:nvGrpSpPr>
              <p:cNvPr id="97" name="Group 6"/>
              <p:cNvGrpSpPr/>
              <p:nvPr/>
            </p:nvGrpSpPr>
            <p:grpSpPr bwMode="auto">
              <a:xfrm>
                <a:off x="924462" y="1827174"/>
                <a:ext cx="2349500" cy="2066925"/>
                <a:chOff x="1712" y="1389"/>
                <a:chExt cx="1480" cy="1302"/>
              </a:xfrm>
              <a:solidFill>
                <a:schemeClr val="accent1"/>
              </a:solidFill>
            </p:grpSpPr>
            <p:sp>
              <p:nvSpPr>
                <p:cNvPr id="98" name="AutoShape 7"/>
                <p:cNvSpPr>
                  <a:spLocks noChangeArrowheads="1"/>
                </p:cNvSpPr>
                <p:nvPr/>
              </p:nvSpPr>
              <p:spPr bwMode="gray">
                <a:xfrm rot="12600000">
                  <a:off x="1712" y="2311"/>
                  <a:ext cx="908" cy="380"/>
                </a:xfrm>
                <a:prstGeom prst="triangle">
                  <a:avLst>
                    <a:gd name="adj" fmla="val 50000"/>
                  </a:avLst>
                </a:prstGeom>
                <a:solidFill>
                  <a:srgbClr val="A41D16"/>
                </a:solidFill>
                <a:ln>
                  <a:noFill/>
                </a:ln>
                <a:effectLst/>
              </p:spPr>
              <p:txBody>
                <a:bodyPr wrap="none" anchor="ctr"/>
                <a:lstStyle/>
                <a:p>
                  <a:pPr eaLnBrk="1" fontAlgn="auto" hangingPunct="1">
                    <a:spcBef>
                      <a:spcPts val="0"/>
                    </a:spcBef>
                    <a:spcAft>
                      <a:spcPts val="0"/>
                    </a:spcAft>
                    <a:defRPr/>
                  </a:pPr>
                  <a:endParaRPr lang="id-ID">
                    <a:latin typeface="+mn-lt"/>
                  </a:endParaRPr>
                </a:p>
              </p:txBody>
            </p:sp>
            <p:sp>
              <p:nvSpPr>
                <p:cNvPr id="99" name="Freeform 8"/>
                <p:cNvSpPr/>
                <p:nvPr/>
              </p:nvSpPr>
              <p:spPr bwMode="gray">
                <a:xfrm rot="7200000">
                  <a:off x="1961" y="1810"/>
                  <a:ext cx="948" cy="508"/>
                </a:xfrm>
                <a:custGeom>
                  <a:avLst/>
                  <a:gdLst>
                    <a:gd name="T0" fmla="*/ 750 w 750"/>
                    <a:gd name="T1" fmla="*/ 0 h 378"/>
                    <a:gd name="T2" fmla="*/ 0 w 750"/>
                    <a:gd name="T3" fmla="*/ 0 h 378"/>
                    <a:gd name="T4" fmla="*/ 2 w 750"/>
                    <a:gd name="T5" fmla="*/ 194 h 378"/>
                    <a:gd name="T6" fmla="*/ 28 w 750"/>
                    <a:gd name="T7" fmla="*/ 378 h 378"/>
                    <a:gd name="T8" fmla="*/ 750 w 750"/>
                    <a:gd name="T9" fmla="*/ 378 h 378"/>
                    <a:gd name="T10" fmla="*/ 750 w 750"/>
                    <a:gd name="T11" fmla="*/ 0 h 378"/>
                    <a:gd name="T12" fmla="*/ 750 w 750"/>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0" h="378">
                      <a:moveTo>
                        <a:pt x="750" y="0"/>
                      </a:moveTo>
                      <a:lnTo>
                        <a:pt x="0" y="0"/>
                      </a:lnTo>
                      <a:lnTo>
                        <a:pt x="2" y="194"/>
                      </a:lnTo>
                      <a:lnTo>
                        <a:pt x="28" y="378"/>
                      </a:lnTo>
                      <a:lnTo>
                        <a:pt x="750" y="378"/>
                      </a:lnTo>
                      <a:lnTo>
                        <a:pt x="750" y="0"/>
                      </a:lnTo>
                      <a:lnTo>
                        <a:pt x="750" y="0"/>
                      </a:lnTo>
                      <a:close/>
                    </a:path>
                  </a:pathLst>
                </a:custGeom>
                <a:solidFill>
                  <a:srgbClr val="A41D16"/>
                </a:solidFill>
                <a:ln>
                  <a:noFill/>
                </a:ln>
              </p:spPr>
              <p:txBody>
                <a:bodyPr/>
                <a:lstStyle/>
                <a:p>
                  <a:pPr eaLnBrk="1" fontAlgn="auto" hangingPunct="1">
                    <a:spcBef>
                      <a:spcPts val="0"/>
                    </a:spcBef>
                    <a:spcAft>
                      <a:spcPts val="0"/>
                    </a:spcAft>
                    <a:defRPr/>
                  </a:pPr>
                  <a:endParaRPr lang="id-ID">
                    <a:latin typeface="+mn-lt"/>
                  </a:endParaRPr>
                </a:p>
              </p:txBody>
            </p:sp>
            <p:sp>
              <p:nvSpPr>
                <p:cNvPr id="100" name="Freeform 9"/>
                <p:cNvSpPr/>
                <p:nvPr/>
              </p:nvSpPr>
              <p:spPr bwMode="gray">
                <a:xfrm rot="7200000">
                  <a:off x="2637" y="1226"/>
                  <a:ext cx="392" cy="718"/>
                </a:xfrm>
                <a:custGeom>
                  <a:avLst/>
                  <a:gdLst>
                    <a:gd name="T0" fmla="*/ 495 w 495"/>
                    <a:gd name="T1" fmla="*/ 285 h 971"/>
                    <a:gd name="T2" fmla="*/ 495 w 495"/>
                    <a:gd name="T3" fmla="*/ 971 h 971"/>
                    <a:gd name="T4" fmla="*/ 462 w 495"/>
                    <a:gd name="T5" fmla="*/ 964 h 971"/>
                    <a:gd name="T6" fmla="*/ 430 w 495"/>
                    <a:gd name="T7" fmla="*/ 953 h 971"/>
                    <a:gd name="T8" fmla="*/ 401 w 495"/>
                    <a:gd name="T9" fmla="*/ 931 h 971"/>
                    <a:gd name="T10" fmla="*/ 372 w 495"/>
                    <a:gd name="T11" fmla="*/ 898 h 971"/>
                    <a:gd name="T12" fmla="*/ 339 w 495"/>
                    <a:gd name="T13" fmla="*/ 855 h 971"/>
                    <a:gd name="T14" fmla="*/ 306 w 495"/>
                    <a:gd name="T15" fmla="*/ 801 h 971"/>
                    <a:gd name="T16" fmla="*/ 270 w 495"/>
                    <a:gd name="T17" fmla="*/ 732 h 971"/>
                    <a:gd name="T18" fmla="*/ 227 w 495"/>
                    <a:gd name="T19" fmla="*/ 648 h 971"/>
                    <a:gd name="T20" fmla="*/ 183 w 495"/>
                    <a:gd name="T21" fmla="*/ 554 h 971"/>
                    <a:gd name="T22" fmla="*/ 129 w 495"/>
                    <a:gd name="T23" fmla="*/ 438 h 971"/>
                    <a:gd name="T24" fmla="*/ 96 w 495"/>
                    <a:gd name="T25" fmla="*/ 369 h 971"/>
                    <a:gd name="T26" fmla="*/ 29 w 495"/>
                    <a:gd name="T27" fmla="*/ 211 h 971"/>
                    <a:gd name="T28" fmla="*/ 2 w 495"/>
                    <a:gd name="T29" fmla="*/ 127 h 971"/>
                    <a:gd name="T30" fmla="*/ 0 w 495"/>
                    <a:gd name="T31" fmla="*/ 60 h 971"/>
                    <a:gd name="T32" fmla="*/ 15 w 495"/>
                    <a:gd name="T33" fmla="*/ 0 h 971"/>
                    <a:gd name="T34" fmla="*/ 15 w 495"/>
                    <a:gd name="T35" fmla="*/ 43 h 971"/>
                    <a:gd name="T36" fmla="*/ 15 w 495"/>
                    <a:gd name="T37" fmla="*/ 72 h 971"/>
                    <a:gd name="T38" fmla="*/ 15 w 495"/>
                    <a:gd name="T39" fmla="*/ 99 h 971"/>
                    <a:gd name="T40" fmla="*/ 18 w 495"/>
                    <a:gd name="T41" fmla="*/ 126 h 971"/>
                    <a:gd name="T42" fmla="*/ 29 w 495"/>
                    <a:gd name="T43" fmla="*/ 162 h 971"/>
                    <a:gd name="T44" fmla="*/ 53 w 495"/>
                    <a:gd name="T45" fmla="*/ 198 h 971"/>
                    <a:gd name="T46" fmla="*/ 85 w 495"/>
                    <a:gd name="T47" fmla="*/ 231 h 971"/>
                    <a:gd name="T48" fmla="*/ 125 w 495"/>
                    <a:gd name="T49" fmla="*/ 260 h 971"/>
                    <a:gd name="T50" fmla="*/ 180 w 495"/>
                    <a:gd name="T51" fmla="*/ 278 h 971"/>
                    <a:gd name="T52" fmla="*/ 245 w 495"/>
                    <a:gd name="T53" fmla="*/ 282 h 971"/>
                    <a:gd name="T54" fmla="*/ 495 w 495"/>
                    <a:gd name="T55" fmla="*/ 285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A41D16"/>
                </a:solidFill>
                <a:ln>
                  <a:noFill/>
                </a:ln>
              </p:spPr>
              <p:txBody>
                <a:bodyPr/>
                <a:lstStyle/>
                <a:p>
                  <a:pPr eaLnBrk="1" fontAlgn="auto" hangingPunct="1">
                    <a:spcBef>
                      <a:spcPts val="0"/>
                    </a:spcBef>
                    <a:spcAft>
                      <a:spcPts val="0"/>
                    </a:spcAft>
                    <a:defRPr/>
                  </a:pPr>
                  <a:endParaRPr lang="id-ID">
                    <a:latin typeface="+mn-lt"/>
                  </a:endParaRPr>
                </a:p>
              </p:txBody>
            </p:sp>
          </p:grpSp>
          <p:sp>
            <p:nvSpPr>
              <p:cNvPr id="101" name="Freeform 10"/>
              <p:cNvSpPr/>
              <p:nvPr/>
            </p:nvSpPr>
            <p:spPr bwMode="gray">
              <a:xfrm rot="14400000">
                <a:off x="2648744" y="3707606"/>
                <a:ext cx="1365250" cy="2071688"/>
              </a:xfrm>
              <a:custGeom>
                <a:avLst/>
                <a:gdLst>
                  <a:gd name="T0" fmla="*/ 1233 w 1233"/>
                  <a:gd name="T1" fmla="*/ 343 h 1764"/>
                  <a:gd name="T2" fmla="*/ 413 w 1233"/>
                  <a:gd name="T3" fmla="*/ 1764 h 1764"/>
                  <a:gd name="T4" fmla="*/ 0 w 1233"/>
                  <a:gd name="T5" fmla="*/ 1226 h 1764"/>
                  <a:gd name="T6" fmla="*/ 6 w 1233"/>
                  <a:gd name="T7" fmla="*/ 1098 h 1764"/>
                  <a:gd name="T8" fmla="*/ 638 w 1233"/>
                  <a:gd name="T9" fmla="*/ 0 h 1764"/>
                  <a:gd name="T10" fmla="*/ 1233 w 1233"/>
                  <a:gd name="T11" fmla="*/ 343 h 1764"/>
                  <a:gd name="T12" fmla="*/ 1233 w 1233"/>
                  <a:gd name="T13" fmla="*/ 343 h 1764"/>
                </a:gdLst>
                <a:ahLst/>
                <a:cxnLst>
                  <a:cxn ang="0">
                    <a:pos x="T0" y="T1"/>
                  </a:cxn>
                  <a:cxn ang="0">
                    <a:pos x="T2" y="T3"/>
                  </a:cxn>
                  <a:cxn ang="0">
                    <a:pos x="T4" y="T5"/>
                  </a:cxn>
                  <a:cxn ang="0">
                    <a:pos x="T6" y="T7"/>
                  </a:cxn>
                  <a:cxn ang="0">
                    <a:pos x="T8" y="T9"/>
                  </a:cxn>
                  <a:cxn ang="0">
                    <a:pos x="T10" y="T11"/>
                  </a:cxn>
                  <a:cxn ang="0">
                    <a:pos x="T12" y="T1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F3409"/>
              </a:solidFill>
              <a:ln>
                <a:noFill/>
              </a:ln>
            </p:spPr>
            <p:txBody>
              <a:bodyPr/>
              <a:lstStyle/>
              <a:p>
                <a:pPr eaLnBrk="1" fontAlgn="auto" hangingPunct="1">
                  <a:spcBef>
                    <a:spcPts val="0"/>
                  </a:spcBef>
                  <a:spcAft>
                    <a:spcPts val="0"/>
                  </a:spcAft>
                  <a:defRPr/>
                </a:pPr>
                <a:endParaRPr lang="id-ID">
                  <a:latin typeface="+mn-lt"/>
                </a:endParaRPr>
              </a:p>
            </p:txBody>
          </p:sp>
          <p:grpSp>
            <p:nvGrpSpPr>
              <p:cNvPr id="102" name="Group 11"/>
              <p:cNvGrpSpPr/>
              <p:nvPr/>
            </p:nvGrpSpPr>
            <p:grpSpPr bwMode="auto">
              <a:xfrm>
                <a:off x="2729449" y="2782849"/>
                <a:ext cx="2057400" cy="2192338"/>
                <a:chOff x="2854" y="1996"/>
                <a:chExt cx="1296" cy="1381"/>
              </a:xfrm>
              <a:solidFill>
                <a:schemeClr val="accent3"/>
              </a:solidFill>
            </p:grpSpPr>
            <p:sp>
              <p:nvSpPr>
                <p:cNvPr id="103" name="AutoShape 12"/>
                <p:cNvSpPr>
                  <a:spLocks noChangeArrowheads="1"/>
                </p:cNvSpPr>
                <p:nvPr/>
              </p:nvSpPr>
              <p:spPr bwMode="gray">
                <a:xfrm rot="19800000">
                  <a:off x="2854" y="1996"/>
                  <a:ext cx="906" cy="380"/>
                </a:xfrm>
                <a:prstGeom prst="triangle">
                  <a:avLst>
                    <a:gd name="adj" fmla="val 50000"/>
                  </a:avLst>
                </a:prstGeom>
                <a:solidFill>
                  <a:srgbClr val="F56637"/>
                </a:solidFill>
                <a:ln>
                  <a:noFill/>
                </a:ln>
                <a:effectLst/>
              </p:spPr>
              <p:txBody>
                <a:bodyPr wrap="none" anchor="ctr"/>
                <a:lstStyle/>
                <a:p>
                  <a:pPr eaLnBrk="1" fontAlgn="auto" hangingPunct="1">
                    <a:spcBef>
                      <a:spcPts val="0"/>
                    </a:spcBef>
                    <a:spcAft>
                      <a:spcPts val="0"/>
                    </a:spcAft>
                    <a:defRPr/>
                  </a:pPr>
                  <a:endParaRPr lang="id-ID">
                    <a:latin typeface="+mn-lt"/>
                  </a:endParaRPr>
                </a:p>
              </p:txBody>
            </p:sp>
            <p:sp>
              <p:nvSpPr>
                <p:cNvPr id="104" name="Freeform 13"/>
                <p:cNvSpPr/>
                <p:nvPr/>
              </p:nvSpPr>
              <p:spPr bwMode="gray">
                <a:xfrm rot="14400000">
                  <a:off x="3102" y="2371"/>
                  <a:ext cx="948" cy="507"/>
                </a:xfrm>
                <a:custGeom>
                  <a:avLst/>
                  <a:gdLst>
                    <a:gd name="T0" fmla="*/ 750 w 750"/>
                    <a:gd name="T1" fmla="*/ 0 h 378"/>
                    <a:gd name="T2" fmla="*/ 0 w 750"/>
                    <a:gd name="T3" fmla="*/ 0 h 378"/>
                    <a:gd name="T4" fmla="*/ 2 w 750"/>
                    <a:gd name="T5" fmla="*/ 194 h 378"/>
                    <a:gd name="T6" fmla="*/ 28 w 750"/>
                    <a:gd name="T7" fmla="*/ 378 h 378"/>
                    <a:gd name="T8" fmla="*/ 750 w 750"/>
                    <a:gd name="T9" fmla="*/ 378 h 378"/>
                    <a:gd name="T10" fmla="*/ 750 w 750"/>
                    <a:gd name="T11" fmla="*/ 0 h 378"/>
                    <a:gd name="T12" fmla="*/ 750 w 750"/>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0" h="378">
                      <a:moveTo>
                        <a:pt x="750" y="0"/>
                      </a:moveTo>
                      <a:lnTo>
                        <a:pt x="0" y="0"/>
                      </a:lnTo>
                      <a:lnTo>
                        <a:pt x="2" y="194"/>
                      </a:lnTo>
                      <a:lnTo>
                        <a:pt x="28" y="378"/>
                      </a:lnTo>
                      <a:lnTo>
                        <a:pt x="750" y="378"/>
                      </a:lnTo>
                      <a:lnTo>
                        <a:pt x="750" y="0"/>
                      </a:lnTo>
                      <a:lnTo>
                        <a:pt x="750" y="0"/>
                      </a:lnTo>
                      <a:close/>
                    </a:path>
                  </a:pathLst>
                </a:custGeom>
                <a:solidFill>
                  <a:srgbClr val="F56637"/>
                </a:solidFill>
                <a:ln>
                  <a:noFill/>
                </a:ln>
              </p:spPr>
              <p:txBody>
                <a:bodyPr/>
                <a:lstStyle/>
                <a:p>
                  <a:pPr eaLnBrk="1" fontAlgn="auto" hangingPunct="1">
                    <a:spcBef>
                      <a:spcPts val="0"/>
                    </a:spcBef>
                    <a:spcAft>
                      <a:spcPts val="0"/>
                    </a:spcAft>
                    <a:defRPr/>
                  </a:pPr>
                  <a:endParaRPr lang="id-ID">
                    <a:latin typeface="+mn-lt"/>
                  </a:endParaRPr>
                </a:p>
              </p:txBody>
            </p:sp>
            <p:sp>
              <p:nvSpPr>
                <p:cNvPr id="105" name="Freeform 14"/>
                <p:cNvSpPr/>
                <p:nvPr/>
              </p:nvSpPr>
              <p:spPr bwMode="gray">
                <a:xfrm rot="14400000">
                  <a:off x="3618" y="2845"/>
                  <a:ext cx="346" cy="718"/>
                </a:xfrm>
                <a:custGeom>
                  <a:avLst/>
                  <a:gdLst>
                    <a:gd name="T0" fmla="*/ 495 w 495"/>
                    <a:gd name="T1" fmla="*/ 285 h 971"/>
                    <a:gd name="T2" fmla="*/ 495 w 495"/>
                    <a:gd name="T3" fmla="*/ 971 h 971"/>
                    <a:gd name="T4" fmla="*/ 462 w 495"/>
                    <a:gd name="T5" fmla="*/ 964 h 971"/>
                    <a:gd name="T6" fmla="*/ 430 w 495"/>
                    <a:gd name="T7" fmla="*/ 953 h 971"/>
                    <a:gd name="T8" fmla="*/ 401 w 495"/>
                    <a:gd name="T9" fmla="*/ 931 h 971"/>
                    <a:gd name="T10" fmla="*/ 372 w 495"/>
                    <a:gd name="T11" fmla="*/ 898 h 971"/>
                    <a:gd name="T12" fmla="*/ 339 w 495"/>
                    <a:gd name="T13" fmla="*/ 855 h 971"/>
                    <a:gd name="T14" fmla="*/ 306 w 495"/>
                    <a:gd name="T15" fmla="*/ 801 h 971"/>
                    <a:gd name="T16" fmla="*/ 270 w 495"/>
                    <a:gd name="T17" fmla="*/ 732 h 971"/>
                    <a:gd name="T18" fmla="*/ 227 w 495"/>
                    <a:gd name="T19" fmla="*/ 648 h 971"/>
                    <a:gd name="T20" fmla="*/ 183 w 495"/>
                    <a:gd name="T21" fmla="*/ 554 h 971"/>
                    <a:gd name="T22" fmla="*/ 129 w 495"/>
                    <a:gd name="T23" fmla="*/ 438 h 971"/>
                    <a:gd name="T24" fmla="*/ 96 w 495"/>
                    <a:gd name="T25" fmla="*/ 369 h 971"/>
                    <a:gd name="T26" fmla="*/ 29 w 495"/>
                    <a:gd name="T27" fmla="*/ 211 h 971"/>
                    <a:gd name="T28" fmla="*/ 2 w 495"/>
                    <a:gd name="T29" fmla="*/ 127 h 971"/>
                    <a:gd name="T30" fmla="*/ 0 w 495"/>
                    <a:gd name="T31" fmla="*/ 60 h 971"/>
                    <a:gd name="T32" fmla="*/ 15 w 495"/>
                    <a:gd name="T33" fmla="*/ 0 h 971"/>
                    <a:gd name="T34" fmla="*/ 15 w 495"/>
                    <a:gd name="T35" fmla="*/ 43 h 971"/>
                    <a:gd name="T36" fmla="*/ 15 w 495"/>
                    <a:gd name="T37" fmla="*/ 72 h 971"/>
                    <a:gd name="T38" fmla="*/ 15 w 495"/>
                    <a:gd name="T39" fmla="*/ 99 h 971"/>
                    <a:gd name="T40" fmla="*/ 18 w 495"/>
                    <a:gd name="T41" fmla="*/ 126 h 971"/>
                    <a:gd name="T42" fmla="*/ 29 w 495"/>
                    <a:gd name="T43" fmla="*/ 162 h 971"/>
                    <a:gd name="T44" fmla="*/ 53 w 495"/>
                    <a:gd name="T45" fmla="*/ 198 h 971"/>
                    <a:gd name="T46" fmla="*/ 85 w 495"/>
                    <a:gd name="T47" fmla="*/ 231 h 971"/>
                    <a:gd name="T48" fmla="*/ 125 w 495"/>
                    <a:gd name="T49" fmla="*/ 260 h 971"/>
                    <a:gd name="T50" fmla="*/ 180 w 495"/>
                    <a:gd name="T51" fmla="*/ 278 h 971"/>
                    <a:gd name="T52" fmla="*/ 245 w 495"/>
                    <a:gd name="T53" fmla="*/ 282 h 971"/>
                    <a:gd name="T54" fmla="*/ 495 w 495"/>
                    <a:gd name="T55" fmla="*/ 285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F56637"/>
                </a:solidFill>
                <a:ln>
                  <a:noFill/>
                </a:ln>
              </p:spPr>
              <p:txBody>
                <a:bodyPr/>
                <a:lstStyle/>
                <a:p>
                  <a:pPr eaLnBrk="1" fontAlgn="auto" hangingPunct="1">
                    <a:spcBef>
                      <a:spcPts val="0"/>
                    </a:spcBef>
                    <a:spcAft>
                      <a:spcPts val="0"/>
                    </a:spcAft>
                    <a:defRPr/>
                  </a:pPr>
                  <a:endParaRPr lang="id-ID">
                    <a:latin typeface="+mn-lt"/>
                  </a:endParaRPr>
                </a:p>
              </p:txBody>
            </p:sp>
          </p:grpSp>
          <p:grpSp>
            <p:nvGrpSpPr>
              <p:cNvPr id="106" name="Group 15"/>
              <p:cNvGrpSpPr/>
              <p:nvPr/>
            </p:nvGrpSpPr>
            <p:grpSpPr bwMode="auto">
              <a:xfrm>
                <a:off x="833974" y="4139942"/>
                <a:ext cx="2493963" cy="1395413"/>
                <a:chOff x="1655" y="2837"/>
                <a:chExt cx="1571" cy="879"/>
              </a:xfrm>
              <a:solidFill>
                <a:schemeClr val="accent2"/>
              </a:solidFill>
            </p:grpSpPr>
            <p:sp>
              <p:nvSpPr>
                <p:cNvPr id="107" name="Freeform 16"/>
                <p:cNvSpPr/>
                <p:nvPr/>
              </p:nvSpPr>
              <p:spPr bwMode="gray">
                <a:xfrm>
                  <a:off x="1655" y="2837"/>
                  <a:ext cx="366" cy="692"/>
                </a:xfrm>
                <a:custGeom>
                  <a:avLst/>
                  <a:gdLst>
                    <a:gd name="T0" fmla="*/ 495 w 495"/>
                    <a:gd name="T1" fmla="*/ 285 h 971"/>
                    <a:gd name="T2" fmla="*/ 495 w 495"/>
                    <a:gd name="T3" fmla="*/ 971 h 971"/>
                    <a:gd name="T4" fmla="*/ 462 w 495"/>
                    <a:gd name="T5" fmla="*/ 964 h 971"/>
                    <a:gd name="T6" fmla="*/ 430 w 495"/>
                    <a:gd name="T7" fmla="*/ 953 h 971"/>
                    <a:gd name="T8" fmla="*/ 401 w 495"/>
                    <a:gd name="T9" fmla="*/ 931 h 971"/>
                    <a:gd name="T10" fmla="*/ 372 w 495"/>
                    <a:gd name="T11" fmla="*/ 898 h 971"/>
                    <a:gd name="T12" fmla="*/ 339 w 495"/>
                    <a:gd name="T13" fmla="*/ 855 h 971"/>
                    <a:gd name="T14" fmla="*/ 306 w 495"/>
                    <a:gd name="T15" fmla="*/ 801 h 971"/>
                    <a:gd name="T16" fmla="*/ 270 w 495"/>
                    <a:gd name="T17" fmla="*/ 732 h 971"/>
                    <a:gd name="T18" fmla="*/ 227 w 495"/>
                    <a:gd name="T19" fmla="*/ 648 h 971"/>
                    <a:gd name="T20" fmla="*/ 183 w 495"/>
                    <a:gd name="T21" fmla="*/ 554 h 971"/>
                    <a:gd name="T22" fmla="*/ 129 w 495"/>
                    <a:gd name="T23" fmla="*/ 438 h 971"/>
                    <a:gd name="T24" fmla="*/ 96 w 495"/>
                    <a:gd name="T25" fmla="*/ 369 h 971"/>
                    <a:gd name="T26" fmla="*/ 29 w 495"/>
                    <a:gd name="T27" fmla="*/ 211 h 971"/>
                    <a:gd name="T28" fmla="*/ 2 w 495"/>
                    <a:gd name="T29" fmla="*/ 127 h 971"/>
                    <a:gd name="T30" fmla="*/ 0 w 495"/>
                    <a:gd name="T31" fmla="*/ 60 h 971"/>
                    <a:gd name="T32" fmla="*/ 15 w 495"/>
                    <a:gd name="T33" fmla="*/ 0 h 971"/>
                    <a:gd name="T34" fmla="*/ 15 w 495"/>
                    <a:gd name="T35" fmla="*/ 43 h 971"/>
                    <a:gd name="T36" fmla="*/ 15 w 495"/>
                    <a:gd name="T37" fmla="*/ 72 h 971"/>
                    <a:gd name="T38" fmla="*/ 15 w 495"/>
                    <a:gd name="T39" fmla="*/ 99 h 971"/>
                    <a:gd name="T40" fmla="*/ 18 w 495"/>
                    <a:gd name="T41" fmla="*/ 126 h 971"/>
                    <a:gd name="T42" fmla="*/ 29 w 495"/>
                    <a:gd name="T43" fmla="*/ 162 h 971"/>
                    <a:gd name="T44" fmla="*/ 53 w 495"/>
                    <a:gd name="T45" fmla="*/ 198 h 971"/>
                    <a:gd name="T46" fmla="*/ 85 w 495"/>
                    <a:gd name="T47" fmla="*/ 231 h 971"/>
                    <a:gd name="T48" fmla="*/ 125 w 495"/>
                    <a:gd name="T49" fmla="*/ 260 h 971"/>
                    <a:gd name="T50" fmla="*/ 180 w 495"/>
                    <a:gd name="T51" fmla="*/ 278 h 971"/>
                    <a:gd name="T52" fmla="*/ 245 w 495"/>
                    <a:gd name="T53" fmla="*/ 282 h 971"/>
                    <a:gd name="T54" fmla="*/ 495 w 495"/>
                    <a:gd name="T55" fmla="*/ 285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D55D0E"/>
                </a:solidFill>
                <a:ln>
                  <a:noFill/>
                </a:ln>
              </p:spPr>
              <p:txBody>
                <a:bodyPr/>
                <a:lstStyle/>
                <a:p>
                  <a:pPr eaLnBrk="1" fontAlgn="auto" hangingPunct="1">
                    <a:spcBef>
                      <a:spcPts val="0"/>
                    </a:spcBef>
                    <a:spcAft>
                      <a:spcPts val="0"/>
                    </a:spcAft>
                    <a:defRPr/>
                  </a:pPr>
                  <a:endParaRPr lang="id-ID">
                    <a:latin typeface="+mn-lt"/>
                  </a:endParaRPr>
                </a:p>
              </p:txBody>
            </p:sp>
            <p:sp>
              <p:nvSpPr>
                <p:cNvPr id="108" name="AutoShape 17"/>
                <p:cNvSpPr>
                  <a:spLocks noChangeArrowheads="1"/>
                </p:cNvSpPr>
                <p:nvPr/>
              </p:nvSpPr>
              <p:spPr bwMode="gray">
                <a:xfrm rot="5400000">
                  <a:off x="2589" y="3078"/>
                  <a:ext cx="872" cy="403"/>
                </a:xfrm>
                <a:prstGeom prst="triangle">
                  <a:avLst>
                    <a:gd name="adj" fmla="val 50000"/>
                  </a:avLst>
                </a:prstGeom>
                <a:solidFill>
                  <a:srgbClr val="D55D0E"/>
                </a:solidFill>
                <a:ln>
                  <a:noFill/>
                </a:ln>
                <a:effectLst/>
              </p:spPr>
              <p:txBody>
                <a:bodyPr wrap="none" anchor="ctr"/>
                <a:lstStyle/>
                <a:p>
                  <a:pPr eaLnBrk="1" fontAlgn="auto" hangingPunct="1">
                    <a:spcBef>
                      <a:spcPts val="0"/>
                    </a:spcBef>
                    <a:spcAft>
                      <a:spcPts val="0"/>
                    </a:spcAft>
                    <a:defRPr/>
                  </a:pPr>
                  <a:endParaRPr lang="id-ID">
                    <a:latin typeface="+mn-lt"/>
                  </a:endParaRPr>
                </a:p>
              </p:txBody>
            </p:sp>
            <p:sp>
              <p:nvSpPr>
                <p:cNvPr id="109" name="Freeform 18"/>
                <p:cNvSpPr/>
                <p:nvPr/>
              </p:nvSpPr>
              <p:spPr bwMode="gray">
                <a:xfrm>
                  <a:off x="1985" y="3040"/>
                  <a:ext cx="1005" cy="489"/>
                </a:xfrm>
                <a:custGeom>
                  <a:avLst/>
                  <a:gdLst>
                    <a:gd name="T0" fmla="*/ 750 w 750"/>
                    <a:gd name="T1" fmla="*/ 0 h 378"/>
                    <a:gd name="T2" fmla="*/ 0 w 750"/>
                    <a:gd name="T3" fmla="*/ 0 h 378"/>
                    <a:gd name="T4" fmla="*/ 2 w 750"/>
                    <a:gd name="T5" fmla="*/ 194 h 378"/>
                    <a:gd name="T6" fmla="*/ 28 w 750"/>
                    <a:gd name="T7" fmla="*/ 378 h 378"/>
                    <a:gd name="T8" fmla="*/ 750 w 750"/>
                    <a:gd name="T9" fmla="*/ 378 h 378"/>
                    <a:gd name="T10" fmla="*/ 750 w 750"/>
                    <a:gd name="T11" fmla="*/ 0 h 378"/>
                    <a:gd name="T12" fmla="*/ 750 w 750"/>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0" h="378">
                      <a:moveTo>
                        <a:pt x="750" y="0"/>
                      </a:moveTo>
                      <a:lnTo>
                        <a:pt x="0" y="0"/>
                      </a:lnTo>
                      <a:lnTo>
                        <a:pt x="2" y="194"/>
                      </a:lnTo>
                      <a:lnTo>
                        <a:pt x="28" y="378"/>
                      </a:lnTo>
                      <a:lnTo>
                        <a:pt x="750" y="378"/>
                      </a:lnTo>
                      <a:lnTo>
                        <a:pt x="750" y="0"/>
                      </a:lnTo>
                      <a:lnTo>
                        <a:pt x="750" y="0"/>
                      </a:lnTo>
                      <a:close/>
                    </a:path>
                  </a:pathLst>
                </a:custGeom>
                <a:solidFill>
                  <a:srgbClr val="D55D0E"/>
                </a:solidFill>
                <a:ln>
                  <a:noFill/>
                </a:ln>
              </p:spPr>
              <p:txBody>
                <a:bodyPr/>
                <a:lstStyle/>
                <a:p>
                  <a:pPr eaLnBrk="1" fontAlgn="auto" hangingPunct="1">
                    <a:spcBef>
                      <a:spcPts val="0"/>
                    </a:spcBef>
                    <a:spcAft>
                      <a:spcPts val="0"/>
                    </a:spcAft>
                    <a:defRPr/>
                  </a:pPr>
                  <a:endParaRPr lang="id-ID">
                    <a:latin typeface="+mn-lt"/>
                  </a:endParaRPr>
                </a:p>
              </p:txBody>
            </p:sp>
          </p:grpSp>
        </p:grpSp>
      </p:grpSp>
      <p:sp>
        <p:nvSpPr>
          <p:cNvPr id="17" name="文本框 16"/>
          <p:cNvSpPr txBox="1"/>
          <p:nvPr/>
        </p:nvSpPr>
        <p:spPr>
          <a:xfrm>
            <a:off x="3096578" y="5926754"/>
            <a:ext cx="5998845" cy="460375"/>
          </a:xfrm>
          <a:prstGeom prst="rect">
            <a:avLst/>
          </a:prstGeom>
          <a:noFill/>
        </p:spPr>
        <p:txBody>
          <a:bodyPr wrap="square" rtlCol="0" anchor="t">
            <a:spAutoFit/>
          </a:bodyPr>
          <a:lstStyle/>
          <a:p>
            <a:pPr algn="just"/>
            <a:r>
              <a:rPr lang="zh-CN" altLang="en-US" sz="2400" b="1" dirty="0">
                <a:solidFill>
                  <a:schemeClr val="accent2">
                    <a:lumMod val="75000"/>
                  </a:schemeClr>
                </a:solidFill>
                <a:effectLst/>
                <a:latin typeface="华文新魏" panose="02010800040101010101" pitchFamily="2" charset="-122"/>
                <a:ea typeface="华文新魏" panose="02010800040101010101" pitchFamily="2" charset="-122"/>
                <a:sym typeface="+mn-ea"/>
              </a:rPr>
              <a:t>三者统一于我国社会主义民主政治伟大实践</a:t>
            </a:r>
          </a:p>
        </p:txBody>
      </p:sp>
      <p:grpSp>
        <p:nvGrpSpPr>
          <p:cNvPr id="5" name="组合 4"/>
          <p:cNvGrpSpPr/>
          <p:nvPr/>
        </p:nvGrpSpPr>
        <p:grpSpPr>
          <a:xfrm>
            <a:off x="3050575" y="1882775"/>
            <a:ext cx="6763350" cy="467995"/>
            <a:chOff x="764197" y="4591471"/>
            <a:chExt cx="5415157" cy="468000"/>
          </a:xfrm>
        </p:grpSpPr>
        <p:sp>
          <p:nvSpPr>
            <p:cNvPr id="6" name="对角圆角矩形 5"/>
            <p:cNvSpPr/>
            <p:nvPr>
              <p:custDataLst>
                <p:tags r:id="rId9"/>
              </p:custDataLst>
            </p:nvPr>
          </p:nvSpPr>
          <p:spPr>
            <a:xfrm>
              <a:off x="764197" y="4591471"/>
              <a:ext cx="541515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7" name="对角圆角矩形 6"/>
            <p:cNvSpPr/>
            <p:nvPr>
              <p:custDataLst>
                <p:tags r:id="rId10"/>
              </p:custDataLst>
            </p:nvPr>
          </p:nvSpPr>
          <p:spPr>
            <a:xfrm flipH="1">
              <a:off x="902996" y="4769273"/>
              <a:ext cx="115920" cy="155577"/>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8" name="文本框 7"/>
          <p:cNvSpPr txBox="1"/>
          <p:nvPr>
            <p:custDataLst>
              <p:tags r:id="rId1"/>
            </p:custDataLst>
          </p:nvPr>
        </p:nvSpPr>
        <p:spPr>
          <a:xfrm>
            <a:off x="3368040" y="1930400"/>
            <a:ext cx="6378575" cy="419100"/>
          </a:xfrm>
          <a:prstGeom prst="rect">
            <a:avLst/>
          </a:prstGeom>
          <a:noFill/>
        </p:spPr>
        <p:txBody>
          <a:bodyPr wrap="square" rtlCol="0">
            <a:noAutofit/>
          </a:bodyPr>
          <a:lstStyle/>
          <a:p>
            <a:pPr algn="ctr"/>
            <a:r>
              <a:rPr lang="zh-CN" altLang="en-US" sz="2000" b="1">
                <a:solidFill>
                  <a:schemeClr val="tx1"/>
                </a:solidFill>
                <a:latin typeface="微软雅黑" panose="020B0503020204020204" charset="-122"/>
                <a:ea typeface="微软雅黑" panose="020B0503020204020204" charset="-122"/>
                <a:cs typeface="微软雅黑" panose="020B0503020204020204" charset="-122"/>
                <a:sym typeface="+mn-ea"/>
              </a:rPr>
              <a:t>必须坚持党的领导、人民当家作主、依法治国有机统一</a:t>
            </a:r>
          </a:p>
        </p:txBody>
      </p:sp>
      <p:grpSp>
        <p:nvGrpSpPr>
          <p:cNvPr id="2" name="组合 1"/>
          <p:cNvGrpSpPr/>
          <p:nvPr/>
        </p:nvGrpSpPr>
        <p:grpSpPr>
          <a:xfrm>
            <a:off x="182563" y="628147"/>
            <a:ext cx="11826875" cy="1046347"/>
            <a:chOff x="332508" y="1012500"/>
            <a:chExt cx="11826745" cy="1094998"/>
          </a:xfrm>
        </p:grpSpPr>
        <p:pic>
          <p:nvPicPr>
            <p:cNvPr id="3" name="图片 2"/>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332508" y="1124143"/>
              <a:ext cx="11826745" cy="983355"/>
            </a:xfrm>
            <a:prstGeom prst="rect">
              <a:avLst/>
            </a:prstGeom>
          </p:spPr>
        </p:pic>
        <p:sp>
          <p:nvSpPr>
            <p:cNvPr id="4" name="矩形 3"/>
            <p:cNvSpPr/>
            <p:nvPr>
              <p:custDataLst>
                <p:tags r:id="rId3"/>
              </p:custDataLst>
            </p:nvPr>
          </p:nvSpPr>
          <p:spPr>
            <a:xfrm>
              <a:off x="1056000" y="1012500"/>
              <a:ext cx="10080000" cy="1082004"/>
            </a:xfrm>
            <a:prstGeom prst="rect">
              <a:avLst/>
            </a:prstGeom>
            <a:solidFill>
              <a:srgbClr val="FFFDF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custDataLst>
                <p:tags r:id="rId4"/>
              </p:custDataLst>
            </p:nvPr>
          </p:nvSpPr>
          <p:spPr>
            <a:xfrm>
              <a:off x="1055765" y="1124143"/>
              <a:ext cx="10079879" cy="904173"/>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sp>
          <p:nvSpPr>
            <p:cNvPr id="10" name="矩形 9"/>
            <p:cNvSpPr/>
            <p:nvPr>
              <p:custDataLst>
                <p:tags r:id="rId5"/>
              </p:custDataLst>
            </p:nvPr>
          </p:nvSpPr>
          <p:spPr>
            <a:xfrm>
              <a:off x="3973680" y="1351288"/>
              <a:ext cx="6300000" cy="449883"/>
            </a:xfrm>
            <a:prstGeom prst="rect">
              <a:avLst/>
            </a:prstGeom>
          </p:spPr>
          <p:txBody>
            <a:bodyPr wrap="square">
              <a:spAutoFit/>
            </a:bodyPr>
            <a:lstStyle/>
            <a:p>
              <a:pPr algn="ctr">
                <a:spcAft>
                  <a:spcPts val="1200"/>
                </a:spcAft>
                <a:buClr>
                  <a:schemeClr val="tx1">
                    <a:lumMod val="85000"/>
                    <a:lumOff val="15000"/>
                  </a:schemeClr>
                </a:buClr>
              </a:pPr>
              <a:r>
                <a:rPr lang="zh-CN" altLang="en-US" sz="2200" b="1" dirty="0">
                  <a:solidFill>
                    <a:schemeClr val="tx1">
                      <a:lumMod val="95000"/>
                      <a:lumOff val="5000"/>
                    </a:schemeClr>
                  </a:solidFill>
                  <a:latin typeface="微软雅黑" panose="020B0503020204020204" charset="-122"/>
                  <a:ea typeface="微软雅黑" panose="020B0503020204020204" charset="-122"/>
                </a:rPr>
                <a:t>如何坚定不移走中国特色社会主义政治发展道路</a:t>
              </a:r>
            </a:p>
          </p:txBody>
        </p:sp>
        <p:grpSp>
          <p:nvGrpSpPr>
            <p:cNvPr id="11" name="组合 10"/>
            <p:cNvGrpSpPr>
              <a:grpSpLocks noChangeAspect="1"/>
            </p:cNvGrpSpPr>
            <p:nvPr/>
          </p:nvGrpSpPr>
          <p:grpSpPr>
            <a:xfrm>
              <a:off x="1915964" y="1165851"/>
              <a:ext cx="818963" cy="812408"/>
              <a:chOff x="863041" y="1089089"/>
              <a:chExt cx="1048273" cy="1039882"/>
            </a:xfrm>
          </p:grpSpPr>
          <p:sp>
            <p:nvSpPr>
              <p:cNvPr id="13" name="文本框 12"/>
              <p:cNvSpPr txBox="1">
                <a:spLocks noChangeAspect="1"/>
              </p:cNvSpPr>
              <p:nvPr>
                <p:custDataLst>
                  <p:tags r:id="rId7"/>
                </p:custDataLst>
              </p:nvPr>
            </p:nvSpPr>
            <p:spPr>
              <a:xfrm rot="900000">
                <a:off x="1371144" y="1244862"/>
                <a:ext cx="540170" cy="779913"/>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chemeClr val="bg1"/>
                  </a:gs>
                  <a:gs pos="20000">
                    <a:srgbClr val="F7C973">
                      <a:alpha val="80000"/>
                    </a:srgbClr>
                  </a:gs>
                  <a:gs pos="100000">
                    <a:srgbClr val="ED2123">
                      <a:alpha val="0"/>
                    </a:srgbClr>
                  </a:gs>
                </a:gsLst>
                <a:lin ang="0" scaled="0"/>
              </a:gradFill>
              <a:ln>
                <a:noFill/>
              </a:ln>
              <a:effectLst>
                <a:outerShdw dist="63500" dir="2700000" algn="tl" rotWithShape="0">
                  <a:schemeClr val="accent2">
                    <a:lumMod val="20000"/>
                    <a:lumOff val="8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sp>
            <p:nvSpPr>
              <p:cNvPr id="18" name="文本框 17"/>
              <p:cNvSpPr txBox="1">
                <a:spLocks noChangeAspect="1"/>
              </p:cNvSpPr>
              <p:nvPr>
                <p:custDataLst>
                  <p:tags r:id="rId8"/>
                </p:custDataLst>
              </p:nvPr>
            </p:nvSpPr>
            <p:spPr>
              <a:xfrm>
                <a:off x="863041" y="1089089"/>
                <a:ext cx="720227" cy="1039882"/>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rgbClr val="FFFDFD"/>
                  </a:gs>
                  <a:gs pos="20000">
                    <a:srgbClr val="F7C973"/>
                  </a:gs>
                  <a:gs pos="100000">
                    <a:srgbClr val="ED2124"/>
                  </a:gs>
                </a:gsLst>
                <a:lin ang="0" scaled="0"/>
              </a:gradFill>
              <a:ln>
                <a:noFill/>
              </a:ln>
              <a:effectLst>
                <a:outerShdw dist="63500" dir="2700000" algn="tl" rotWithShape="0">
                  <a:srgbClr val="FAE7D0"/>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grpSp>
        <p:cxnSp>
          <p:nvCxnSpPr>
            <p:cNvPr id="12" name="直接连接符 11"/>
            <p:cNvCxnSpPr/>
            <p:nvPr>
              <p:custDataLst>
                <p:tags r:id="rId6"/>
              </p:custDataLst>
            </p:nvPr>
          </p:nvCxnSpPr>
          <p:spPr>
            <a:xfrm>
              <a:off x="3571875" y="1286342"/>
              <a:ext cx="0" cy="579777"/>
            </a:xfrm>
            <a:prstGeom prst="line">
              <a:avLst/>
            </a:prstGeom>
            <a:ln>
              <a:gradFill>
                <a:gsLst>
                  <a:gs pos="0">
                    <a:srgbClr val="9E0406"/>
                  </a:gs>
                  <a:gs pos="100000">
                    <a:srgbClr val="9E0406">
                      <a:alpha val="0"/>
                    </a:srgb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83" y="5400844"/>
            <a:ext cx="12192000" cy="1457156"/>
          </a:xfrm>
          <a:prstGeom prst="rect">
            <a:avLst/>
          </a:prstGeom>
        </p:spPr>
      </p:pic>
      <p:pic>
        <p:nvPicPr>
          <p:cNvPr id="13" name="图片 12"/>
          <p:cNvPicPr preferRelativeResize="0"/>
          <p:nvPr/>
        </p:nvPicPr>
        <p:blipFill rotWithShape="1">
          <a:blip r:embed="rId6" cstate="print">
            <a:extLst>
              <a:ext uri="{28A0092B-C50C-407E-A947-70E740481C1C}">
                <a14:useLocalDpi xmlns:a14="http://schemas.microsoft.com/office/drawing/2010/main" val="0"/>
              </a:ext>
            </a:extLst>
          </a:blip>
          <a:srcRect t="29937" b="21768"/>
          <a:stretch>
            <a:fillRect/>
          </a:stretch>
        </p:blipFill>
        <p:spPr>
          <a:xfrm flipV="1">
            <a:off x="635" y="5603875"/>
            <a:ext cx="12192000" cy="1727200"/>
          </a:xfrm>
          <a:prstGeom prst="cube">
            <a:avLst>
              <a:gd name="adj" fmla="val 0"/>
            </a:avLst>
          </a:prstGeom>
          <a:noFill/>
          <a:effectLst>
            <a:outerShdw blurRad="381000" dist="127000" dir="5400000" algn="t" rotWithShape="0">
              <a:prstClr val="black">
                <a:alpha val="15000"/>
              </a:prstClr>
            </a:outerShdw>
          </a:effectLst>
        </p:spPr>
      </p:pic>
      <p:sp>
        <p:nvSpPr>
          <p:cNvPr id="25" name="对角圆角矩形 6"/>
          <p:cNvSpPr/>
          <p:nvPr/>
        </p:nvSpPr>
        <p:spPr bwMode="auto">
          <a:xfrm flipV="1">
            <a:off x="1109344" y="4534199"/>
            <a:ext cx="2700000" cy="2040255"/>
          </a:xfrm>
          <a:prstGeom prst="cube">
            <a:avLst>
              <a:gd name="adj" fmla="val 4480"/>
            </a:avLst>
          </a:prstGeom>
          <a:solidFill>
            <a:schemeClr val="bg1"/>
          </a:solidFill>
          <a:ln w="12700">
            <a:solidFill>
              <a:srgbClr val="DF4359"/>
            </a:solidFill>
          </a:ln>
          <a:effectLst>
            <a:outerShdw blurRad="165100" dist="38100" dir="8100000" algn="tr" rotWithShape="0">
              <a:schemeClr val="bg2">
                <a:lumMod val="50000"/>
                <a:alpha val="2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27" name="对角圆角矩形 6"/>
          <p:cNvSpPr/>
          <p:nvPr/>
        </p:nvSpPr>
        <p:spPr bwMode="auto">
          <a:xfrm flipV="1">
            <a:off x="4746001" y="4550074"/>
            <a:ext cx="2700000" cy="2008505"/>
          </a:xfrm>
          <a:prstGeom prst="cube">
            <a:avLst>
              <a:gd name="adj" fmla="val 4480"/>
            </a:avLst>
          </a:prstGeom>
          <a:solidFill>
            <a:schemeClr val="bg1"/>
          </a:solidFill>
          <a:ln w="12700">
            <a:solidFill>
              <a:srgbClr val="DF4359"/>
            </a:solidFill>
          </a:ln>
          <a:effectLst>
            <a:outerShdw blurRad="165100" dist="38100" dir="8100000" algn="tr" rotWithShape="0">
              <a:schemeClr val="bg2">
                <a:lumMod val="50000"/>
                <a:alpha val="2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nvGrpSpPr>
          <p:cNvPr id="4" name="组合 3"/>
          <p:cNvGrpSpPr/>
          <p:nvPr/>
        </p:nvGrpSpPr>
        <p:grpSpPr>
          <a:xfrm>
            <a:off x="603053" y="1474582"/>
            <a:ext cx="11009958" cy="2792506"/>
            <a:chOff x="603053" y="1474582"/>
            <a:chExt cx="11009958" cy="2792506"/>
          </a:xfrm>
        </p:grpSpPr>
        <p:grpSp>
          <p:nvGrpSpPr>
            <p:cNvPr id="3" name="组合 2"/>
            <p:cNvGrpSpPr/>
            <p:nvPr/>
          </p:nvGrpSpPr>
          <p:grpSpPr>
            <a:xfrm>
              <a:off x="603053" y="1474582"/>
              <a:ext cx="11009958" cy="2792506"/>
              <a:chOff x="736272" y="1488029"/>
              <a:chExt cx="11009958" cy="2792506"/>
            </a:xfrm>
          </p:grpSpPr>
          <p:sp>
            <p:nvSpPr>
              <p:cNvPr id="10" name="图文框 9"/>
              <p:cNvSpPr/>
              <p:nvPr/>
            </p:nvSpPr>
            <p:spPr>
              <a:xfrm>
                <a:off x="736272" y="1488029"/>
                <a:ext cx="10821670" cy="2601595"/>
              </a:xfrm>
              <a:prstGeom prst="frame">
                <a:avLst>
                  <a:gd name="adj1" fmla="val 350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924560" y="1678940"/>
                <a:ext cx="10821670" cy="2601595"/>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custDataLst>
                <p:tags r:id="rId3"/>
              </p:custDataLst>
            </p:nvPr>
          </p:nvPicPr>
          <p:blipFill rotWithShape="1">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4233011" y="3007088"/>
              <a:ext cx="7380000" cy="1260000"/>
            </a:xfrm>
            <a:prstGeom prst="rect">
              <a:avLst/>
            </a:prstGeom>
          </p:spPr>
        </p:pic>
      </p:grpSp>
      <p:sp>
        <p:nvSpPr>
          <p:cNvPr id="28" name="对角圆角矩形 6"/>
          <p:cNvSpPr/>
          <p:nvPr/>
        </p:nvSpPr>
        <p:spPr bwMode="auto">
          <a:xfrm flipV="1">
            <a:off x="8382658" y="4574839"/>
            <a:ext cx="2700000" cy="1958975"/>
          </a:xfrm>
          <a:prstGeom prst="cube">
            <a:avLst>
              <a:gd name="adj" fmla="val 4480"/>
            </a:avLst>
          </a:prstGeom>
          <a:solidFill>
            <a:schemeClr val="bg1"/>
          </a:solidFill>
          <a:ln w="12700">
            <a:solidFill>
              <a:srgbClr val="DF4359"/>
            </a:solidFill>
          </a:ln>
          <a:effectLst>
            <a:outerShdw blurRad="165100" dist="38100" dir="8100000" algn="tr" rotWithShape="0">
              <a:schemeClr val="bg2">
                <a:lumMod val="50000"/>
                <a:alpha val="2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29" name="文本框 28"/>
          <p:cNvSpPr txBox="1"/>
          <p:nvPr/>
        </p:nvSpPr>
        <p:spPr>
          <a:xfrm>
            <a:off x="1429761" y="4927552"/>
            <a:ext cx="2059166" cy="1253548"/>
          </a:xfrm>
          <a:prstGeom prst="rect">
            <a:avLst/>
          </a:prstGeom>
          <a:noFill/>
        </p:spPr>
        <p:txBody>
          <a:bodyPr wrap="square" rtlCol="0">
            <a:spAutoFit/>
          </a:bodyPr>
          <a:lstStyle/>
          <a:p>
            <a:pPr algn="just">
              <a:lnSpc>
                <a:spcPct val="130000"/>
              </a:lnSpc>
            </a:pPr>
            <a:r>
              <a:rPr sz="2000" dirty="0">
                <a:solidFill>
                  <a:schemeClr val="tx1"/>
                </a:solidFill>
                <a:effectLst/>
                <a:latin typeface="华文中宋" panose="02010600040101010101" pitchFamily="2" charset="-122"/>
                <a:ea typeface="华文中宋" panose="02010600040101010101" pitchFamily="2" charset="-122"/>
                <a:sym typeface="+mn-ea"/>
              </a:rPr>
              <a:t>适应扩大人民民主、促进经济社会发展的新要求</a:t>
            </a:r>
            <a:endParaRPr lang="zh-CN" altLang="en-US" sz="2000" dirty="0">
              <a:solidFill>
                <a:schemeClr val="tx1"/>
              </a:solidFill>
              <a:effectLst/>
              <a:latin typeface="华文中宋" panose="02010600040101010101" pitchFamily="2" charset="-122"/>
              <a:ea typeface="华文中宋" panose="02010600040101010101" pitchFamily="2" charset="-122"/>
              <a:sym typeface="+mn-ea"/>
            </a:endParaRPr>
          </a:p>
        </p:txBody>
      </p:sp>
      <p:sp>
        <p:nvSpPr>
          <p:cNvPr id="30" name="文本框 29"/>
          <p:cNvSpPr txBox="1"/>
          <p:nvPr/>
        </p:nvSpPr>
        <p:spPr>
          <a:xfrm>
            <a:off x="4967914" y="4927552"/>
            <a:ext cx="2256174" cy="1253548"/>
          </a:xfrm>
          <a:prstGeom prst="rect">
            <a:avLst/>
          </a:prstGeom>
          <a:noFill/>
        </p:spPr>
        <p:txBody>
          <a:bodyPr wrap="square" rtlCol="0">
            <a:spAutoFit/>
          </a:bodyPr>
          <a:lstStyle/>
          <a:p>
            <a:pPr algn="just">
              <a:lnSpc>
                <a:spcPct val="130000"/>
              </a:lnSpc>
            </a:pPr>
            <a:r>
              <a:rPr sz="2000" dirty="0">
                <a:solidFill>
                  <a:schemeClr val="tx1"/>
                </a:solidFill>
                <a:effectLst/>
                <a:latin typeface="华文中宋" panose="02010600040101010101" pitchFamily="2" charset="-122"/>
                <a:ea typeface="华文中宋" panose="02010600040101010101" pitchFamily="2" charset="-122"/>
                <a:sym typeface="+mn-ea"/>
              </a:rPr>
              <a:t>持续推进社会主义民主政治制度化、规范化、程序化</a:t>
            </a:r>
            <a:endParaRPr lang="zh-CN" altLang="en-US" sz="2000" dirty="0">
              <a:solidFill>
                <a:schemeClr val="tx1"/>
              </a:solidFill>
              <a:effectLst/>
              <a:latin typeface="华文中宋" panose="02010600040101010101" pitchFamily="2" charset="-122"/>
              <a:ea typeface="华文中宋" panose="02010600040101010101" pitchFamily="2" charset="-122"/>
              <a:sym typeface="+mn-ea"/>
            </a:endParaRPr>
          </a:p>
        </p:txBody>
      </p:sp>
      <p:sp>
        <p:nvSpPr>
          <p:cNvPr id="31" name="文本框 30"/>
          <p:cNvSpPr txBox="1"/>
          <p:nvPr/>
        </p:nvSpPr>
        <p:spPr>
          <a:xfrm>
            <a:off x="8631750" y="4927552"/>
            <a:ext cx="2201817" cy="1253548"/>
          </a:xfrm>
          <a:prstGeom prst="rect">
            <a:avLst/>
          </a:prstGeom>
          <a:noFill/>
        </p:spPr>
        <p:txBody>
          <a:bodyPr wrap="square" rtlCol="0">
            <a:spAutoFit/>
          </a:bodyPr>
          <a:lstStyle/>
          <a:p>
            <a:pPr algn="just">
              <a:lnSpc>
                <a:spcPct val="130000"/>
              </a:lnSpc>
            </a:pPr>
            <a:r>
              <a:rPr sz="2000" dirty="0">
                <a:solidFill>
                  <a:schemeClr val="tx1"/>
                </a:solidFill>
                <a:effectLst/>
                <a:latin typeface="华文中宋" panose="02010600040101010101" pitchFamily="2" charset="-122"/>
                <a:ea typeface="华文中宋" panose="02010600040101010101" pitchFamily="2" charset="-122"/>
                <a:sym typeface="+mn-ea"/>
              </a:rPr>
              <a:t>巩固和发展生动活泼、安定团结的政治局面</a:t>
            </a:r>
            <a:endParaRPr lang="zh-CN" altLang="en-US" sz="2000" dirty="0">
              <a:solidFill>
                <a:schemeClr val="tx1"/>
              </a:solidFill>
              <a:effectLst/>
              <a:latin typeface="华文中宋" panose="02010600040101010101" pitchFamily="2" charset="-122"/>
              <a:ea typeface="华文中宋" panose="02010600040101010101" pitchFamily="2" charset="-122"/>
              <a:sym typeface="+mn-ea"/>
            </a:endParaRPr>
          </a:p>
        </p:txBody>
      </p:sp>
      <p:sp>
        <p:nvSpPr>
          <p:cNvPr id="9" name="矩形 8"/>
          <p:cNvSpPr/>
          <p:nvPr/>
        </p:nvSpPr>
        <p:spPr>
          <a:xfrm>
            <a:off x="1263266" y="1945528"/>
            <a:ext cx="9665468" cy="1938020"/>
          </a:xfrm>
          <a:prstGeom prst="rect">
            <a:avLst/>
          </a:prstGeom>
        </p:spPr>
        <p:txBody>
          <a:bodyPr wrap="square">
            <a:spAutoFit/>
          </a:bodyPr>
          <a:lstStyle/>
          <a:p>
            <a:pPr indent="0" algn="just" fontAlgn="auto">
              <a:lnSpc>
                <a:spcPct val="150000"/>
              </a:lnSpc>
              <a:spcBef>
                <a:spcPts val="600"/>
              </a:spcBef>
            </a:pPr>
            <a:r>
              <a:rPr lang="zh-CN" altLang="en-US" sz="2200" b="1" dirty="0">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sym typeface="+mn-ea"/>
              </a:rPr>
              <a:t>中国特色社会主义民主是个新事物，也是个好事物。当然，这并不是说，中国政治制度就完美无缺了，就不需要完善和发展了。</a:t>
            </a:r>
          </a:p>
          <a:p>
            <a:pPr indent="0" algn="r" fontAlgn="auto">
              <a:lnSpc>
                <a:spcPct val="150000"/>
              </a:lnSpc>
              <a:spcBef>
                <a:spcPts val="0"/>
              </a:spcBef>
            </a:pPr>
            <a:r>
              <a:rPr lang="zh-CN" altLang="en-US" sz="1800" b="1" dirty="0">
                <a:latin typeface="楷体" panose="02010609060101010101" pitchFamily="49" charset="-122"/>
                <a:ea typeface="楷体" panose="02010609060101010101" pitchFamily="49" charset="-122"/>
                <a:sym typeface="+mn-ea"/>
              </a:rPr>
              <a:t>——习近平在庆祝全国人民代表大会成立六十周年大会上的讲话</a:t>
            </a:r>
          </a:p>
          <a:p>
            <a:pPr indent="0" algn="r" fontAlgn="auto">
              <a:lnSpc>
                <a:spcPct val="150000"/>
              </a:lnSpc>
              <a:spcBef>
                <a:spcPts val="0"/>
              </a:spcBef>
            </a:pPr>
            <a:r>
              <a:rPr lang="zh-CN" altLang="en-US" sz="1800" b="1" dirty="0">
                <a:latin typeface="楷体" panose="02010609060101010101" pitchFamily="49" charset="-122"/>
                <a:ea typeface="楷体" panose="02010609060101010101" pitchFamily="49" charset="-122"/>
                <a:sym typeface="+mn-ea"/>
              </a:rPr>
              <a:t>（2014年9月5日）</a:t>
            </a:r>
            <a:endParaRPr lang="zh-CN" altLang="en-US" b="1" dirty="0">
              <a:latin typeface="楷体" panose="02010609060101010101" pitchFamily="49" charset="-122"/>
              <a:ea typeface="楷体" panose="02010609060101010101" pitchFamily="49" charset="-122"/>
            </a:endParaRPr>
          </a:p>
        </p:txBody>
      </p:sp>
      <p:grpSp>
        <p:nvGrpSpPr>
          <p:cNvPr id="11" name="组合 10"/>
          <p:cNvGrpSpPr/>
          <p:nvPr/>
        </p:nvGrpSpPr>
        <p:grpSpPr>
          <a:xfrm>
            <a:off x="3930015" y="720000"/>
            <a:ext cx="4331970" cy="467995"/>
            <a:chOff x="1195501" y="4601631"/>
            <a:chExt cx="6260329" cy="468000"/>
          </a:xfrm>
        </p:grpSpPr>
        <p:sp>
          <p:nvSpPr>
            <p:cNvPr id="14" name="对角圆角矩形 16"/>
            <p:cNvSpPr/>
            <p:nvPr>
              <p:custDataLst>
                <p:tags r:id="rId1"/>
              </p:custDataLst>
            </p:nvPr>
          </p:nvSpPr>
          <p:spPr>
            <a:xfrm>
              <a:off x="1195501" y="4601631"/>
              <a:ext cx="6260329"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必须积极稳妥推进政治体制改革</a:t>
              </a:r>
            </a:p>
          </p:txBody>
        </p:sp>
        <p:sp>
          <p:nvSpPr>
            <p:cNvPr id="15" name="对角圆角矩形 22"/>
            <p:cNvSpPr/>
            <p:nvPr>
              <p:custDataLst>
                <p:tags r:id="rId2"/>
              </p:custDataLst>
            </p:nvPr>
          </p:nvSpPr>
          <p:spPr>
            <a:xfrm flipH="1">
              <a:off x="1525860" y="4763630"/>
              <a:ext cx="208101" cy="144002"/>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5" cstate="print">
            <a:extLst>
              <a:ext uri="{28A0092B-C50C-407E-A947-70E740481C1C}">
                <a14:useLocalDpi xmlns:a14="http://schemas.microsoft.com/office/drawing/2010/main" val="0"/>
              </a:ext>
            </a:extLst>
          </a:blip>
          <a:srcRect t="29937" b="21768"/>
          <a:stretch>
            <a:fillRect/>
          </a:stretch>
        </p:blipFill>
        <p:spPr>
          <a:xfrm>
            <a:off x="635" y="5404816"/>
            <a:ext cx="12192000" cy="1453184"/>
          </a:xfrm>
          <a:prstGeom prst="cube">
            <a:avLst>
              <a:gd name="adj" fmla="val 0"/>
            </a:avLst>
          </a:prstGeom>
          <a:noFill/>
          <a:effectLst>
            <a:outerShdw blurRad="381000" dist="127000" dir="5400000" algn="t" rotWithShape="0">
              <a:prstClr val="black">
                <a:alpha val="15000"/>
              </a:prstClr>
            </a:outerShdw>
          </a:effectLst>
        </p:spPr>
      </p:pic>
      <p:grpSp>
        <p:nvGrpSpPr>
          <p:cNvPr id="7" name="组合 6"/>
          <p:cNvGrpSpPr/>
          <p:nvPr/>
        </p:nvGrpSpPr>
        <p:grpSpPr>
          <a:xfrm>
            <a:off x="603184" y="1367790"/>
            <a:ext cx="10985632" cy="2287905"/>
            <a:chOff x="627117" y="1474582"/>
            <a:chExt cx="10985894" cy="2792506"/>
          </a:xfrm>
        </p:grpSpPr>
        <p:grpSp>
          <p:nvGrpSpPr>
            <p:cNvPr id="4" name="组合 3"/>
            <p:cNvGrpSpPr/>
            <p:nvPr/>
          </p:nvGrpSpPr>
          <p:grpSpPr>
            <a:xfrm>
              <a:off x="627117" y="1474582"/>
              <a:ext cx="10985894" cy="2792506"/>
              <a:chOff x="760336" y="1488029"/>
              <a:chExt cx="10985894" cy="2792506"/>
            </a:xfrm>
          </p:grpSpPr>
          <p:sp>
            <p:nvSpPr>
              <p:cNvPr id="5" name="图文框 4"/>
              <p:cNvSpPr/>
              <p:nvPr/>
            </p:nvSpPr>
            <p:spPr>
              <a:xfrm>
                <a:off x="760336" y="1488029"/>
                <a:ext cx="10821670" cy="2601595"/>
              </a:xfrm>
              <a:prstGeom prst="frame">
                <a:avLst>
                  <a:gd name="adj1" fmla="val 350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24560" y="1678940"/>
                <a:ext cx="10821670" cy="2601595"/>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p:cNvPicPr>
              <a:picLocks noChangeAspect="1"/>
            </p:cNvPicPr>
            <p:nvPr>
              <p:custDataLst>
                <p:tags r:id="rId3"/>
              </p:custDataLst>
            </p:nvPr>
          </p:nvPicPr>
          <p:blipFill rotWithShape="1">
            <a:blip r:embed="rId6" cstate="print">
              <a:duotone>
                <a:schemeClr val="accent2">
                  <a:shade val="45000"/>
                  <a:satMod val="135000"/>
                </a:schemeClr>
                <a:prstClr val="white"/>
              </a:duotone>
              <a:extLst>
                <a:ext uri="{BEBA8EAE-BF5A-486C-A8C5-ECC9F3942E4B}">
                  <a14:imgProps xmlns:a14="http://schemas.microsoft.com/office/drawing/2010/main">
                    <a14:imgLayer r:embed="rId7">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4233011" y="3007088"/>
              <a:ext cx="7380000" cy="1260000"/>
            </a:xfrm>
            <a:prstGeom prst="rect">
              <a:avLst/>
            </a:prstGeom>
          </p:spPr>
        </p:pic>
      </p:grpSp>
      <p:pic>
        <p:nvPicPr>
          <p:cNvPr id="20" name="图片 19"/>
          <p:cNvPicPr preferRelativeResize="0"/>
          <p:nvPr/>
        </p:nvPicPr>
        <p:blipFill rotWithShape="1">
          <a:blip r:embed="rId8" cstate="print">
            <a:extLst>
              <a:ext uri="{28A0092B-C50C-407E-A947-70E740481C1C}">
                <a14:useLocalDpi xmlns:a14="http://schemas.microsoft.com/office/drawing/2010/main" val="0"/>
              </a:ext>
            </a:extLst>
          </a:blip>
          <a:srcRect t="29937" b="21768"/>
          <a:stretch>
            <a:fillRect/>
          </a:stretch>
        </p:blipFill>
        <p:spPr>
          <a:xfrm flipV="1">
            <a:off x="8410076" y="3871726"/>
            <a:ext cx="3274560" cy="1302385"/>
          </a:xfrm>
          <a:prstGeom prst="cube">
            <a:avLst>
              <a:gd name="adj" fmla="val 0"/>
            </a:avLst>
          </a:prstGeom>
          <a:noFill/>
          <a:effectLst>
            <a:outerShdw blurRad="381000" dist="127000" dir="5400000" algn="t" rotWithShape="0">
              <a:prstClr val="black">
                <a:alpha val="15000"/>
              </a:prstClr>
            </a:outerShdw>
          </a:effectLst>
        </p:spPr>
      </p:pic>
      <p:sp>
        <p:nvSpPr>
          <p:cNvPr id="9" name="矩形 8"/>
          <p:cNvSpPr/>
          <p:nvPr/>
        </p:nvSpPr>
        <p:spPr>
          <a:xfrm>
            <a:off x="814705" y="2771775"/>
            <a:ext cx="10342880" cy="598805"/>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a:t>
            </a:r>
            <a:endParaRPr lang="zh-CN" altLang="en-US" b="1" dirty="0">
              <a:latin typeface="楷体" panose="02010609060101010101" pitchFamily="49" charset="-122"/>
              <a:ea typeface="楷体" panose="02010609060101010101" pitchFamily="49" charset="-122"/>
            </a:endParaRPr>
          </a:p>
        </p:txBody>
      </p:sp>
      <p:grpSp>
        <p:nvGrpSpPr>
          <p:cNvPr id="16" name="组合 15"/>
          <p:cNvGrpSpPr/>
          <p:nvPr/>
        </p:nvGrpSpPr>
        <p:grpSpPr>
          <a:xfrm>
            <a:off x="4538345" y="720000"/>
            <a:ext cx="3406775" cy="467995"/>
            <a:chOff x="1195501" y="4601631"/>
            <a:chExt cx="4923287" cy="468000"/>
          </a:xfrm>
        </p:grpSpPr>
        <p:sp>
          <p:nvSpPr>
            <p:cNvPr id="17" name="对角圆角矩形 16"/>
            <p:cNvSpPr/>
            <p:nvPr>
              <p:custDataLst>
                <p:tags r:id="rId1"/>
              </p:custDataLst>
            </p:nvPr>
          </p:nvSpPr>
          <p:spPr>
            <a:xfrm>
              <a:off x="1195501" y="4601631"/>
              <a:ext cx="492328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必须始终保持政治定力</a:t>
              </a:r>
            </a:p>
          </p:txBody>
        </p:sp>
        <p:sp>
          <p:nvSpPr>
            <p:cNvPr id="23" name="对角圆角矩形 22"/>
            <p:cNvSpPr/>
            <p:nvPr>
              <p:custDataLst>
                <p:tags r:id="rId2"/>
              </p:custDataLst>
            </p:nvPr>
          </p:nvSpPr>
          <p:spPr>
            <a:xfrm flipH="1">
              <a:off x="1525860" y="4763630"/>
              <a:ext cx="208101" cy="144002"/>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22" name="íṧľíḋé"/>
          <p:cNvSpPr/>
          <p:nvPr/>
        </p:nvSpPr>
        <p:spPr bwMode="auto">
          <a:xfrm>
            <a:off x="642620" y="3817888"/>
            <a:ext cx="7020000" cy="648000"/>
          </a:xfrm>
          <a:prstGeom prst="rect">
            <a:avLst/>
          </a:prstGeom>
          <a:solidFill>
            <a:srgbClr val="FDF1E9"/>
          </a:solidFill>
          <a:ln>
            <a:solidFill>
              <a:srgbClr val="C00000"/>
            </a:solidFill>
          </a:ln>
        </p:spPr>
        <p:style>
          <a:lnRef idx="2">
            <a:schemeClr val="accent2"/>
          </a:lnRef>
          <a:fillRef idx="1">
            <a:schemeClr val="lt1"/>
          </a:fillRef>
          <a:effectRef idx="0">
            <a:schemeClr val="accent2"/>
          </a:effectRef>
          <a:fontRef idx="minor">
            <a:schemeClr val="dk1"/>
          </a:fontRef>
        </p:style>
        <p:txBody>
          <a:bodyPr rot="0" spcFirstLastPara="0" vert="horz" wrap="square" lIns="180000" tIns="45720" rIns="180000" bIns="45720" numCol="1" spcCol="0" rtlCol="0" fromWordArt="0" anchor="ctr" anchorCtr="0" forceAA="0" compatLnSpc="1">
            <a:noAutofit/>
          </a:bodyPr>
          <a:lstStyle/>
          <a:p>
            <a:pPr>
              <a:lnSpc>
                <a:spcPct val="120000"/>
              </a:lnSpc>
            </a:pPr>
            <a:r>
              <a:rPr lang="zh-CN" altLang="en-US" sz="2000" dirty="0">
                <a:solidFill>
                  <a:schemeClr val="tx1">
                    <a:lumMod val="75000"/>
                  </a:schemeClr>
                </a:solidFill>
                <a:latin typeface="微软雅黑" panose="020B0503020204020204" charset="-122"/>
                <a:ea typeface="微软雅黑" panose="020B0503020204020204" charset="-122"/>
              </a:rPr>
              <a:t>看到别的国家有而我们没有就简单认为有欠缺，要搬过来</a:t>
            </a:r>
          </a:p>
        </p:txBody>
      </p:sp>
      <p:sp>
        <p:nvSpPr>
          <p:cNvPr id="11" name="íṧľíḋé"/>
          <p:cNvSpPr/>
          <p:nvPr/>
        </p:nvSpPr>
        <p:spPr bwMode="auto">
          <a:xfrm>
            <a:off x="642620" y="4579952"/>
            <a:ext cx="7020000" cy="648000"/>
          </a:xfrm>
          <a:prstGeom prst="rect">
            <a:avLst/>
          </a:prstGeom>
          <a:solidFill>
            <a:srgbClr val="FDF1E9"/>
          </a:solidFill>
          <a:ln>
            <a:solidFill>
              <a:srgbClr val="C00000"/>
            </a:solidFill>
          </a:ln>
        </p:spPr>
        <p:style>
          <a:lnRef idx="2">
            <a:schemeClr val="accent2"/>
          </a:lnRef>
          <a:fillRef idx="1">
            <a:schemeClr val="lt1"/>
          </a:fillRef>
          <a:effectRef idx="0">
            <a:schemeClr val="accent2"/>
          </a:effectRef>
          <a:fontRef idx="minor">
            <a:schemeClr val="dk1"/>
          </a:fontRef>
        </p:style>
        <p:txBody>
          <a:bodyPr rot="0" spcFirstLastPara="0" vert="horz" wrap="square" lIns="180000" tIns="45720" rIns="180000" bIns="45720" numCol="1" spcCol="0" rtlCol="0" fromWordArt="0" anchor="ctr" anchorCtr="0" forceAA="0" compatLnSpc="1">
            <a:noAutofit/>
          </a:bodyPr>
          <a:lstStyle/>
          <a:p>
            <a:pPr>
              <a:lnSpc>
                <a:spcPct val="120000"/>
              </a:lnSpc>
            </a:pPr>
            <a:r>
              <a:rPr lang="zh-CN" altLang="en-US" sz="2000" dirty="0">
                <a:solidFill>
                  <a:schemeClr val="tx1">
                    <a:lumMod val="75000"/>
                  </a:schemeClr>
                </a:solidFill>
                <a:latin typeface="微软雅黑" panose="020B0503020204020204" charset="-122"/>
                <a:ea typeface="微软雅黑" panose="020B0503020204020204" charset="-122"/>
              </a:rPr>
              <a:t>看到我们有而别的国家没有就简单认为是多余的，要去除掉</a:t>
            </a:r>
          </a:p>
        </p:txBody>
      </p:sp>
      <p:sp>
        <p:nvSpPr>
          <p:cNvPr id="14" name="文本框 13"/>
          <p:cNvSpPr txBox="1"/>
          <p:nvPr/>
        </p:nvSpPr>
        <p:spPr>
          <a:xfrm>
            <a:off x="8666533" y="4006179"/>
            <a:ext cx="3038475" cy="961289"/>
          </a:xfrm>
          <a:prstGeom prst="rect">
            <a:avLst/>
          </a:prstGeom>
          <a:noFill/>
        </p:spPr>
        <p:txBody>
          <a:bodyPr wrap="square" rtlCol="0">
            <a:spAutoFit/>
          </a:bodyPr>
          <a:lstStyle/>
          <a:p>
            <a:pPr algn="ctr"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这两种观点都是简单化的、片面的，都是不正确的。</a:t>
            </a:r>
          </a:p>
        </p:txBody>
      </p:sp>
      <p:sp>
        <p:nvSpPr>
          <p:cNvPr id="24" name="右箭头 23"/>
          <p:cNvSpPr/>
          <p:nvPr/>
        </p:nvSpPr>
        <p:spPr>
          <a:xfrm>
            <a:off x="7817419" y="4230820"/>
            <a:ext cx="448276" cy="584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072079" y="1612901"/>
            <a:ext cx="10047842" cy="2014398"/>
          </a:xfrm>
          <a:prstGeom prst="rect">
            <a:avLst/>
          </a:prstGeom>
          <a:noFill/>
        </p:spPr>
        <p:txBody>
          <a:bodyPr wrap="square" rtlCol="0">
            <a:noAutofit/>
          </a:bodyPr>
          <a:lstStyle/>
          <a:p>
            <a:pPr indent="558800" algn="l" fontAlgn="auto">
              <a:lnSpc>
                <a:spcPct val="150000"/>
              </a:lnSpc>
              <a:spcBef>
                <a:spcPts val="600"/>
              </a:spcBef>
              <a:extLst>
                <a:ext uri="{35155182-B16C-46BC-9424-99874614C6A1}">
                  <wpsdc:indentchars xmlns="" xmlns:wpsdc="http://www.wps.cn/officeDocument/2017/drawingmlCustomData" val="200" checksum="1956455923"/>
                </a:ext>
              </a:extLst>
            </a:pPr>
            <a:r>
              <a:rPr lang="zh-CN" altLang="en-US" sz="2200" b="1" dirty="0">
                <a:latin typeface="楷体" panose="02010609060101010101" pitchFamily="49" charset="-122"/>
                <a:ea typeface="楷体" panose="02010609060101010101" pitchFamily="49" charset="-122"/>
                <a:sym typeface="+mn-ea"/>
              </a:rPr>
              <a:t>世界上没有完全相同的政治制度模式，政治制度不能脱离特定社会政治条件和历史文化传统来抽象评判，不能定于一尊，不能生搬硬套外国政治制度模式。</a:t>
            </a:r>
          </a:p>
          <a:p>
            <a:pPr indent="457200" algn="r" fontAlgn="auto">
              <a:lnSpc>
                <a:spcPct val="150000"/>
              </a:lnSpc>
              <a:spcBef>
                <a:spcPts val="600"/>
              </a:spcBef>
              <a:extLst>
                <a:ext uri="{35155182-B16C-46BC-9424-99874614C6A1}">
                  <wpsdc:indentchars xmlns="" xmlns:wpsdc="http://www.wps.cn/officeDocument/2017/drawingmlCustomData" val="200" checksum="59296752"/>
                </a:ext>
              </a:extLst>
            </a:pPr>
            <a:r>
              <a:rPr lang="zh-CN" altLang="en-US" b="1" dirty="0">
                <a:latin typeface="楷体" panose="02010609060101010101" pitchFamily="49" charset="-122"/>
                <a:ea typeface="楷体" panose="02010609060101010101" pitchFamily="49" charset="-122"/>
                <a:sym typeface="+mn-ea"/>
              </a:rPr>
              <a:t>——习近平在中国共产党第十九次全国代表大会上的报告</a:t>
            </a:r>
          </a:p>
          <a:p>
            <a:pPr indent="457200" algn="r" fontAlgn="auto">
              <a:lnSpc>
                <a:spcPct val="150000"/>
              </a:lnSpc>
              <a:extLst>
                <a:ext uri="{35155182-B16C-46BC-9424-99874614C6A1}">
                  <wpsdc:indentchars xmlns="" xmlns:wpsdc="http://www.wps.cn/officeDocument/2017/drawingmlCustomData" val="200" checksum="59296752"/>
                </a:ext>
              </a:extLst>
            </a:pPr>
            <a:r>
              <a:rPr lang="zh-CN" altLang="en-US" b="1" dirty="0">
                <a:latin typeface="楷体" panose="02010609060101010101" pitchFamily="49" charset="-122"/>
                <a:ea typeface="楷体" panose="02010609060101010101" pitchFamily="49" charset="-122"/>
                <a:sym typeface="+mn-ea"/>
              </a:rPr>
              <a:t>（2017年10月18日）</a:t>
            </a:r>
          </a:p>
          <a:p>
            <a:pPr algn="just"/>
            <a:endParaRPr lang="zh-CN" altLang="en-US" b="1" dirty="0">
              <a:solidFill>
                <a:schemeClr val="tx1">
                  <a:lumMod val="85000"/>
                  <a:lumOff val="15000"/>
                </a:schemeClr>
              </a:solidFill>
              <a:latin typeface="楷体" panose="02010609060101010101" pitchFamily="49" charset="-122"/>
              <a:ea typeface="楷体" panose="02010609060101010101" pitchFamily="49" charset="-122"/>
              <a:sym typeface="+mn-ea"/>
            </a:endParaRPr>
          </a:p>
        </p:txBody>
      </p:sp>
      <p:sp>
        <p:nvSpPr>
          <p:cNvPr id="10" name="文本框 9"/>
          <p:cNvSpPr txBox="1"/>
          <p:nvPr/>
        </p:nvSpPr>
        <p:spPr>
          <a:xfrm>
            <a:off x="557848" y="5417322"/>
            <a:ext cx="11076305" cy="1048044"/>
          </a:xfrm>
          <a:prstGeom prst="rect">
            <a:avLst/>
          </a:prstGeom>
          <a:noFill/>
        </p:spPr>
        <p:txBody>
          <a:bodyPr wrap="square" rtlCol="0">
            <a:spAutoFit/>
          </a:bodyPr>
          <a:lstStyle/>
          <a:p>
            <a:pPr algn="ctr" fontAlgn="auto">
              <a:lnSpc>
                <a:spcPct val="150000"/>
              </a:lnSpc>
            </a:pPr>
            <a:r>
              <a:rPr 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rPr>
              <a:t> </a:t>
            </a:r>
            <a:r>
              <a:rPr sz="2200" b="1" dirty="0" err="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rPr>
              <a:t>坚定中国特色社会主义制度自信，首先要坚定对中国特色社会主义政治制度的自信</a:t>
            </a:r>
            <a:r>
              <a:rPr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rPr>
              <a:t>，</a:t>
            </a:r>
          </a:p>
          <a:p>
            <a:pPr algn="ctr" fontAlgn="auto">
              <a:lnSpc>
                <a:spcPct val="150000"/>
              </a:lnSpc>
            </a:pPr>
            <a:r>
              <a:rPr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rPr>
              <a:t>增强走中国特色社会主义政治发展道路的信心和决心。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preferRelativeResize="0"/>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t="29937" b="9595"/>
          <a:stretch>
            <a:fillRect/>
          </a:stretch>
        </p:blipFill>
        <p:spPr>
          <a:xfrm>
            <a:off x="635" y="5179695"/>
            <a:ext cx="12192000" cy="1678305"/>
          </a:xfrm>
          <a:prstGeom prst="cube">
            <a:avLst>
              <a:gd name="adj" fmla="val 0"/>
            </a:avLst>
          </a:prstGeom>
          <a:noFill/>
          <a:effectLst>
            <a:outerShdw blurRad="381000" dist="127000" dir="5400000" algn="t" rotWithShape="0">
              <a:prstClr val="black">
                <a:alpha val="15000"/>
              </a:prstClr>
            </a:outerShdw>
          </a:effectLst>
        </p:spPr>
      </p:pic>
      <p:grpSp>
        <p:nvGrpSpPr>
          <p:cNvPr id="14" name="组合 13"/>
          <p:cNvGrpSpPr/>
          <p:nvPr/>
        </p:nvGrpSpPr>
        <p:grpSpPr>
          <a:xfrm>
            <a:off x="2509857" y="1087701"/>
            <a:ext cx="9000000" cy="1080000"/>
            <a:chOff x="2508974" y="990546"/>
            <a:chExt cx="9000000" cy="1080000"/>
          </a:xfrm>
        </p:grpSpPr>
        <p:sp>
          <p:nvSpPr>
            <p:cNvPr id="9" name="对角圆角矩形 8"/>
            <p:cNvSpPr/>
            <p:nvPr/>
          </p:nvSpPr>
          <p:spPr>
            <a:xfrm>
              <a:off x="2508974" y="990546"/>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10" name="文本框 9"/>
            <p:cNvSpPr txBox="1"/>
            <p:nvPr/>
          </p:nvSpPr>
          <p:spPr>
            <a:xfrm>
              <a:off x="2946934" y="1312196"/>
              <a:ext cx="1979930" cy="540212"/>
            </a:xfrm>
            <a:prstGeom prst="rect">
              <a:avLst/>
            </a:prstGeom>
            <a:noFill/>
          </p:spPr>
          <p:txBody>
            <a:bodyPr wrap="square" rtlCol="0">
              <a:spAutoFit/>
            </a:bodyPr>
            <a:lstStyle/>
            <a:p>
              <a:pPr algn="ctr">
                <a:lnSpc>
                  <a:spcPct val="150000"/>
                </a:lnSpc>
              </a:pPr>
              <a:r>
                <a:rPr sz="2200" b="1" dirty="0" err="1">
                  <a:solidFill>
                    <a:srgbClr val="002060"/>
                  </a:solidFill>
                  <a:latin typeface="华文中宋" panose="02010600040101010101" pitchFamily="2" charset="-122"/>
                  <a:ea typeface="华文中宋" panose="02010600040101010101" pitchFamily="2" charset="-122"/>
                </a:rPr>
                <a:t>概念泛化</a:t>
              </a:r>
              <a:endParaRPr sz="2200" b="1" dirty="0">
                <a:solidFill>
                  <a:srgbClr val="002060"/>
                </a:solidFill>
                <a:latin typeface="华文中宋" panose="02010600040101010101" pitchFamily="2" charset="-122"/>
                <a:ea typeface="华文中宋" panose="02010600040101010101" pitchFamily="2" charset="-122"/>
              </a:endParaRPr>
            </a:p>
          </p:txBody>
        </p:sp>
        <p:cxnSp>
          <p:nvCxnSpPr>
            <p:cNvPr id="12" name="直接连接符 11"/>
            <p:cNvCxnSpPr/>
            <p:nvPr/>
          </p:nvCxnSpPr>
          <p:spPr>
            <a:xfrm>
              <a:off x="5019675" y="1098546"/>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381625" y="1134546"/>
              <a:ext cx="5400000" cy="874407"/>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将民主概念泛化为包含自由、平等、人权、法治等政治文明理念，与西方理解不同就是“假民主”</a:t>
              </a:r>
            </a:p>
          </p:txBody>
        </p:sp>
      </p:grpSp>
      <p:grpSp>
        <p:nvGrpSpPr>
          <p:cNvPr id="20" name="组合 19"/>
          <p:cNvGrpSpPr/>
          <p:nvPr/>
        </p:nvGrpSpPr>
        <p:grpSpPr>
          <a:xfrm>
            <a:off x="2509857" y="2275701"/>
            <a:ext cx="9000000" cy="1080000"/>
            <a:chOff x="2508974" y="990546"/>
            <a:chExt cx="9000000" cy="1080000"/>
          </a:xfrm>
        </p:grpSpPr>
        <p:sp>
          <p:nvSpPr>
            <p:cNvPr id="21" name="对角圆角矩形 20"/>
            <p:cNvSpPr/>
            <p:nvPr/>
          </p:nvSpPr>
          <p:spPr>
            <a:xfrm>
              <a:off x="2508974" y="990546"/>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22" name="文本框 21"/>
            <p:cNvSpPr txBox="1"/>
            <p:nvPr/>
          </p:nvSpPr>
          <p:spPr>
            <a:xfrm>
              <a:off x="2927149" y="1315598"/>
              <a:ext cx="2092526" cy="540212"/>
            </a:xfrm>
            <a:prstGeom prst="rect">
              <a:avLst/>
            </a:prstGeom>
            <a:noFill/>
          </p:spPr>
          <p:txBody>
            <a:bodyPr wrap="square" rtlCol="0">
              <a:spAutoFit/>
            </a:bodyPr>
            <a:lstStyle/>
            <a:p>
              <a:pPr algn="ctr">
                <a:lnSpc>
                  <a:spcPct val="150000"/>
                </a:lnSpc>
              </a:pPr>
              <a:r>
                <a:rPr sz="2200" b="1" dirty="0" err="1">
                  <a:solidFill>
                    <a:srgbClr val="002060"/>
                  </a:solidFill>
                  <a:latin typeface="华文中宋" panose="02010600040101010101" pitchFamily="2" charset="-122"/>
                  <a:ea typeface="华文中宋" panose="02010600040101010101" pitchFamily="2" charset="-122"/>
                </a:rPr>
                <a:t>价值矮化</a:t>
              </a:r>
              <a:endParaRPr sz="2200" b="1" dirty="0">
                <a:solidFill>
                  <a:srgbClr val="002060"/>
                </a:solidFill>
                <a:latin typeface="华文中宋" panose="02010600040101010101" pitchFamily="2" charset="-122"/>
                <a:ea typeface="华文中宋" panose="02010600040101010101" pitchFamily="2" charset="-122"/>
              </a:endParaRPr>
            </a:p>
          </p:txBody>
        </p:sp>
        <p:cxnSp>
          <p:nvCxnSpPr>
            <p:cNvPr id="23" name="直接连接符 22"/>
            <p:cNvCxnSpPr/>
            <p:nvPr/>
          </p:nvCxnSpPr>
          <p:spPr>
            <a:xfrm>
              <a:off x="5019675" y="1098546"/>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5381625" y="1134546"/>
              <a:ext cx="5400000" cy="874407"/>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将民主价值追求矮化为民主选举程序，不搞“一人一票”竞选就是“不民主”</a:t>
              </a:r>
            </a:p>
          </p:txBody>
        </p:sp>
      </p:grpSp>
      <p:grpSp>
        <p:nvGrpSpPr>
          <p:cNvPr id="25" name="组合 24"/>
          <p:cNvGrpSpPr/>
          <p:nvPr/>
        </p:nvGrpSpPr>
        <p:grpSpPr>
          <a:xfrm>
            <a:off x="2509857" y="3463701"/>
            <a:ext cx="9000000" cy="1080000"/>
            <a:chOff x="2508974" y="990546"/>
            <a:chExt cx="9000000" cy="1080000"/>
          </a:xfrm>
        </p:grpSpPr>
        <p:sp>
          <p:nvSpPr>
            <p:cNvPr id="26" name="对角圆角矩形 25"/>
            <p:cNvSpPr/>
            <p:nvPr/>
          </p:nvSpPr>
          <p:spPr>
            <a:xfrm>
              <a:off x="2508974" y="990546"/>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27" name="文本框 26"/>
            <p:cNvSpPr txBox="1"/>
            <p:nvPr/>
          </p:nvSpPr>
          <p:spPr>
            <a:xfrm>
              <a:off x="2946935" y="1291125"/>
              <a:ext cx="1979929" cy="540212"/>
            </a:xfrm>
            <a:prstGeom prst="rect">
              <a:avLst/>
            </a:prstGeom>
            <a:noFill/>
          </p:spPr>
          <p:txBody>
            <a:bodyPr wrap="square" rtlCol="0">
              <a:spAutoFit/>
            </a:bodyPr>
            <a:lstStyle/>
            <a:p>
              <a:pPr algn="ctr">
                <a:lnSpc>
                  <a:spcPct val="150000"/>
                </a:lnSpc>
              </a:pPr>
              <a:r>
                <a:rPr sz="2200" b="1" dirty="0" err="1">
                  <a:solidFill>
                    <a:srgbClr val="002060"/>
                  </a:solidFill>
                  <a:latin typeface="华文中宋" panose="02010600040101010101" pitchFamily="2" charset="-122"/>
                  <a:ea typeface="华文中宋" panose="02010600040101010101" pitchFamily="2" charset="-122"/>
                </a:rPr>
                <a:t>原理神化</a:t>
              </a:r>
              <a:endParaRPr sz="2200" b="1" dirty="0">
                <a:solidFill>
                  <a:srgbClr val="002060"/>
                </a:solidFill>
                <a:latin typeface="华文中宋" panose="02010600040101010101" pitchFamily="2" charset="-122"/>
                <a:ea typeface="华文中宋" panose="02010600040101010101" pitchFamily="2" charset="-122"/>
              </a:endParaRPr>
            </a:p>
          </p:txBody>
        </p:sp>
        <p:cxnSp>
          <p:nvCxnSpPr>
            <p:cNvPr id="28" name="直接连接符 27"/>
            <p:cNvCxnSpPr/>
            <p:nvPr/>
          </p:nvCxnSpPr>
          <p:spPr>
            <a:xfrm>
              <a:off x="5019675" y="1098546"/>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381625" y="1134546"/>
              <a:ext cx="5400000" cy="874407"/>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将西方民主原理神化为绝对的、普世的民主价值，不同于西方的民主观就被当作“异端邪说”</a:t>
              </a:r>
            </a:p>
          </p:txBody>
        </p:sp>
      </p:grpSp>
      <p:grpSp>
        <p:nvGrpSpPr>
          <p:cNvPr id="30" name="组合 29"/>
          <p:cNvGrpSpPr/>
          <p:nvPr/>
        </p:nvGrpSpPr>
        <p:grpSpPr>
          <a:xfrm>
            <a:off x="2509857" y="4651701"/>
            <a:ext cx="9000000" cy="1080000"/>
            <a:chOff x="2508974" y="990546"/>
            <a:chExt cx="9000000" cy="1080000"/>
          </a:xfrm>
        </p:grpSpPr>
        <p:sp>
          <p:nvSpPr>
            <p:cNvPr id="31" name="对角圆角矩形 30"/>
            <p:cNvSpPr/>
            <p:nvPr/>
          </p:nvSpPr>
          <p:spPr>
            <a:xfrm>
              <a:off x="2508974" y="990546"/>
              <a:ext cx="9000000" cy="1080000"/>
            </a:xfrm>
            <a:prstGeom prst="round2DiagRect">
              <a:avLst>
                <a:gd name="adj1" fmla="val 9505"/>
                <a:gd name="adj2" fmla="val 0"/>
              </a:avLst>
            </a:prstGeom>
            <a:solidFill>
              <a:schemeClr val="bg1"/>
            </a:solidFill>
            <a:ln>
              <a:noFill/>
            </a:ln>
            <a:effectLst>
              <a:outerShdw blurRad="317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50000"/>
                </a:lnSpc>
              </a:pPr>
              <a:endParaRPr lang="zh-CN" altLang="en-US"/>
            </a:p>
          </p:txBody>
        </p:sp>
        <p:sp>
          <p:nvSpPr>
            <p:cNvPr id="32" name="文本框 31"/>
            <p:cNvSpPr txBox="1"/>
            <p:nvPr/>
          </p:nvSpPr>
          <p:spPr>
            <a:xfrm>
              <a:off x="2927149" y="1315598"/>
              <a:ext cx="1979930" cy="540212"/>
            </a:xfrm>
            <a:prstGeom prst="rect">
              <a:avLst/>
            </a:prstGeom>
            <a:noFill/>
          </p:spPr>
          <p:txBody>
            <a:bodyPr wrap="square" rtlCol="0">
              <a:spAutoFit/>
            </a:bodyPr>
            <a:lstStyle/>
            <a:p>
              <a:pPr algn="ctr">
                <a:lnSpc>
                  <a:spcPct val="150000"/>
                </a:lnSpc>
              </a:pPr>
              <a:r>
                <a:rPr sz="2200" b="1" dirty="0" err="1">
                  <a:solidFill>
                    <a:srgbClr val="002060"/>
                  </a:solidFill>
                  <a:latin typeface="华文中宋" panose="02010600040101010101" pitchFamily="2" charset="-122"/>
                  <a:ea typeface="华文中宋" panose="02010600040101010101" pitchFamily="2" charset="-122"/>
                </a:rPr>
                <a:t>模式幻化</a:t>
              </a:r>
              <a:endParaRPr sz="2200" b="1" dirty="0">
                <a:solidFill>
                  <a:srgbClr val="002060"/>
                </a:solidFill>
                <a:latin typeface="华文中宋" panose="02010600040101010101" pitchFamily="2" charset="-122"/>
                <a:ea typeface="华文中宋" panose="02010600040101010101" pitchFamily="2" charset="-122"/>
              </a:endParaRPr>
            </a:p>
          </p:txBody>
        </p:sp>
        <p:cxnSp>
          <p:nvCxnSpPr>
            <p:cNvPr id="33" name="直接连接符 32"/>
            <p:cNvCxnSpPr/>
            <p:nvPr/>
          </p:nvCxnSpPr>
          <p:spPr>
            <a:xfrm>
              <a:off x="5019675" y="1098546"/>
              <a:ext cx="0" cy="864000"/>
            </a:xfrm>
            <a:prstGeom prst="line">
              <a:avLst/>
            </a:prstGeom>
            <a:ln>
              <a:solidFill>
                <a:srgbClr val="9E0406"/>
              </a:solidFill>
              <a:prstDash val="dash"/>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5381625" y="1134546"/>
              <a:ext cx="5400000" cy="874407"/>
            </a:xfrm>
            <a:prstGeom prst="rect">
              <a:avLst/>
            </a:prstGeom>
            <a:noFill/>
          </p:spPr>
          <p:txBody>
            <a:bodyPr wrap="square" rtlCol="0">
              <a:spAutoFit/>
            </a:bodyPr>
            <a:lstStyle>
              <a:defPPr>
                <a:defRPr lang="zh-CN"/>
              </a:defPPr>
              <a:lvl1pPr algn="just">
                <a:lnSpc>
                  <a:spcPct val="150000"/>
                </a:lnSpc>
                <a:spcAft>
                  <a:spcPts val="600"/>
                </a:spcAft>
                <a:buClr>
                  <a:srgbClr val="B00000"/>
                </a:buClr>
                <a:buSzPct val="80000"/>
                <a:defRPr>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将美式民主制度幻化为“普适”制度模式，与西方政治制度不同就是“专制独裁”</a:t>
              </a:r>
            </a:p>
          </p:txBody>
        </p:sp>
      </p:grpSp>
      <p:sp>
        <p:nvSpPr>
          <p:cNvPr id="3" name="圆角矩形 41"/>
          <p:cNvSpPr/>
          <p:nvPr/>
        </p:nvSpPr>
        <p:spPr>
          <a:xfrm rot="5400000" flipV="1">
            <a:off x="-557489" y="2559594"/>
            <a:ext cx="4644002" cy="1700217"/>
          </a:xfrm>
          <a:prstGeom prst="cube">
            <a:avLst>
              <a:gd name="adj" fmla="val 3340"/>
            </a:avLst>
          </a:prstGeom>
          <a:gradFill flip="none" rotWithShape="1">
            <a:gsLst>
              <a:gs pos="0">
                <a:srgbClr val="95B0DD"/>
              </a:gs>
              <a:gs pos="46000">
                <a:srgbClr val="436DB3"/>
              </a:gs>
              <a:gs pos="100000">
                <a:srgbClr val="2E4F89"/>
              </a:gs>
            </a:gsLst>
            <a:path path="circle">
              <a:fillToRect l="50000" t="130000" r="50000" b="-30000"/>
            </a:path>
            <a:tileRect/>
          </a:gradFill>
          <a:ln w="12700" cap="rnd">
            <a:noFill/>
            <a:prstDash val="solid"/>
            <a:round/>
          </a:ln>
          <a:effectLst>
            <a:outerShdw blurRad="254000" dist="127000" algn="ctr" rotWithShape="0">
              <a:schemeClr val="accent6">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dirty="0">
              <a:solidFill>
                <a:srgbClr val="FFFFFF"/>
              </a:solidFill>
            </a:endParaRPr>
          </a:p>
        </p:txBody>
      </p:sp>
      <p:sp>
        <p:nvSpPr>
          <p:cNvPr id="37" name="矩形 36"/>
          <p:cNvSpPr/>
          <p:nvPr/>
        </p:nvSpPr>
        <p:spPr>
          <a:xfrm>
            <a:off x="32633" y="5921075"/>
            <a:ext cx="12001500" cy="530860"/>
          </a:xfrm>
          <a:prstGeom prst="rect">
            <a:avLst/>
          </a:prstGeom>
        </p:spPr>
        <p:txBody>
          <a:bodyPr wrap="square">
            <a:spAutoFit/>
          </a:bodyPr>
          <a:lstStyle/>
          <a:p>
            <a:pPr algn="just" fontAlgn="auto">
              <a:lnSpc>
                <a:spcPct val="13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　　必须警惕和防范西方所谓“宪政”、多党轮流执政、“三权鼎立”等政治思潮的侵蚀影响。</a:t>
            </a:r>
          </a:p>
        </p:txBody>
      </p:sp>
      <p:sp>
        <p:nvSpPr>
          <p:cNvPr id="4" name="文本框 3"/>
          <p:cNvSpPr txBox="1"/>
          <p:nvPr/>
        </p:nvSpPr>
        <p:spPr>
          <a:xfrm>
            <a:off x="1463125" y="1680580"/>
            <a:ext cx="921385" cy="3448074"/>
          </a:xfrm>
          <a:prstGeom prst="rect">
            <a:avLst/>
          </a:prstGeom>
          <a:noFill/>
        </p:spPr>
        <p:txBody>
          <a:bodyPr vert="eaVert" wrap="square" rtlCol="0">
            <a:spAutoFit/>
          </a:bodyPr>
          <a:lstStyle/>
          <a:p>
            <a:pPr algn="ctr">
              <a:lnSpc>
                <a:spcPct val="150000"/>
              </a:lnSpc>
            </a:pPr>
            <a:r>
              <a:rPr lang="zh-CN" altLang="en-US" sz="32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西方民主概念陷阱</a:t>
            </a:r>
          </a:p>
        </p:txBody>
      </p:sp>
      <p:grpSp>
        <p:nvGrpSpPr>
          <p:cNvPr id="19" name="组合 18"/>
          <p:cNvGrpSpPr/>
          <p:nvPr/>
        </p:nvGrpSpPr>
        <p:grpSpPr>
          <a:xfrm>
            <a:off x="2050214" y="517621"/>
            <a:ext cx="8091572" cy="398780"/>
            <a:chOff x="2104768" y="517621"/>
            <a:chExt cx="8091572" cy="398780"/>
          </a:xfrm>
        </p:grpSpPr>
        <p:sp>
          <p:nvSpPr>
            <p:cNvPr id="16" name="文本框 15"/>
            <p:cNvSpPr txBox="1"/>
            <p:nvPr/>
          </p:nvSpPr>
          <p:spPr>
            <a:xfrm>
              <a:off x="4940958" y="517621"/>
              <a:ext cx="2419192" cy="398780"/>
            </a:xfrm>
            <a:prstGeom prst="rect">
              <a:avLst/>
            </a:prstGeom>
            <a:noFill/>
          </p:spPr>
          <p:txBody>
            <a:bodyPr wrap="square">
              <a:spAutoFit/>
            </a:bodyPr>
            <a:lstStyle/>
            <a:p>
              <a:pPr algn="ctr"/>
              <a:r>
                <a:rPr kumimoji="1" lang="zh-CN" sz="2000" b="1" dirty="0">
                  <a:solidFill>
                    <a:srgbClr val="5576B2"/>
                  </a:solidFill>
                  <a:latin typeface="微软雅黑" panose="020B0503020204020204" charset="-122"/>
                  <a:ea typeface="微软雅黑" panose="020B0503020204020204" charset="-122"/>
                </a:rPr>
                <a:t>不能</a:t>
              </a:r>
              <a:r>
                <a:rPr kumimoji="1" sz="2000" b="1" dirty="0">
                  <a:solidFill>
                    <a:srgbClr val="5576B2"/>
                  </a:solidFill>
                  <a:latin typeface="微软雅黑" panose="020B0503020204020204" charset="-122"/>
                  <a:ea typeface="微软雅黑" panose="020B0503020204020204" charset="-122"/>
                </a:rPr>
                <a:t>“</a:t>
              </a:r>
              <a:r>
                <a:rPr kumimoji="1" sz="2000" b="1" dirty="0" err="1">
                  <a:solidFill>
                    <a:srgbClr val="5576B2"/>
                  </a:solidFill>
                  <a:latin typeface="微软雅黑" panose="020B0503020204020204" charset="-122"/>
                  <a:ea typeface="微软雅黑" panose="020B0503020204020204" charset="-122"/>
                </a:rPr>
                <a:t>照搬</a:t>
              </a:r>
              <a:r>
                <a:rPr kumimoji="1" sz="2000" b="1" dirty="0">
                  <a:solidFill>
                    <a:srgbClr val="5576B2"/>
                  </a:solidFill>
                  <a:latin typeface="微软雅黑" panose="020B0503020204020204" charset="-122"/>
                  <a:ea typeface="微软雅黑" panose="020B0503020204020204" charset="-122"/>
                </a:rPr>
                <a:t>”</a:t>
              </a:r>
            </a:p>
          </p:txBody>
        </p:sp>
        <p:cxnSp>
          <p:nvCxnSpPr>
            <p:cNvPr id="17" name="直接连接符 16"/>
            <p:cNvCxnSpPr>
              <a:stCxn id="16" idx="3"/>
            </p:cNvCxnSpPr>
            <p:nvPr/>
          </p:nvCxnSpPr>
          <p:spPr>
            <a:xfrm>
              <a:off x="7360150" y="717011"/>
              <a:ext cx="2836190" cy="0"/>
            </a:xfrm>
            <a:prstGeom prst="line">
              <a:avLst/>
            </a:prstGeom>
            <a:ln w="12700">
              <a:gradFill flip="none" rotWithShape="1">
                <a:gsLst>
                  <a:gs pos="0">
                    <a:srgbClr val="5475B2"/>
                  </a:gs>
                  <a:gs pos="100000">
                    <a:srgbClr val="FFFFFF"/>
                  </a:gs>
                </a:gsLst>
                <a:path path="circle">
                  <a:fillToRect r="100000" b="100000"/>
                </a:path>
                <a:tileRect l="-100000" t="-100000"/>
              </a:gra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6" idx="1"/>
            </p:cNvCxnSpPr>
            <p:nvPr/>
          </p:nvCxnSpPr>
          <p:spPr>
            <a:xfrm flipH="1">
              <a:off x="2104768" y="717011"/>
              <a:ext cx="2836190" cy="0"/>
            </a:xfrm>
            <a:prstGeom prst="line">
              <a:avLst/>
            </a:prstGeom>
            <a:ln w="12700">
              <a:gradFill flip="none" rotWithShape="1">
                <a:gsLst>
                  <a:gs pos="0">
                    <a:srgbClr val="5475B2"/>
                  </a:gs>
                  <a:gs pos="100000">
                    <a:srgbClr val="FFFFFF"/>
                  </a:gs>
                </a:gsLst>
                <a:path path="circle">
                  <a:fillToRect r="100000" b="100000"/>
                </a:path>
                <a:tileRect l="-100000" t="-100000"/>
              </a:gradFill>
              <a:head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13117" y="-1494"/>
            <a:ext cx="12420000" cy="6860989"/>
            <a:chOff x="-114000" y="-1494"/>
            <a:chExt cx="12420000" cy="6860989"/>
          </a:xfrm>
        </p:grpSpPr>
        <p:pic>
          <p:nvPicPr>
            <p:cNvPr id="2" name="图片 1"/>
            <p:cNvPicPr>
              <a:picLocks noChangeAspect="1"/>
            </p:cNvPicPr>
            <p:nvPr/>
          </p:nvPicPr>
          <p:blipFill rotWithShape="1">
            <a:blip r:embed="rId2"/>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6" name="文本框 5"/>
          <p:cNvSpPr txBox="1"/>
          <p:nvPr/>
        </p:nvSpPr>
        <p:spPr>
          <a:xfrm>
            <a:off x="3258434" y="2592000"/>
            <a:ext cx="5676900" cy="645160"/>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一、什么是全过程人民民主</a:t>
            </a:r>
          </a:p>
        </p:txBody>
      </p:sp>
      <p:cxnSp>
        <p:nvCxnSpPr>
          <p:cNvPr id="7" name="直接连接符 6"/>
          <p:cNvCxnSpPr/>
          <p:nvPr/>
        </p:nvCxnSpPr>
        <p:spPr>
          <a:xfrm>
            <a:off x="1416883"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542911" y="3672000"/>
            <a:ext cx="5107940" cy="46037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全链条、全方位、全覆盖的民主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preferRelativeResize="0"/>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t="29937" b="29938"/>
          <a:stretch>
            <a:fillRect/>
          </a:stretch>
        </p:blipFill>
        <p:spPr>
          <a:xfrm>
            <a:off x="1550" y="4305782"/>
            <a:ext cx="12192000" cy="2552219"/>
          </a:xfrm>
          <a:prstGeom prst="cube">
            <a:avLst>
              <a:gd name="adj" fmla="val 0"/>
            </a:avLst>
          </a:prstGeom>
          <a:noFill/>
          <a:effectLst>
            <a:outerShdw blurRad="381000" dist="127000" dir="5400000" algn="t" rotWithShape="0">
              <a:prstClr val="black">
                <a:alpha val="15000"/>
              </a:prstClr>
            </a:outerShdw>
          </a:effectLst>
        </p:spPr>
      </p:pic>
      <p:sp>
        <p:nvSpPr>
          <p:cNvPr id="3" name="文本框 2"/>
          <p:cNvSpPr txBox="1"/>
          <p:nvPr/>
        </p:nvSpPr>
        <p:spPr>
          <a:xfrm>
            <a:off x="843528" y="4833918"/>
            <a:ext cx="4547235" cy="533400"/>
          </a:xfrm>
          <a:prstGeom prst="rect">
            <a:avLst/>
          </a:prstGeom>
          <a:noFill/>
        </p:spPr>
        <p:txBody>
          <a:bodyPr wrap="square" rtlCol="0">
            <a:spAutoFit/>
          </a:bodyPr>
          <a:lstStyle/>
          <a:p>
            <a:pPr>
              <a:lnSpc>
                <a:spcPct val="120000"/>
              </a:lnSpc>
            </a:pP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2020年，“阿拉伯之春”</a:t>
            </a:r>
            <a:r>
              <a:rPr lang="zh-CN" sz="1200" dirty="0" err="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发生</a:t>
            </a:r>
            <a:r>
              <a:rPr sz="1200" dirty="0" err="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10年后的叙利亚内战</a:t>
            </a:r>
            <a:r>
              <a:rPr lang="zh-CN" sz="1200" dirty="0" err="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不断</a:t>
            </a:r>
            <a:r>
              <a:rPr sz="1200" dirty="0" err="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p>
          <a:p>
            <a:pPr>
              <a:lnSpc>
                <a:spcPct val="120000"/>
              </a:lnSpc>
            </a:pPr>
            <a:r>
              <a:rPr sz="1200" dirty="0" err="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经济停滞、安全形势严峻</a:t>
            </a:r>
            <a:endParaRPr 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20" name="文本框 19"/>
          <p:cNvSpPr txBox="1"/>
          <p:nvPr/>
        </p:nvSpPr>
        <p:spPr>
          <a:xfrm>
            <a:off x="6761093" y="4797088"/>
            <a:ext cx="5023485" cy="533400"/>
          </a:xfrm>
          <a:prstGeom prst="rect">
            <a:avLst/>
          </a:prstGeom>
        </p:spPr>
        <p:txBody>
          <a:bodyPr wrap="square">
            <a:spAutoFit/>
          </a:bodyPr>
          <a:lstStyle>
            <a:defPPr>
              <a:defRPr lang="zh-CN"/>
            </a:defPPr>
            <a:lvl1pPr algn="just">
              <a:lnSpc>
                <a:spcPct val="120000"/>
              </a:lnSpc>
              <a:defRPr sz="1200">
                <a:solidFill>
                  <a:schemeClr val="tx1">
                    <a:lumMod val="50000"/>
                    <a:lumOff val="50000"/>
                  </a:schemeClr>
                </a:solidFill>
                <a:latin typeface="微软雅黑" panose="020B0503020204020204" charset="-122"/>
                <a:ea typeface="微软雅黑" panose="020B0503020204020204" charset="-122"/>
              </a:defRPr>
            </a:lvl1pPr>
          </a:lstStyle>
          <a:p>
            <a:pPr algn="l" fontAlgn="auto"/>
            <a:r>
              <a:rPr lang="zh-CN" altLang="en-US" sz="1200" dirty="0">
                <a:solidFill>
                  <a:schemeClr val="bg1"/>
                </a:solidFill>
                <a:effectLst>
                  <a:outerShdw blurRad="38100" dist="38100" dir="2700000" algn="tl">
                    <a:srgbClr val="000000">
                      <a:alpha val="43137"/>
                    </a:srgbClr>
                  </a:outerShdw>
                </a:effectLst>
              </a:rPr>
              <a:t>       </a:t>
            </a:r>
            <a:r>
              <a:rPr sz="1200" dirty="0">
                <a:solidFill>
                  <a:schemeClr val="bg1"/>
                </a:solidFill>
                <a:effectLst>
                  <a:outerShdw blurRad="38100" dist="38100" dir="2700000" algn="tl">
                    <a:srgbClr val="000000">
                      <a:alpha val="43137"/>
                    </a:srgbClr>
                  </a:outerShdw>
                </a:effectLst>
              </a:rPr>
              <a:t>2022年，</a:t>
            </a:r>
            <a:r>
              <a:rPr lang="zh-CN" sz="1200" dirty="0" err="1">
                <a:solidFill>
                  <a:schemeClr val="bg1"/>
                </a:solidFill>
                <a:effectLst>
                  <a:outerShdw blurRad="38100" dist="38100" dir="2700000" algn="tl">
                    <a:srgbClr val="000000">
                      <a:alpha val="43137"/>
                    </a:srgbClr>
                  </a:outerShdw>
                </a:effectLst>
              </a:rPr>
              <a:t>西方</a:t>
            </a:r>
            <a:r>
              <a:rPr sz="1200" dirty="0" err="1">
                <a:solidFill>
                  <a:schemeClr val="bg1"/>
                </a:solidFill>
                <a:effectLst>
                  <a:outerShdw blurRad="38100" dist="38100" dir="2700000" algn="tl">
                    <a:srgbClr val="000000">
                      <a:alpha val="43137"/>
                    </a:srgbClr>
                  </a:outerShdw>
                </a:effectLst>
              </a:rPr>
              <a:t>势力蓄意在哈萨克斯坦制造动荡、策动</a:t>
            </a:r>
            <a:r>
              <a:rPr lang="en-US" sz="1200" dirty="0" err="1">
                <a:solidFill>
                  <a:schemeClr val="bg1"/>
                </a:solidFill>
                <a:effectLst>
                  <a:outerShdw blurRad="38100" dist="38100" dir="2700000" algn="tl">
                    <a:srgbClr val="000000">
                      <a:alpha val="43137"/>
                    </a:srgbClr>
                  </a:outerShdw>
                </a:effectLst>
              </a:rPr>
              <a:t>”</a:t>
            </a:r>
            <a:r>
              <a:rPr sz="1200" dirty="0" err="1">
                <a:solidFill>
                  <a:schemeClr val="bg1"/>
                </a:solidFill>
                <a:effectLst>
                  <a:outerShdw blurRad="38100" dist="38100" dir="2700000" algn="tl">
                    <a:srgbClr val="000000">
                      <a:alpha val="43137"/>
                    </a:srgbClr>
                  </a:outerShdw>
                </a:effectLst>
              </a:rPr>
              <a:t>颜色革命</a:t>
            </a:r>
            <a:r>
              <a:rPr lang="en-US" sz="1200" dirty="0" err="1">
                <a:solidFill>
                  <a:schemeClr val="bg1"/>
                </a:solidFill>
                <a:effectLst>
                  <a:outerShdw blurRad="38100" dist="38100" dir="2700000" algn="tl">
                    <a:srgbClr val="000000">
                      <a:alpha val="43137"/>
                    </a:srgbClr>
                  </a:outerShdw>
                </a:effectLst>
              </a:rPr>
              <a:t>”</a:t>
            </a:r>
          </a:p>
          <a:p>
            <a:pPr algn="l" fontAlgn="auto"/>
            <a:r>
              <a:rPr lang="zh-CN" sz="1200" dirty="0" err="1">
                <a:solidFill>
                  <a:schemeClr val="bg1"/>
                </a:solidFill>
                <a:effectLst>
                  <a:outerShdw blurRad="38100" dist="38100" dir="2700000" algn="tl">
                    <a:srgbClr val="000000">
                      <a:alpha val="43137"/>
                    </a:srgbClr>
                  </a:outerShdw>
                </a:effectLst>
              </a:rPr>
              <a:t>图为</a:t>
            </a:r>
            <a:r>
              <a:rPr lang="en-US" altLang="zh-CN" sz="1200" dirty="0" err="1">
                <a:solidFill>
                  <a:schemeClr val="bg1"/>
                </a:solidFill>
                <a:effectLst>
                  <a:outerShdw blurRad="38100" dist="38100" dir="2700000" algn="tl">
                    <a:srgbClr val="000000">
                      <a:alpha val="43137"/>
                    </a:srgbClr>
                  </a:outerShdw>
                </a:effectLst>
              </a:rPr>
              <a:t>1</a:t>
            </a:r>
            <a:r>
              <a:rPr lang="zh-CN" altLang="en-US" sz="1200" dirty="0" err="1">
                <a:solidFill>
                  <a:schemeClr val="bg1"/>
                </a:solidFill>
                <a:effectLst>
                  <a:outerShdw blurRad="38100" dist="38100" dir="2700000" algn="tl">
                    <a:srgbClr val="000000">
                      <a:alpha val="43137"/>
                    </a:srgbClr>
                  </a:outerShdw>
                </a:effectLst>
              </a:rPr>
              <a:t>月</a:t>
            </a:r>
            <a:r>
              <a:rPr lang="en-US" altLang="zh-CN" sz="1200" dirty="0" err="1">
                <a:solidFill>
                  <a:schemeClr val="bg1"/>
                </a:solidFill>
                <a:effectLst>
                  <a:outerShdw blurRad="38100" dist="38100" dir="2700000" algn="tl">
                    <a:srgbClr val="000000">
                      <a:alpha val="43137"/>
                    </a:srgbClr>
                  </a:outerShdw>
                </a:effectLst>
              </a:rPr>
              <a:t>5</a:t>
            </a:r>
            <a:r>
              <a:rPr lang="zh-CN" altLang="en-US" sz="1200" dirty="0" err="1">
                <a:solidFill>
                  <a:schemeClr val="bg1"/>
                </a:solidFill>
                <a:effectLst>
                  <a:outerShdw blurRad="38100" dist="38100" dir="2700000" algn="tl">
                    <a:srgbClr val="000000">
                      <a:alpha val="43137"/>
                    </a:srgbClr>
                  </a:outerShdw>
                </a:effectLst>
              </a:rPr>
              <a:t>日，</a:t>
            </a:r>
            <a:r>
              <a:rPr sz="1200" dirty="0" err="1">
                <a:solidFill>
                  <a:schemeClr val="bg1"/>
                </a:solidFill>
                <a:effectLst>
                  <a:outerShdw blurRad="38100" dist="38100" dir="2700000" algn="tl">
                    <a:srgbClr val="000000">
                      <a:alpha val="43137"/>
                    </a:srgbClr>
                  </a:outerShdw>
                </a:effectLst>
              </a:rPr>
              <a:t>在抗议者的冲击下，阿拉木图政府大楼燃起大火</a:t>
            </a:r>
            <a:endParaRPr sz="1200" dirty="0">
              <a:solidFill>
                <a:schemeClr val="bg1"/>
              </a:solidFill>
              <a:effectLst>
                <a:outerShdw blurRad="38100" dist="38100" dir="2700000" algn="tl">
                  <a:srgbClr val="000000">
                    <a:alpha val="43137"/>
                  </a:srgbClr>
                </a:outerShdw>
              </a:effectLst>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270" y="1116965"/>
            <a:ext cx="5964555" cy="3552825"/>
          </a:xfrm>
          <a:prstGeom prst="rect">
            <a:avLst/>
          </a:prstGeom>
          <a:ln w="38100" cmpd="sng">
            <a:solidFill>
              <a:schemeClr val="bg1"/>
            </a:solidFill>
            <a:prstDash val="solid"/>
          </a:ln>
          <a:effectLst>
            <a:outerShdw blurRad="50800" dist="38100" dir="2700000" algn="tl" rotWithShape="0">
              <a:prstClr val="black">
                <a:alpha val="40000"/>
              </a:prstClr>
            </a:outerShdw>
          </a:effectLst>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6086475" y="1116965"/>
            <a:ext cx="5998210" cy="3552825"/>
          </a:xfrm>
          <a:prstGeom prst="rect">
            <a:avLst/>
          </a:prstGeom>
          <a:ln w="38100" cmpd="sng">
            <a:solidFill>
              <a:schemeClr val="bg1"/>
            </a:solidFill>
            <a:prstDash val="solid"/>
          </a:ln>
          <a:effectLst>
            <a:outerShdw blurRad="50800" dist="38100" dir="2700000" algn="tl" rotWithShape="0">
              <a:prstClr val="black">
                <a:alpha val="40000"/>
              </a:prstClr>
            </a:outerShdw>
          </a:effectLst>
        </p:spPr>
      </p:pic>
      <p:sp>
        <p:nvSpPr>
          <p:cNvPr id="4" name="文本框 3"/>
          <p:cNvSpPr txBox="1"/>
          <p:nvPr/>
        </p:nvSpPr>
        <p:spPr>
          <a:xfrm>
            <a:off x="819296" y="5432431"/>
            <a:ext cx="10553408" cy="1198880"/>
          </a:xfrm>
          <a:prstGeom prst="rect">
            <a:avLst/>
          </a:prstGeom>
          <a:noFill/>
        </p:spPr>
        <p:txBody>
          <a:bodyPr wrap="square" rtlCol="0">
            <a:spAutoFit/>
          </a:bodyPr>
          <a:lstStyle/>
          <a:p>
            <a:pPr algn="ctr">
              <a:lnSpc>
                <a:spcPct val="150000"/>
              </a:lnSpc>
            </a:pPr>
            <a:r>
              <a:rPr lang="zh-CN"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照抄照搬他国的政治制度行不通，会水土不服，会画虎不成反类犬，</a:t>
            </a:r>
          </a:p>
          <a:p>
            <a:pPr algn="ctr">
              <a:lnSpc>
                <a:spcPct val="150000"/>
              </a:lnSpc>
            </a:pPr>
            <a:r>
              <a:rPr lang="zh-CN"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甚至会把国家前途命运葬送掉。</a:t>
            </a:r>
          </a:p>
        </p:txBody>
      </p:sp>
      <p:grpSp>
        <p:nvGrpSpPr>
          <p:cNvPr id="9" name="组合 8"/>
          <p:cNvGrpSpPr/>
          <p:nvPr/>
        </p:nvGrpSpPr>
        <p:grpSpPr>
          <a:xfrm>
            <a:off x="2050214" y="517621"/>
            <a:ext cx="8091572" cy="398780"/>
            <a:chOff x="2104768" y="517621"/>
            <a:chExt cx="8091572" cy="398780"/>
          </a:xfrm>
        </p:grpSpPr>
        <p:sp>
          <p:nvSpPr>
            <p:cNvPr id="10" name="文本框 9"/>
            <p:cNvSpPr txBox="1"/>
            <p:nvPr/>
          </p:nvSpPr>
          <p:spPr>
            <a:xfrm>
              <a:off x="4940958" y="517621"/>
              <a:ext cx="2419192" cy="398780"/>
            </a:xfrm>
            <a:prstGeom prst="rect">
              <a:avLst/>
            </a:prstGeom>
            <a:noFill/>
          </p:spPr>
          <p:txBody>
            <a:bodyPr wrap="square">
              <a:spAutoFit/>
            </a:bodyPr>
            <a:lstStyle/>
            <a:p>
              <a:pPr algn="ctr"/>
              <a:r>
                <a:rPr kumimoji="1" lang="zh-CN" altLang="en-US" sz="2000" b="1" dirty="0">
                  <a:solidFill>
                    <a:srgbClr val="5576B2"/>
                  </a:solidFill>
                  <a:latin typeface="微软雅黑" panose="020B0503020204020204" charset="-122"/>
                  <a:ea typeface="微软雅黑" panose="020B0503020204020204" charset="-122"/>
                </a:rPr>
                <a:t>“照搬”危险</a:t>
              </a:r>
            </a:p>
          </p:txBody>
        </p:sp>
        <p:cxnSp>
          <p:nvCxnSpPr>
            <p:cNvPr id="11" name="直接连接符 10"/>
            <p:cNvCxnSpPr>
              <a:stCxn id="10" idx="3"/>
            </p:cNvCxnSpPr>
            <p:nvPr/>
          </p:nvCxnSpPr>
          <p:spPr>
            <a:xfrm>
              <a:off x="7360150" y="717011"/>
              <a:ext cx="2836190" cy="0"/>
            </a:xfrm>
            <a:prstGeom prst="line">
              <a:avLst/>
            </a:prstGeom>
            <a:ln w="12700">
              <a:gradFill flip="none" rotWithShape="1">
                <a:gsLst>
                  <a:gs pos="0">
                    <a:srgbClr val="5475B2"/>
                  </a:gs>
                  <a:gs pos="100000">
                    <a:srgbClr val="FFFFFF"/>
                  </a:gs>
                </a:gsLst>
                <a:path path="circle">
                  <a:fillToRect r="100000" b="100000"/>
                </a:path>
                <a:tileRect l="-100000" t="-100000"/>
              </a:gra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10" idx="1"/>
            </p:cNvCxnSpPr>
            <p:nvPr/>
          </p:nvCxnSpPr>
          <p:spPr>
            <a:xfrm flipH="1">
              <a:off x="2104768" y="717011"/>
              <a:ext cx="2836190" cy="0"/>
            </a:xfrm>
            <a:prstGeom prst="line">
              <a:avLst/>
            </a:prstGeom>
            <a:ln w="12700">
              <a:gradFill flip="none" rotWithShape="1">
                <a:gsLst>
                  <a:gs pos="0">
                    <a:srgbClr val="5475B2"/>
                  </a:gs>
                  <a:gs pos="100000">
                    <a:srgbClr val="FFFFFF"/>
                  </a:gs>
                </a:gsLst>
                <a:path path="circle">
                  <a:fillToRect r="100000" b="100000"/>
                </a:path>
                <a:tileRect l="-100000" t="-100000"/>
              </a:gradFill>
              <a:head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50214" y="517621"/>
            <a:ext cx="8091572" cy="398780"/>
            <a:chOff x="2104768" y="517621"/>
            <a:chExt cx="8091572" cy="398780"/>
          </a:xfrm>
        </p:grpSpPr>
        <p:sp>
          <p:nvSpPr>
            <p:cNvPr id="5" name="文本框 4"/>
            <p:cNvSpPr txBox="1"/>
            <p:nvPr/>
          </p:nvSpPr>
          <p:spPr>
            <a:xfrm>
              <a:off x="4940958" y="517621"/>
              <a:ext cx="2419192" cy="398780"/>
            </a:xfrm>
            <a:prstGeom prst="rect">
              <a:avLst/>
            </a:prstGeom>
            <a:noFill/>
          </p:spPr>
          <p:txBody>
            <a:bodyPr wrap="square">
              <a:spAutoFit/>
            </a:bodyPr>
            <a:lstStyle/>
            <a:p>
              <a:pPr algn="ctr"/>
              <a:r>
                <a:rPr kumimoji="1" lang="zh-CN" altLang="en-US" sz="2000" b="1" dirty="0">
                  <a:solidFill>
                    <a:srgbClr val="C00000"/>
                  </a:solidFill>
                  <a:latin typeface="微软雅黑" panose="020B0503020204020204" charset="-122"/>
                  <a:ea typeface="微软雅黑" panose="020B0503020204020204" charset="-122"/>
                </a:rPr>
                <a:t>不用“照搬”</a:t>
              </a:r>
            </a:p>
          </p:txBody>
        </p:sp>
        <p:cxnSp>
          <p:nvCxnSpPr>
            <p:cNvPr id="6" name="直接连接符 5"/>
            <p:cNvCxnSpPr>
              <a:stCxn id="5" idx="3"/>
            </p:cNvCxnSpPr>
            <p:nvPr/>
          </p:nvCxnSpPr>
          <p:spPr>
            <a:xfrm>
              <a:off x="7360150" y="717011"/>
              <a:ext cx="2836190" cy="0"/>
            </a:xfrm>
            <a:prstGeom prst="line">
              <a:avLst/>
            </a:prstGeom>
            <a:ln w="12700">
              <a:gradFill flip="none" rotWithShape="1">
                <a:gsLst>
                  <a:gs pos="0">
                    <a:srgbClr val="9E0406"/>
                  </a:gs>
                  <a:gs pos="100000">
                    <a:srgbClr val="FFFFFF"/>
                  </a:gs>
                </a:gsLst>
                <a:path path="circle">
                  <a:fillToRect r="100000" b="100000"/>
                </a:path>
                <a:tileRect l="-100000" t="-100000"/>
              </a:gradFill>
              <a:headEnd type="ova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5" idx="1"/>
            </p:cNvCxnSpPr>
            <p:nvPr/>
          </p:nvCxnSpPr>
          <p:spPr>
            <a:xfrm flipH="1">
              <a:off x="2104768" y="717011"/>
              <a:ext cx="2836190" cy="0"/>
            </a:xfrm>
            <a:prstGeom prst="line">
              <a:avLst/>
            </a:prstGeom>
            <a:ln w="12700">
              <a:gradFill flip="none" rotWithShape="1">
                <a:gsLst>
                  <a:gs pos="0">
                    <a:srgbClr val="9E0406"/>
                  </a:gs>
                  <a:gs pos="100000">
                    <a:srgbClr val="FFFFFF"/>
                  </a:gs>
                </a:gsLst>
                <a:path path="circle">
                  <a:fillToRect r="100000" b="100000"/>
                </a:path>
                <a:tileRect l="-100000" t="-100000"/>
              </a:gradFill>
              <a:headEnd type="oval"/>
            </a:ln>
          </p:spPr>
          <p:style>
            <a:lnRef idx="1">
              <a:schemeClr val="accent1"/>
            </a:lnRef>
            <a:fillRef idx="0">
              <a:schemeClr val="accent1"/>
            </a:fillRef>
            <a:effectRef idx="0">
              <a:schemeClr val="accent1"/>
            </a:effectRef>
            <a:fontRef idx="minor">
              <a:schemeClr val="tx1"/>
            </a:fontRef>
          </p:style>
        </p:cxnSp>
      </p:grpSp>
      <p:pic>
        <p:nvPicPr>
          <p:cNvPr id="2" name="图片 1"/>
          <p:cNvPicPr>
            <a:picLocks noChangeAspect="1"/>
          </p:cNvPicPr>
          <p:nvPr/>
        </p:nvPicPr>
        <p:blipFill rotWithShape="1">
          <a:blip r:embed="rId3"/>
          <a:srcRect r="8629"/>
          <a:stretch>
            <a:fillRect/>
          </a:stretch>
        </p:blipFill>
        <p:spPr>
          <a:xfrm>
            <a:off x="0" y="812675"/>
            <a:ext cx="12192000" cy="4541519"/>
          </a:xfrm>
          <a:prstGeom prst="rect">
            <a:avLst/>
          </a:prstGeom>
        </p:spPr>
      </p:pic>
      <p:sp>
        <p:nvSpPr>
          <p:cNvPr id="4" name="矩形 3"/>
          <p:cNvSpPr/>
          <p:nvPr/>
        </p:nvSpPr>
        <p:spPr>
          <a:xfrm>
            <a:off x="2875280" y="1511789"/>
            <a:ext cx="6441440" cy="3232404"/>
          </a:xfrm>
          <a:prstGeom prst="rect">
            <a:avLst/>
          </a:prstGeom>
          <a:solidFill>
            <a:schemeClr val="bg1"/>
          </a:soli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397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7" name="文本框 26"/>
          <p:cNvSpPr txBox="1"/>
          <p:nvPr/>
        </p:nvSpPr>
        <p:spPr>
          <a:xfrm>
            <a:off x="4406415" y="1640016"/>
            <a:ext cx="3756620" cy="398780"/>
          </a:xfrm>
          <a:prstGeom prst="rect">
            <a:avLst/>
          </a:prstGeom>
          <a:noFill/>
        </p:spPr>
        <p:txBody>
          <a:bodyPr wrap="square">
            <a:spAutoFit/>
          </a:bodyPr>
          <a:lstStyle/>
          <a:p>
            <a:r>
              <a:rPr lang="en-US" altLang="zh-CN" sz="2000" b="1" dirty="0" err="1">
                <a:solidFill>
                  <a:srgbClr val="C00000"/>
                </a:solidFill>
                <a:latin typeface="微软雅黑" panose="020B0503020204020204" charset="-122"/>
                <a:ea typeface="微软雅黑" panose="020B0503020204020204" charset="-122"/>
                <a:sym typeface="+mn-ea"/>
              </a:rPr>
              <a:t>中国特色社会主义政治制度</a:t>
            </a:r>
            <a:endParaRPr lang="zh-CN" altLang="en-US" sz="2000" dirty="0">
              <a:solidFill>
                <a:srgbClr val="C00000"/>
              </a:solidFill>
            </a:endParaRPr>
          </a:p>
        </p:txBody>
      </p:sp>
      <p:sp>
        <p:nvSpPr>
          <p:cNvPr id="22" name="对角圆角矩形 11"/>
          <p:cNvSpPr/>
          <p:nvPr/>
        </p:nvSpPr>
        <p:spPr>
          <a:xfrm flipH="1">
            <a:off x="3903345" y="2189480"/>
            <a:ext cx="4385945" cy="695960"/>
          </a:xfrm>
          <a:prstGeom prst="round2DiagRect">
            <a:avLst>
              <a:gd name="adj1" fmla="val 0"/>
              <a:gd name="adj2" fmla="val 0"/>
            </a:avLst>
          </a:prstGeom>
          <a:gradFill>
            <a:gsLst>
              <a:gs pos="0">
                <a:srgbClr val="C00000"/>
              </a:gs>
              <a:gs pos="100000">
                <a:srgbClr val="AC251C"/>
              </a:gs>
            </a:gsLst>
            <a:lin ang="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是源于历史</a:t>
            </a:r>
            <a:r>
              <a:rPr 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、根植民意的制度选择</a:t>
            </a:r>
          </a:p>
        </p:txBody>
      </p:sp>
      <p:sp>
        <p:nvSpPr>
          <p:cNvPr id="30" name="对角圆角矩形 11"/>
          <p:cNvSpPr/>
          <p:nvPr/>
        </p:nvSpPr>
        <p:spPr>
          <a:xfrm flipH="1">
            <a:off x="3902821" y="3059390"/>
            <a:ext cx="4388485" cy="670560"/>
          </a:xfrm>
          <a:prstGeom prst="round2DiagRect">
            <a:avLst>
              <a:gd name="adj1" fmla="val 0"/>
              <a:gd name="adj2" fmla="val 0"/>
            </a:avLst>
          </a:prstGeom>
          <a:gradFill>
            <a:gsLst>
              <a:gs pos="0">
                <a:srgbClr val="C00000"/>
              </a:gs>
              <a:gs pos="100000">
                <a:srgbClr val="AC251C"/>
              </a:gs>
            </a:gsLst>
            <a:lin ang="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是彰显民主、凝聚共识的制度设计</a:t>
            </a:r>
            <a:endParaRPr 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endParaRPr>
          </a:p>
        </p:txBody>
      </p:sp>
      <p:sp>
        <p:nvSpPr>
          <p:cNvPr id="35" name="对角圆角矩形 11"/>
          <p:cNvSpPr/>
          <p:nvPr/>
        </p:nvSpPr>
        <p:spPr>
          <a:xfrm flipH="1">
            <a:off x="3901551" y="3928387"/>
            <a:ext cx="4388485" cy="669290"/>
          </a:xfrm>
          <a:prstGeom prst="round2DiagRect">
            <a:avLst>
              <a:gd name="adj1" fmla="val 0"/>
              <a:gd name="adj2" fmla="val 0"/>
            </a:avLst>
          </a:prstGeom>
          <a:gradFill>
            <a:gsLst>
              <a:gs pos="0">
                <a:srgbClr val="C00000"/>
              </a:gs>
              <a:gs pos="100000">
                <a:srgbClr val="AC251C"/>
              </a:gs>
            </a:gsLst>
            <a:lin ang="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是中国发展、中国梦想的制度保障</a:t>
            </a:r>
            <a:endParaRPr 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endParaRPr>
          </a:p>
        </p:txBody>
      </p:sp>
      <p:pic>
        <p:nvPicPr>
          <p:cNvPr id="25" name="图片 24"/>
          <p:cNvPicPr preferRelativeResize="0"/>
          <p:nvPr/>
        </p:nvPicPr>
        <p:blipFill rotWithShape="1">
          <a:blip r:embed="rId4" cstate="print">
            <a:extLst>
              <a:ext uri="{28A0092B-C50C-407E-A947-70E740481C1C}">
                <a14:useLocalDpi xmlns:a14="http://schemas.microsoft.com/office/drawing/2010/main" val="0"/>
              </a:ext>
            </a:extLst>
          </a:blip>
          <a:srcRect t="29937" b="21768"/>
          <a:stretch>
            <a:fillRect/>
          </a:stretch>
        </p:blipFill>
        <p:spPr>
          <a:xfrm>
            <a:off x="635" y="5056094"/>
            <a:ext cx="12192000" cy="1801906"/>
          </a:xfrm>
          <a:prstGeom prst="cube">
            <a:avLst>
              <a:gd name="adj" fmla="val 0"/>
            </a:avLst>
          </a:prstGeom>
          <a:noFill/>
          <a:effectLst>
            <a:outerShdw blurRad="381000" dist="127000" dir="5400000" algn="t" rotWithShape="0">
              <a:prstClr val="black">
                <a:alpha val="15000"/>
              </a:prstClr>
            </a:outerShdw>
          </a:effectLst>
        </p:spPr>
      </p:pic>
      <p:sp>
        <p:nvSpPr>
          <p:cNvPr id="26" name="文本框 25"/>
          <p:cNvSpPr txBox="1"/>
          <p:nvPr/>
        </p:nvSpPr>
        <p:spPr>
          <a:xfrm>
            <a:off x="788770" y="5197353"/>
            <a:ext cx="10905926" cy="1048044"/>
          </a:xfrm>
          <a:prstGeom prst="rect">
            <a:avLst/>
          </a:prstGeom>
          <a:noFill/>
        </p:spPr>
        <p:txBody>
          <a:bodyPr wrap="square" rtlCol="0">
            <a:spAutoFit/>
          </a:bodyPr>
          <a:lstStyle/>
          <a:p>
            <a:pPr algn="ctr" fontAlgn="auto">
              <a:lnSpc>
                <a:spcPct val="150000"/>
              </a:lnSpc>
            </a:pPr>
            <a:r>
              <a:rPr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中国特色社会主义政治制度</a:t>
            </a:r>
          </a:p>
          <a:p>
            <a:pPr algn="ctr" fontAlgn="auto">
              <a:lnSpc>
                <a:spcPct val="150000"/>
              </a:lnSpc>
            </a:pPr>
            <a:r>
              <a:rPr 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是</a:t>
            </a:r>
            <a:r>
              <a:rPr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具有强大自我完善和自我发展能力、强大生命力和显著优越性的先进制度。</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48" y="3611590"/>
            <a:ext cx="12192000" cy="3246410"/>
          </a:xfrm>
          <a:prstGeom prst="rect">
            <a:avLst/>
          </a:prstGeom>
        </p:spPr>
      </p:pic>
      <p:sp>
        <p:nvSpPr>
          <p:cNvPr id="2" name="矩形 1"/>
          <p:cNvSpPr/>
          <p:nvPr/>
        </p:nvSpPr>
        <p:spPr>
          <a:xfrm>
            <a:off x="3215323" y="569595"/>
            <a:ext cx="5761355" cy="449580"/>
          </a:xfrm>
          <a:prstGeom prst="rect">
            <a:avLst/>
          </a:prstGeom>
          <a:noFill/>
        </p:spPr>
        <p:txBody>
          <a:bodyPr wrap="square" rtlCol="0">
            <a:no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（二）加强人民当家作主制度保障</a:t>
            </a:r>
          </a:p>
        </p:txBody>
      </p:sp>
      <p:pic>
        <p:nvPicPr>
          <p:cNvPr id="19" name="图片 18"/>
          <p:cNvPicPr preferRelativeResize="0"/>
          <p:nvPr/>
        </p:nvPicPr>
        <p:blipFill rotWithShape="1">
          <a:blip r:embed="rId3" cstate="print">
            <a:extLst>
              <a:ext uri="{28A0092B-C50C-407E-A947-70E740481C1C}">
                <a14:useLocalDpi xmlns:a14="http://schemas.microsoft.com/office/drawing/2010/main" val="0"/>
              </a:ext>
            </a:extLst>
          </a:blip>
          <a:srcRect t="29937" b="40534"/>
          <a:stretch>
            <a:fillRect/>
          </a:stretch>
        </p:blipFill>
        <p:spPr>
          <a:xfrm>
            <a:off x="0" y="4703037"/>
            <a:ext cx="12192000" cy="2154963"/>
          </a:xfrm>
          <a:prstGeom prst="cube">
            <a:avLst>
              <a:gd name="adj" fmla="val 0"/>
            </a:avLst>
          </a:prstGeom>
          <a:noFill/>
          <a:effectLst>
            <a:outerShdw blurRad="381000" dist="127000" dir="5400000" algn="t" rotWithShape="0">
              <a:prstClr val="black">
                <a:alpha val="15000"/>
              </a:prstClr>
            </a:outerShdw>
          </a:effectLst>
        </p:spPr>
      </p:pic>
      <p:grpSp>
        <p:nvGrpSpPr>
          <p:cNvPr id="4" name="组合 3"/>
          <p:cNvGrpSpPr/>
          <p:nvPr/>
        </p:nvGrpSpPr>
        <p:grpSpPr>
          <a:xfrm>
            <a:off x="950595" y="1311275"/>
            <a:ext cx="10292715" cy="3114675"/>
            <a:chOff x="949488" y="1519958"/>
            <a:chExt cx="10293024" cy="3278085"/>
          </a:xfrm>
        </p:grpSpPr>
        <p:grpSp>
          <p:nvGrpSpPr>
            <p:cNvPr id="5" name="组合 4"/>
            <p:cNvGrpSpPr/>
            <p:nvPr/>
          </p:nvGrpSpPr>
          <p:grpSpPr>
            <a:xfrm>
              <a:off x="949488" y="1519958"/>
              <a:ext cx="10293024" cy="3278085"/>
              <a:chOff x="1064709" y="1638633"/>
              <a:chExt cx="10293024" cy="3278085"/>
            </a:xfrm>
          </p:grpSpPr>
          <p:sp>
            <p:nvSpPr>
              <p:cNvPr id="7" name="图文框 6"/>
              <p:cNvSpPr/>
              <p:nvPr/>
            </p:nvSpPr>
            <p:spPr>
              <a:xfrm>
                <a:off x="1064709" y="1638633"/>
                <a:ext cx="10080000" cy="3060000"/>
              </a:xfrm>
              <a:prstGeom prst="frame">
                <a:avLst>
                  <a:gd name="adj1" fmla="val 350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277733" y="1856718"/>
                <a:ext cx="10080000" cy="3060000"/>
                <a:chOff x="1277733" y="1856718"/>
                <a:chExt cx="10080000" cy="3060000"/>
              </a:xfrm>
            </p:grpSpPr>
            <p:sp>
              <p:nvSpPr>
                <p:cNvPr id="9" name="矩形 8"/>
                <p:cNvSpPr/>
                <p:nvPr/>
              </p:nvSpPr>
              <p:spPr>
                <a:xfrm>
                  <a:off x="1277733" y="1856718"/>
                  <a:ext cx="10080000" cy="306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656718"/>
                  <a:ext cx="7380000" cy="1260000"/>
                </a:xfrm>
                <a:prstGeom prst="rect">
                  <a:avLst/>
                </a:prstGeom>
              </p:spPr>
            </p:pic>
          </p:grpSp>
        </p:grpSp>
        <p:sp>
          <p:nvSpPr>
            <p:cNvPr id="6" name="矩形 5"/>
            <p:cNvSpPr/>
            <p:nvPr/>
          </p:nvSpPr>
          <p:spPr>
            <a:xfrm>
              <a:off x="1837879" y="2247753"/>
              <a:ext cx="8729607" cy="2039697"/>
            </a:xfrm>
            <a:prstGeom prst="rect">
              <a:avLst/>
            </a:prstGeom>
          </p:spPr>
          <p:txBody>
            <a:bodyPr wrap="square">
              <a:spAutoFit/>
            </a:bodyPr>
            <a:lstStyle/>
            <a:p>
              <a:pPr indent="0" algn="just" fontAlgn="auto">
                <a:lnSpc>
                  <a:spcPct val="150000"/>
                </a:lnSpc>
                <a:spcBef>
                  <a:spcPts val="600"/>
                </a:spcBef>
              </a:pPr>
              <a:r>
                <a:rPr lang="zh-CN" altLang="en-US" sz="2200" b="1" dirty="0">
                  <a:latin typeface="楷体" panose="02010609060101010101" pitchFamily="49" charset="-122"/>
                  <a:ea typeface="楷体" panose="02010609060101010101" pitchFamily="49" charset="-122"/>
                </a:rPr>
                <a:t>　　要坚持和完善人民当家作主制度体系，不断推进社会主义民主政治制度化、规范化、程序化，更好把制度优势转化为治理效能。</a:t>
              </a:r>
              <a:endParaRPr lang="en-US" altLang="zh-CN" sz="2200" b="1" dirty="0">
                <a:latin typeface="楷体" panose="02010609060101010101" pitchFamily="49" charset="-122"/>
                <a:ea typeface="楷体" panose="02010609060101010101" pitchFamily="49" charset="-122"/>
              </a:endParaRPr>
            </a:p>
            <a:p>
              <a:pPr indent="0" algn="r" fontAlgn="auto">
                <a:lnSpc>
                  <a:spcPct val="150000"/>
                </a:lnSpc>
                <a:spcBef>
                  <a:spcPts val="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习近平在中央人大工作会议上的讲话</a:t>
              </a:r>
              <a:endParaRPr lang="en-US" altLang="zh-CN" b="1" dirty="0">
                <a:latin typeface="楷体" panose="02010609060101010101" pitchFamily="49" charset="-122"/>
                <a:ea typeface="楷体" panose="02010609060101010101" pitchFamily="49" charset="-122"/>
              </a:endParaRPr>
            </a:p>
            <a:p>
              <a:pPr indent="0" algn="r" fontAlgn="auto">
                <a:lnSpc>
                  <a:spcPct val="150000"/>
                </a:lnSpc>
                <a:spcBef>
                  <a:spcPts val="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13</a:t>
              </a:r>
              <a:r>
                <a:rPr lang="zh-CN" altLang="en-US" b="1" dirty="0">
                  <a:latin typeface="楷体" panose="02010609060101010101" pitchFamily="49" charset="-122"/>
                  <a:ea typeface="楷体" panose="02010609060101010101" pitchFamily="49" charset="-122"/>
                </a:rPr>
                <a:t>日）</a:t>
              </a:r>
            </a:p>
          </p:txBody>
        </p:sp>
      </p:grpSp>
      <p:sp>
        <p:nvSpPr>
          <p:cNvPr id="20" name="文本框 19"/>
          <p:cNvSpPr txBox="1"/>
          <p:nvPr/>
        </p:nvSpPr>
        <p:spPr>
          <a:xfrm>
            <a:off x="419283" y="4861111"/>
            <a:ext cx="11353434" cy="1555875"/>
          </a:xfrm>
          <a:prstGeom prst="rect">
            <a:avLst/>
          </a:prstGeom>
          <a:noFill/>
        </p:spPr>
        <p:txBody>
          <a:bodyPr wrap="square" rtlCol="0">
            <a:spAutoFit/>
          </a:bodyPr>
          <a:lstStyle/>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人民当家作主必须通过一定的制度予以保障。这些制度坚持人民主体地位，</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真正把发展为了人民、发展依靠人民、发展成果由人民共享落到实处，</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充分调动起人民的主观能动性，构成了全面、广泛、有机衔接的人民当家作主制度体系。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形状 32"/>
          <p:cNvSpPr/>
          <p:nvPr/>
        </p:nvSpPr>
        <p:spPr>
          <a:xfrm>
            <a:off x="8386128" y="1103927"/>
            <a:ext cx="2958465" cy="677593"/>
          </a:xfrm>
          <a:custGeom>
            <a:avLst/>
            <a:gdLst>
              <a:gd name="connsiteX0" fmla="*/ 77468 w 2958465"/>
              <a:gd name="connsiteY0" fmla="*/ 0 h 677593"/>
              <a:gd name="connsiteX1" fmla="*/ 2880997 w 2958465"/>
              <a:gd name="connsiteY1" fmla="*/ 0 h 677593"/>
              <a:gd name="connsiteX2" fmla="*/ 2958465 w 2958465"/>
              <a:gd name="connsiteY2" fmla="*/ 77468 h 677593"/>
              <a:gd name="connsiteX3" fmla="*/ 2958465 w 2958465"/>
              <a:gd name="connsiteY3" fmla="*/ 387330 h 677593"/>
              <a:gd name="connsiteX4" fmla="*/ 2911151 w 2958465"/>
              <a:gd name="connsiteY4" fmla="*/ 458710 h 677593"/>
              <a:gd name="connsiteX5" fmla="*/ 2885514 w 2958465"/>
              <a:gd name="connsiteY5" fmla="*/ 463886 h 677593"/>
              <a:gd name="connsiteX6" fmla="*/ 2894902 w 2958465"/>
              <a:gd name="connsiteY6" fmla="*/ 463886 h 677593"/>
              <a:gd name="connsiteX7" fmla="*/ 1448238 w 2958465"/>
              <a:gd name="connsiteY7" fmla="*/ 677593 h 677593"/>
              <a:gd name="connsiteX8" fmla="*/ 63562 w 2958465"/>
              <a:gd name="connsiteY8" fmla="*/ 463886 h 677593"/>
              <a:gd name="connsiteX9" fmla="*/ 72951 w 2958465"/>
              <a:gd name="connsiteY9" fmla="*/ 463886 h 677593"/>
              <a:gd name="connsiteX10" fmla="*/ 47314 w 2958465"/>
              <a:gd name="connsiteY10" fmla="*/ 458710 h 677593"/>
              <a:gd name="connsiteX11" fmla="*/ 0 w 2958465"/>
              <a:gd name="connsiteY11" fmla="*/ 387330 h 677593"/>
              <a:gd name="connsiteX12" fmla="*/ 0 w 2958465"/>
              <a:gd name="connsiteY12" fmla="*/ 77468 h 677593"/>
              <a:gd name="connsiteX13" fmla="*/ 77468 w 2958465"/>
              <a:gd name="connsiteY13" fmla="*/ 0 h 67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58465" h="677593">
                <a:moveTo>
                  <a:pt x="77468" y="0"/>
                </a:moveTo>
                <a:lnTo>
                  <a:pt x="2880997" y="0"/>
                </a:lnTo>
                <a:cubicBezTo>
                  <a:pt x="2923781" y="0"/>
                  <a:pt x="2958465" y="34684"/>
                  <a:pt x="2958465" y="77468"/>
                </a:cubicBezTo>
                <a:lnTo>
                  <a:pt x="2958465" y="387330"/>
                </a:lnTo>
                <a:cubicBezTo>
                  <a:pt x="2958465" y="419418"/>
                  <a:pt x="2938955" y="446950"/>
                  <a:pt x="2911151" y="458710"/>
                </a:cubicBezTo>
                <a:lnTo>
                  <a:pt x="2885514" y="463886"/>
                </a:lnTo>
                <a:lnTo>
                  <a:pt x="2894902" y="463886"/>
                </a:lnTo>
                <a:cubicBezTo>
                  <a:pt x="2454007" y="535127"/>
                  <a:pt x="2060119" y="474367"/>
                  <a:pt x="1448238" y="677593"/>
                </a:cubicBezTo>
                <a:cubicBezTo>
                  <a:pt x="841522" y="474367"/>
                  <a:pt x="483795" y="535127"/>
                  <a:pt x="63562" y="463886"/>
                </a:cubicBezTo>
                <a:lnTo>
                  <a:pt x="72951" y="463886"/>
                </a:lnTo>
                <a:lnTo>
                  <a:pt x="47314" y="458710"/>
                </a:lnTo>
                <a:cubicBezTo>
                  <a:pt x="19510" y="446950"/>
                  <a:pt x="0" y="419418"/>
                  <a:pt x="0" y="387330"/>
                </a:cubicBezTo>
                <a:lnTo>
                  <a:pt x="0" y="77468"/>
                </a:lnTo>
                <a:cubicBezTo>
                  <a:pt x="0" y="34684"/>
                  <a:pt x="34684" y="0"/>
                  <a:pt x="77468" y="0"/>
                </a:cubicBezTo>
                <a:close/>
              </a:path>
            </a:pathLst>
          </a:cu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dirty="0">
              <a:solidFill>
                <a:srgbClr val="C00000"/>
              </a:solidFill>
            </a:endParaRPr>
          </a:p>
        </p:txBody>
      </p:sp>
      <p:sp>
        <p:nvSpPr>
          <p:cNvPr id="32" name="任意多边形: 形状 31"/>
          <p:cNvSpPr/>
          <p:nvPr/>
        </p:nvSpPr>
        <p:spPr>
          <a:xfrm>
            <a:off x="4532313" y="1103927"/>
            <a:ext cx="2958465" cy="677593"/>
          </a:xfrm>
          <a:custGeom>
            <a:avLst/>
            <a:gdLst>
              <a:gd name="connsiteX0" fmla="*/ 77468 w 2958465"/>
              <a:gd name="connsiteY0" fmla="*/ 0 h 677593"/>
              <a:gd name="connsiteX1" fmla="*/ 2880997 w 2958465"/>
              <a:gd name="connsiteY1" fmla="*/ 0 h 677593"/>
              <a:gd name="connsiteX2" fmla="*/ 2958465 w 2958465"/>
              <a:gd name="connsiteY2" fmla="*/ 77468 h 677593"/>
              <a:gd name="connsiteX3" fmla="*/ 2958465 w 2958465"/>
              <a:gd name="connsiteY3" fmla="*/ 387330 h 677593"/>
              <a:gd name="connsiteX4" fmla="*/ 2911151 w 2958465"/>
              <a:gd name="connsiteY4" fmla="*/ 458710 h 677593"/>
              <a:gd name="connsiteX5" fmla="*/ 2885514 w 2958465"/>
              <a:gd name="connsiteY5" fmla="*/ 463886 h 677593"/>
              <a:gd name="connsiteX6" fmla="*/ 2894902 w 2958465"/>
              <a:gd name="connsiteY6" fmla="*/ 463886 h 677593"/>
              <a:gd name="connsiteX7" fmla="*/ 1448238 w 2958465"/>
              <a:gd name="connsiteY7" fmla="*/ 677593 h 677593"/>
              <a:gd name="connsiteX8" fmla="*/ 63562 w 2958465"/>
              <a:gd name="connsiteY8" fmla="*/ 463886 h 677593"/>
              <a:gd name="connsiteX9" fmla="*/ 72951 w 2958465"/>
              <a:gd name="connsiteY9" fmla="*/ 463886 h 677593"/>
              <a:gd name="connsiteX10" fmla="*/ 47314 w 2958465"/>
              <a:gd name="connsiteY10" fmla="*/ 458710 h 677593"/>
              <a:gd name="connsiteX11" fmla="*/ 0 w 2958465"/>
              <a:gd name="connsiteY11" fmla="*/ 387330 h 677593"/>
              <a:gd name="connsiteX12" fmla="*/ 0 w 2958465"/>
              <a:gd name="connsiteY12" fmla="*/ 77468 h 677593"/>
              <a:gd name="connsiteX13" fmla="*/ 77468 w 2958465"/>
              <a:gd name="connsiteY13" fmla="*/ 0 h 67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58465" h="677593">
                <a:moveTo>
                  <a:pt x="77468" y="0"/>
                </a:moveTo>
                <a:lnTo>
                  <a:pt x="2880997" y="0"/>
                </a:lnTo>
                <a:cubicBezTo>
                  <a:pt x="2923781" y="0"/>
                  <a:pt x="2958465" y="34684"/>
                  <a:pt x="2958465" y="77468"/>
                </a:cubicBezTo>
                <a:lnTo>
                  <a:pt x="2958465" y="387330"/>
                </a:lnTo>
                <a:cubicBezTo>
                  <a:pt x="2958465" y="419418"/>
                  <a:pt x="2938955" y="446950"/>
                  <a:pt x="2911151" y="458710"/>
                </a:cubicBezTo>
                <a:lnTo>
                  <a:pt x="2885514" y="463886"/>
                </a:lnTo>
                <a:lnTo>
                  <a:pt x="2894902" y="463886"/>
                </a:lnTo>
                <a:cubicBezTo>
                  <a:pt x="2454007" y="535127"/>
                  <a:pt x="2060119" y="474367"/>
                  <a:pt x="1448238" y="677593"/>
                </a:cubicBezTo>
                <a:cubicBezTo>
                  <a:pt x="841522" y="474367"/>
                  <a:pt x="483795" y="535127"/>
                  <a:pt x="63562" y="463886"/>
                </a:cubicBezTo>
                <a:lnTo>
                  <a:pt x="72951" y="463886"/>
                </a:lnTo>
                <a:lnTo>
                  <a:pt x="47314" y="458710"/>
                </a:lnTo>
                <a:cubicBezTo>
                  <a:pt x="19510" y="446950"/>
                  <a:pt x="0" y="419418"/>
                  <a:pt x="0" y="387330"/>
                </a:cubicBezTo>
                <a:lnTo>
                  <a:pt x="0" y="77468"/>
                </a:lnTo>
                <a:cubicBezTo>
                  <a:pt x="0" y="34684"/>
                  <a:pt x="34684" y="0"/>
                  <a:pt x="77468" y="0"/>
                </a:cubicBezTo>
                <a:close/>
              </a:path>
            </a:pathLst>
          </a:cu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dirty="0">
              <a:solidFill>
                <a:srgbClr val="C00000"/>
              </a:solidFill>
            </a:endParaRPr>
          </a:p>
        </p:txBody>
      </p:sp>
      <p:sp>
        <p:nvSpPr>
          <p:cNvPr id="58" name="矩形 57"/>
          <p:cNvSpPr/>
          <p:nvPr/>
        </p:nvSpPr>
        <p:spPr>
          <a:xfrm flipH="1">
            <a:off x="7620" y="5485051"/>
            <a:ext cx="12184380" cy="1385649"/>
          </a:xfrm>
          <a:prstGeom prst="rect">
            <a:avLst/>
          </a:prstGeom>
          <a:gradFill flip="none" rotWithShape="1">
            <a:gsLst>
              <a:gs pos="100000">
                <a:srgbClr val="981213"/>
              </a:gs>
              <a:gs pos="0">
                <a:srgbClr val="D03205"/>
              </a:gs>
            </a:gsLst>
            <a:lin ang="8100000" scaled="1"/>
            <a:tileRect/>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柱形 19"/>
          <p:cNvSpPr/>
          <p:nvPr/>
        </p:nvSpPr>
        <p:spPr>
          <a:xfrm>
            <a:off x="4504690" y="3136900"/>
            <a:ext cx="3013710" cy="935990"/>
          </a:xfrm>
          <a:prstGeom prst="can">
            <a:avLst>
              <a:gd name="adj" fmla="val 312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民族区域自治制度</a:t>
            </a:r>
          </a:p>
        </p:txBody>
      </p:sp>
      <p:grpSp>
        <p:nvGrpSpPr>
          <p:cNvPr id="25" name="组合 24"/>
          <p:cNvGrpSpPr/>
          <p:nvPr/>
        </p:nvGrpSpPr>
        <p:grpSpPr>
          <a:xfrm>
            <a:off x="565785" y="2324100"/>
            <a:ext cx="3205480" cy="2463165"/>
            <a:chOff x="3120666" y="2991582"/>
            <a:chExt cx="3120491" cy="3087402"/>
          </a:xfrm>
          <a:effectLst/>
        </p:grpSpPr>
        <p:sp>
          <p:nvSpPr>
            <p:cNvPr id="26" name="圆柱形 25"/>
            <p:cNvSpPr/>
            <p:nvPr/>
          </p:nvSpPr>
          <p:spPr>
            <a:xfrm>
              <a:off x="3232554" y="2991582"/>
              <a:ext cx="2880643" cy="3087402"/>
            </a:xfrm>
            <a:prstGeom prst="can">
              <a:avLst>
                <a:gd name="adj" fmla="val 4053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outerShdw blurRad="38100" dist="38100" dir="2700000" algn="tl">
                    <a:srgbClr val="000000">
                      <a:alpha val="43137"/>
                    </a:srgbClr>
                  </a:outerShdw>
                </a:effectLst>
              </a:endParaRPr>
            </a:p>
          </p:txBody>
        </p:sp>
        <p:sp>
          <p:nvSpPr>
            <p:cNvPr id="27" name="文本框 26"/>
            <p:cNvSpPr txBox="1"/>
            <p:nvPr/>
          </p:nvSpPr>
          <p:spPr>
            <a:xfrm>
              <a:off x="3120666" y="4682412"/>
              <a:ext cx="3120491" cy="1040277"/>
            </a:xfrm>
            <a:prstGeom prst="rect">
              <a:avLst/>
            </a:prstGeom>
            <a:noFill/>
          </p:spPr>
          <p:txBody>
            <a:bodyPr wrap="square" rtlCol="0">
              <a:spAutoFit/>
            </a:bodyPr>
            <a:lstStyle/>
            <a:p>
              <a:pPr algn="ct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人民代表大会制度</a:t>
              </a:r>
            </a:p>
            <a:p>
              <a:pPr algn="ctr"/>
              <a:endPar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28" name="文本框 27"/>
          <p:cNvSpPr txBox="1"/>
          <p:nvPr/>
        </p:nvSpPr>
        <p:spPr>
          <a:xfrm>
            <a:off x="8757920" y="1128773"/>
            <a:ext cx="2214880" cy="442595"/>
          </a:xfrm>
          <a:prstGeom prst="rect">
            <a:avLst/>
          </a:prstGeom>
          <a:noFill/>
        </p:spPr>
        <p:txBody>
          <a:bodyPr wrap="square" rtlCol="0">
            <a:noAutofit/>
          </a:bodyPr>
          <a:lstStyle/>
          <a:p>
            <a:pPr algn="ctr"/>
            <a:r>
              <a:rPr lang="zh-CN" altLang="en-US" sz="2000" b="1" dirty="0">
                <a:solidFill>
                  <a:srgbClr val="C00000"/>
                </a:solidFill>
                <a:latin typeface="微软雅黑" panose="020B0503020204020204" charset="-122"/>
                <a:ea typeface="微软雅黑" panose="020B0503020204020204" charset="-122"/>
              </a:rPr>
              <a:t>重要政治制度</a:t>
            </a:r>
          </a:p>
        </p:txBody>
      </p:sp>
      <p:sp>
        <p:nvSpPr>
          <p:cNvPr id="45" name="矩形 44"/>
          <p:cNvSpPr/>
          <p:nvPr/>
        </p:nvSpPr>
        <p:spPr>
          <a:xfrm>
            <a:off x="876153" y="2512695"/>
            <a:ext cx="2584746" cy="534670"/>
          </a:xfrm>
          <a:prstGeom prst="rect">
            <a:avLst/>
          </a:prstGeom>
          <a:ln>
            <a:noFill/>
          </a:ln>
        </p:spPr>
        <p:txBody>
          <a:bodyPr wrap="square">
            <a:noAutofit/>
          </a:bodyPr>
          <a:lstStyle/>
          <a:p>
            <a:pPr algn="ctr" fontAlgn="auto">
              <a:lnSpc>
                <a:spcPct val="125000"/>
              </a:lnSpc>
            </a:pPr>
            <a:r>
              <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实现全过程人民民主的</a:t>
            </a:r>
          </a:p>
          <a:p>
            <a:pPr algn="ctr" fontAlgn="auto">
              <a:lnSpc>
                <a:spcPct val="125000"/>
              </a:lnSpc>
            </a:pPr>
            <a:r>
              <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重要制度载体</a:t>
            </a:r>
            <a:endParaRPr lang="zh-CN" altLang="en-US" sz="1600" b="1" i="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endParaRPr>
          </a:p>
        </p:txBody>
      </p:sp>
      <p:sp>
        <p:nvSpPr>
          <p:cNvPr id="53" name="文本框 52"/>
          <p:cNvSpPr txBox="1"/>
          <p:nvPr/>
        </p:nvSpPr>
        <p:spPr>
          <a:xfrm>
            <a:off x="4961255" y="1128773"/>
            <a:ext cx="2100580" cy="464185"/>
          </a:xfrm>
          <a:prstGeom prst="rect">
            <a:avLst/>
          </a:prstGeom>
          <a:noFill/>
        </p:spPr>
        <p:txBody>
          <a:bodyPr wrap="square" rtlCol="0">
            <a:noAutofit/>
          </a:bodyPr>
          <a:lstStyle/>
          <a:p>
            <a:pPr algn="ctr"/>
            <a:r>
              <a:rPr lang="zh-CN" altLang="en-US" sz="2000" b="1" dirty="0">
                <a:solidFill>
                  <a:srgbClr val="C00000"/>
                </a:solidFill>
                <a:latin typeface="微软雅黑" panose="020B0503020204020204" charset="-122"/>
                <a:ea typeface="微软雅黑" panose="020B0503020204020204" charset="-122"/>
              </a:rPr>
              <a:t>基本政治制度</a:t>
            </a:r>
          </a:p>
        </p:txBody>
      </p:sp>
      <p:sp>
        <p:nvSpPr>
          <p:cNvPr id="2" name="右箭头 1"/>
          <p:cNvSpPr/>
          <p:nvPr/>
        </p:nvSpPr>
        <p:spPr>
          <a:xfrm>
            <a:off x="3853180" y="3024505"/>
            <a:ext cx="452755" cy="566420"/>
          </a:xfrm>
          <a:prstGeom prst="rightArrow">
            <a:avLst/>
          </a:prstGeom>
          <a:gradFill>
            <a:gsLst>
              <a:gs pos="100000">
                <a:srgbClr val="E06A6D"/>
              </a:gs>
              <a:gs pos="0">
                <a:srgbClr val="FDB0BA"/>
              </a:gs>
            </a:gsLst>
            <a:lin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sp>
        <p:nvSpPr>
          <p:cNvPr id="3" name="右箭头 2"/>
          <p:cNvSpPr/>
          <p:nvPr/>
        </p:nvSpPr>
        <p:spPr>
          <a:xfrm>
            <a:off x="7746365" y="3051175"/>
            <a:ext cx="452755" cy="566420"/>
          </a:xfrm>
          <a:prstGeom prst="rightArrow">
            <a:avLst/>
          </a:prstGeom>
          <a:gradFill>
            <a:gsLst>
              <a:gs pos="100000">
                <a:srgbClr val="E06A6D"/>
              </a:gs>
              <a:gs pos="0">
                <a:srgbClr val="FDB0BA"/>
              </a:gs>
            </a:gsLst>
            <a:lin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sp>
        <p:nvSpPr>
          <p:cNvPr id="9" name="文本框 8"/>
          <p:cNvSpPr txBox="1"/>
          <p:nvPr/>
        </p:nvSpPr>
        <p:spPr>
          <a:xfrm>
            <a:off x="365760" y="5556885"/>
            <a:ext cx="11605260" cy="1048044"/>
          </a:xfrm>
          <a:prstGeom prst="rect">
            <a:avLst/>
          </a:prstGeom>
          <a:noFill/>
        </p:spPr>
        <p:txBody>
          <a:bodyPr wrap="square" rtlCol="0">
            <a:spAutoFit/>
          </a:bodyPr>
          <a:lstStyle/>
          <a:p>
            <a:pPr algn="ctr" fontAlgn="auto">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要不断坚持和完善我国根本政治制度、基本政治制度、重要政治制度，</a:t>
            </a:r>
          </a:p>
          <a:p>
            <a:pPr algn="ctr" fontAlgn="auto">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构建多样、畅通、有序的民主渠道，有效保证党的主张、国家意志、人民意愿相统一。</a:t>
            </a:r>
            <a:endPar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10" name="圆柱形 9"/>
          <p:cNvSpPr/>
          <p:nvPr/>
        </p:nvSpPr>
        <p:spPr>
          <a:xfrm>
            <a:off x="4504690" y="2051050"/>
            <a:ext cx="3013710" cy="935990"/>
          </a:xfrm>
          <a:prstGeom prst="can">
            <a:avLst>
              <a:gd name="adj" fmla="val 312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中国共产党领导的</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多党合作和政治协商制度</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1" name="圆柱形 10"/>
          <p:cNvSpPr/>
          <p:nvPr/>
        </p:nvSpPr>
        <p:spPr>
          <a:xfrm>
            <a:off x="4504690" y="4222115"/>
            <a:ext cx="3013710" cy="935990"/>
          </a:xfrm>
          <a:prstGeom prst="can">
            <a:avLst>
              <a:gd name="adj" fmla="val 312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基层群众自治制度</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nvGrpSpPr>
          <p:cNvPr id="6" name="组合 5"/>
          <p:cNvGrpSpPr/>
          <p:nvPr/>
        </p:nvGrpSpPr>
        <p:grpSpPr>
          <a:xfrm>
            <a:off x="8355965" y="2002155"/>
            <a:ext cx="3018790" cy="3286760"/>
            <a:chOff x="13159" y="3153"/>
            <a:chExt cx="4754" cy="5176"/>
          </a:xfrm>
        </p:grpSpPr>
        <p:sp>
          <p:nvSpPr>
            <p:cNvPr id="31" name="圆柱形 30"/>
            <p:cNvSpPr/>
            <p:nvPr/>
          </p:nvSpPr>
          <p:spPr>
            <a:xfrm>
              <a:off x="13159" y="3153"/>
              <a:ext cx="4746" cy="5176"/>
            </a:xfrm>
            <a:prstGeom prst="can">
              <a:avLst>
                <a:gd name="adj" fmla="val 134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fontAlgn="auto">
                <a:lnSpc>
                  <a:spcPts val="2000"/>
                </a:lnSpc>
              </a:pP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3" name="圆柱形 12"/>
            <p:cNvSpPr/>
            <p:nvPr/>
          </p:nvSpPr>
          <p:spPr>
            <a:xfrm>
              <a:off x="13159" y="4935"/>
              <a:ext cx="4746" cy="1425"/>
            </a:xfrm>
            <a:prstGeom prst="can">
              <a:avLst>
                <a:gd name="adj" fmla="val 3125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a:r>
                <a:rPr lang="en-US" altLang="zh-CN" sz="1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体现在国家治理各领域各方面各环节的具体政治制度</a:t>
              </a:r>
            </a:p>
          </p:txBody>
        </p:sp>
        <p:sp>
          <p:nvSpPr>
            <p:cNvPr id="15" name="圆柱形 14"/>
            <p:cNvSpPr/>
            <p:nvPr/>
          </p:nvSpPr>
          <p:spPr>
            <a:xfrm>
              <a:off x="13203" y="6722"/>
              <a:ext cx="4648" cy="1425"/>
            </a:xfrm>
            <a:prstGeom prst="can">
              <a:avLst>
                <a:gd name="adj" fmla="val 3125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与我国根本政治制度、基本政治制度相衔接</a:t>
              </a:r>
            </a:p>
          </p:txBody>
        </p:sp>
        <p:sp>
          <p:nvSpPr>
            <p:cNvPr id="5" name="圆柱形 4"/>
            <p:cNvSpPr/>
            <p:nvPr>
              <p:custDataLst>
                <p:tags r:id="rId1"/>
              </p:custDataLst>
            </p:nvPr>
          </p:nvSpPr>
          <p:spPr>
            <a:xfrm>
              <a:off x="13167" y="3338"/>
              <a:ext cx="4746" cy="1425"/>
            </a:xfrm>
            <a:prstGeom prst="can">
              <a:avLst>
                <a:gd name="adj" fmla="val 3125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a:r>
                <a:rPr lang="zh-CN" altLang="en-US" sz="1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建立在我国根本政治制度和基本政治制度基础上的，</a:t>
              </a:r>
              <a:r>
                <a:rPr lang="en-US" altLang="zh-CN" sz="1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由根本政治制度和基本政治制度派生而来</a:t>
              </a:r>
            </a:p>
          </p:txBody>
        </p:sp>
      </p:grpSp>
      <p:sp>
        <p:nvSpPr>
          <p:cNvPr id="29" name="任意多边形: 形状 28"/>
          <p:cNvSpPr/>
          <p:nvPr/>
        </p:nvSpPr>
        <p:spPr>
          <a:xfrm>
            <a:off x="689293" y="1103927"/>
            <a:ext cx="2958465" cy="677593"/>
          </a:xfrm>
          <a:custGeom>
            <a:avLst/>
            <a:gdLst>
              <a:gd name="connsiteX0" fmla="*/ 77468 w 2958465"/>
              <a:gd name="connsiteY0" fmla="*/ 0 h 677593"/>
              <a:gd name="connsiteX1" fmla="*/ 2880997 w 2958465"/>
              <a:gd name="connsiteY1" fmla="*/ 0 h 677593"/>
              <a:gd name="connsiteX2" fmla="*/ 2958465 w 2958465"/>
              <a:gd name="connsiteY2" fmla="*/ 77468 h 677593"/>
              <a:gd name="connsiteX3" fmla="*/ 2958465 w 2958465"/>
              <a:gd name="connsiteY3" fmla="*/ 387330 h 677593"/>
              <a:gd name="connsiteX4" fmla="*/ 2911151 w 2958465"/>
              <a:gd name="connsiteY4" fmla="*/ 458710 h 677593"/>
              <a:gd name="connsiteX5" fmla="*/ 2885514 w 2958465"/>
              <a:gd name="connsiteY5" fmla="*/ 463886 h 677593"/>
              <a:gd name="connsiteX6" fmla="*/ 2894902 w 2958465"/>
              <a:gd name="connsiteY6" fmla="*/ 463886 h 677593"/>
              <a:gd name="connsiteX7" fmla="*/ 1448238 w 2958465"/>
              <a:gd name="connsiteY7" fmla="*/ 677593 h 677593"/>
              <a:gd name="connsiteX8" fmla="*/ 63562 w 2958465"/>
              <a:gd name="connsiteY8" fmla="*/ 463886 h 677593"/>
              <a:gd name="connsiteX9" fmla="*/ 72951 w 2958465"/>
              <a:gd name="connsiteY9" fmla="*/ 463886 h 677593"/>
              <a:gd name="connsiteX10" fmla="*/ 47314 w 2958465"/>
              <a:gd name="connsiteY10" fmla="*/ 458710 h 677593"/>
              <a:gd name="connsiteX11" fmla="*/ 0 w 2958465"/>
              <a:gd name="connsiteY11" fmla="*/ 387330 h 677593"/>
              <a:gd name="connsiteX12" fmla="*/ 0 w 2958465"/>
              <a:gd name="connsiteY12" fmla="*/ 77468 h 677593"/>
              <a:gd name="connsiteX13" fmla="*/ 77468 w 2958465"/>
              <a:gd name="connsiteY13" fmla="*/ 0 h 67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58465" h="677593">
                <a:moveTo>
                  <a:pt x="77468" y="0"/>
                </a:moveTo>
                <a:lnTo>
                  <a:pt x="2880997" y="0"/>
                </a:lnTo>
                <a:cubicBezTo>
                  <a:pt x="2923781" y="0"/>
                  <a:pt x="2958465" y="34684"/>
                  <a:pt x="2958465" y="77468"/>
                </a:cubicBezTo>
                <a:lnTo>
                  <a:pt x="2958465" y="387330"/>
                </a:lnTo>
                <a:cubicBezTo>
                  <a:pt x="2958465" y="419418"/>
                  <a:pt x="2938955" y="446950"/>
                  <a:pt x="2911151" y="458710"/>
                </a:cubicBezTo>
                <a:lnTo>
                  <a:pt x="2885514" y="463886"/>
                </a:lnTo>
                <a:lnTo>
                  <a:pt x="2894902" y="463886"/>
                </a:lnTo>
                <a:cubicBezTo>
                  <a:pt x="2454007" y="535127"/>
                  <a:pt x="2060119" y="474367"/>
                  <a:pt x="1448238" y="677593"/>
                </a:cubicBezTo>
                <a:cubicBezTo>
                  <a:pt x="841522" y="474367"/>
                  <a:pt x="483795" y="535127"/>
                  <a:pt x="63562" y="463886"/>
                </a:cubicBezTo>
                <a:lnTo>
                  <a:pt x="72951" y="463886"/>
                </a:lnTo>
                <a:lnTo>
                  <a:pt x="47314" y="458710"/>
                </a:lnTo>
                <a:cubicBezTo>
                  <a:pt x="19510" y="446950"/>
                  <a:pt x="0" y="419418"/>
                  <a:pt x="0" y="387330"/>
                </a:cubicBezTo>
                <a:lnTo>
                  <a:pt x="0" y="77468"/>
                </a:lnTo>
                <a:cubicBezTo>
                  <a:pt x="0" y="34684"/>
                  <a:pt x="34684" y="0"/>
                  <a:pt x="77468" y="0"/>
                </a:cubicBezTo>
                <a:close/>
              </a:path>
            </a:pathLst>
          </a:cu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dirty="0">
              <a:solidFill>
                <a:srgbClr val="C00000"/>
              </a:solidFill>
            </a:endParaRPr>
          </a:p>
        </p:txBody>
      </p:sp>
      <p:sp>
        <p:nvSpPr>
          <p:cNvPr id="30" name="文本框 29"/>
          <p:cNvSpPr txBox="1"/>
          <p:nvPr/>
        </p:nvSpPr>
        <p:spPr>
          <a:xfrm>
            <a:off x="1250315" y="1128773"/>
            <a:ext cx="1836420" cy="398780"/>
          </a:xfrm>
          <a:prstGeom prst="rect">
            <a:avLst/>
          </a:prstGeom>
          <a:noFill/>
        </p:spPr>
        <p:txBody>
          <a:bodyPr wrap="square" rtlCol="0">
            <a:spAutoFit/>
          </a:bodyPr>
          <a:lstStyle/>
          <a:p>
            <a:pPr algn="ctr"/>
            <a:r>
              <a:rPr lang="zh-CN" altLang="en-US" sz="2000" b="1" dirty="0">
                <a:solidFill>
                  <a:srgbClr val="C00000"/>
                </a:solidFill>
                <a:latin typeface="微软雅黑" panose="020B0503020204020204" charset="-122"/>
                <a:ea typeface="微软雅黑" panose="020B0503020204020204" charset="-122"/>
              </a:rPr>
              <a:t>根本政治制度</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custDataLst>
              <p:tags r:id="rId1"/>
            </p:custDataLst>
          </p:nvPr>
        </p:nvPicPr>
        <p:blipFill rotWithShape="1">
          <a:blip r:embed="rId26"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48" y="3611590"/>
            <a:ext cx="12192000" cy="3246410"/>
          </a:xfrm>
          <a:prstGeom prst="rect">
            <a:avLst/>
          </a:prstGeom>
        </p:spPr>
      </p:pic>
      <p:grpSp>
        <p:nvGrpSpPr>
          <p:cNvPr id="18" name="组合 17"/>
          <p:cNvGrpSpPr/>
          <p:nvPr/>
        </p:nvGrpSpPr>
        <p:grpSpPr>
          <a:xfrm>
            <a:off x="9645366" y="2386180"/>
            <a:ext cx="2193385" cy="3164205"/>
            <a:chOff x="1096" y="4287"/>
            <a:chExt cx="4503" cy="4983"/>
          </a:xfrm>
        </p:grpSpPr>
        <p:sp>
          <p:nvSpPr>
            <p:cNvPr id="66" name="矩形 65"/>
            <p:cNvSpPr/>
            <p:nvPr>
              <p:custDataLst>
                <p:tags r:id="rId21"/>
              </p:custDataLst>
            </p:nvPr>
          </p:nvSpPr>
          <p:spPr>
            <a:xfrm>
              <a:off x="1096" y="4287"/>
              <a:ext cx="4481" cy="4983"/>
            </a:xfrm>
            <a:prstGeom prst="rect">
              <a:avLst/>
            </a:prstGeom>
            <a:solidFill>
              <a:srgbClr val="FDFEFA"/>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4" name="直接连接符 83"/>
            <p:cNvCxnSpPr/>
            <p:nvPr>
              <p:custDataLst>
                <p:tags r:id="rId22"/>
              </p:custDataLst>
            </p:nvPr>
          </p:nvCxnSpPr>
          <p:spPr>
            <a:xfrm>
              <a:off x="1096" y="4287"/>
              <a:ext cx="4503" cy="24"/>
            </a:xfrm>
            <a:prstGeom prst="line">
              <a:avLst/>
            </a:prstGeom>
            <a:solidFill>
              <a:schemeClr val="accent2">
                <a:lumMod val="20000"/>
                <a:lumOff val="80000"/>
              </a:schemeClr>
            </a:solidFill>
            <a:ln w="38100">
              <a:solidFill>
                <a:srgbClr val="C00000"/>
              </a:solidFill>
            </a:ln>
            <a:effectLst>
              <a:outerShdw blurRad="76200" dir="13500000" sy="23000" kx="1200000" algn="b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74" name="矩形 73"/>
            <p:cNvSpPr/>
            <p:nvPr>
              <p:custDataLst>
                <p:tags r:id="rId23"/>
              </p:custDataLst>
            </p:nvPr>
          </p:nvSpPr>
          <p:spPr>
            <a:xfrm>
              <a:off x="1446" y="4584"/>
              <a:ext cx="3782" cy="3969"/>
            </a:xfrm>
            <a:prstGeom prst="rect">
              <a:avLst/>
            </a:prstGeom>
          </p:spPr>
          <p:txBody>
            <a:bodyPr wrap="square">
              <a:noAutofit/>
            </a:bodyPr>
            <a:lstStyle/>
            <a:p>
              <a:pPr indent="0" algn="just" defTabSz="457200" fontAlgn="auto">
                <a:lnSpc>
                  <a:spcPct val="13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完善人大的民主民意表达平台和载体，健全吸纳民意、汇集民智工作机制，把各方面社情民意统一于最广大人民根本利益之中。</a:t>
              </a:r>
            </a:p>
          </p:txBody>
        </p:sp>
      </p:grpSp>
      <p:grpSp>
        <p:nvGrpSpPr>
          <p:cNvPr id="17" name="组合 16"/>
          <p:cNvGrpSpPr/>
          <p:nvPr/>
        </p:nvGrpSpPr>
        <p:grpSpPr>
          <a:xfrm>
            <a:off x="7471663" y="2386180"/>
            <a:ext cx="2048491" cy="3164205"/>
            <a:chOff x="6227" y="4321"/>
            <a:chExt cx="4206" cy="4983"/>
          </a:xfrm>
        </p:grpSpPr>
        <p:sp>
          <p:nvSpPr>
            <p:cNvPr id="14" name="矩形 13"/>
            <p:cNvSpPr/>
            <p:nvPr>
              <p:custDataLst>
                <p:tags r:id="rId18"/>
              </p:custDataLst>
            </p:nvPr>
          </p:nvSpPr>
          <p:spPr>
            <a:xfrm>
              <a:off x="6227" y="4321"/>
              <a:ext cx="4184" cy="4983"/>
            </a:xfrm>
            <a:prstGeom prst="rect">
              <a:avLst/>
            </a:prstGeom>
            <a:solidFill>
              <a:srgbClr val="FDFEFA"/>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custDataLst>
                <p:tags r:id="rId19"/>
              </p:custDataLst>
            </p:nvPr>
          </p:nvCxnSpPr>
          <p:spPr>
            <a:xfrm flipV="1">
              <a:off x="6229" y="4345"/>
              <a:ext cx="4204" cy="12"/>
            </a:xfrm>
            <a:prstGeom prst="line">
              <a:avLst/>
            </a:prstGeom>
            <a:solidFill>
              <a:schemeClr val="accent2">
                <a:lumMod val="20000"/>
                <a:lumOff val="80000"/>
              </a:schemeClr>
            </a:solidFill>
            <a:ln w="38100">
              <a:solidFill>
                <a:srgbClr val="C00000"/>
              </a:solidFill>
            </a:ln>
            <a:effectLst>
              <a:outerShdw blurRad="76200" dir="13500000" sy="23000" kx="1200000" algn="b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16" name="矩形 15"/>
            <p:cNvSpPr/>
            <p:nvPr>
              <p:custDataLst>
                <p:tags r:id="rId20"/>
              </p:custDataLst>
            </p:nvPr>
          </p:nvSpPr>
          <p:spPr>
            <a:xfrm>
              <a:off x="6583" y="4638"/>
              <a:ext cx="3472" cy="3969"/>
            </a:xfrm>
            <a:prstGeom prst="rect">
              <a:avLst/>
            </a:prstGeom>
          </p:spPr>
          <p:txBody>
            <a:bodyPr wrap="square">
              <a:noAutofit/>
            </a:bodyPr>
            <a:lstStyle/>
            <a:p>
              <a:pPr algn="just" defTabSz="457200">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加强人大代表工作能力建设，密切人大代表同人民群众的联系</a:t>
              </a:r>
              <a:r>
                <a:rPr lang="zh-CN" altLang="en-US" dirty="0">
                  <a:solidFill>
                    <a:schemeClr val="tx1">
                      <a:lumMod val="85000"/>
                      <a:lumOff val="15000"/>
                    </a:schemeClr>
                  </a:solidFill>
                  <a:latin typeface="微软雅黑" panose="020B0503020204020204" charset="-122"/>
                  <a:ea typeface="微软雅黑" panose="020B0503020204020204" charset="-122"/>
                </a:rPr>
                <a:t>。</a:t>
              </a:r>
            </a:p>
          </p:txBody>
        </p:sp>
      </p:grpSp>
      <p:grpSp>
        <p:nvGrpSpPr>
          <p:cNvPr id="19" name="组合 18"/>
          <p:cNvGrpSpPr/>
          <p:nvPr/>
        </p:nvGrpSpPr>
        <p:grpSpPr>
          <a:xfrm>
            <a:off x="5006222" y="2386180"/>
            <a:ext cx="2340229" cy="3164205"/>
            <a:chOff x="5936" y="4321"/>
            <a:chExt cx="4805" cy="4983"/>
          </a:xfrm>
        </p:grpSpPr>
        <p:sp>
          <p:nvSpPr>
            <p:cNvPr id="20" name="矩形 19"/>
            <p:cNvSpPr/>
            <p:nvPr>
              <p:custDataLst>
                <p:tags r:id="rId15"/>
              </p:custDataLst>
            </p:nvPr>
          </p:nvSpPr>
          <p:spPr>
            <a:xfrm>
              <a:off x="5936" y="4321"/>
              <a:ext cx="4805" cy="4983"/>
            </a:xfrm>
            <a:prstGeom prst="rect">
              <a:avLst/>
            </a:prstGeom>
            <a:solidFill>
              <a:srgbClr val="FDFEFA"/>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custDataLst>
                <p:tags r:id="rId16"/>
              </p:custDataLst>
            </p:nvPr>
          </p:nvCxnSpPr>
          <p:spPr>
            <a:xfrm>
              <a:off x="5936" y="4321"/>
              <a:ext cx="4805" cy="24"/>
            </a:xfrm>
            <a:prstGeom prst="line">
              <a:avLst/>
            </a:prstGeom>
            <a:solidFill>
              <a:schemeClr val="accent2">
                <a:lumMod val="20000"/>
                <a:lumOff val="80000"/>
              </a:schemeClr>
            </a:solidFill>
            <a:ln w="38100">
              <a:solidFill>
                <a:srgbClr val="C00000"/>
              </a:solidFill>
            </a:ln>
            <a:effectLst>
              <a:outerShdw blurRad="76200" dir="13500000" sy="23000" kx="1200000" algn="b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22" name="矩形 21"/>
            <p:cNvSpPr/>
            <p:nvPr>
              <p:custDataLst>
                <p:tags r:id="rId17"/>
              </p:custDataLst>
            </p:nvPr>
          </p:nvSpPr>
          <p:spPr>
            <a:xfrm>
              <a:off x="6036" y="4638"/>
              <a:ext cx="4605" cy="3969"/>
            </a:xfrm>
            <a:prstGeom prst="rect">
              <a:avLst/>
            </a:prstGeom>
          </p:spPr>
          <p:txBody>
            <a:bodyPr wrap="square">
              <a:noAutofit/>
            </a:bodyPr>
            <a:lstStyle/>
            <a:p>
              <a:pPr indent="0" algn="just" defTabSz="457200" fontAlgn="auto">
                <a:lnSpc>
                  <a:spcPct val="13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支持和保证人大及其常委会依法行使立法权、监督权、决定权、任免权，健全人大对行政机关、监察机关、审判机关、检察机关监督制度，维护国家法治统一、尊严、权威。</a:t>
              </a:r>
            </a:p>
          </p:txBody>
        </p:sp>
      </p:grpSp>
      <p:grpSp>
        <p:nvGrpSpPr>
          <p:cNvPr id="23" name="组合 22"/>
          <p:cNvGrpSpPr/>
          <p:nvPr/>
        </p:nvGrpSpPr>
        <p:grpSpPr>
          <a:xfrm>
            <a:off x="2687868" y="2386180"/>
            <a:ext cx="2193142" cy="3164205"/>
            <a:chOff x="5930" y="4321"/>
            <a:chExt cx="4503" cy="4983"/>
          </a:xfrm>
        </p:grpSpPr>
        <p:sp>
          <p:nvSpPr>
            <p:cNvPr id="24" name="矩形 23"/>
            <p:cNvSpPr/>
            <p:nvPr>
              <p:custDataLst>
                <p:tags r:id="rId12"/>
              </p:custDataLst>
            </p:nvPr>
          </p:nvSpPr>
          <p:spPr>
            <a:xfrm>
              <a:off x="5930" y="4321"/>
              <a:ext cx="4481" cy="4983"/>
            </a:xfrm>
            <a:prstGeom prst="rect">
              <a:avLst/>
            </a:prstGeom>
            <a:solidFill>
              <a:srgbClr val="FDFEFA"/>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custDataLst>
                <p:tags r:id="rId13"/>
              </p:custDataLst>
            </p:nvPr>
          </p:nvCxnSpPr>
          <p:spPr>
            <a:xfrm>
              <a:off x="5930" y="4321"/>
              <a:ext cx="4503" cy="24"/>
            </a:xfrm>
            <a:prstGeom prst="line">
              <a:avLst/>
            </a:prstGeom>
            <a:solidFill>
              <a:schemeClr val="accent2">
                <a:lumMod val="20000"/>
                <a:lumOff val="80000"/>
              </a:schemeClr>
            </a:solidFill>
            <a:ln w="38100">
              <a:solidFill>
                <a:srgbClr val="C00000"/>
              </a:solidFill>
            </a:ln>
            <a:effectLst>
              <a:outerShdw blurRad="76200" dir="13500000" sy="23000" kx="1200000" algn="b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33" name="矩形 32"/>
            <p:cNvSpPr/>
            <p:nvPr>
              <p:custDataLst>
                <p:tags r:id="rId14"/>
              </p:custDataLst>
            </p:nvPr>
          </p:nvSpPr>
          <p:spPr>
            <a:xfrm>
              <a:off x="6227" y="4638"/>
              <a:ext cx="3858" cy="3969"/>
            </a:xfrm>
            <a:prstGeom prst="rect">
              <a:avLst/>
            </a:prstGeom>
          </p:spPr>
          <p:txBody>
            <a:bodyPr wrap="square">
              <a:noAutofit/>
            </a:bodyPr>
            <a:lstStyle/>
            <a:p>
              <a:pPr algn="just" defTabSz="457200">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支持和保证人民通过人民代表大会行使国家权力，保证各级人大都由民主选举产生、对人民负责、受人民监督。</a:t>
              </a:r>
            </a:p>
          </p:txBody>
        </p:sp>
      </p:grpSp>
      <p:grpSp>
        <p:nvGrpSpPr>
          <p:cNvPr id="34" name="组合 33"/>
          <p:cNvGrpSpPr/>
          <p:nvPr/>
        </p:nvGrpSpPr>
        <p:grpSpPr>
          <a:xfrm>
            <a:off x="369514" y="2386180"/>
            <a:ext cx="2193142" cy="3164205"/>
            <a:chOff x="5930" y="4321"/>
            <a:chExt cx="4503" cy="4983"/>
          </a:xfrm>
        </p:grpSpPr>
        <p:sp>
          <p:nvSpPr>
            <p:cNvPr id="35" name="矩形 34"/>
            <p:cNvSpPr/>
            <p:nvPr>
              <p:custDataLst>
                <p:tags r:id="rId9"/>
              </p:custDataLst>
            </p:nvPr>
          </p:nvSpPr>
          <p:spPr>
            <a:xfrm>
              <a:off x="5930" y="4321"/>
              <a:ext cx="4481" cy="4983"/>
            </a:xfrm>
            <a:prstGeom prst="rect">
              <a:avLst/>
            </a:prstGeom>
            <a:solidFill>
              <a:srgbClr val="FDFEFA"/>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custDataLst>
                <p:tags r:id="rId10"/>
              </p:custDataLst>
            </p:nvPr>
          </p:nvCxnSpPr>
          <p:spPr>
            <a:xfrm>
              <a:off x="5930" y="4321"/>
              <a:ext cx="4503" cy="24"/>
            </a:xfrm>
            <a:prstGeom prst="line">
              <a:avLst/>
            </a:prstGeom>
            <a:solidFill>
              <a:schemeClr val="accent2">
                <a:lumMod val="20000"/>
                <a:lumOff val="80000"/>
              </a:schemeClr>
            </a:solidFill>
            <a:ln w="38100">
              <a:solidFill>
                <a:srgbClr val="C00000"/>
              </a:solidFill>
            </a:ln>
            <a:effectLst>
              <a:outerShdw blurRad="76200" dir="13500000" sy="23000" kx="1200000" algn="b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40" name="矩形 39"/>
            <p:cNvSpPr/>
            <p:nvPr>
              <p:custDataLst>
                <p:tags r:id="rId11"/>
              </p:custDataLst>
            </p:nvPr>
          </p:nvSpPr>
          <p:spPr>
            <a:xfrm>
              <a:off x="6129" y="4638"/>
              <a:ext cx="4149" cy="3969"/>
            </a:xfrm>
            <a:prstGeom prst="rect">
              <a:avLst/>
            </a:prstGeom>
          </p:spPr>
          <p:txBody>
            <a:bodyPr wrap="square">
              <a:noAutofit/>
            </a:bodyPr>
            <a:lstStyle/>
            <a:p>
              <a:pPr indent="0" algn="just" defTabSz="457200" fontAlgn="auto">
                <a:lnSpc>
                  <a:spcPct val="13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要在党的领导下，不断扩大人民有序政治参与，保证人民依法享有广泛权利和自由，确保党和国家在决策、执行、监督、落实各个环节上都能听到来自人民的声音。</a:t>
              </a:r>
            </a:p>
          </p:txBody>
        </p:sp>
      </p:grpSp>
      <p:grpSp>
        <p:nvGrpSpPr>
          <p:cNvPr id="2" name="组合 1"/>
          <p:cNvGrpSpPr/>
          <p:nvPr/>
        </p:nvGrpSpPr>
        <p:grpSpPr>
          <a:xfrm>
            <a:off x="182563" y="628147"/>
            <a:ext cx="11826875" cy="1046347"/>
            <a:chOff x="332508" y="1012500"/>
            <a:chExt cx="11826745" cy="1094998"/>
          </a:xfrm>
        </p:grpSpPr>
        <p:pic>
          <p:nvPicPr>
            <p:cNvPr id="3" name="图片 2"/>
            <p:cNvPicPr>
              <a:picLocks noChangeAspect="1"/>
            </p:cNvPicPr>
            <p:nvPr>
              <p:custDataLst>
                <p:tags r:id="rId2"/>
              </p:custDataLst>
            </p:nvPr>
          </p:nvPicPr>
          <p:blipFill>
            <a:blip r:embed="rId27">
              <a:extLst>
                <a:ext uri="{28A0092B-C50C-407E-A947-70E740481C1C}">
                  <a14:useLocalDpi xmlns:a14="http://schemas.microsoft.com/office/drawing/2010/main" val="0"/>
                </a:ext>
              </a:extLst>
            </a:blip>
            <a:stretch>
              <a:fillRect/>
            </a:stretch>
          </p:blipFill>
          <p:spPr>
            <a:xfrm>
              <a:off x="332508" y="1124143"/>
              <a:ext cx="11826745" cy="983355"/>
            </a:xfrm>
            <a:prstGeom prst="rect">
              <a:avLst/>
            </a:prstGeom>
          </p:spPr>
        </p:pic>
        <p:sp>
          <p:nvSpPr>
            <p:cNvPr id="4" name="矩形 3"/>
            <p:cNvSpPr/>
            <p:nvPr>
              <p:custDataLst>
                <p:tags r:id="rId3"/>
              </p:custDataLst>
            </p:nvPr>
          </p:nvSpPr>
          <p:spPr>
            <a:xfrm>
              <a:off x="1056000" y="1012500"/>
              <a:ext cx="10080000" cy="1082004"/>
            </a:xfrm>
            <a:prstGeom prst="rect">
              <a:avLst/>
            </a:prstGeom>
            <a:solidFill>
              <a:srgbClr val="FFFDF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 name="矩形 4"/>
            <p:cNvSpPr/>
            <p:nvPr>
              <p:custDataLst>
                <p:tags r:id="rId4"/>
              </p:custDataLst>
            </p:nvPr>
          </p:nvSpPr>
          <p:spPr>
            <a:xfrm>
              <a:off x="1055765" y="1124143"/>
              <a:ext cx="10079879" cy="904173"/>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sp>
          <p:nvSpPr>
            <p:cNvPr id="6" name="矩形 5"/>
            <p:cNvSpPr/>
            <p:nvPr>
              <p:custDataLst>
                <p:tags r:id="rId5"/>
              </p:custDataLst>
            </p:nvPr>
          </p:nvSpPr>
          <p:spPr>
            <a:xfrm>
              <a:off x="3973680" y="1351288"/>
              <a:ext cx="6300000" cy="449883"/>
            </a:xfrm>
            <a:prstGeom prst="rect">
              <a:avLst/>
            </a:prstGeom>
          </p:spPr>
          <p:txBody>
            <a:bodyPr wrap="square">
              <a:spAutoFit/>
            </a:bodyPr>
            <a:lstStyle/>
            <a:p>
              <a:pPr algn="ctr">
                <a:spcAft>
                  <a:spcPts val="1200"/>
                </a:spcAft>
                <a:buClr>
                  <a:schemeClr val="tx1">
                    <a:lumMod val="85000"/>
                    <a:lumOff val="15000"/>
                  </a:schemeClr>
                </a:buClr>
              </a:pPr>
              <a:r>
                <a:rPr lang="zh-CN" altLang="en-US" sz="2200" b="1" dirty="0">
                  <a:solidFill>
                    <a:schemeClr val="tx1">
                      <a:lumMod val="95000"/>
                      <a:lumOff val="5000"/>
                    </a:schemeClr>
                  </a:solidFill>
                  <a:latin typeface="微软雅黑" panose="020B0503020204020204" charset="-122"/>
                  <a:ea typeface="微软雅黑" panose="020B0503020204020204" charset="-122"/>
                </a:rPr>
                <a:t>如何坚持和完善人民代表大会制度</a:t>
              </a:r>
            </a:p>
          </p:txBody>
        </p:sp>
        <p:grpSp>
          <p:nvGrpSpPr>
            <p:cNvPr id="7" name="组合 6"/>
            <p:cNvGrpSpPr>
              <a:grpSpLocks noChangeAspect="1"/>
            </p:cNvGrpSpPr>
            <p:nvPr/>
          </p:nvGrpSpPr>
          <p:grpSpPr>
            <a:xfrm>
              <a:off x="1915964" y="1165851"/>
              <a:ext cx="818963" cy="812408"/>
              <a:chOff x="863041" y="1089089"/>
              <a:chExt cx="1048273" cy="1039882"/>
            </a:xfrm>
          </p:grpSpPr>
          <p:sp>
            <p:nvSpPr>
              <p:cNvPr id="9" name="文本框 8"/>
              <p:cNvSpPr txBox="1">
                <a:spLocks noChangeAspect="1"/>
              </p:cNvSpPr>
              <p:nvPr>
                <p:custDataLst>
                  <p:tags r:id="rId7"/>
                </p:custDataLst>
              </p:nvPr>
            </p:nvSpPr>
            <p:spPr>
              <a:xfrm rot="900000">
                <a:off x="1371144" y="1244861"/>
                <a:ext cx="540170" cy="779913"/>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chemeClr val="bg1"/>
                  </a:gs>
                  <a:gs pos="20000">
                    <a:srgbClr val="F7C973">
                      <a:alpha val="80000"/>
                    </a:srgbClr>
                  </a:gs>
                  <a:gs pos="100000">
                    <a:srgbClr val="ED2123">
                      <a:alpha val="0"/>
                    </a:srgbClr>
                  </a:gs>
                </a:gsLst>
                <a:lin ang="0" scaled="0"/>
              </a:gradFill>
              <a:ln>
                <a:noFill/>
              </a:ln>
              <a:effectLst>
                <a:outerShdw dist="63500" dir="2700000" algn="tl" rotWithShape="0">
                  <a:schemeClr val="accent2">
                    <a:lumMod val="20000"/>
                    <a:lumOff val="8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sp>
            <p:nvSpPr>
              <p:cNvPr id="10" name="文本框 9"/>
              <p:cNvSpPr txBox="1">
                <a:spLocks noChangeAspect="1"/>
              </p:cNvSpPr>
              <p:nvPr>
                <p:custDataLst>
                  <p:tags r:id="rId8"/>
                </p:custDataLst>
              </p:nvPr>
            </p:nvSpPr>
            <p:spPr>
              <a:xfrm>
                <a:off x="863041" y="1089089"/>
                <a:ext cx="720227" cy="1039882"/>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rgbClr val="FFFDFD"/>
                  </a:gs>
                  <a:gs pos="20000">
                    <a:srgbClr val="F7C973"/>
                  </a:gs>
                  <a:gs pos="100000">
                    <a:srgbClr val="ED2124"/>
                  </a:gs>
                </a:gsLst>
                <a:lin ang="0" scaled="0"/>
              </a:gradFill>
              <a:ln>
                <a:noFill/>
              </a:ln>
              <a:effectLst>
                <a:outerShdw dist="63500" dir="2700000" algn="tl" rotWithShape="0">
                  <a:srgbClr val="FAE7D0"/>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grpSp>
        <p:cxnSp>
          <p:nvCxnSpPr>
            <p:cNvPr id="8" name="直接连接符 7"/>
            <p:cNvCxnSpPr/>
            <p:nvPr>
              <p:custDataLst>
                <p:tags r:id="rId6"/>
              </p:custDataLst>
            </p:nvPr>
          </p:nvCxnSpPr>
          <p:spPr>
            <a:xfrm>
              <a:off x="3571875" y="1286342"/>
              <a:ext cx="0" cy="579777"/>
            </a:xfrm>
            <a:prstGeom prst="line">
              <a:avLst/>
            </a:prstGeom>
            <a:ln>
              <a:gradFill>
                <a:gsLst>
                  <a:gs pos="0">
                    <a:srgbClr val="9E0406"/>
                  </a:gs>
                  <a:gs pos="100000">
                    <a:srgbClr val="9E0406">
                      <a:alpha val="0"/>
                    </a:srgb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custDataLst>
              <p:tags r:id="rId1"/>
            </p:custDataLst>
          </p:nvPr>
        </p:nvPicPr>
        <p:blipFill rotWithShape="1">
          <a:blip r:embed="rId15"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248" y="3611590"/>
            <a:ext cx="12192000" cy="3246410"/>
          </a:xfrm>
          <a:prstGeom prst="rect">
            <a:avLst/>
          </a:prstGeom>
        </p:spPr>
      </p:pic>
      <p:sp>
        <p:nvSpPr>
          <p:cNvPr id="3" name="文本框 2"/>
          <p:cNvSpPr txBox="1"/>
          <p:nvPr>
            <p:custDataLst>
              <p:tags r:id="rId2"/>
            </p:custDataLst>
          </p:nvPr>
        </p:nvSpPr>
        <p:spPr>
          <a:xfrm>
            <a:off x="1183005" y="1475740"/>
            <a:ext cx="9825990" cy="1198880"/>
          </a:xfrm>
          <a:prstGeom prst="rect">
            <a:avLst/>
          </a:prstGeom>
          <a:noFill/>
        </p:spPr>
        <p:txBody>
          <a:bodyPr wrap="square" rtlCol="0" anchor="t">
            <a:spAutoFit/>
          </a:bodyPr>
          <a:lstStyle/>
          <a:p>
            <a:pPr indent="609600" algn="ctr" fontAlgn="auto">
              <a:lnSpc>
                <a:spcPct val="150000"/>
              </a:lnSpc>
              <a:extLst>
                <a:ext uri="{35155182-B16C-46BC-9424-99874614C6A1}">
                  <wpsdc:indentchars xmlns="" xmlns:wpsdc="http://www.wps.cn/officeDocument/2017/drawingmlCustomData" val="200" checksum="4158780845"/>
                </a:ext>
              </a:extLst>
            </a:pPr>
            <a:r>
              <a:rPr lang="zh-CN" altLang="en-US" sz="2400" dirty="0">
                <a:solidFill>
                  <a:schemeClr val="tx1">
                    <a:lumMod val="85000"/>
                    <a:lumOff val="15000"/>
                  </a:schemeClr>
                </a:solidFill>
                <a:uFillTx/>
                <a:latin typeface="微软雅黑" panose="020B0503020204020204" charset="-122"/>
                <a:ea typeface="微软雅黑" panose="020B0503020204020204" charset="-122"/>
                <a:sym typeface="+mn-ea"/>
              </a:rPr>
              <a:t>协商民主是</a:t>
            </a:r>
            <a:r>
              <a:rPr lang="zh-CN" altLang="en-US" sz="2400" dirty="0">
                <a:solidFill>
                  <a:schemeClr val="tx1"/>
                </a:solidFill>
                <a:uFillTx/>
                <a:latin typeface="微软雅黑" panose="020B0503020204020204" charset="-122"/>
                <a:ea typeface="微软雅黑" panose="020B0503020204020204" charset="-122"/>
                <a:sym typeface="+mn-ea"/>
              </a:rPr>
              <a:t>实践全过程人民民主的</a:t>
            </a:r>
            <a:r>
              <a:rPr lang="zh-CN" altLang="en-US" sz="2400" dirty="0">
                <a:uFillTx/>
                <a:latin typeface="微软雅黑" panose="020B0503020204020204" charset="-122"/>
                <a:ea typeface="微软雅黑" panose="020B0503020204020204" charset="-122"/>
                <a:sym typeface="+mn-ea"/>
              </a:rPr>
              <a:t>重要形式</a:t>
            </a:r>
            <a:r>
              <a:rPr lang="zh-CN" altLang="en-US" sz="2400" dirty="0">
                <a:solidFill>
                  <a:schemeClr val="tx1"/>
                </a:solidFill>
                <a:uFillTx/>
                <a:latin typeface="微软雅黑" panose="020B0503020204020204" charset="-122"/>
                <a:ea typeface="微软雅黑" panose="020B0503020204020204" charset="-122"/>
                <a:sym typeface="+mn-ea"/>
              </a:rPr>
              <a:t>，</a:t>
            </a:r>
          </a:p>
          <a:p>
            <a:pPr indent="609600" algn="ctr" fontAlgn="auto">
              <a:lnSpc>
                <a:spcPct val="150000"/>
              </a:lnSpc>
              <a:extLst>
                <a:ext uri="{35155182-B16C-46BC-9424-99874614C6A1}">
                  <wpsdc:indentchars xmlns="" xmlns:wpsdc="http://www.wps.cn/officeDocument/2017/drawingmlCustomData" val="200" checksum="4158780845"/>
                </a:ext>
              </a:extLst>
            </a:pPr>
            <a:r>
              <a:rPr lang="zh-CN" altLang="en-US" sz="2400" dirty="0">
                <a:solidFill>
                  <a:schemeClr val="tx1"/>
                </a:solidFill>
                <a:uFillTx/>
                <a:latin typeface="微软雅黑" panose="020B0503020204020204" charset="-122"/>
                <a:ea typeface="微软雅黑" panose="020B0503020204020204" charset="-122"/>
                <a:sym typeface="+mn-ea"/>
              </a:rPr>
              <a:t>是中国社会主义民主政治中</a:t>
            </a:r>
            <a:r>
              <a:rPr lang="zh-CN" altLang="en-US" sz="2400" dirty="0">
                <a:uFillTx/>
                <a:latin typeface="微软雅黑" panose="020B0503020204020204" charset="-122"/>
                <a:ea typeface="微软雅黑" panose="020B0503020204020204" charset="-122"/>
                <a:sym typeface="+mn-ea"/>
              </a:rPr>
              <a:t>独特的、独有的、独到的民主形式</a:t>
            </a:r>
            <a:r>
              <a:rPr lang="zh-CN" altLang="en-US" sz="2400" dirty="0">
                <a:solidFill>
                  <a:schemeClr val="tx1"/>
                </a:solidFill>
                <a:uFillTx/>
                <a:latin typeface="微软雅黑" panose="020B0503020204020204" charset="-122"/>
                <a:ea typeface="微软雅黑" panose="020B0503020204020204" charset="-122"/>
                <a:sym typeface="+mn-ea"/>
              </a:rPr>
              <a:t>。</a:t>
            </a:r>
          </a:p>
        </p:txBody>
      </p:sp>
      <p:sp>
        <p:nvSpPr>
          <p:cNvPr id="6" name="矩形 5"/>
          <p:cNvSpPr/>
          <p:nvPr>
            <p:custDataLst>
              <p:tags r:id="rId3"/>
            </p:custDataLst>
          </p:nvPr>
        </p:nvSpPr>
        <p:spPr>
          <a:xfrm>
            <a:off x="2864594" y="720000"/>
            <a:ext cx="6462812"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（三）全面发展协商民主</a:t>
            </a:r>
          </a:p>
        </p:txBody>
      </p:sp>
      <p:grpSp>
        <p:nvGrpSpPr>
          <p:cNvPr id="18" name="组合 17"/>
          <p:cNvGrpSpPr/>
          <p:nvPr/>
        </p:nvGrpSpPr>
        <p:grpSpPr>
          <a:xfrm>
            <a:off x="4853940" y="3720540"/>
            <a:ext cx="2590800" cy="2181225"/>
            <a:chOff x="7365" y="6637"/>
            <a:chExt cx="4080" cy="3435"/>
          </a:xfrm>
        </p:grpSpPr>
        <p:sp>
          <p:nvSpPr>
            <p:cNvPr id="16" name="对角圆角矩形 6"/>
            <p:cNvSpPr/>
            <p:nvPr>
              <p:custDataLst>
                <p:tags r:id="rId11"/>
              </p:custDataLst>
            </p:nvPr>
          </p:nvSpPr>
          <p:spPr bwMode="auto">
            <a:xfrm flipV="1">
              <a:off x="7365" y="6637"/>
              <a:ext cx="4080" cy="3435"/>
            </a:xfrm>
            <a:prstGeom prst="cube">
              <a:avLst>
                <a:gd name="adj" fmla="val 4480"/>
              </a:avLst>
            </a:prstGeom>
            <a:solidFill>
              <a:schemeClr val="bg1"/>
            </a:solidFill>
            <a:ln w="12700">
              <a:solidFill>
                <a:srgbClr val="DF4359"/>
              </a:solidFill>
            </a:ln>
            <a:effectLst>
              <a:outerShdw blurRad="165100" dist="38100" dir="8100000" algn="tr" rotWithShape="0">
                <a:schemeClr val="bg2">
                  <a:lumMod val="50000"/>
                  <a:alpha val="2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15" name="矩形 14"/>
            <p:cNvSpPr/>
            <p:nvPr>
              <p:custDataLst>
                <p:tags r:id="rId12"/>
              </p:custDataLst>
            </p:nvPr>
          </p:nvSpPr>
          <p:spPr>
            <a:xfrm>
              <a:off x="7471" y="7097"/>
              <a:ext cx="3718" cy="2737"/>
            </a:xfrm>
            <a:prstGeom prst="rect">
              <a:avLst/>
            </a:prstGeom>
          </p:spPr>
          <p:txBody>
            <a:bodyPr wrap="square">
              <a:noAutofit/>
            </a:bodyPr>
            <a:lstStyle/>
            <a:p>
              <a:pPr algn="ctr">
                <a:lnSpc>
                  <a:spcPct val="150000"/>
                </a:lnSpc>
              </a:pPr>
              <a:r>
                <a:rPr lang="zh-CN" altLang="en-US" sz="2000" dirty="0">
                  <a:solidFill>
                    <a:schemeClr val="tx1"/>
                  </a:solidFill>
                  <a:effectLst/>
                  <a:latin typeface="微软雅黑" panose="020B0503020204020204" charset="-122"/>
                  <a:ea typeface="微软雅黑" panose="020B0503020204020204" charset="-122"/>
                  <a:cs typeface="华文中宋" panose="02010600040101010101" pitchFamily="2" charset="-122"/>
                  <a:sym typeface="+mn-ea"/>
                </a:rPr>
                <a:t>坚持和完善中国共产党领导的多党合作和政治协商制度</a:t>
              </a:r>
            </a:p>
          </p:txBody>
        </p:sp>
      </p:grpSp>
      <p:sp>
        <p:nvSpPr>
          <p:cNvPr id="26" name="对角圆角矩形 6"/>
          <p:cNvSpPr/>
          <p:nvPr>
            <p:custDataLst>
              <p:tags r:id="rId4"/>
            </p:custDataLst>
          </p:nvPr>
        </p:nvSpPr>
        <p:spPr bwMode="auto">
          <a:xfrm flipV="1">
            <a:off x="8471535" y="3720540"/>
            <a:ext cx="2590800" cy="2181225"/>
          </a:xfrm>
          <a:prstGeom prst="cube">
            <a:avLst>
              <a:gd name="adj" fmla="val 4480"/>
            </a:avLst>
          </a:prstGeom>
          <a:solidFill>
            <a:schemeClr val="bg1"/>
          </a:solidFill>
          <a:ln w="12700">
            <a:solidFill>
              <a:srgbClr val="DF4359"/>
            </a:solidFill>
          </a:ln>
          <a:effectLst>
            <a:outerShdw blurRad="165100" dist="38100" dir="8100000" algn="tr" rotWithShape="0">
              <a:schemeClr val="bg2">
                <a:lumMod val="50000"/>
                <a:alpha val="2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12" name="文本框 11"/>
          <p:cNvSpPr txBox="1"/>
          <p:nvPr>
            <p:custDataLst>
              <p:tags r:id="rId5"/>
            </p:custDataLst>
          </p:nvPr>
        </p:nvSpPr>
        <p:spPr>
          <a:xfrm>
            <a:off x="8420100" y="4072965"/>
            <a:ext cx="2592070" cy="1476375"/>
          </a:xfrm>
          <a:prstGeom prst="rect">
            <a:avLst/>
          </a:prstGeom>
          <a:noFill/>
        </p:spPr>
        <p:txBody>
          <a:bodyPr wrap="square" rtlCol="0">
            <a:spAutoFit/>
          </a:bodyPr>
          <a:lstStyle/>
          <a:p>
            <a:pPr indent="0" algn="ctr" fontAlgn="auto">
              <a:lnSpc>
                <a:spcPct val="150000"/>
              </a:lnSpc>
            </a:pPr>
            <a:r>
              <a:rPr lang="zh-CN" altLang="en-US" sz="2000" dirty="0">
                <a:effectLst/>
                <a:latin typeface="微软雅黑" panose="020B0503020204020204" charset="-122"/>
                <a:ea typeface="微软雅黑" panose="020B0503020204020204" charset="-122"/>
                <a:cs typeface="华文中宋" panose="02010600040101010101" pitchFamily="2" charset="-122"/>
                <a:sym typeface="+mn-ea"/>
              </a:rPr>
              <a:t>完善人民政协民主监督和委员联系界别群众制度机制</a:t>
            </a:r>
            <a:endParaRPr lang="zh-CN" altLang="en-US" sz="2000" dirty="0">
              <a:solidFill>
                <a:schemeClr val="tx1"/>
              </a:solidFill>
              <a:effectLst/>
              <a:latin typeface="微软雅黑" panose="020B0503020204020204" charset="-122"/>
              <a:ea typeface="微软雅黑" panose="020B0503020204020204" charset="-122"/>
              <a:cs typeface="华文中宋" panose="02010600040101010101" pitchFamily="2" charset="-122"/>
              <a:sym typeface="+mn-ea"/>
            </a:endParaRPr>
          </a:p>
        </p:txBody>
      </p:sp>
      <p:grpSp>
        <p:nvGrpSpPr>
          <p:cNvPr id="17" name="组合 16"/>
          <p:cNvGrpSpPr/>
          <p:nvPr/>
        </p:nvGrpSpPr>
        <p:grpSpPr>
          <a:xfrm>
            <a:off x="1214120" y="3720540"/>
            <a:ext cx="2613025" cy="2181225"/>
            <a:chOff x="3430" y="6859"/>
            <a:chExt cx="4115" cy="3435"/>
          </a:xfrm>
        </p:grpSpPr>
        <p:sp>
          <p:nvSpPr>
            <p:cNvPr id="2" name="对角圆角矩形 6"/>
            <p:cNvSpPr/>
            <p:nvPr>
              <p:custDataLst>
                <p:tags r:id="rId9"/>
              </p:custDataLst>
            </p:nvPr>
          </p:nvSpPr>
          <p:spPr bwMode="auto">
            <a:xfrm flipV="1">
              <a:off x="3465" y="6859"/>
              <a:ext cx="4080" cy="3435"/>
            </a:xfrm>
            <a:prstGeom prst="cube">
              <a:avLst>
                <a:gd name="adj" fmla="val 4480"/>
              </a:avLst>
            </a:prstGeom>
            <a:solidFill>
              <a:schemeClr val="bg1"/>
            </a:solidFill>
            <a:ln w="12700">
              <a:solidFill>
                <a:srgbClr val="DF4359"/>
              </a:solidFill>
            </a:ln>
            <a:effectLst>
              <a:outerShdw blurRad="165100" dist="38100" dir="8100000" algn="tr" rotWithShape="0">
                <a:schemeClr val="bg2">
                  <a:lumMod val="50000"/>
                  <a:alpha val="2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14" name="文本框 13"/>
            <p:cNvSpPr txBox="1"/>
            <p:nvPr>
              <p:custDataLst>
                <p:tags r:id="rId10"/>
              </p:custDataLst>
            </p:nvPr>
          </p:nvSpPr>
          <p:spPr>
            <a:xfrm>
              <a:off x="3430" y="8030"/>
              <a:ext cx="3948" cy="871"/>
            </a:xfrm>
            <a:prstGeom prst="rect">
              <a:avLst/>
            </a:prstGeom>
            <a:noFill/>
          </p:spPr>
          <p:txBody>
            <a:bodyPr wrap="square" rtlCol="0">
              <a:spAutoFit/>
            </a:bodyPr>
            <a:lstStyle/>
            <a:p>
              <a:pPr algn="ctr">
                <a:lnSpc>
                  <a:spcPct val="150000"/>
                </a:lnSpc>
              </a:pPr>
              <a:r>
                <a:rPr lang="zh-CN" altLang="en-US" sz="2000" dirty="0">
                  <a:solidFill>
                    <a:schemeClr val="tx1"/>
                  </a:solidFill>
                  <a:effectLst/>
                  <a:latin typeface="微软雅黑" panose="020B0503020204020204" charset="-122"/>
                  <a:ea typeface="微软雅黑" panose="020B0503020204020204" charset="-122"/>
                  <a:cs typeface="华文中宋" panose="02010600040101010101" pitchFamily="2" charset="-122"/>
                  <a:sym typeface="+mn-ea"/>
                </a:rPr>
                <a:t>完善协商民主体系</a:t>
              </a:r>
            </a:p>
          </p:txBody>
        </p:sp>
      </p:grpSp>
      <p:grpSp>
        <p:nvGrpSpPr>
          <p:cNvPr id="42" name="组合 41"/>
          <p:cNvGrpSpPr/>
          <p:nvPr/>
        </p:nvGrpSpPr>
        <p:grpSpPr>
          <a:xfrm>
            <a:off x="565650" y="2935885"/>
            <a:ext cx="11385548" cy="499624"/>
            <a:chOff x="1011681" y="1551482"/>
            <a:chExt cx="10532763" cy="499624"/>
          </a:xfrm>
        </p:grpSpPr>
        <p:sp>
          <p:nvSpPr>
            <p:cNvPr id="43" name="文本框 42"/>
            <p:cNvSpPr txBox="1"/>
            <p:nvPr>
              <p:custDataLst>
                <p:tags r:id="rId6"/>
              </p:custDataLst>
            </p:nvPr>
          </p:nvSpPr>
          <p:spPr>
            <a:xfrm>
              <a:off x="4368480" y="1551482"/>
              <a:ext cx="3518649" cy="499624"/>
            </a:xfrm>
            <a:prstGeom prst="rect">
              <a:avLst/>
            </a:prstGeom>
            <a:noFill/>
          </p:spPr>
          <p:txBody>
            <a:bodyPr wrap="square">
              <a:spAutoFit/>
            </a:bodyPr>
            <a:lstStyle/>
            <a:p>
              <a:pPr algn="ctr">
                <a:lnSpc>
                  <a:spcPct val="150000"/>
                </a:lnSpc>
              </a:pPr>
              <a:r>
                <a:rPr kumimoji="1" lang="zh-CN" altLang="en-US" sz="2000" b="1" dirty="0">
                  <a:solidFill>
                    <a:srgbClr val="C00000"/>
                  </a:solidFill>
                  <a:latin typeface="微软雅黑" panose="020B0503020204020204" charset="-122"/>
                  <a:ea typeface="微软雅黑" panose="020B0503020204020204" charset="-122"/>
                </a:rPr>
                <a:t>如何进一步发展协商民主</a:t>
              </a:r>
            </a:p>
          </p:txBody>
        </p:sp>
        <p:cxnSp>
          <p:nvCxnSpPr>
            <p:cNvPr id="44" name="直接连接符 43"/>
            <p:cNvCxnSpPr/>
            <p:nvPr>
              <p:custDataLst>
                <p:tags r:id="rId7"/>
              </p:custDataLst>
            </p:nvPr>
          </p:nvCxnSpPr>
          <p:spPr>
            <a:xfrm>
              <a:off x="7678881" y="1839043"/>
              <a:ext cx="3865563" cy="0"/>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8"/>
              </p:custDataLst>
            </p:nvPr>
          </p:nvCxnSpPr>
          <p:spPr>
            <a:xfrm flipH="1" flipV="1">
              <a:off x="1011681" y="1833328"/>
              <a:ext cx="3590422" cy="10795"/>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p:cNvPicPr preferRelativeResize="0"/>
          <p:nvPr/>
        </p:nvPicPr>
        <p:blipFill rotWithShape="1">
          <a:blip r:embed="rId9" cstate="print">
            <a:extLst>
              <a:ext uri="{28A0092B-C50C-407E-A947-70E740481C1C}">
                <a14:useLocalDpi xmlns:a14="http://schemas.microsoft.com/office/drawing/2010/main" val="0"/>
              </a:ext>
            </a:extLst>
          </a:blip>
          <a:srcRect t="20605" b="48017"/>
          <a:stretch>
            <a:fillRect/>
          </a:stretch>
        </p:blipFill>
        <p:spPr>
          <a:xfrm>
            <a:off x="17780" y="4346575"/>
            <a:ext cx="12192000" cy="2511425"/>
          </a:xfrm>
          <a:prstGeom prst="cube">
            <a:avLst>
              <a:gd name="adj" fmla="val 0"/>
            </a:avLst>
          </a:prstGeom>
          <a:noFill/>
          <a:effectLst>
            <a:outerShdw blurRad="381000" dist="127000" dir="5400000" algn="t" rotWithShape="0">
              <a:prstClr val="black">
                <a:alpha val="15000"/>
              </a:prstClr>
            </a:outerShdw>
          </a:effectLst>
        </p:spPr>
      </p:pic>
      <p:sp>
        <p:nvSpPr>
          <p:cNvPr id="4" name="文本框 3"/>
          <p:cNvSpPr txBox="1"/>
          <p:nvPr/>
        </p:nvSpPr>
        <p:spPr>
          <a:xfrm>
            <a:off x="350520" y="5711825"/>
            <a:ext cx="11657965" cy="993775"/>
          </a:xfrm>
          <a:prstGeom prst="rect">
            <a:avLst/>
          </a:prstGeom>
          <a:noFill/>
          <a:effectLst>
            <a:outerShdw blurRad="76200" dir="13500000" sy="23000" kx="1200000" algn="br" rotWithShape="0">
              <a:prstClr val="black">
                <a:alpha val="8000"/>
              </a:prstClr>
            </a:outerShdw>
          </a:effectLst>
        </p:spPr>
        <p:txBody>
          <a:bodyPr wrap="square" rtlCol="0">
            <a:noAutofit/>
          </a:bodyPr>
          <a:lstStyle/>
          <a:p>
            <a:pPr lvl="0" indent="0" algn="ctr" fontAlgn="auto">
              <a:lnSpc>
                <a:spcPct val="130000"/>
              </a:lnSpc>
              <a:buClrTx/>
              <a:buSzTx/>
              <a:buFontTx/>
            </a:pPr>
            <a:endParaRPr lang="zh-CN" altLang="en-US" sz="2200" b="1" spc="300">
              <a:solidFill>
                <a:srgbClr val="C00000"/>
              </a:solidFill>
              <a:latin typeface="华文中宋" panose="02010600040101010101" pitchFamily="2" charset="-122"/>
              <a:ea typeface="华文中宋" panose="02010600040101010101" pitchFamily="2" charset="-122"/>
              <a:sym typeface="+mn-ea"/>
            </a:endParaRPr>
          </a:p>
        </p:txBody>
      </p:sp>
      <p:grpSp>
        <p:nvGrpSpPr>
          <p:cNvPr id="5" name="组合 4"/>
          <p:cNvGrpSpPr/>
          <p:nvPr/>
        </p:nvGrpSpPr>
        <p:grpSpPr>
          <a:xfrm>
            <a:off x="287655" y="1536761"/>
            <a:ext cx="11652250" cy="2939760"/>
            <a:chOff x="512" y="1812"/>
            <a:chExt cx="18350" cy="4693"/>
          </a:xfrm>
        </p:grpSpPr>
        <p:sp>
          <p:nvSpPr>
            <p:cNvPr id="6" name="işlídê"/>
            <p:cNvSpPr/>
            <p:nvPr>
              <p:custDataLst>
                <p:tags r:id="rId5"/>
              </p:custDataLst>
            </p:nvPr>
          </p:nvSpPr>
          <p:spPr>
            <a:xfrm>
              <a:off x="512" y="1812"/>
              <a:ext cx="18350" cy="4693"/>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charset="-122"/>
                <a:ea typeface="微软雅黑" panose="020B0503020204020204" charset="-122"/>
                <a:cs typeface="+mn-ea"/>
              </a:endParaRPr>
            </a:p>
          </p:txBody>
        </p:sp>
        <p:sp>
          <p:nvSpPr>
            <p:cNvPr id="7" name="文本框 6"/>
            <p:cNvSpPr txBox="1"/>
            <p:nvPr>
              <p:custDataLst>
                <p:tags r:id="rId6"/>
              </p:custDataLst>
            </p:nvPr>
          </p:nvSpPr>
          <p:spPr>
            <a:xfrm>
              <a:off x="1655" y="2233"/>
              <a:ext cx="16008" cy="1673"/>
            </a:xfrm>
            <a:prstGeom prst="rect">
              <a:avLst/>
            </a:prstGeom>
            <a:noFill/>
          </p:spPr>
          <p:txBody>
            <a:bodyPr wrap="square">
              <a:spAutoFit/>
            </a:bodyPr>
            <a:lstStyle/>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200" dirty="0">
                  <a:latin typeface="微软雅黑" panose="020B0503020204020204" charset="-122"/>
                  <a:ea typeface="微软雅黑" panose="020B0503020204020204" charset="-122"/>
                </a:rPr>
                <a:t>基层民主是全过程人民民主的重要体现，</a:t>
              </a:r>
              <a:r>
                <a:rPr lang="zh-CN" altLang="en-US" sz="2200" b="1" dirty="0">
                  <a:solidFill>
                    <a:srgbClr val="C00000"/>
                  </a:solidFill>
                  <a:latin typeface="微软雅黑" panose="020B0503020204020204" charset="-122"/>
                  <a:ea typeface="微软雅黑" panose="020B0503020204020204" charset="-122"/>
                </a:rPr>
                <a:t>保障了</a:t>
              </a:r>
              <a:r>
                <a:rPr lang="zh-CN" altLang="en-US" sz="2200" dirty="0">
                  <a:latin typeface="微软雅黑" panose="020B0503020204020204" charset="-122"/>
                  <a:ea typeface="微软雅黑" panose="020B0503020204020204" charset="-122"/>
                </a:rPr>
                <a:t>基层群众广泛、直接、有效行使民主权利，</a:t>
              </a:r>
              <a:r>
                <a:rPr lang="zh-CN" altLang="en-US" sz="2200" b="1" dirty="0">
                  <a:solidFill>
                    <a:srgbClr val="C00000"/>
                  </a:solidFill>
                  <a:latin typeface="微软雅黑" panose="020B0503020204020204" charset="-122"/>
                  <a:ea typeface="微软雅黑" panose="020B0503020204020204" charset="-122"/>
                </a:rPr>
                <a:t>彰显了</a:t>
              </a:r>
              <a:r>
                <a:rPr lang="zh-CN" altLang="en-US" sz="2200" dirty="0">
                  <a:latin typeface="微软雅黑" panose="020B0503020204020204" charset="-122"/>
                  <a:ea typeface="微软雅黑" panose="020B0503020204020204" charset="-122"/>
                </a:rPr>
                <a:t>人民当家作主的广泛性、真实性、有效性。</a:t>
              </a:r>
            </a:p>
          </p:txBody>
        </p:sp>
      </p:grpSp>
      <p:grpSp>
        <p:nvGrpSpPr>
          <p:cNvPr id="80" name="组合 79"/>
          <p:cNvGrpSpPr/>
          <p:nvPr/>
        </p:nvGrpSpPr>
        <p:grpSpPr>
          <a:xfrm>
            <a:off x="797405" y="4333558"/>
            <a:ext cx="3341184" cy="2018665"/>
            <a:chOff x="877161" y="2576968"/>
            <a:chExt cx="2373461" cy="3229328"/>
          </a:xfrm>
        </p:grpSpPr>
        <p:grpSp>
          <p:nvGrpSpPr>
            <p:cNvPr id="55" name="组合 54"/>
            <p:cNvGrpSpPr/>
            <p:nvPr/>
          </p:nvGrpSpPr>
          <p:grpSpPr>
            <a:xfrm>
              <a:off x="877161" y="2576968"/>
              <a:ext cx="2373461" cy="3229328"/>
              <a:chOff x="2066496" y="2345475"/>
              <a:chExt cx="2373461" cy="3229328"/>
            </a:xfrm>
            <a:effectLst>
              <a:outerShdw blurRad="76200" dir="13500000" sy="23000" kx="1200000" algn="br" rotWithShape="0">
                <a:prstClr val="black">
                  <a:alpha val="8000"/>
                </a:prstClr>
              </a:outerShdw>
            </a:effectLst>
          </p:grpSpPr>
          <p:sp>
            <p:nvSpPr>
              <p:cNvPr id="56" name="缺角矩形 55"/>
              <p:cNvSpPr/>
              <p:nvPr/>
            </p:nvSpPr>
            <p:spPr>
              <a:xfrm rot="16200000" flipV="1">
                <a:off x="1638563" y="2773408"/>
                <a:ext cx="3229328" cy="2373461"/>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59" name="矩形 58"/>
              <p:cNvSpPr/>
              <p:nvPr/>
            </p:nvSpPr>
            <p:spPr>
              <a:xfrm>
                <a:off x="2251054" y="3191235"/>
                <a:ext cx="2004346" cy="1537807"/>
              </a:xfrm>
              <a:prstGeom prst="rect">
                <a:avLst/>
              </a:prstGeom>
            </p:spPr>
            <p:txBody>
              <a:bodyPr wrap="square">
                <a:spAutoFit/>
              </a:bodyPr>
              <a:lstStyle/>
              <a:p>
                <a:pPr indent="0" algn="ctr">
                  <a:lnSpc>
                    <a:spcPct val="150000"/>
                  </a:lnSpc>
                  <a:buClr>
                    <a:srgbClr val="AF261E"/>
                  </a:buClr>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rPr>
                  <a:t>健全基层党组织领导的基层群众自治机制</a:t>
                </a:r>
              </a:p>
            </p:txBody>
          </p:sp>
        </p:grpSp>
        <p:cxnSp>
          <p:nvCxnSpPr>
            <p:cNvPr id="75" name="直接连接符 74"/>
            <p:cNvCxnSpPr/>
            <p:nvPr/>
          </p:nvCxnSpPr>
          <p:spPr>
            <a:xfrm>
              <a:off x="1271412" y="5785519"/>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7426500" y="4333875"/>
            <a:ext cx="3999561" cy="2018030"/>
            <a:chOff x="8593623" y="2579186"/>
            <a:chExt cx="2585148" cy="3227109"/>
          </a:xfrm>
        </p:grpSpPr>
        <p:grpSp>
          <p:nvGrpSpPr>
            <p:cNvPr id="65" name="组合 64"/>
            <p:cNvGrpSpPr/>
            <p:nvPr/>
          </p:nvGrpSpPr>
          <p:grpSpPr>
            <a:xfrm>
              <a:off x="8593623" y="2579186"/>
              <a:ext cx="2585148" cy="3227109"/>
              <a:chOff x="1849054" y="2347693"/>
              <a:chExt cx="2585148" cy="3227109"/>
            </a:xfrm>
            <a:effectLst>
              <a:outerShdw blurRad="76200" dir="13500000" sy="23000" kx="1200000" algn="br" rotWithShape="0">
                <a:prstClr val="black">
                  <a:alpha val="8000"/>
                </a:prstClr>
              </a:outerShdw>
            </a:effectLst>
          </p:grpSpPr>
          <p:sp>
            <p:nvSpPr>
              <p:cNvPr id="66" name="缺角矩形 65"/>
              <p:cNvSpPr/>
              <p:nvPr/>
            </p:nvSpPr>
            <p:spPr>
              <a:xfrm rot="16200000" flipV="1">
                <a:off x="1528073" y="2668674"/>
                <a:ext cx="3227109" cy="25851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69" name="矩形 68"/>
              <p:cNvSpPr/>
              <p:nvPr/>
            </p:nvSpPr>
            <p:spPr>
              <a:xfrm>
                <a:off x="1976057" y="3192631"/>
                <a:ext cx="2443540" cy="1537234"/>
              </a:xfrm>
              <a:prstGeom prst="rect">
                <a:avLst/>
              </a:prstGeom>
            </p:spPr>
            <p:txBody>
              <a:bodyPr wrap="square">
                <a:spAutoFit/>
              </a:bodyPr>
              <a:lstStyle/>
              <a:p>
                <a:pPr indent="0" algn="ctr">
                  <a:lnSpc>
                    <a:spcPct val="150000"/>
                  </a:lnSpc>
                  <a:buClr>
                    <a:srgbClr val="AF261E"/>
                  </a:buClr>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rPr>
                  <a:t>健全以职工代表大会为基本形式的企事业单位民主管理制度</a:t>
                </a:r>
              </a:p>
            </p:txBody>
          </p:sp>
        </p:grpSp>
        <p:cxnSp>
          <p:nvCxnSpPr>
            <p:cNvPr id="77" name="直接连接符 76"/>
            <p:cNvCxnSpPr/>
            <p:nvPr/>
          </p:nvCxnSpPr>
          <p:spPr>
            <a:xfrm>
              <a:off x="9172068"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79" name="组合 78"/>
          <p:cNvGrpSpPr/>
          <p:nvPr/>
        </p:nvGrpSpPr>
        <p:grpSpPr>
          <a:xfrm>
            <a:off x="4489367" y="4333875"/>
            <a:ext cx="2586355" cy="2018030"/>
            <a:chOff x="4752418" y="2578885"/>
            <a:chExt cx="2586703" cy="3227411"/>
          </a:xfrm>
        </p:grpSpPr>
        <p:grpSp>
          <p:nvGrpSpPr>
            <p:cNvPr id="35" name="组合 34"/>
            <p:cNvGrpSpPr/>
            <p:nvPr/>
          </p:nvGrpSpPr>
          <p:grpSpPr>
            <a:xfrm>
              <a:off x="4752418" y="2578885"/>
              <a:ext cx="2586703" cy="3227411"/>
              <a:chOff x="1974801" y="2347392"/>
              <a:chExt cx="2586703" cy="3227411"/>
            </a:xfrm>
            <a:effectLst>
              <a:outerShdw blurRad="76200" dir="13500000" sy="23000" kx="1200000" algn="br" rotWithShape="0">
                <a:prstClr val="black">
                  <a:alpha val="8000"/>
                </a:prstClr>
              </a:outerShdw>
            </a:effectLst>
          </p:grpSpPr>
          <p:sp>
            <p:nvSpPr>
              <p:cNvPr id="36" name="缺角矩形 35"/>
              <p:cNvSpPr/>
              <p:nvPr/>
            </p:nvSpPr>
            <p:spPr>
              <a:xfrm rot="16200000" flipV="1">
                <a:off x="1654447" y="2667746"/>
                <a:ext cx="3227411" cy="2586703"/>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39" name="矩形 38"/>
              <p:cNvSpPr/>
              <p:nvPr/>
            </p:nvSpPr>
            <p:spPr>
              <a:xfrm>
                <a:off x="2045931" y="3147486"/>
                <a:ext cx="2444444" cy="1622845"/>
              </a:xfrm>
              <a:prstGeom prst="rect">
                <a:avLst/>
              </a:prstGeom>
            </p:spPr>
            <p:txBody>
              <a:bodyPr wrap="square">
                <a:spAutoFit/>
              </a:bodyPr>
              <a:lstStyle/>
              <a:p>
                <a:pPr indent="0" algn="ctr">
                  <a:lnSpc>
                    <a:spcPct val="150000"/>
                  </a:lnSpc>
                  <a:buClr>
                    <a:srgbClr val="AF261E"/>
                  </a:buClr>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sym typeface="+mn-ea"/>
                  </a:rPr>
                  <a:t>完善办事公开</a:t>
                </a:r>
              </a:p>
              <a:p>
                <a:pPr indent="0" algn="ctr">
                  <a:lnSpc>
                    <a:spcPct val="150000"/>
                  </a:lnSpc>
                  <a:buClr>
                    <a:srgbClr val="AF261E"/>
                  </a:buClr>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sym typeface="+mn-ea"/>
                  </a:rPr>
                  <a:t>制度</a:t>
                </a:r>
              </a:p>
            </p:txBody>
          </p:sp>
        </p:grpSp>
        <p:cxnSp>
          <p:nvCxnSpPr>
            <p:cNvPr id="76" name="直接连接符 75"/>
            <p:cNvCxnSpPr/>
            <p:nvPr/>
          </p:nvCxnSpPr>
          <p:spPr>
            <a:xfrm>
              <a:off x="5205116"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sp>
        <p:nvSpPr>
          <p:cNvPr id="3" name="对角圆角矩形 2"/>
          <p:cNvSpPr/>
          <p:nvPr>
            <p:custDataLst>
              <p:tags r:id="rId1"/>
            </p:custDataLst>
          </p:nvPr>
        </p:nvSpPr>
        <p:spPr>
          <a:xfrm>
            <a:off x="2939751" y="720000"/>
            <a:ext cx="6312498" cy="467995"/>
          </a:xfrm>
          <a:prstGeom prst="round2DiagRect">
            <a:avLst>
              <a:gd name="adj1" fmla="val 0"/>
              <a:gd name="adj2" fmla="val 0"/>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（四）积极发展基层民主</a:t>
            </a:r>
          </a:p>
        </p:txBody>
      </p:sp>
      <p:grpSp>
        <p:nvGrpSpPr>
          <p:cNvPr id="42" name="组合 41"/>
          <p:cNvGrpSpPr/>
          <p:nvPr/>
        </p:nvGrpSpPr>
        <p:grpSpPr>
          <a:xfrm>
            <a:off x="308475" y="3107260"/>
            <a:ext cx="11859894" cy="499624"/>
            <a:chOff x="757320" y="1399082"/>
            <a:chExt cx="10971580" cy="499624"/>
          </a:xfrm>
        </p:grpSpPr>
        <p:sp>
          <p:nvSpPr>
            <p:cNvPr id="43" name="文本框 42"/>
            <p:cNvSpPr txBox="1"/>
            <p:nvPr>
              <p:custDataLst>
                <p:tags r:id="rId2"/>
              </p:custDataLst>
            </p:nvPr>
          </p:nvSpPr>
          <p:spPr>
            <a:xfrm>
              <a:off x="4352031" y="1399082"/>
              <a:ext cx="3518649" cy="499624"/>
            </a:xfrm>
            <a:prstGeom prst="rect">
              <a:avLst/>
            </a:prstGeom>
            <a:noFill/>
          </p:spPr>
          <p:txBody>
            <a:bodyPr wrap="square">
              <a:spAutoFit/>
            </a:bodyPr>
            <a:lstStyle/>
            <a:p>
              <a:pPr algn="ctr">
                <a:lnSpc>
                  <a:spcPct val="150000"/>
                </a:lnSpc>
              </a:pPr>
              <a:r>
                <a:rPr kumimoji="1" lang="zh-CN" altLang="en-US" sz="2000" b="1" dirty="0">
                  <a:solidFill>
                    <a:srgbClr val="C00000"/>
                  </a:solidFill>
                  <a:latin typeface="微软雅黑" panose="020B0503020204020204" charset="-122"/>
                  <a:ea typeface="微软雅黑" panose="020B0503020204020204" charset="-122"/>
                  <a:sym typeface="+mn-ea"/>
                </a:rPr>
                <a:t>坚持和完善基层群众自治制度</a:t>
              </a:r>
            </a:p>
          </p:txBody>
        </p:sp>
        <p:cxnSp>
          <p:nvCxnSpPr>
            <p:cNvPr id="44" name="直接连接符 43"/>
            <p:cNvCxnSpPr>
              <a:cxnSpLocks/>
            </p:cNvCxnSpPr>
            <p:nvPr>
              <p:custDataLst>
                <p:tags r:id="rId3"/>
              </p:custDataLst>
            </p:nvPr>
          </p:nvCxnSpPr>
          <p:spPr>
            <a:xfrm>
              <a:off x="7863337" y="1840313"/>
              <a:ext cx="3865563" cy="0"/>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cxnSp>
          <p:nvCxnSpPr>
            <p:cNvPr id="45" name="直接连接符 44"/>
            <p:cNvCxnSpPr>
              <a:cxnSpLocks/>
            </p:cNvCxnSpPr>
            <p:nvPr>
              <p:custDataLst>
                <p:tags r:id="rId4"/>
              </p:custDataLst>
            </p:nvPr>
          </p:nvCxnSpPr>
          <p:spPr>
            <a:xfrm flipH="1" flipV="1">
              <a:off x="757320" y="1834916"/>
              <a:ext cx="3590422" cy="10795"/>
            </a:xfrm>
            <a:prstGeom prst="line">
              <a:avLst/>
            </a:prstGeom>
            <a:ln w="12700">
              <a:gradFill flip="none" rotWithShape="1">
                <a:gsLst>
                  <a:gs pos="0">
                    <a:srgbClr val="A71909"/>
                  </a:gs>
                  <a:gs pos="100000">
                    <a:srgbClr val="C55911">
                      <a:alpha val="0"/>
                    </a:srgbClr>
                  </a:gs>
                </a:gsLst>
                <a:lin ang="0" scaled="1"/>
                <a:tileRect/>
              </a:gradFill>
              <a:headEnd type="oval"/>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2848293" y="3669030"/>
            <a:ext cx="6495415" cy="400110"/>
          </a:xfrm>
          <a:prstGeom prst="rect">
            <a:avLst/>
          </a:prstGeom>
          <a:noFill/>
        </p:spPr>
        <p:txBody>
          <a:bodyPr wrap="square" rtlCol="0">
            <a:spAutoFit/>
          </a:bodyPr>
          <a:lstStyle/>
          <a:p>
            <a:pPr algn="ctr"/>
            <a:r>
              <a:rPr kumimoji="1" lang="zh-CN" altLang="en-US" sz="2000" b="1" dirty="0">
                <a:solidFill>
                  <a:srgbClr val="C00000"/>
                </a:solidFill>
                <a:latin typeface="微软雅黑" panose="020B0503020204020204" charset="-122"/>
                <a:ea typeface="微软雅黑" panose="020B0503020204020204" charset="-122"/>
                <a:sym typeface="+mn-ea"/>
              </a:rPr>
              <a:t>要把党的领导贯穿基层群众自治全过程和各方面</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işlídê"/>
          <p:cNvSpPr/>
          <p:nvPr>
            <p:custDataLst>
              <p:tags r:id="rId1"/>
            </p:custDataLst>
          </p:nvPr>
        </p:nvSpPr>
        <p:spPr>
          <a:xfrm>
            <a:off x="9195435" y="3445760"/>
            <a:ext cx="2710180" cy="2900617"/>
          </a:xfrm>
          <a:prstGeom prst="foldedCorner">
            <a:avLst>
              <a:gd name="adj" fmla="val 11282"/>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文本框 74"/>
          <p:cNvSpPr txBox="1"/>
          <p:nvPr>
            <p:custDataLst>
              <p:tags r:id="rId2"/>
            </p:custDataLst>
          </p:nvPr>
        </p:nvSpPr>
        <p:spPr>
          <a:xfrm>
            <a:off x="9249639" y="3799426"/>
            <a:ext cx="2601773" cy="2331085"/>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统一战线是党领导的统一战线。党的领导是统一战线最鲜明的特征，坚持党的领导是统一战线最核心最根本的问题。加强新时代统一战线工作，根本在于坚持党的领导。</a:t>
            </a:r>
          </a:p>
        </p:txBody>
      </p:sp>
      <p:cxnSp>
        <p:nvCxnSpPr>
          <p:cNvPr id="79" name="直接连接符 78"/>
          <p:cNvCxnSpPr/>
          <p:nvPr>
            <p:custDataLst>
              <p:tags r:id="rId3"/>
            </p:custDataLst>
          </p:nvPr>
        </p:nvCxnSpPr>
        <p:spPr>
          <a:xfrm>
            <a:off x="9411614" y="3707659"/>
            <a:ext cx="2276551"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6" name="işlídê"/>
          <p:cNvSpPr/>
          <p:nvPr>
            <p:custDataLst>
              <p:tags r:id="rId4"/>
            </p:custDataLst>
          </p:nvPr>
        </p:nvSpPr>
        <p:spPr>
          <a:xfrm>
            <a:off x="6340475" y="3445697"/>
            <a:ext cx="2605405" cy="2900680"/>
          </a:xfrm>
          <a:prstGeom prst="foldedCorner">
            <a:avLst>
              <a:gd name="adj" fmla="val 11282"/>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işlídê"/>
          <p:cNvSpPr/>
          <p:nvPr>
            <p:custDataLst>
              <p:tags r:id="rId5"/>
            </p:custDataLst>
          </p:nvPr>
        </p:nvSpPr>
        <p:spPr>
          <a:xfrm>
            <a:off x="3279140" y="3445697"/>
            <a:ext cx="2820639" cy="2900680"/>
          </a:xfrm>
          <a:prstGeom prst="foldedCorner">
            <a:avLst>
              <a:gd name="adj" fmla="val 11282"/>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文本框 1"/>
          <p:cNvSpPr txBox="1"/>
          <p:nvPr>
            <p:custDataLst>
              <p:tags r:id="rId6"/>
            </p:custDataLst>
          </p:nvPr>
        </p:nvSpPr>
        <p:spPr>
          <a:xfrm>
            <a:off x="3393266" y="3799426"/>
            <a:ext cx="2707814" cy="2306955"/>
          </a:xfrm>
          <a:prstGeom prst="rect">
            <a:avLst/>
          </a:prstGeom>
          <a:noFill/>
        </p:spPr>
        <p:txBody>
          <a:bodyPr wrap="square" rtlCol="0">
            <a:spAutoFit/>
          </a:bodyPr>
          <a:lstStyle/>
          <a:p>
            <a:pPr indent="0" algn="just" fontAlgn="auto">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统战工作的关键是要坚持求同存异，发扬“团结一批评一团结”的优良传统，在尊重多样性中寻求一致性，找到最大公约数、画出最大同心圆。</a:t>
            </a:r>
          </a:p>
        </p:txBody>
      </p:sp>
      <p:cxnSp>
        <p:nvCxnSpPr>
          <p:cNvPr id="77" name="直接连接符 76"/>
          <p:cNvCxnSpPr/>
          <p:nvPr>
            <p:custDataLst>
              <p:tags r:id="rId7"/>
            </p:custDataLst>
          </p:nvPr>
        </p:nvCxnSpPr>
        <p:spPr>
          <a:xfrm>
            <a:off x="3505426" y="3707659"/>
            <a:ext cx="2369337"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 name="işlídê"/>
          <p:cNvSpPr/>
          <p:nvPr>
            <p:custDataLst>
              <p:tags r:id="rId8"/>
            </p:custDataLst>
          </p:nvPr>
        </p:nvSpPr>
        <p:spPr>
          <a:xfrm>
            <a:off x="390525" y="3446332"/>
            <a:ext cx="2647315" cy="2900045"/>
          </a:xfrm>
          <a:prstGeom prst="foldedCorner">
            <a:avLst>
              <a:gd name="adj" fmla="val 11282"/>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文本框 47"/>
          <p:cNvSpPr txBox="1"/>
          <p:nvPr>
            <p:custDataLst>
              <p:tags r:id="rId9"/>
            </p:custDataLst>
          </p:nvPr>
        </p:nvSpPr>
        <p:spPr>
          <a:xfrm>
            <a:off x="718185" y="3799426"/>
            <a:ext cx="2042159" cy="1568450"/>
          </a:xfrm>
          <a:prstGeom prst="rect">
            <a:avLst/>
          </a:prstGeom>
          <a:noFill/>
        </p:spPr>
        <p:txBody>
          <a:bodyPr wrap="square" rtlCol="0">
            <a:spAutoFit/>
          </a:bodyPr>
          <a:lstStyle/>
          <a:p>
            <a:pPr indent="0" algn="just" fontAlgn="auto">
              <a:lnSpc>
                <a:spcPct val="150000"/>
              </a:lnSpc>
            </a:pPr>
            <a:r>
              <a:rPr sz="1600" dirty="0">
                <a:solidFill>
                  <a:schemeClr val="tx1">
                    <a:lumMod val="85000"/>
                    <a:lumOff val="15000"/>
                  </a:schemeClr>
                </a:solidFill>
                <a:latin typeface="微软雅黑" panose="020B0503020204020204" charset="-122"/>
                <a:ea typeface="微软雅黑" panose="020B0503020204020204" charset="-122"/>
              </a:rPr>
              <a:t>统战工作</a:t>
            </a:r>
            <a:r>
              <a:rPr lang="zh-CN" altLang="en-US" sz="1600" dirty="0">
                <a:solidFill>
                  <a:schemeClr val="tx1">
                    <a:lumMod val="85000"/>
                    <a:lumOff val="15000"/>
                  </a:schemeClr>
                </a:solidFill>
                <a:latin typeface="微软雅黑" panose="020B0503020204020204" charset="-122"/>
                <a:ea typeface="微软雅黑" panose="020B0503020204020204" charset="-122"/>
              </a:rPr>
              <a:t>的本质要求</a:t>
            </a:r>
            <a:r>
              <a:rPr sz="1600" dirty="0">
                <a:solidFill>
                  <a:schemeClr val="tx1">
                    <a:lumMod val="85000"/>
                    <a:lumOff val="15000"/>
                  </a:schemeClr>
                </a:solidFill>
                <a:latin typeface="微软雅黑" panose="020B0503020204020204" charset="-122"/>
                <a:ea typeface="微软雅黑" panose="020B0503020204020204" charset="-122"/>
              </a:rPr>
              <a:t>是大团结大联合，解决的就是人心和力量问题。</a:t>
            </a:r>
          </a:p>
        </p:txBody>
      </p:sp>
      <p:cxnSp>
        <p:nvCxnSpPr>
          <p:cNvPr id="52" name="直接连接符 51"/>
          <p:cNvCxnSpPr/>
          <p:nvPr>
            <p:custDataLst>
              <p:tags r:id="rId10"/>
            </p:custDataLst>
          </p:nvPr>
        </p:nvCxnSpPr>
        <p:spPr>
          <a:xfrm>
            <a:off x="627374" y="3707659"/>
            <a:ext cx="2223745"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对角圆角矩形 4"/>
          <p:cNvSpPr/>
          <p:nvPr>
            <p:custDataLst>
              <p:tags r:id="rId11"/>
            </p:custDataLst>
          </p:nvPr>
        </p:nvSpPr>
        <p:spPr>
          <a:xfrm>
            <a:off x="2524374" y="671998"/>
            <a:ext cx="6434842" cy="467995"/>
          </a:xfrm>
          <a:prstGeom prst="round2DiagRect">
            <a:avLst/>
          </a:prstGeom>
          <a:no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lgn="ctr"/>
            <a:r>
              <a:rPr lang="zh-CN" altLang="en-US" sz="2200" b="1" dirty="0">
                <a:solidFill>
                  <a:schemeClr val="tx1">
                    <a:lumMod val="85000"/>
                    <a:lumOff val="15000"/>
                  </a:schemeClr>
                </a:solidFill>
                <a:latin typeface="微软雅黑" panose="020B0503020204020204" charset="-122"/>
                <a:ea typeface="微软雅黑" panose="020B0503020204020204" charset="-122"/>
              </a:rPr>
              <a:t>（五）</a:t>
            </a:r>
            <a:r>
              <a:rPr lang="zh-CN" altLang="en-US" sz="2200" b="1" dirty="0">
                <a:solidFill>
                  <a:schemeClr val="tx1">
                    <a:lumMod val="85000"/>
                    <a:lumOff val="15000"/>
                  </a:schemeClr>
                </a:solidFill>
                <a:latin typeface="微软雅黑" panose="020B0503020204020204" charset="-122"/>
                <a:ea typeface="微软雅黑" panose="020B0503020204020204" charset="-122"/>
                <a:sym typeface="+mn-ea"/>
              </a:rPr>
              <a:t>巩固和发展新时代爱国统一战线</a:t>
            </a:r>
            <a:endParaRPr lang="zh-CN" altLang="en-US" sz="2200" b="1" dirty="0">
              <a:solidFill>
                <a:schemeClr val="tx1">
                  <a:lumMod val="85000"/>
                  <a:lumOff val="15000"/>
                </a:schemeClr>
              </a:solidFill>
              <a:latin typeface="微软雅黑" panose="020B0503020204020204" charset="-122"/>
              <a:ea typeface="微软雅黑" panose="020B0503020204020204" charset="-122"/>
            </a:endParaRPr>
          </a:p>
        </p:txBody>
      </p:sp>
      <p:grpSp>
        <p:nvGrpSpPr>
          <p:cNvPr id="16" name="组合 15"/>
          <p:cNvGrpSpPr/>
          <p:nvPr/>
        </p:nvGrpSpPr>
        <p:grpSpPr>
          <a:xfrm>
            <a:off x="3232785" y="1407828"/>
            <a:ext cx="5726430" cy="467995"/>
            <a:chOff x="1195501" y="4601631"/>
            <a:chExt cx="8275527" cy="468000"/>
          </a:xfrm>
        </p:grpSpPr>
        <p:sp>
          <p:nvSpPr>
            <p:cNvPr id="17" name="对角圆角矩形 16"/>
            <p:cNvSpPr/>
            <p:nvPr>
              <p:custDataLst>
                <p:tags r:id="rId16"/>
              </p:custDataLst>
            </p:nvPr>
          </p:nvSpPr>
          <p:spPr>
            <a:xfrm>
              <a:off x="1195501" y="4601631"/>
              <a:ext cx="827552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统一战线是凝聚人心、汇聚力量的强大法宝</a:t>
              </a:r>
            </a:p>
          </p:txBody>
        </p:sp>
        <p:sp>
          <p:nvSpPr>
            <p:cNvPr id="23" name="对角圆角矩形 22"/>
            <p:cNvSpPr/>
            <p:nvPr>
              <p:custDataLst>
                <p:tags r:id="rId17"/>
              </p:custDataLst>
            </p:nvPr>
          </p:nvSpPr>
          <p:spPr>
            <a:xfrm flipH="1">
              <a:off x="1635064" y="4768320"/>
              <a:ext cx="202805" cy="134621"/>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74" name="文本框 73"/>
          <p:cNvSpPr txBox="1"/>
          <p:nvPr>
            <p:custDataLst>
              <p:tags r:id="rId12"/>
            </p:custDataLst>
          </p:nvPr>
        </p:nvSpPr>
        <p:spPr>
          <a:xfrm>
            <a:off x="6618605" y="3799426"/>
            <a:ext cx="1973580" cy="1492250"/>
          </a:xfrm>
          <a:prstGeom prst="rect">
            <a:avLst/>
          </a:prstGeom>
          <a:noFill/>
        </p:spPr>
        <p:txBody>
          <a:bodyPr wrap="square" rtlCol="0">
            <a:noAutofit/>
          </a:bodyPr>
          <a:lstStyle/>
          <a:p>
            <a:pPr indent="0" algn="just" fontAlgn="auto">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统一战线是做人的工作，搞统一战线是为了壮大共同奋斗的力量。</a:t>
            </a:r>
          </a:p>
        </p:txBody>
      </p:sp>
      <p:cxnSp>
        <p:nvCxnSpPr>
          <p:cNvPr id="78" name="直接连接符 77"/>
          <p:cNvCxnSpPr/>
          <p:nvPr>
            <p:custDataLst>
              <p:tags r:id="rId13"/>
            </p:custDataLst>
          </p:nvPr>
        </p:nvCxnSpPr>
        <p:spPr>
          <a:xfrm>
            <a:off x="6527800" y="3707659"/>
            <a:ext cx="2183765"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635" y="2114102"/>
            <a:ext cx="12192635" cy="1372870"/>
            <a:chOff x="-113365" y="5620573"/>
            <a:chExt cx="12420000" cy="1140860"/>
          </a:xfrm>
        </p:grpSpPr>
        <p:pic>
          <p:nvPicPr>
            <p:cNvPr id="15" name="图片 14"/>
            <p:cNvPicPr preferRelativeResize="0"/>
            <p:nvPr>
              <p:custDataLst>
                <p:tags r:id="rId14"/>
              </p:custDataLst>
            </p:nvPr>
          </p:nvPicPr>
          <p:blipFill rotWithShape="1">
            <a:blip r:embed="rId20" cstate="print">
              <a:extLst>
                <a:ext uri="{28A0092B-C50C-407E-A947-70E740481C1C}">
                  <a14:useLocalDpi xmlns:a14="http://schemas.microsoft.com/office/drawing/2010/main" val="0"/>
                </a:ext>
              </a:extLst>
            </a:blip>
            <a:srcRect l="383" t="46451" r="395" b="32050"/>
            <a:stretch>
              <a:fillRect/>
            </a:stretch>
          </p:blipFill>
          <p:spPr>
            <a:xfrm>
              <a:off x="-113365" y="5620573"/>
              <a:ext cx="12420000" cy="1140860"/>
            </a:xfrm>
            <a:prstGeom prst="cube">
              <a:avLst>
                <a:gd name="adj" fmla="val 3104"/>
              </a:avLst>
            </a:prstGeom>
            <a:noFill/>
            <a:effectLst>
              <a:outerShdw blurRad="381000" dist="127000" dir="5400000" algn="t" rotWithShape="0">
                <a:prstClr val="black">
                  <a:alpha val="15000"/>
                </a:prstClr>
              </a:outerShdw>
            </a:effectLst>
          </p:spPr>
        </p:pic>
        <p:sp>
          <p:nvSpPr>
            <p:cNvPr id="24" name="文本框 23"/>
            <p:cNvSpPr txBox="1"/>
            <p:nvPr>
              <p:custDataLst>
                <p:tags r:id="rId15"/>
              </p:custDataLst>
            </p:nvPr>
          </p:nvSpPr>
          <p:spPr>
            <a:xfrm>
              <a:off x="739036" y="5754606"/>
              <a:ext cx="10714562" cy="872795"/>
            </a:xfrm>
            <a:prstGeom prst="rect">
              <a:avLst/>
            </a:prstGeom>
            <a:noFill/>
          </p:spPr>
          <p:txBody>
            <a:bodyPr wrap="square" rtlCol="0">
              <a:spAutoFit/>
            </a:bodyPr>
            <a:lstStyle/>
            <a:p>
              <a:pPr indent="612140" algn="ctr">
                <a:lnSpc>
                  <a:spcPct val="130000"/>
                </a:lnSpc>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统一战线是中国共产党夺取革命、建设、改革事业胜利的重要法宝，</a:t>
              </a:r>
            </a:p>
            <a:p>
              <a:pPr indent="612140" algn="ctr">
                <a:lnSpc>
                  <a:spcPct val="130000"/>
                </a:lnSpc>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也是实现中华民族伟大复兴的重要法宝。</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8544560" y="6320155"/>
            <a:ext cx="3644900" cy="495300"/>
          </a:xfrm>
          <a:prstGeom prst="rect">
            <a:avLst/>
          </a:prstGeom>
        </p:spPr>
      </p:pic>
      <p:sp>
        <p:nvSpPr>
          <p:cNvPr id="10" name="圆角矩形 9"/>
          <p:cNvSpPr/>
          <p:nvPr>
            <p:custDataLst>
              <p:tags r:id="rId2"/>
            </p:custDataLst>
          </p:nvPr>
        </p:nvSpPr>
        <p:spPr>
          <a:xfrm rot="16200000" flipV="1">
            <a:off x="7070090" y="847203"/>
            <a:ext cx="3886835" cy="5549900"/>
          </a:xfrm>
          <a:prstGeom prst="roundRect">
            <a:avLst>
              <a:gd name="adj" fmla="val 4496"/>
            </a:avLst>
          </a:prstGeom>
          <a:gradFill>
            <a:gsLst>
              <a:gs pos="63000">
                <a:srgbClr val="FAE7D0">
                  <a:alpha val="30000"/>
                </a:srgbClr>
              </a:gs>
              <a:gs pos="100000">
                <a:srgbClr val="FFFFFF">
                  <a:alpha val="0"/>
                </a:srgbClr>
              </a:gs>
            </a:gsLst>
            <a:lin ang="10800000" scaled="0"/>
          </a:gradFill>
          <a:ln>
            <a:gradFill>
              <a:gsLst>
                <a:gs pos="14000">
                  <a:schemeClr val="bg1">
                    <a:alpha val="0"/>
                  </a:schemeClr>
                </a:gs>
                <a:gs pos="55000">
                  <a:srgbClr val="C00000"/>
                </a:gs>
              </a:gsLst>
              <a:lin ang="20940000" scaled="1"/>
            </a:gradFill>
          </a:ln>
        </p:spPr>
        <p:style>
          <a:lnRef idx="2">
            <a:srgbClr val="DDDDDD">
              <a:shade val="50000"/>
            </a:srgbClr>
          </a:lnRef>
          <a:fillRef idx="1">
            <a:srgbClr val="DDDDDD"/>
          </a:fillRef>
          <a:effectRef idx="0">
            <a:srgbClr val="DDDDDD"/>
          </a:effectRef>
          <a:fontRef idx="minor">
            <a:srgbClr val="FFFFFF"/>
          </a:fontRef>
        </p:style>
        <p:txBody>
          <a:bodyPr rtlCol="0" anchor="ctr"/>
          <a:lstStyle/>
          <a:p>
            <a:pPr algn="ctr"/>
            <a:endParaRPr lang="zh-CN" altLang="en-US"/>
          </a:p>
        </p:txBody>
      </p:sp>
      <p:sp>
        <p:nvSpPr>
          <p:cNvPr id="7" name="圆角矩形 6"/>
          <p:cNvSpPr/>
          <p:nvPr>
            <p:custDataLst>
              <p:tags r:id="rId3"/>
            </p:custDataLst>
          </p:nvPr>
        </p:nvSpPr>
        <p:spPr>
          <a:xfrm rot="16200000" flipV="1">
            <a:off x="1238250" y="843393"/>
            <a:ext cx="3886835" cy="5557520"/>
          </a:xfrm>
          <a:prstGeom prst="roundRect">
            <a:avLst>
              <a:gd name="adj" fmla="val 4496"/>
            </a:avLst>
          </a:prstGeom>
          <a:gradFill>
            <a:gsLst>
              <a:gs pos="63000">
                <a:srgbClr val="FAE7D0">
                  <a:alpha val="30000"/>
                </a:srgbClr>
              </a:gs>
              <a:gs pos="100000">
                <a:srgbClr val="FFFFFF">
                  <a:alpha val="0"/>
                </a:srgbClr>
              </a:gs>
            </a:gsLst>
            <a:lin ang="10800000" scaled="0"/>
          </a:gradFill>
          <a:ln>
            <a:gradFill>
              <a:gsLst>
                <a:gs pos="14000">
                  <a:schemeClr val="bg1">
                    <a:alpha val="0"/>
                  </a:schemeClr>
                </a:gs>
                <a:gs pos="55000">
                  <a:srgbClr val="C00000"/>
                </a:gs>
              </a:gsLst>
              <a:lin ang="20940000" scaled="1"/>
            </a:gradFill>
          </a:ln>
        </p:spPr>
        <p:style>
          <a:lnRef idx="2">
            <a:srgbClr val="DDDDDD">
              <a:shade val="50000"/>
            </a:srgbClr>
          </a:lnRef>
          <a:fillRef idx="1">
            <a:srgbClr val="DDDDDD"/>
          </a:fillRef>
          <a:effectRef idx="0">
            <a:srgbClr val="DDDDDD"/>
          </a:effectRef>
          <a:fontRef idx="minor">
            <a:srgbClr val="FFFFFF"/>
          </a:fontRef>
        </p:style>
        <p:txBody>
          <a:bodyPr rtlCol="0" anchor="ctr"/>
          <a:lstStyle/>
          <a:p>
            <a:pPr algn="ctr"/>
            <a:endParaRPr lang="zh-CN" altLang="en-US"/>
          </a:p>
        </p:txBody>
      </p:sp>
      <p:grpSp>
        <p:nvGrpSpPr>
          <p:cNvPr id="22" name="组合 21"/>
          <p:cNvGrpSpPr/>
          <p:nvPr/>
        </p:nvGrpSpPr>
        <p:grpSpPr>
          <a:xfrm>
            <a:off x="2540" y="6263005"/>
            <a:ext cx="12192000" cy="609600"/>
            <a:chOff x="0" y="6248402"/>
            <a:chExt cx="12192000" cy="609598"/>
          </a:xfrm>
        </p:grpSpPr>
        <p:sp>
          <p:nvSpPr>
            <p:cNvPr id="23" name="任意多边形: 形状 31"/>
            <p:cNvSpPr/>
            <p:nvPr>
              <p:custDataLst>
                <p:tags r:id="rId10"/>
              </p:custDataLst>
            </p:nvPr>
          </p:nvSpPr>
          <p:spPr>
            <a:xfrm flipV="1">
              <a:off x="0" y="6347368"/>
              <a:ext cx="6050854" cy="510632"/>
            </a:xfrm>
            <a:custGeom>
              <a:avLst/>
              <a:gdLst>
                <a:gd name="connsiteX0" fmla="*/ 0 w 5677600"/>
                <a:gd name="connsiteY0" fmla="*/ 0 h 858115"/>
                <a:gd name="connsiteX1" fmla="*/ 5677600 w 5677600"/>
                <a:gd name="connsiteY1" fmla="*/ 0 h 858115"/>
                <a:gd name="connsiteX2" fmla="*/ 5596406 w 5677600"/>
                <a:gd name="connsiteY2" fmla="*/ 6069 h 858115"/>
                <a:gd name="connsiteX3" fmla="*/ 0 w 5677600"/>
                <a:gd name="connsiteY3" fmla="*/ 602523 h 858115"/>
              </a:gdLst>
              <a:ahLst/>
              <a:cxnLst>
                <a:cxn ang="0">
                  <a:pos x="connsiteX0" y="connsiteY0"/>
                </a:cxn>
                <a:cxn ang="0">
                  <a:pos x="connsiteX1" y="connsiteY1"/>
                </a:cxn>
                <a:cxn ang="0">
                  <a:pos x="connsiteX2" y="connsiteY2"/>
                </a:cxn>
                <a:cxn ang="0">
                  <a:pos x="connsiteX3" y="connsiteY3"/>
                </a:cxn>
              </a:cxnLst>
              <a:rect l="l" t="t" r="r" b="b"/>
              <a:pathLst>
                <a:path w="5677600" h="858115">
                  <a:moveTo>
                    <a:pt x="0" y="0"/>
                  </a:moveTo>
                  <a:lnTo>
                    <a:pt x="5677600" y="0"/>
                  </a:lnTo>
                  <a:lnTo>
                    <a:pt x="5596406" y="6069"/>
                  </a:lnTo>
                  <a:cubicBezTo>
                    <a:pt x="3181713" y="224805"/>
                    <a:pt x="2908995" y="1356074"/>
                    <a:pt x="0" y="602523"/>
                  </a:cubicBezTo>
                  <a:close/>
                </a:path>
              </a:pathLst>
            </a:custGeom>
            <a:gradFill flip="none" rotWithShape="1">
              <a:gsLst>
                <a:gs pos="0">
                  <a:srgbClr val="C00000">
                    <a:alpha val="0"/>
                  </a:srgbClr>
                </a:gs>
                <a:gs pos="100000">
                  <a:srgbClr val="C00000"/>
                </a:gs>
              </a:gsLst>
              <a:lin ang="10200000" scaled="0"/>
              <a:tileRect/>
            </a:gradFill>
            <a:ln>
              <a:noFill/>
            </a:ln>
            <a:effectLst>
              <a:outerShdw blurRad="127000" dist="38100" dir="2700000" algn="tl" rotWithShape="0">
                <a:schemeClr val="accent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4" name="任意多边形: 形状 39"/>
            <p:cNvSpPr/>
            <p:nvPr>
              <p:custDataLst>
                <p:tags r:id="rId11"/>
              </p:custDataLst>
            </p:nvPr>
          </p:nvSpPr>
          <p:spPr>
            <a:xfrm flipH="1" flipV="1">
              <a:off x="5391150" y="6248402"/>
              <a:ext cx="6800850" cy="609598"/>
            </a:xfrm>
            <a:custGeom>
              <a:avLst/>
              <a:gdLst>
                <a:gd name="connsiteX0" fmla="*/ 1204221 w 6800850"/>
                <a:gd name="connsiteY0" fmla="*/ 609511 h 609598"/>
                <a:gd name="connsiteX1" fmla="*/ 81500 w 6800850"/>
                <a:gd name="connsiteY1" fmla="*/ 569890 h 609598"/>
                <a:gd name="connsiteX2" fmla="*/ 0 w 6800850"/>
                <a:gd name="connsiteY2" fmla="*/ 563535 h 609598"/>
                <a:gd name="connsiteX3" fmla="*/ 0 w 6800850"/>
                <a:gd name="connsiteY3" fmla="*/ 0 h 609598"/>
                <a:gd name="connsiteX4" fmla="*/ 6800850 w 6800850"/>
                <a:gd name="connsiteY4" fmla="*/ 0 h 609598"/>
                <a:gd name="connsiteX5" fmla="*/ 6684795 w 6800850"/>
                <a:gd name="connsiteY5" fmla="*/ 4312 h 609598"/>
                <a:gd name="connsiteX6" fmla="*/ 1204221 w 6800850"/>
                <a:gd name="connsiteY6" fmla="*/ 609511 h 609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0850" h="609598">
                  <a:moveTo>
                    <a:pt x="1204221" y="609511"/>
                  </a:moveTo>
                  <a:cubicBezTo>
                    <a:pt x="866626" y="610756"/>
                    <a:pt x="496832" y="598843"/>
                    <a:pt x="81500" y="569890"/>
                  </a:cubicBezTo>
                  <a:lnTo>
                    <a:pt x="0" y="563535"/>
                  </a:lnTo>
                  <a:lnTo>
                    <a:pt x="0" y="0"/>
                  </a:lnTo>
                  <a:lnTo>
                    <a:pt x="6800850" y="0"/>
                  </a:lnTo>
                  <a:lnTo>
                    <a:pt x="6684795" y="4312"/>
                  </a:lnTo>
                  <a:cubicBezTo>
                    <a:pt x="4096207" y="120853"/>
                    <a:pt x="3229791" y="602039"/>
                    <a:pt x="1204221" y="609511"/>
                  </a:cubicBezTo>
                  <a:close/>
                </a:path>
              </a:pathLst>
            </a:custGeom>
            <a:gradFill flip="none" rotWithShape="1">
              <a:gsLst>
                <a:gs pos="0">
                  <a:srgbClr val="C00000">
                    <a:alpha val="0"/>
                  </a:srgbClr>
                </a:gs>
                <a:gs pos="100000">
                  <a:srgbClr val="C00000"/>
                </a:gs>
              </a:gsLst>
              <a:lin ang="10200000" scaled="0"/>
              <a:tileRect/>
            </a:gradFill>
            <a:ln>
              <a:noFill/>
            </a:ln>
            <a:effectLst>
              <a:outerShdw blurRad="127000" dist="38100" dir="2700000" algn="tl" rotWithShape="0">
                <a:schemeClr val="accent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6" name="任意多边形: 形状 41"/>
            <p:cNvSpPr/>
            <p:nvPr>
              <p:custDataLst>
                <p:tags r:id="rId12"/>
              </p:custDataLst>
            </p:nvPr>
          </p:nvSpPr>
          <p:spPr>
            <a:xfrm flipH="1" flipV="1">
              <a:off x="6495232" y="6347367"/>
              <a:ext cx="5696768" cy="510633"/>
            </a:xfrm>
            <a:custGeom>
              <a:avLst/>
              <a:gdLst>
                <a:gd name="connsiteX0" fmla="*/ 1204221 w 6800850"/>
                <a:gd name="connsiteY0" fmla="*/ 609511 h 609598"/>
                <a:gd name="connsiteX1" fmla="*/ 81500 w 6800850"/>
                <a:gd name="connsiteY1" fmla="*/ 569890 h 609598"/>
                <a:gd name="connsiteX2" fmla="*/ 0 w 6800850"/>
                <a:gd name="connsiteY2" fmla="*/ 563535 h 609598"/>
                <a:gd name="connsiteX3" fmla="*/ 0 w 6800850"/>
                <a:gd name="connsiteY3" fmla="*/ 0 h 609598"/>
                <a:gd name="connsiteX4" fmla="*/ 6800850 w 6800850"/>
                <a:gd name="connsiteY4" fmla="*/ 0 h 609598"/>
                <a:gd name="connsiteX5" fmla="*/ 6684795 w 6800850"/>
                <a:gd name="connsiteY5" fmla="*/ 4312 h 609598"/>
                <a:gd name="connsiteX6" fmla="*/ 1204221 w 6800850"/>
                <a:gd name="connsiteY6" fmla="*/ 609511 h 609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0850" h="609598">
                  <a:moveTo>
                    <a:pt x="1204221" y="609511"/>
                  </a:moveTo>
                  <a:cubicBezTo>
                    <a:pt x="866626" y="610756"/>
                    <a:pt x="496832" y="598843"/>
                    <a:pt x="81500" y="569890"/>
                  </a:cubicBezTo>
                  <a:lnTo>
                    <a:pt x="0" y="563535"/>
                  </a:lnTo>
                  <a:lnTo>
                    <a:pt x="0" y="0"/>
                  </a:lnTo>
                  <a:lnTo>
                    <a:pt x="6800850" y="0"/>
                  </a:lnTo>
                  <a:lnTo>
                    <a:pt x="6684795" y="4312"/>
                  </a:lnTo>
                  <a:cubicBezTo>
                    <a:pt x="4096207" y="120853"/>
                    <a:pt x="3229791" y="602039"/>
                    <a:pt x="1204221" y="609511"/>
                  </a:cubicBezTo>
                  <a:close/>
                </a:path>
              </a:pathLst>
            </a:custGeom>
            <a:gradFill flip="none" rotWithShape="1">
              <a:gsLst>
                <a:gs pos="0">
                  <a:srgbClr val="C00000">
                    <a:alpha val="0"/>
                  </a:srgbClr>
                </a:gs>
                <a:gs pos="100000">
                  <a:srgbClr val="C00000"/>
                </a:gs>
              </a:gsLst>
              <a:lin ang="10200000" scaled="0"/>
              <a:tileRect/>
            </a:gradFill>
            <a:ln>
              <a:noFill/>
            </a:ln>
            <a:effectLst>
              <a:outerShdw blurRad="127000" dist="38100" dir="2700000" algn="tl" rotWithShape="0">
                <a:schemeClr val="accent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27" name="文本框 26"/>
          <p:cNvSpPr txBox="1"/>
          <p:nvPr>
            <p:custDataLst>
              <p:tags r:id="rId4"/>
            </p:custDataLst>
          </p:nvPr>
        </p:nvSpPr>
        <p:spPr>
          <a:xfrm>
            <a:off x="695642" y="2054338"/>
            <a:ext cx="4972050" cy="3876675"/>
          </a:xfrm>
          <a:prstGeom prst="rect">
            <a:avLst/>
          </a:prstGeom>
          <a:noFill/>
        </p:spPr>
        <p:txBody>
          <a:bodyPr wrap="square" rtlCol="0">
            <a:spAutoFit/>
          </a:bodyPr>
          <a:lstStyle/>
          <a:p>
            <a:pPr indent="406400" algn="just" fontAlgn="auto">
              <a:lnSpc>
                <a:spcPct val="150000"/>
              </a:lnSpc>
              <a:spcAft>
                <a:spcPts val="1200"/>
              </a:spcAft>
              <a:buClr>
                <a:schemeClr val="accent2"/>
              </a:buClr>
              <a:buSzPct val="80000"/>
              <a:buFont typeface="Wingdings" panose="05000000000000000000" pitchFamily="2" charset="2"/>
              <a:buNone/>
              <a:extLst>
                <a:ext uri="{35155182-B16C-46BC-9424-99874614C6A1}">
                  <wpsdc:indentchars xmlns="" xmlns:wpsdc="http://www.wps.cn/officeDocument/2017/drawingmlCustomData" val="200" checksum="1740828767"/>
                </a:ext>
              </a:extLst>
            </a:pPr>
            <a:r>
              <a:rPr sz="1600" b="1" dirty="0">
                <a:solidFill>
                  <a:schemeClr val="tx1">
                    <a:lumMod val="85000"/>
                    <a:lumOff val="15000"/>
                  </a:schemeClr>
                </a:solidFill>
                <a:latin typeface="微软雅黑" panose="020B0503020204020204" charset="-122"/>
                <a:ea typeface="微软雅黑" panose="020B0503020204020204" charset="-122"/>
              </a:rPr>
              <a:t>民族团结是我国各族人民的生命线，中华民族共同体意识是民族团结之本。</a:t>
            </a:r>
            <a:endParaRPr sz="1600" dirty="0">
              <a:solidFill>
                <a:schemeClr val="tx1">
                  <a:lumMod val="85000"/>
                  <a:lumOff val="15000"/>
                </a:schemeClr>
              </a:solidFill>
              <a:latin typeface="微软雅黑" panose="020B0503020204020204" charset="-122"/>
              <a:ea typeface="微软雅黑" panose="020B0503020204020204" charset="-122"/>
            </a:endParaRPr>
          </a:p>
          <a:p>
            <a:pPr marL="285750" indent="-285750" algn="just" fontAlgn="auto">
              <a:lnSpc>
                <a:spcPct val="150000"/>
              </a:lnSpc>
              <a:spcAft>
                <a:spcPts val="1200"/>
              </a:spcAft>
              <a:buClr>
                <a:schemeClr val="accent2"/>
              </a:buClr>
              <a:buSzPct val="80000"/>
              <a:buFont typeface="Wingdings" panose="05000000000000000000" pitchFamily="2" charset="2"/>
              <a:buChar char="n"/>
            </a:pPr>
            <a:r>
              <a:rPr sz="1600" dirty="0">
                <a:solidFill>
                  <a:schemeClr val="tx1">
                    <a:lumMod val="85000"/>
                    <a:lumOff val="15000"/>
                  </a:schemeClr>
                </a:solidFill>
                <a:latin typeface="微软雅黑" panose="020B0503020204020204" charset="-122"/>
                <a:ea typeface="微软雅黑" panose="020B0503020204020204" charset="-122"/>
              </a:rPr>
              <a:t>铸牢中华民族共同体意识，就</a:t>
            </a:r>
            <a:r>
              <a:rPr lang="zh-CN" sz="1600" dirty="0">
                <a:solidFill>
                  <a:schemeClr val="tx1">
                    <a:lumMod val="85000"/>
                    <a:lumOff val="15000"/>
                  </a:schemeClr>
                </a:solidFill>
                <a:latin typeface="微软雅黑" panose="020B0503020204020204" charset="-122"/>
                <a:ea typeface="微软雅黑" panose="020B0503020204020204" charset="-122"/>
              </a:rPr>
              <a:t>是</a:t>
            </a:r>
            <a:r>
              <a:rPr sz="1600" dirty="0">
                <a:solidFill>
                  <a:schemeClr val="tx1">
                    <a:lumMod val="85000"/>
                    <a:lumOff val="15000"/>
                  </a:schemeClr>
                </a:solidFill>
                <a:latin typeface="微软雅黑" panose="020B0503020204020204" charset="-122"/>
                <a:ea typeface="微软雅黑" panose="020B0503020204020204" charset="-122"/>
              </a:rPr>
              <a:t>要引导各族人民牢固树立休戚与共、荣辱与共、生死与共、命运与共的共同体理念。</a:t>
            </a:r>
          </a:p>
          <a:p>
            <a:pPr indent="406400" algn="just" fontAlgn="auto">
              <a:lnSpc>
                <a:spcPct val="150000"/>
              </a:lnSpc>
              <a:spcAft>
                <a:spcPts val="1200"/>
              </a:spcAft>
              <a:buClr>
                <a:schemeClr val="accent2"/>
              </a:buClr>
              <a:buSzPct val="80000"/>
              <a:buFont typeface="Wingdings" panose="05000000000000000000" pitchFamily="2" charset="2"/>
              <a:extLst>
                <a:ext uri="{35155182-B16C-46BC-9424-99874614C6A1}">
                  <wpsdc:indentchars xmlns="" xmlns:wpsdc="http://www.wps.cn/officeDocument/2017/drawingmlCustomData" val="200" checksum="1740828767"/>
                </a:ext>
              </a:extLst>
            </a:pPr>
            <a:r>
              <a:rPr sz="1600" b="1" dirty="0" err="1">
                <a:solidFill>
                  <a:schemeClr val="tx1">
                    <a:lumMod val="85000"/>
                    <a:lumOff val="15000"/>
                  </a:schemeClr>
                </a:solidFill>
                <a:latin typeface="微软雅黑" panose="020B0503020204020204" charset="-122"/>
                <a:ea typeface="微软雅黑" panose="020B0503020204020204" charset="-122"/>
              </a:rPr>
              <a:t>宗教工作在党和国家工作全局中具有特殊重要性</a:t>
            </a:r>
            <a:r>
              <a:rPr lang="zh-CN" altLang="en-US" sz="1600" b="1" dirty="0">
                <a:solidFill>
                  <a:schemeClr val="tx1">
                    <a:lumMod val="85000"/>
                    <a:lumOff val="15000"/>
                  </a:schemeClr>
                </a:solidFill>
                <a:latin typeface="微软雅黑" panose="020B0503020204020204" charset="-122"/>
                <a:ea typeface="微软雅黑" panose="020B0503020204020204" charset="-122"/>
              </a:rPr>
              <a:t>。</a:t>
            </a:r>
            <a:endParaRPr sz="1600" dirty="0">
              <a:solidFill>
                <a:schemeClr val="tx1">
                  <a:lumMod val="85000"/>
                  <a:lumOff val="15000"/>
                </a:schemeClr>
              </a:solidFill>
              <a:latin typeface="微软雅黑" panose="020B0503020204020204" charset="-122"/>
              <a:ea typeface="微软雅黑" panose="020B0503020204020204" charset="-122"/>
            </a:endParaRPr>
          </a:p>
          <a:p>
            <a:pPr marL="285750" indent="-285750" algn="just" fontAlgn="auto">
              <a:lnSpc>
                <a:spcPct val="150000"/>
              </a:lnSpc>
              <a:spcAft>
                <a:spcPts val="1200"/>
              </a:spcAft>
              <a:buClr>
                <a:schemeClr val="accent2"/>
              </a:buClr>
              <a:buSzPct val="80000"/>
              <a:buFont typeface="Wingdings" panose="05000000000000000000" pitchFamily="2" charset="2"/>
              <a:buChar char="n"/>
            </a:pPr>
            <a:r>
              <a:rPr sz="1600" dirty="0">
                <a:solidFill>
                  <a:schemeClr val="tx1">
                    <a:lumMod val="85000"/>
                    <a:lumOff val="15000"/>
                  </a:schemeClr>
                </a:solidFill>
                <a:latin typeface="微软雅黑" panose="020B0503020204020204" charset="-122"/>
                <a:ea typeface="微软雅黑" panose="020B0503020204020204" charset="-122"/>
              </a:rPr>
              <a:t>必须坚决贯彻落实新时代党的宗教工作理论和方针政策，坚持我国宗教中国化方向，积极引导宗教与社会主义社会相适应。</a:t>
            </a:r>
          </a:p>
        </p:txBody>
      </p:sp>
      <p:sp>
        <p:nvSpPr>
          <p:cNvPr id="28" name="文本框 27"/>
          <p:cNvSpPr txBox="1"/>
          <p:nvPr>
            <p:custDataLst>
              <p:tags r:id="rId5"/>
            </p:custDataLst>
          </p:nvPr>
        </p:nvSpPr>
        <p:spPr>
          <a:xfrm>
            <a:off x="6717982" y="2054338"/>
            <a:ext cx="4591050" cy="3138170"/>
          </a:xfrm>
          <a:prstGeom prst="rect">
            <a:avLst/>
          </a:prstGeom>
          <a:noFill/>
        </p:spPr>
        <p:txBody>
          <a:bodyPr wrap="square" rtlCol="0">
            <a:spAutoFit/>
          </a:bodyPr>
          <a:lstStyle>
            <a:defPPr>
              <a:defRPr lang="zh-CN"/>
            </a:defPPr>
            <a:lvl1pPr marL="285750" indent="-285750" algn="just">
              <a:lnSpc>
                <a:spcPct val="130000"/>
              </a:lnSpc>
              <a:spcAft>
                <a:spcPts val="1200"/>
              </a:spcAft>
              <a:buClr>
                <a:schemeClr val="accent2"/>
              </a:buClr>
              <a:buSzPct val="80000"/>
              <a:buFont typeface="Wingdings" panose="05000000000000000000" pitchFamily="2" charset="2"/>
              <a:buChar char="n"/>
              <a:defRPr>
                <a:solidFill>
                  <a:schemeClr val="tx1">
                    <a:lumMod val="85000"/>
                    <a:lumOff val="15000"/>
                  </a:schemeClr>
                </a:solidFill>
                <a:latin typeface="微软雅黑" panose="020B0503020204020204" charset="-122"/>
                <a:ea typeface="微软雅黑" panose="020B0503020204020204" charset="-122"/>
              </a:defRPr>
            </a:lvl1pPr>
          </a:lstStyle>
          <a:p>
            <a:pPr marL="0" indent="406400" fontAlgn="auto">
              <a:lnSpc>
                <a:spcPct val="150000"/>
              </a:lnSpc>
              <a:buClr>
                <a:schemeClr val="accent1"/>
              </a:buClr>
              <a:buNone/>
              <a:extLst>
                <a:ext uri="{35155182-B16C-46BC-9424-99874614C6A1}">
                  <wpsdc:indentchars xmlns="" xmlns:wpsdc="http://www.wps.cn/officeDocument/2017/drawingmlCustomData" val="200" checksum="1740828767"/>
                </a:ext>
              </a:extLst>
            </a:pPr>
            <a:r>
              <a:rPr lang="zh-CN" altLang="en-US" sz="1600" b="1" dirty="0"/>
              <a:t>促进中华儿女大团结，是新时代爱国统一战线的历史责任。</a:t>
            </a:r>
          </a:p>
          <a:p>
            <a:pPr algn="just" fontAlgn="auto">
              <a:lnSpc>
                <a:spcPct val="150000"/>
              </a:lnSpc>
            </a:pPr>
            <a:r>
              <a:rPr sz="1600" dirty="0"/>
              <a:t>要高举爱国主义、社会主义旗帜。</a:t>
            </a:r>
          </a:p>
          <a:p>
            <a:pPr algn="just" fontAlgn="auto">
              <a:lnSpc>
                <a:spcPct val="150000"/>
              </a:lnSpc>
            </a:pPr>
            <a:r>
              <a:rPr sz="1600" dirty="0"/>
              <a:t>要抓好重点领域统战工作。</a:t>
            </a:r>
          </a:p>
          <a:p>
            <a:pPr algn="just" fontAlgn="auto">
              <a:lnSpc>
                <a:spcPct val="150000"/>
              </a:lnSpc>
            </a:pPr>
            <a:r>
              <a:rPr sz="1600" dirty="0"/>
              <a:t>要辩证把握好固守圆心和扩大共识的关系、潜绩和显绩的关系、原则性和灵活性的关系、团结和斗争的关系。</a:t>
            </a:r>
          </a:p>
        </p:txBody>
      </p:sp>
      <p:grpSp>
        <p:nvGrpSpPr>
          <p:cNvPr id="11" name="组合 10"/>
          <p:cNvGrpSpPr/>
          <p:nvPr/>
        </p:nvGrpSpPr>
        <p:grpSpPr>
          <a:xfrm>
            <a:off x="1319707" y="935990"/>
            <a:ext cx="3723921" cy="467995"/>
            <a:chOff x="1195504" y="4601631"/>
            <a:chExt cx="3558930" cy="467995"/>
          </a:xfrm>
        </p:grpSpPr>
        <p:sp>
          <p:nvSpPr>
            <p:cNvPr id="35" name="对角圆角矩形 34"/>
            <p:cNvSpPr/>
            <p:nvPr>
              <p:custDataLst>
                <p:tags r:id="rId8"/>
              </p:custDataLst>
            </p:nvPr>
          </p:nvSpPr>
          <p:spPr>
            <a:xfrm>
              <a:off x="1195504" y="4601631"/>
              <a:ext cx="3558930"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铸牢中华民族共同体意识</a:t>
              </a:r>
            </a:p>
          </p:txBody>
        </p:sp>
        <p:sp>
          <p:nvSpPr>
            <p:cNvPr id="36" name="对角圆角矩形 35"/>
            <p:cNvSpPr/>
            <p:nvPr>
              <p:custDataLst>
                <p:tags r:id="rId9"/>
              </p:custDataLst>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8" name="组合 17"/>
          <p:cNvGrpSpPr/>
          <p:nvPr/>
        </p:nvGrpSpPr>
        <p:grpSpPr>
          <a:xfrm>
            <a:off x="6703976" y="936000"/>
            <a:ext cx="4619063" cy="468000"/>
            <a:chOff x="1195503" y="4601631"/>
            <a:chExt cx="4619063" cy="468000"/>
          </a:xfrm>
        </p:grpSpPr>
        <p:sp>
          <p:nvSpPr>
            <p:cNvPr id="19" name="对角圆角矩形 18"/>
            <p:cNvSpPr/>
            <p:nvPr>
              <p:custDataLst>
                <p:tags r:id="rId6"/>
              </p:custDataLst>
            </p:nvPr>
          </p:nvSpPr>
          <p:spPr>
            <a:xfrm>
              <a:off x="1195503" y="4601631"/>
              <a:ext cx="4619063"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加强和促进海内外中华儿女大团结</a:t>
              </a:r>
            </a:p>
          </p:txBody>
        </p:sp>
        <p:sp>
          <p:nvSpPr>
            <p:cNvPr id="20" name="对角圆角矩形 19"/>
            <p:cNvSpPr/>
            <p:nvPr>
              <p:custDataLst>
                <p:tags r:id="rId7"/>
              </p:custDataLst>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id="{DE583C35-19FA-C3A4-1F53-5807B424B339}"/>
              </a:ext>
            </a:extLst>
          </p:cNvPr>
          <p:cNvGrpSpPr/>
          <p:nvPr/>
        </p:nvGrpSpPr>
        <p:grpSpPr>
          <a:xfrm>
            <a:off x="0" y="0"/>
            <a:ext cx="12192001" cy="6858000"/>
            <a:chOff x="0" y="0"/>
            <a:chExt cx="12192001" cy="6858000"/>
          </a:xfrm>
        </p:grpSpPr>
        <p:pic>
          <p:nvPicPr>
            <p:cNvPr id="15" name="图片 14">
              <a:extLst>
                <a:ext uri="{FF2B5EF4-FFF2-40B4-BE49-F238E27FC236}">
                  <a16:creationId xmlns:a16="http://schemas.microsoft.com/office/drawing/2014/main" id="{D9277F20-7DB5-B9C3-97D6-6564042D61BC}"/>
                </a:ext>
              </a:extLst>
            </p:cNvPr>
            <p:cNvPicPr>
              <a:picLocks noChangeAspect="1"/>
            </p:cNvPicPr>
            <p:nvPr/>
          </p:nvPicPr>
          <p:blipFill>
            <a:blip r:embed="rId2"/>
            <a:stretch>
              <a:fillRect/>
            </a:stretch>
          </p:blipFill>
          <p:spPr>
            <a:xfrm>
              <a:off x="1" y="0"/>
              <a:ext cx="12192000" cy="6858000"/>
            </a:xfrm>
            <a:prstGeom prst="rect">
              <a:avLst/>
            </a:prstGeom>
            <a:noFill/>
          </p:spPr>
        </p:pic>
        <p:pic>
          <p:nvPicPr>
            <p:cNvPr id="16" name="Picture 2" descr="查看图片">
              <a:extLst>
                <a:ext uri="{FF2B5EF4-FFF2-40B4-BE49-F238E27FC236}">
                  <a16:creationId xmlns:a16="http://schemas.microsoft.com/office/drawing/2014/main" id="{1C2770EC-F0E3-C80C-F105-1030BA69C9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4062" b="37229"/>
            <a:stretch/>
          </p:blipFill>
          <p:spPr bwMode="auto">
            <a:xfrm>
              <a:off x="0" y="4680000"/>
              <a:ext cx="6819900" cy="2178000"/>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组合 16">
              <a:extLst>
                <a:ext uri="{FF2B5EF4-FFF2-40B4-BE49-F238E27FC236}">
                  <a16:creationId xmlns:a16="http://schemas.microsoft.com/office/drawing/2014/main" id="{5105A1E3-2257-C8A6-DC5E-064D77515983}"/>
                </a:ext>
              </a:extLst>
            </p:cNvPr>
            <p:cNvGrpSpPr/>
            <p:nvPr/>
          </p:nvGrpSpPr>
          <p:grpSpPr>
            <a:xfrm>
              <a:off x="1056000" y="1270950"/>
              <a:ext cx="10080000" cy="4500000"/>
              <a:chOff x="1056000" y="1404300"/>
              <a:chExt cx="10080000" cy="4500000"/>
            </a:xfrm>
          </p:grpSpPr>
          <p:sp>
            <p:nvSpPr>
              <p:cNvPr id="23" name="Rectangle 10">
                <a:extLst>
                  <a:ext uri="{FF2B5EF4-FFF2-40B4-BE49-F238E27FC236}">
                    <a16:creationId xmlns:a16="http://schemas.microsoft.com/office/drawing/2014/main" id="{77318A4D-3098-F577-4AAA-B4C656F78389}"/>
                  </a:ext>
                </a:extLst>
              </p:cNvPr>
              <p:cNvSpPr/>
              <p:nvPr/>
            </p:nvSpPr>
            <p:spPr>
              <a:xfrm>
                <a:off x="1056000" y="1404300"/>
                <a:ext cx="10080000" cy="4500000"/>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4" name="Rectangle 10">
                <a:extLst>
                  <a:ext uri="{FF2B5EF4-FFF2-40B4-BE49-F238E27FC236}">
                    <a16:creationId xmlns:a16="http://schemas.microsoft.com/office/drawing/2014/main" id="{8EE83762-CFB8-DF86-F815-34925829D738}"/>
                  </a:ext>
                </a:extLst>
              </p:cNvPr>
              <p:cNvSpPr/>
              <p:nvPr/>
            </p:nvSpPr>
            <p:spPr>
              <a:xfrm>
                <a:off x="1056000" y="1404300"/>
                <a:ext cx="10080000" cy="4500000"/>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grpSp>
          <p:nvGrpSpPr>
            <p:cNvPr id="18" name="组合 17">
              <a:extLst>
                <a:ext uri="{FF2B5EF4-FFF2-40B4-BE49-F238E27FC236}">
                  <a16:creationId xmlns:a16="http://schemas.microsoft.com/office/drawing/2014/main" id="{8B1D473D-22F7-71E2-C809-74E8BD0DBB71}"/>
                </a:ext>
              </a:extLst>
            </p:cNvPr>
            <p:cNvGrpSpPr/>
            <p:nvPr/>
          </p:nvGrpSpPr>
          <p:grpSpPr>
            <a:xfrm>
              <a:off x="4476000" y="715325"/>
              <a:ext cx="3240000" cy="873963"/>
              <a:chOff x="4667248" y="188999"/>
              <a:chExt cx="3240000" cy="873963"/>
            </a:xfrm>
          </p:grpSpPr>
          <p:sp>
            <p:nvSpPr>
              <p:cNvPr id="20" name="缺角矩形 19">
                <a:extLst>
                  <a:ext uri="{FF2B5EF4-FFF2-40B4-BE49-F238E27FC236}">
                    <a16:creationId xmlns:a16="http://schemas.microsoft.com/office/drawing/2014/main" id="{187F4C73-4FF2-27D0-679C-AD18C308C442}"/>
                  </a:ext>
                </a:extLst>
              </p:cNvPr>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矩形 20">
                <a:extLst>
                  <a:ext uri="{FF2B5EF4-FFF2-40B4-BE49-F238E27FC236}">
                    <a16:creationId xmlns:a16="http://schemas.microsoft.com/office/drawing/2014/main" id="{A1BB6EEB-83D8-F945-A3F1-8097C907B269}"/>
                  </a:ext>
                </a:extLst>
              </p:cNvPr>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a:extLst>
                  <a:ext uri="{FF2B5EF4-FFF2-40B4-BE49-F238E27FC236}">
                    <a16:creationId xmlns:a16="http://schemas.microsoft.com/office/drawing/2014/main" id="{77B8507E-2C7A-1D4C-55CA-8EA178807E31}"/>
                  </a:ext>
                </a:extLst>
              </p:cNvPr>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grpSp>
        <p:pic>
          <p:nvPicPr>
            <p:cNvPr id="19" name="Picture 2" descr="查看图片">
              <a:extLst>
                <a:ext uri="{FF2B5EF4-FFF2-40B4-BE49-F238E27FC236}">
                  <a16:creationId xmlns:a16="http://schemas.microsoft.com/office/drawing/2014/main" id="{A4618B6C-0ECF-FF7A-1F10-EF314AC65F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937" b="37229"/>
            <a:stretch/>
          </p:blipFill>
          <p:spPr bwMode="auto">
            <a:xfrm>
              <a:off x="6819900" y="4680000"/>
              <a:ext cx="5372100" cy="2178000"/>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矩形 11"/>
          <p:cNvSpPr/>
          <p:nvPr/>
        </p:nvSpPr>
        <p:spPr>
          <a:xfrm>
            <a:off x="1470502" y="1614805"/>
            <a:ext cx="9250997" cy="3784600"/>
          </a:xfrm>
          <a:prstGeom prst="rect">
            <a:avLst/>
          </a:prstGeom>
        </p:spPr>
        <p:txBody>
          <a:bodyPr wrap="square">
            <a:spAutoFit/>
          </a:bodyPr>
          <a:lstStyle/>
          <a:p>
            <a:pPr algn="just">
              <a:lnSpc>
                <a:spcPct val="150000"/>
              </a:lnSpc>
              <a:spcAft>
                <a:spcPts val="1200"/>
              </a:spcAft>
              <a:buClr>
                <a:srgbClr val="C00000"/>
              </a:buClr>
            </a:pPr>
            <a:r>
              <a:rPr lang="zh-CN" altLang="en-US" sz="2000" dirty="0">
                <a:solidFill>
                  <a:schemeClr val="tx1">
                    <a:lumMod val="95000"/>
                    <a:lumOff val="5000"/>
                  </a:schemeClr>
                </a:solidFill>
                <a:latin typeface="微软雅黑" panose="020B0503020204020204" charset="-122"/>
                <a:ea typeface="微软雅黑" panose="020B0503020204020204" charset="-122"/>
              </a:rPr>
              <a:t>　　人民民主是社会主义的生命，是全面建设社会主义现代化国家的应有之义。党的十八大以来，以习近平同志为核心的党中央深化对民主政治发展规律的认识，提出了全过程人民民主的重大理念。全过程人民民主是社会主义民主政治的本质属性</a:t>
            </a:r>
            <a:r>
              <a:rPr lang="zh-CN" altLang="en-US" sz="2000" dirty="0">
                <a:solidFill>
                  <a:schemeClr val="tx1">
                    <a:lumMod val="95000"/>
                    <a:lumOff val="5000"/>
                  </a:schemeClr>
                </a:solidFill>
                <a:latin typeface="微软雅黑" panose="020B0503020204020204" charset="-122"/>
                <a:ea typeface="微软雅黑" panose="020B0503020204020204" charset="-122"/>
                <a:sym typeface="+mn-ea"/>
              </a:rPr>
              <a:t>，实现了过程民主和成果民主、程序民主和实质民主、直接民主和间接民主、人民民主和国家意志相统一，</a:t>
            </a:r>
            <a:r>
              <a:rPr lang="zh-CN" altLang="en-US" sz="2000" dirty="0">
                <a:solidFill>
                  <a:schemeClr val="tx1">
                    <a:lumMod val="95000"/>
                    <a:lumOff val="5000"/>
                  </a:schemeClr>
                </a:solidFill>
                <a:latin typeface="微软雅黑" panose="020B0503020204020204" charset="-122"/>
                <a:ea typeface="微软雅黑" panose="020B0503020204020204" charset="-122"/>
              </a:rPr>
              <a:t>是全链条、全方位、全覆盖的民主，是最广泛、最真实、最管用的社会主义民主。新征程上，我们必须坚定不移走中国特色社会主义政治发展道路、加强人民当家作主制度保障、全面发展协商民主、积极发展基层民主、巩固和发展新时代爱国统一战线，让民主之光更亮、民主之路更广。</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5117" y="560041"/>
            <a:ext cx="16200000" cy="5739959"/>
            <a:chOff x="-1656000" y="560041"/>
            <a:chExt cx="16200000" cy="5739959"/>
          </a:xfrm>
        </p:grpSpPr>
        <p:sp>
          <p:nvSpPr>
            <p:cNvPr id="3" name="平行四边形 2"/>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900917" y="2148205"/>
            <a:ext cx="7629384" cy="638488"/>
            <a:chOff x="4587677" y="1349110"/>
            <a:chExt cx="7629384" cy="638488"/>
          </a:xfrm>
        </p:grpSpPr>
        <p:sp>
          <p:nvSpPr>
            <p:cNvPr id="23" name="文本框 22"/>
            <p:cNvSpPr txBox="1"/>
            <p:nvPr/>
          </p:nvSpPr>
          <p:spPr>
            <a:xfrm>
              <a:off x="4587677" y="1349110"/>
              <a:ext cx="666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（一）全过程人民民主重大理念的发展历程</a:t>
              </a:r>
            </a:p>
          </p:txBody>
        </p:sp>
        <p:cxnSp>
          <p:nvCxnSpPr>
            <p:cNvPr id="24" name="直接连接符 23"/>
            <p:cNvCxnSpPr/>
            <p:nvPr/>
          </p:nvCxnSpPr>
          <p:spPr>
            <a:xfrm>
              <a:off x="4657061"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900917" y="3198497"/>
            <a:ext cx="7768590" cy="610548"/>
            <a:chOff x="4587677" y="2818464"/>
            <a:chExt cx="7768590" cy="610548"/>
          </a:xfrm>
        </p:grpSpPr>
        <p:sp>
          <p:nvSpPr>
            <p:cNvPr id="26" name="文本框 25"/>
            <p:cNvSpPr txBox="1"/>
            <p:nvPr/>
          </p:nvSpPr>
          <p:spPr>
            <a:xfrm>
              <a:off x="4587677" y="2818464"/>
              <a:ext cx="776859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（二）全过程人民民主是社会主义民主政治的本质属性</a:t>
              </a:r>
            </a:p>
          </p:txBody>
        </p:sp>
        <p:cxnSp>
          <p:nvCxnSpPr>
            <p:cNvPr id="27" name="直接连接符 26"/>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1900917" y="4121150"/>
            <a:ext cx="7917336" cy="627693"/>
            <a:chOff x="4589913" y="3528358"/>
            <a:chExt cx="7694295" cy="627693"/>
          </a:xfrm>
        </p:grpSpPr>
        <p:sp>
          <p:nvSpPr>
            <p:cNvPr id="29" name="文本框 28"/>
            <p:cNvSpPr txBox="1"/>
            <p:nvPr/>
          </p:nvSpPr>
          <p:spPr>
            <a:xfrm>
              <a:off x="4589913" y="3528358"/>
              <a:ext cx="7694295"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（三）全过程人民民主是全链条、全方位、全覆盖的民主</a:t>
              </a:r>
            </a:p>
          </p:txBody>
        </p:sp>
        <p:cxnSp>
          <p:nvCxnSpPr>
            <p:cNvPr id="30" name="直接连接符 29"/>
            <p:cNvCxnSpPr/>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883" y="0"/>
            <a:ext cx="12192000" cy="6858000"/>
          </a:xfrm>
          <a:prstGeom prst="rect">
            <a:avLst/>
          </a:prstGeom>
          <a:noFill/>
        </p:spPr>
      </p:pic>
      <p:pic>
        <p:nvPicPr>
          <p:cNvPr id="3" name="图片 2"/>
          <p:cNvPicPr>
            <a:picLocks noChangeAspect="1"/>
          </p:cNvPicPr>
          <p:nvPr/>
        </p:nvPicPr>
        <p:blipFill rotWithShape="1">
          <a:blip r:embed="rId4" cstate="screen"/>
          <a:srcRect l="1513" r="1530" b="2866"/>
          <a:stretch>
            <a:fillRect/>
          </a:stretch>
        </p:blipFill>
        <p:spPr>
          <a:xfrm rot="197480">
            <a:off x="-180858" y="-68810"/>
            <a:ext cx="12565627" cy="7257408"/>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sp>
        <p:nvSpPr>
          <p:cNvPr id="4" name="矩形 3"/>
          <p:cNvSpPr/>
          <p:nvPr/>
        </p:nvSpPr>
        <p:spPr>
          <a:xfrm>
            <a:off x="1012190" y="1050925"/>
            <a:ext cx="8667115" cy="5664200"/>
          </a:xfrm>
          <a:prstGeom prst="rect">
            <a:avLst/>
          </a:prstGeom>
        </p:spPr>
        <p:txBody>
          <a:bodyPr wrap="square">
            <a:noAutofit/>
          </a:bodyPr>
          <a:lstStyle/>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charset="-122"/>
                <a:ea typeface="微软雅黑" panose="020B0503020204020204" charset="-122"/>
              </a:rPr>
              <a:t>《</a:t>
            </a:r>
            <a:r>
              <a:rPr lang="en-US" altLang="zh-CN" dirty="0">
                <a:solidFill>
                  <a:schemeClr val="tx1">
                    <a:lumMod val="85000"/>
                    <a:lumOff val="15000"/>
                  </a:schemeClr>
                </a:solidFill>
                <a:latin typeface="微软雅黑" panose="020B0503020204020204" charset="-122"/>
                <a:ea typeface="微软雅黑" panose="020B0503020204020204" charset="-122"/>
              </a:rPr>
              <a:t>高举中国特色社会主义伟大旗帜  为全面建设社会主义现代化国家而团结奋斗——在中国共产党第二十次全国代表大会上的报告</a:t>
            </a:r>
            <a:r>
              <a:rPr lang="zh-CN" altLang="en-US" dirty="0">
                <a:solidFill>
                  <a:schemeClr val="tx1">
                    <a:lumMod val="85000"/>
                    <a:lumOff val="15000"/>
                  </a:schemeClr>
                </a:solidFill>
                <a:latin typeface="微软雅黑" panose="020B0503020204020204" charset="-122"/>
                <a:ea typeface="微软雅黑" panose="020B0503020204020204" charset="-122"/>
              </a:rPr>
              <a:t>》，人民出版社202</a:t>
            </a:r>
            <a:r>
              <a:rPr lang="en-US" altLang="zh-CN" dirty="0">
                <a:solidFill>
                  <a:schemeClr val="tx1">
                    <a:lumMod val="85000"/>
                    <a:lumOff val="15000"/>
                  </a:schemeClr>
                </a:solidFill>
                <a:latin typeface="微软雅黑" panose="020B0503020204020204" charset="-122"/>
                <a:ea typeface="微软雅黑" panose="020B0503020204020204" charset="-122"/>
              </a:rPr>
              <a:t>2</a:t>
            </a:r>
            <a:r>
              <a:rPr lang="zh-CN" altLang="en-US" dirty="0">
                <a:solidFill>
                  <a:schemeClr val="tx1">
                    <a:lumMod val="85000"/>
                    <a:lumOff val="15000"/>
                  </a:schemeClr>
                </a:solidFill>
                <a:latin typeface="微软雅黑" panose="020B0503020204020204" charset="-122"/>
                <a:ea typeface="微软雅黑" panose="020B0503020204020204" charset="-122"/>
              </a:rPr>
              <a:t>年版，第</a:t>
            </a:r>
            <a:r>
              <a:rPr lang="en-US" altLang="zh-CN" dirty="0">
                <a:solidFill>
                  <a:schemeClr val="tx1">
                    <a:lumMod val="85000"/>
                    <a:lumOff val="15000"/>
                  </a:schemeClr>
                </a:solidFill>
                <a:latin typeface="微软雅黑" panose="020B0503020204020204" charset="-122"/>
                <a:ea typeface="微软雅黑" panose="020B0503020204020204" charset="-122"/>
              </a:rPr>
              <a:t>37—40</a:t>
            </a:r>
            <a:r>
              <a:rPr lang="zh-CN" altLang="en-US" dirty="0">
                <a:solidFill>
                  <a:schemeClr val="tx1">
                    <a:lumMod val="85000"/>
                    <a:lumOff val="15000"/>
                  </a:schemeClr>
                </a:solidFill>
                <a:latin typeface="微软雅黑" panose="020B0503020204020204" charset="-122"/>
                <a:ea typeface="微软雅黑" panose="020B0503020204020204" charset="-122"/>
              </a:rPr>
              <a:t>页。</a:t>
            </a:r>
          </a:p>
          <a:p>
            <a:pPr marL="342900" indent="-342900" algn="just">
              <a:lnSpc>
                <a:spcPct val="150000"/>
              </a:lnSpc>
              <a:spcAft>
                <a:spcPts val="2000"/>
              </a:spcAft>
              <a:buFont typeface="+mj-lt"/>
              <a:buAutoNum type="arabicPeriod"/>
            </a:pPr>
            <a:r>
              <a:rPr lang="en-US" altLang="zh-CN" dirty="0">
                <a:solidFill>
                  <a:schemeClr val="tx1">
                    <a:lumMod val="85000"/>
                    <a:lumOff val="15000"/>
                  </a:schemeClr>
                </a:solidFill>
                <a:latin typeface="微软雅黑" panose="020B0503020204020204" charset="-122"/>
                <a:ea typeface="微软雅黑" panose="020B0503020204020204" charset="-122"/>
              </a:rPr>
              <a:t>《</a:t>
            </a:r>
            <a:r>
              <a:rPr lang="zh-CN" altLang="en-US" dirty="0">
                <a:solidFill>
                  <a:schemeClr val="tx1">
                    <a:lumMod val="85000"/>
                    <a:lumOff val="15000"/>
                  </a:schemeClr>
                </a:solidFill>
                <a:latin typeface="微软雅黑" panose="020B0503020204020204" charset="-122"/>
                <a:ea typeface="微软雅黑" panose="020B0503020204020204" charset="-122"/>
              </a:rPr>
              <a:t>中共中央关于党的百年奋斗重大成就和历史经验的决议</a:t>
            </a:r>
            <a:r>
              <a:rPr lang="en-US" altLang="zh-CN" dirty="0">
                <a:solidFill>
                  <a:schemeClr val="tx1">
                    <a:lumMod val="85000"/>
                    <a:lumOff val="15000"/>
                  </a:schemeClr>
                </a:solidFill>
                <a:latin typeface="微软雅黑" panose="020B0503020204020204" charset="-122"/>
                <a:ea typeface="微软雅黑" panose="020B0503020204020204" charset="-122"/>
              </a:rPr>
              <a:t>》</a:t>
            </a:r>
            <a:r>
              <a:rPr lang="zh-CN" altLang="en-US" dirty="0">
                <a:solidFill>
                  <a:schemeClr val="tx1">
                    <a:lumMod val="85000"/>
                    <a:lumOff val="15000"/>
                  </a:schemeClr>
                </a:solidFill>
                <a:latin typeface="微软雅黑" panose="020B0503020204020204" charset="-122"/>
                <a:ea typeface="微软雅黑" panose="020B0503020204020204" charset="-122"/>
              </a:rPr>
              <a:t>，人民出版社</a:t>
            </a:r>
            <a:r>
              <a:rPr lang="en-US" altLang="zh-CN" dirty="0">
                <a:solidFill>
                  <a:schemeClr val="tx1">
                    <a:lumMod val="85000"/>
                    <a:lumOff val="15000"/>
                  </a:schemeClr>
                </a:solidFill>
                <a:latin typeface="微软雅黑" panose="020B0503020204020204" charset="-122"/>
                <a:ea typeface="微软雅黑" panose="020B0503020204020204" charset="-122"/>
              </a:rPr>
              <a:t>2021</a:t>
            </a:r>
            <a:r>
              <a:rPr lang="zh-CN" altLang="en-US" dirty="0">
                <a:solidFill>
                  <a:schemeClr val="tx1">
                    <a:lumMod val="85000"/>
                    <a:lumOff val="15000"/>
                  </a:schemeClr>
                </a:solidFill>
                <a:latin typeface="微软雅黑" panose="020B0503020204020204" charset="-122"/>
                <a:ea typeface="微软雅黑" panose="020B0503020204020204" charset="-122"/>
              </a:rPr>
              <a:t>年版，第</a:t>
            </a:r>
            <a:r>
              <a:rPr lang="en-US" altLang="zh-CN" dirty="0">
                <a:solidFill>
                  <a:schemeClr val="tx1">
                    <a:lumMod val="85000"/>
                    <a:lumOff val="15000"/>
                  </a:schemeClr>
                </a:solidFill>
                <a:latin typeface="微软雅黑" panose="020B0503020204020204" charset="-122"/>
                <a:ea typeface="微软雅黑" panose="020B0503020204020204" charset="-122"/>
              </a:rPr>
              <a:t>39—41</a:t>
            </a:r>
            <a:r>
              <a:rPr lang="zh-CN" altLang="en-US" dirty="0">
                <a:solidFill>
                  <a:schemeClr val="tx1">
                    <a:lumMod val="85000"/>
                    <a:lumOff val="15000"/>
                  </a:schemeClr>
                </a:solidFill>
                <a:latin typeface="微软雅黑" panose="020B0503020204020204" charset="-122"/>
                <a:ea typeface="微软雅黑" panose="020B0503020204020204" charset="-122"/>
              </a:rPr>
              <a:t>页。</a:t>
            </a:r>
          </a:p>
          <a:p>
            <a:pPr marL="342900" indent="-342900" algn="just">
              <a:lnSpc>
                <a:spcPct val="150000"/>
              </a:lnSpc>
              <a:spcAft>
                <a:spcPts val="2000"/>
              </a:spcAft>
              <a:buFont typeface="+mj-lt"/>
              <a:buAutoNum type="arabicPeriod"/>
            </a:pPr>
            <a:r>
              <a:rPr dirty="0">
                <a:solidFill>
                  <a:schemeClr val="tx1">
                    <a:lumMod val="85000"/>
                    <a:lumOff val="15000"/>
                  </a:schemeClr>
                </a:solidFill>
                <a:latin typeface="微软雅黑" panose="020B0503020204020204" charset="-122"/>
                <a:ea typeface="微软雅黑" panose="020B0503020204020204" charset="-122"/>
                <a:sym typeface="+mn-ea"/>
              </a:rPr>
              <a:t>《习近平新时代中国特色社会主义思想专题摘编》，党建读物出版社</a:t>
            </a:r>
            <a:r>
              <a:rPr lang="zh-CN" dirty="0">
                <a:solidFill>
                  <a:schemeClr val="tx1">
                    <a:lumMod val="85000"/>
                    <a:lumOff val="15000"/>
                  </a:schemeClr>
                </a:solidFill>
                <a:latin typeface="微软雅黑" panose="020B0503020204020204" charset="-122"/>
                <a:ea typeface="微软雅黑" panose="020B0503020204020204" charset="-122"/>
                <a:sym typeface="+mn-ea"/>
              </a:rPr>
              <a:t>、</a:t>
            </a:r>
            <a:r>
              <a:rPr dirty="0">
                <a:solidFill>
                  <a:schemeClr val="tx1">
                    <a:lumMod val="85000"/>
                    <a:lumOff val="15000"/>
                  </a:schemeClr>
                </a:solidFill>
                <a:latin typeface="微软雅黑" panose="020B0503020204020204" charset="-122"/>
                <a:ea typeface="微软雅黑" panose="020B0503020204020204" charset="-122"/>
                <a:sym typeface="+mn-ea"/>
              </a:rPr>
              <a:t>中央文献出版社2023年版，第237—27</a:t>
            </a:r>
            <a:r>
              <a:rPr lang="en-US" dirty="0">
                <a:solidFill>
                  <a:schemeClr val="tx1">
                    <a:lumMod val="85000"/>
                    <a:lumOff val="15000"/>
                  </a:schemeClr>
                </a:solidFill>
                <a:latin typeface="微软雅黑" panose="020B0503020204020204" charset="-122"/>
                <a:ea typeface="微软雅黑" panose="020B0503020204020204" charset="-122"/>
                <a:sym typeface="+mn-ea"/>
              </a:rPr>
              <a:t>1</a:t>
            </a:r>
            <a:r>
              <a:rPr dirty="0">
                <a:solidFill>
                  <a:schemeClr val="tx1">
                    <a:lumMod val="85000"/>
                    <a:lumOff val="15000"/>
                  </a:schemeClr>
                </a:solidFill>
                <a:latin typeface="微软雅黑" panose="020B0503020204020204" charset="-122"/>
                <a:ea typeface="微软雅黑" panose="020B0503020204020204" charset="-122"/>
                <a:sym typeface="+mn-ea"/>
              </a:rPr>
              <a:t>页。</a:t>
            </a:r>
            <a:endParaRPr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charset="-122"/>
                <a:ea typeface="微软雅黑" panose="020B0503020204020204" charset="-122"/>
                <a:sym typeface="+mn-ea"/>
              </a:rPr>
              <a:t>中共中央宣传部：</a:t>
            </a:r>
            <a:r>
              <a:rPr lang="en-US" altLang="zh-CN"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dirty="0">
                <a:solidFill>
                  <a:schemeClr val="tx1">
                    <a:lumMod val="85000"/>
                    <a:lumOff val="15000"/>
                  </a:schemeClr>
                </a:solidFill>
                <a:latin typeface="微软雅黑" panose="020B0503020204020204" charset="-122"/>
                <a:ea typeface="微软雅黑" panose="020B0503020204020204" charset="-122"/>
                <a:sym typeface="+mn-ea"/>
              </a:rPr>
              <a:t>习近平新时代中国特色社会主义思想学习纲要</a:t>
            </a:r>
            <a:r>
              <a:rPr lang="en-US" altLang="zh-CN"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dirty="0">
                <a:solidFill>
                  <a:schemeClr val="tx1">
                    <a:lumMod val="85000"/>
                    <a:lumOff val="15000"/>
                  </a:schemeClr>
                </a:solidFill>
                <a:latin typeface="微软雅黑" panose="020B0503020204020204" charset="-122"/>
                <a:ea typeface="微软雅黑" panose="020B0503020204020204" charset="-122"/>
                <a:sym typeface="+mn-ea"/>
              </a:rPr>
              <a:t>，学习出版社、人民出版社</a:t>
            </a:r>
            <a:r>
              <a:rPr lang="en-US" altLang="zh-CN" dirty="0">
                <a:solidFill>
                  <a:schemeClr val="tx1">
                    <a:lumMod val="85000"/>
                    <a:lumOff val="15000"/>
                  </a:schemeClr>
                </a:solidFill>
                <a:latin typeface="微软雅黑" panose="020B0503020204020204" charset="-122"/>
                <a:ea typeface="微软雅黑" panose="020B0503020204020204" charset="-122"/>
                <a:sym typeface="+mn-ea"/>
              </a:rPr>
              <a:t>2023</a:t>
            </a:r>
            <a:r>
              <a:rPr lang="zh-CN" altLang="en-US" dirty="0">
                <a:solidFill>
                  <a:schemeClr val="tx1">
                    <a:lumMod val="85000"/>
                    <a:lumOff val="15000"/>
                  </a:schemeClr>
                </a:solidFill>
                <a:latin typeface="微软雅黑" panose="020B0503020204020204" charset="-122"/>
                <a:ea typeface="微软雅黑" panose="020B0503020204020204" charset="-122"/>
                <a:sym typeface="+mn-ea"/>
              </a:rPr>
              <a:t>年版，第</a:t>
            </a:r>
            <a:r>
              <a:rPr lang="en-US" altLang="zh-CN" dirty="0">
                <a:solidFill>
                  <a:schemeClr val="tx1">
                    <a:lumMod val="85000"/>
                    <a:lumOff val="15000"/>
                  </a:schemeClr>
                </a:solidFill>
                <a:latin typeface="微软雅黑" panose="020B0503020204020204" charset="-122"/>
                <a:ea typeface="微软雅黑" panose="020B0503020204020204" charset="-122"/>
                <a:sym typeface="+mn-ea"/>
              </a:rPr>
              <a:t>165—184</a:t>
            </a:r>
            <a:r>
              <a:rPr lang="zh-CN" altLang="en-US" dirty="0">
                <a:solidFill>
                  <a:schemeClr val="tx1">
                    <a:lumMod val="85000"/>
                    <a:lumOff val="15000"/>
                  </a:schemeClr>
                </a:solidFill>
                <a:latin typeface="微软雅黑" panose="020B0503020204020204" charset="-122"/>
                <a:ea typeface="微软雅黑" panose="020B0503020204020204" charset="-122"/>
                <a:sym typeface="+mn-ea"/>
              </a:rPr>
              <a:t>页。</a:t>
            </a:r>
            <a:endParaRPr lang="zh-CN" altLang="en-US"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charset="-122"/>
                <a:ea typeface="微软雅黑" panose="020B0503020204020204" charset="-122"/>
              </a:rPr>
              <a:t>中华人民共和国国务院新闻办公室：</a:t>
            </a:r>
            <a:r>
              <a:rPr lang="en-US" altLang="zh-CN" dirty="0">
                <a:solidFill>
                  <a:schemeClr val="tx1">
                    <a:lumMod val="85000"/>
                    <a:lumOff val="15000"/>
                  </a:schemeClr>
                </a:solidFill>
                <a:latin typeface="微软雅黑" panose="020B0503020204020204" charset="-122"/>
                <a:ea typeface="微软雅黑" panose="020B0503020204020204" charset="-122"/>
              </a:rPr>
              <a:t>《</a:t>
            </a:r>
            <a:r>
              <a:rPr lang="zh-CN" altLang="en-US" dirty="0">
                <a:solidFill>
                  <a:schemeClr val="tx1">
                    <a:lumMod val="85000"/>
                    <a:lumOff val="15000"/>
                  </a:schemeClr>
                </a:solidFill>
                <a:latin typeface="微软雅黑" panose="020B0503020204020204" charset="-122"/>
                <a:ea typeface="微软雅黑" panose="020B0503020204020204" charset="-122"/>
              </a:rPr>
              <a:t>中国的民主</a:t>
            </a:r>
            <a:r>
              <a:rPr lang="en-US" altLang="zh-CN" dirty="0">
                <a:solidFill>
                  <a:schemeClr val="tx1">
                    <a:lumMod val="85000"/>
                    <a:lumOff val="15000"/>
                  </a:schemeClr>
                </a:solidFill>
                <a:latin typeface="微软雅黑" panose="020B0503020204020204" charset="-122"/>
                <a:ea typeface="微软雅黑" panose="020B0503020204020204" charset="-122"/>
              </a:rPr>
              <a:t>》</a:t>
            </a:r>
            <a:r>
              <a:rPr lang="zh-CN" altLang="en-US" dirty="0">
                <a:solidFill>
                  <a:schemeClr val="tx1">
                    <a:lumMod val="85000"/>
                    <a:lumOff val="15000"/>
                  </a:schemeClr>
                </a:solidFill>
                <a:latin typeface="微软雅黑" panose="020B0503020204020204" charset="-122"/>
                <a:ea typeface="微软雅黑" panose="020B0503020204020204" charset="-122"/>
              </a:rPr>
              <a:t>，人民出版社</a:t>
            </a:r>
            <a:r>
              <a:rPr lang="en-US" altLang="zh-CN" dirty="0">
                <a:solidFill>
                  <a:schemeClr val="tx1">
                    <a:lumMod val="85000"/>
                    <a:lumOff val="15000"/>
                  </a:schemeClr>
                </a:solidFill>
                <a:latin typeface="微软雅黑" panose="020B0503020204020204" charset="-122"/>
                <a:ea typeface="微软雅黑" panose="020B0503020204020204" charset="-122"/>
              </a:rPr>
              <a:t>2021</a:t>
            </a:r>
            <a:r>
              <a:rPr lang="zh-CN" altLang="en-US" dirty="0">
                <a:solidFill>
                  <a:schemeClr val="tx1">
                    <a:lumMod val="85000"/>
                    <a:lumOff val="15000"/>
                  </a:schemeClr>
                </a:solidFill>
                <a:latin typeface="微软雅黑" panose="020B0503020204020204" charset="-122"/>
                <a:ea typeface="微软雅黑" panose="020B0503020204020204" charset="-122"/>
              </a:rPr>
              <a:t>年版。</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spcAft>
                <a:spcPts val="2000"/>
              </a:spcAft>
              <a:buFont typeface="+mj-lt"/>
              <a:buAutoNum type="arabicPeriod"/>
            </a:pP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cxnSp>
        <p:nvCxnSpPr>
          <p:cNvPr id="6" name="直接连接符 5"/>
          <p:cNvCxnSpPr/>
          <p:nvPr/>
        </p:nvCxnSpPr>
        <p:spPr>
          <a:xfrm>
            <a:off x="1176020" y="2406650"/>
            <a:ext cx="8574405" cy="8255"/>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9853730" y="633105"/>
            <a:ext cx="1260000" cy="2589582"/>
            <a:chOff x="9852847" y="633105"/>
            <a:chExt cx="1260000" cy="2589582"/>
          </a:xfrm>
        </p:grpSpPr>
        <p:pic>
          <p:nvPicPr>
            <p:cNvPr id="11" name="图片 10"/>
            <p:cNvPicPr>
              <a:picLocks noChangeAspect="1"/>
            </p:cNvPicPr>
            <p:nvPr/>
          </p:nvPicPr>
          <p:blipFill>
            <a:blip r:embed="rId3"/>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12" name="文本框 11"/>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
          <p:nvSpPr>
            <p:cNvPr id="13" name="直角三角形 12"/>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图文框 13"/>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15" name="直接连接符 14"/>
          <p:cNvCxnSpPr/>
          <p:nvPr/>
        </p:nvCxnSpPr>
        <p:spPr>
          <a:xfrm>
            <a:off x="1176020" y="3449955"/>
            <a:ext cx="8574405" cy="8255"/>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76020" y="4528820"/>
            <a:ext cx="8574405" cy="8255"/>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76020" y="5673725"/>
            <a:ext cx="8574405" cy="8255"/>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custDataLst>
              <p:tags r:id="rId1"/>
            </p:custDataLst>
          </p:nvPr>
        </p:nvSpPr>
        <p:spPr>
          <a:xfrm>
            <a:off x="9609455" y="3208660"/>
            <a:ext cx="2447925" cy="3231515"/>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custDataLst>
              <p:tags r:id="rId2"/>
            </p:custDataLst>
          </p:nvPr>
        </p:nvSpPr>
        <p:spPr>
          <a:xfrm>
            <a:off x="7168515" y="3208660"/>
            <a:ext cx="2447925" cy="3231515"/>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custDataLst>
              <p:tags r:id="rId3"/>
            </p:custDataLst>
          </p:nvPr>
        </p:nvSpPr>
        <p:spPr>
          <a:xfrm>
            <a:off x="4888865" y="3208660"/>
            <a:ext cx="2447925" cy="3231515"/>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custDataLst>
              <p:tags r:id="rId4"/>
            </p:custDataLst>
          </p:nvPr>
        </p:nvSpPr>
        <p:spPr>
          <a:xfrm>
            <a:off x="2454910" y="3208660"/>
            <a:ext cx="2447925" cy="3231515"/>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custDataLst>
              <p:tags r:id="rId5"/>
            </p:custDataLst>
          </p:nvPr>
        </p:nvSpPr>
        <p:spPr>
          <a:xfrm>
            <a:off x="6985" y="3131541"/>
            <a:ext cx="2447925" cy="3231515"/>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custDataLst>
              <p:tags r:id="rId6"/>
            </p:custDataLst>
          </p:nvPr>
        </p:nvSpPr>
        <p:spPr>
          <a:xfrm>
            <a:off x="7620" y="3254380"/>
            <a:ext cx="2447925" cy="3186430"/>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43815" y="2656561"/>
            <a:ext cx="2401570" cy="793750"/>
            <a:chOff x="7" y="4422"/>
            <a:chExt cx="3782" cy="850"/>
          </a:xfrm>
        </p:grpSpPr>
        <p:sp>
          <p:nvSpPr>
            <p:cNvPr id="46" name="立方体 45"/>
            <p:cNvSpPr/>
            <p:nvPr>
              <p:custDataLst>
                <p:tags r:id="rId27"/>
              </p:custDataLst>
            </p:nvPr>
          </p:nvSpPr>
          <p:spPr>
            <a:xfrm>
              <a:off x="7" y="4422"/>
              <a:ext cx="3782" cy="850"/>
            </a:xfrm>
            <a:prstGeom prst="cube">
              <a:avLst>
                <a:gd name="adj" fmla="val 9757"/>
              </a:avLst>
            </a:prstGeom>
            <a:gradFill>
              <a:gsLst>
                <a:gs pos="0">
                  <a:srgbClr val="C00000"/>
                </a:gs>
                <a:gs pos="100000">
                  <a:srgbClr val="D20000"/>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47" name="文本框 46"/>
            <p:cNvSpPr txBox="1"/>
            <p:nvPr>
              <p:custDataLst>
                <p:tags r:id="rId28"/>
              </p:custDataLst>
            </p:nvPr>
          </p:nvSpPr>
          <p:spPr>
            <a:xfrm>
              <a:off x="728" y="4668"/>
              <a:ext cx="2505" cy="394"/>
            </a:xfrm>
            <a:prstGeom prst="rect">
              <a:avLst/>
            </a:prstGeom>
            <a:noFill/>
          </p:spPr>
          <p:txBody>
            <a:bodyPr wrap="square" rtlCol="0">
              <a:spAutoFit/>
            </a:bodyPr>
            <a:lstStyle/>
            <a:p>
              <a:pPr algn="ctr"/>
              <a:r>
                <a:rPr lang="zh-CN" altLang="en-US"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首次提出</a:t>
              </a:r>
            </a:p>
          </p:txBody>
        </p:sp>
      </p:grpSp>
      <p:pic>
        <p:nvPicPr>
          <p:cNvPr id="48" name="图片 47"/>
          <p:cNvPicPr/>
          <p:nvPr>
            <p:custDataLst>
              <p:tags r:id="rId7"/>
            </p:custDataLst>
          </p:nvPr>
        </p:nvPicPr>
        <p:blipFill>
          <a:blip r:embed="rId31"/>
          <a:stretch>
            <a:fillRect/>
          </a:stretch>
        </p:blipFill>
        <p:spPr>
          <a:xfrm>
            <a:off x="173355" y="990574"/>
            <a:ext cx="2217251" cy="1530000"/>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sp>
        <p:nvSpPr>
          <p:cNvPr id="49" name="文本框 48"/>
          <p:cNvSpPr txBox="1"/>
          <p:nvPr>
            <p:custDataLst>
              <p:tags r:id="rId8"/>
            </p:custDataLst>
          </p:nvPr>
        </p:nvSpPr>
        <p:spPr>
          <a:xfrm>
            <a:off x="80010" y="3466821"/>
            <a:ext cx="2339975" cy="1899920"/>
          </a:xfrm>
          <a:prstGeom prst="rect">
            <a:avLst/>
          </a:prstGeom>
          <a:noFill/>
        </p:spPr>
        <p:txBody>
          <a:bodyPr wrap="square" rtlCol="0">
            <a:spAutoFit/>
          </a:bodyPr>
          <a:lstStyle/>
          <a:p>
            <a:pPr indent="0" algn="just" fontAlgn="auto">
              <a:lnSpc>
                <a:spcPct val="120000"/>
              </a:lnSpc>
            </a:pP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2019</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年</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11</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月</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日，习近平总书记在上海虹桥街道考察全国人大常委会法工委基层立法联系点时指出，</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我们走的是一条中国特色社会主义政治发展道路，</a:t>
            </a:r>
            <a:r>
              <a:rPr lang="zh-CN" altLang="en-US" sz="1400" b="1" dirty="0">
                <a:solidFill>
                  <a:srgbClr val="C00000"/>
                </a:solidFill>
                <a:latin typeface="微软雅黑" panose="020B0503020204020204" charset="-122"/>
                <a:ea typeface="微软雅黑" panose="020B0503020204020204" charset="-122"/>
                <a:sym typeface="+mn-ea"/>
              </a:rPr>
              <a:t>人民民主是一种全过程的民主</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a:t>
            </a:r>
          </a:p>
        </p:txBody>
      </p:sp>
      <p:pic>
        <p:nvPicPr>
          <p:cNvPr id="50" name="图片 49"/>
          <p:cNvPicPr>
            <a:picLocks noChangeAspect="1"/>
          </p:cNvPicPr>
          <p:nvPr>
            <p:custDataLst>
              <p:tags r:id="rId9"/>
            </p:custDataLst>
          </p:nvPr>
        </p:nvPicPr>
        <p:blipFill>
          <a:blip r:embed="rId32"/>
          <a:stretch>
            <a:fillRect/>
          </a:stretch>
        </p:blipFill>
        <p:spPr>
          <a:xfrm>
            <a:off x="4939030" y="990574"/>
            <a:ext cx="2295000" cy="1530000"/>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sp>
        <p:nvSpPr>
          <p:cNvPr id="51" name="文本框 50"/>
          <p:cNvSpPr txBox="1"/>
          <p:nvPr>
            <p:custDataLst>
              <p:tags r:id="rId10"/>
            </p:custDataLst>
          </p:nvPr>
        </p:nvSpPr>
        <p:spPr>
          <a:xfrm>
            <a:off x="4963795" y="3466821"/>
            <a:ext cx="2293620" cy="2896870"/>
          </a:xfrm>
          <a:prstGeom prst="rect">
            <a:avLst/>
          </a:prstGeom>
          <a:noFill/>
        </p:spPr>
        <p:txBody>
          <a:bodyPr wrap="square" rtlCol="0">
            <a:noAutofit/>
          </a:bodyPr>
          <a:lstStyle/>
          <a:p>
            <a:pPr indent="0" algn="just" fontAlgn="auto">
              <a:lnSpc>
                <a:spcPct val="120000"/>
              </a:lnSpc>
            </a:pP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2021</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年</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10</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月</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13</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日，习近平总书记在中央人大工作会议上强调，“我国全过程人民民主</a:t>
            </a:r>
            <a:r>
              <a:rPr lang="zh-CN" altLang="en-US" sz="1400" b="1" dirty="0">
                <a:solidFill>
                  <a:srgbClr val="C00000"/>
                </a:solidFill>
                <a:latin typeface="微软雅黑" panose="020B0503020204020204" charset="-122"/>
                <a:ea typeface="微软雅黑" panose="020B0503020204020204" charset="-122"/>
                <a:sym typeface="+mn-ea"/>
              </a:rPr>
              <a:t>实现了过程民主和成果民主、程序民主和实质民主、直接民主和间接民主、人民民主和国家意志相统一</a:t>
            </a: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sym typeface="+mn-ea"/>
              </a:rPr>
              <a:t>是全链条、全方位、全覆盖的民主</a:t>
            </a: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sz="1400" b="1" dirty="0">
                <a:solidFill>
                  <a:srgbClr val="C00000"/>
                </a:solidFill>
                <a:latin typeface="微软雅黑" panose="020B0503020204020204" charset="-122"/>
                <a:ea typeface="微软雅黑" panose="020B0503020204020204" charset="-122"/>
                <a:sym typeface="+mn-ea"/>
              </a:rPr>
              <a:t>是最广泛、最真实、最管用的社会主义民主</a:t>
            </a: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mn-ea"/>
              </a:rPr>
              <a:t>。</a:t>
            </a:r>
          </a:p>
        </p:txBody>
      </p:sp>
      <p:sp>
        <p:nvSpPr>
          <p:cNvPr id="52" name="文本框 51"/>
          <p:cNvSpPr txBox="1"/>
          <p:nvPr>
            <p:custDataLst>
              <p:tags r:id="rId11"/>
            </p:custDataLst>
          </p:nvPr>
        </p:nvSpPr>
        <p:spPr>
          <a:xfrm>
            <a:off x="9659620" y="3466821"/>
            <a:ext cx="2399030" cy="2416810"/>
          </a:xfrm>
          <a:prstGeom prst="rect">
            <a:avLst/>
          </a:prstGeom>
          <a:noFill/>
        </p:spPr>
        <p:txBody>
          <a:bodyPr wrap="square" rtlCol="0">
            <a:spAutoFit/>
          </a:bodyPr>
          <a:lstStyle/>
          <a:p>
            <a:pPr indent="0" algn="just" fontAlgn="auto">
              <a:lnSpc>
                <a:spcPct val="120000"/>
              </a:lnSpc>
            </a:pPr>
            <a:r>
              <a:rPr lang="en-US" altLang="zh-CN" sz="1400" dirty="0">
                <a:solidFill>
                  <a:schemeClr val="tx1">
                    <a:lumMod val="85000"/>
                    <a:lumOff val="15000"/>
                  </a:schemeClr>
                </a:solidFill>
                <a:latin typeface="微软雅黑" panose="020B0503020204020204" charset="-122"/>
                <a:ea typeface="微软雅黑" panose="020B0503020204020204"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rPr>
              <a:t>年</a:t>
            </a:r>
            <a:r>
              <a:rPr lang="en-US" altLang="zh-CN" sz="1400" dirty="0">
                <a:solidFill>
                  <a:schemeClr val="tx1">
                    <a:lumMod val="85000"/>
                    <a:lumOff val="15000"/>
                  </a:schemeClr>
                </a:solidFill>
                <a:latin typeface="微软雅黑" panose="020B0503020204020204" charset="-122"/>
                <a:ea typeface="微软雅黑" panose="020B0503020204020204" charset="-122"/>
              </a:rPr>
              <a:t>10</a:t>
            </a:r>
            <a:r>
              <a:rPr lang="zh-CN" altLang="en-US" sz="1400" dirty="0">
                <a:solidFill>
                  <a:schemeClr val="tx1">
                    <a:lumMod val="85000"/>
                    <a:lumOff val="15000"/>
                  </a:schemeClr>
                </a:solidFill>
                <a:latin typeface="微软雅黑" panose="020B0503020204020204" charset="-122"/>
                <a:ea typeface="微软雅黑" panose="020B0503020204020204" charset="-122"/>
              </a:rPr>
              <a:t>月</a:t>
            </a:r>
            <a:r>
              <a:rPr lang="en-US" altLang="zh-CN" sz="1400" dirty="0">
                <a:solidFill>
                  <a:schemeClr val="tx1">
                    <a:lumMod val="85000"/>
                    <a:lumOff val="15000"/>
                  </a:schemeClr>
                </a:solidFill>
                <a:latin typeface="微软雅黑" panose="020B0503020204020204" charset="-122"/>
                <a:ea typeface="微软雅黑" panose="020B0503020204020204" charset="-122"/>
              </a:rPr>
              <a:t>16</a:t>
            </a:r>
            <a:r>
              <a:rPr lang="zh-CN" altLang="en-US" sz="1400" dirty="0">
                <a:solidFill>
                  <a:schemeClr val="tx1">
                    <a:lumMod val="85000"/>
                    <a:lumOff val="15000"/>
                  </a:schemeClr>
                </a:solidFill>
                <a:latin typeface="微软雅黑" panose="020B0503020204020204" charset="-122"/>
                <a:ea typeface="微软雅黑" panose="020B0503020204020204" charset="-122"/>
              </a:rPr>
              <a:t>日，</a:t>
            </a:r>
            <a:r>
              <a:rPr lang="en-US" altLang="zh-CN" sz="1400" dirty="0">
                <a:solidFill>
                  <a:schemeClr val="tx1">
                    <a:lumMod val="85000"/>
                    <a:lumOff val="15000"/>
                  </a:schemeClr>
                </a:solidFill>
                <a:latin typeface="微软雅黑" panose="020B0503020204020204" charset="-122"/>
                <a:ea typeface="微软雅黑" panose="020B0503020204020204" charset="-122"/>
              </a:rPr>
              <a:t>党的二十大</a:t>
            </a:r>
            <a:r>
              <a:rPr lang="zh-CN" altLang="en-US" sz="1400" dirty="0">
                <a:solidFill>
                  <a:schemeClr val="tx1">
                    <a:lumMod val="85000"/>
                    <a:lumOff val="15000"/>
                  </a:schemeClr>
                </a:solidFill>
                <a:latin typeface="微软雅黑" panose="020B0503020204020204" charset="-122"/>
                <a:ea typeface="微软雅黑" panose="020B0503020204020204" charset="-122"/>
              </a:rPr>
              <a:t>报告</a:t>
            </a:r>
            <a:r>
              <a:rPr lang="en-US" altLang="zh-CN" sz="1400" dirty="0">
                <a:solidFill>
                  <a:schemeClr val="tx1">
                    <a:lumMod val="85000"/>
                    <a:lumOff val="15000"/>
                  </a:schemeClr>
                </a:solidFill>
                <a:latin typeface="微软雅黑" panose="020B0503020204020204" charset="-122"/>
                <a:ea typeface="微软雅黑" panose="020B0503020204020204" charset="-122"/>
              </a:rPr>
              <a:t>提出</a:t>
            </a:r>
            <a:r>
              <a:rPr lang="en-US" altLang="zh-CN" sz="1400" b="1" dirty="0">
                <a:solidFill>
                  <a:srgbClr val="C00000"/>
                </a:solidFill>
                <a:latin typeface="微软雅黑" panose="020B0503020204020204" charset="-122"/>
                <a:ea typeface="微软雅黑" panose="020B0503020204020204" charset="-122"/>
              </a:rPr>
              <a:t>“全过程人民民主是社会主义民主政治的本质属性”</a:t>
            </a:r>
            <a:r>
              <a:rPr lang="en-US" altLang="zh-CN" sz="1400" dirty="0">
                <a:solidFill>
                  <a:schemeClr val="tx1">
                    <a:lumMod val="85000"/>
                    <a:lumOff val="15000"/>
                  </a:schemeClr>
                </a:solidFill>
                <a:latin typeface="微软雅黑" panose="020B0503020204020204" charset="-122"/>
                <a:ea typeface="微软雅黑" panose="020B0503020204020204" charset="-122"/>
              </a:rPr>
              <a:t>，</a:t>
            </a:r>
            <a:r>
              <a:rPr lang="zh-CN" altLang="en-US" sz="1400" dirty="0">
                <a:latin typeface="微软雅黑" panose="020B0503020204020204" charset="-122"/>
                <a:ea typeface="微软雅黑" panose="020B0503020204020204" charset="-122"/>
                <a:sym typeface="+mn-ea"/>
              </a:rPr>
              <a:t>明确发展全过程人民民主是中国式现代化本质要求之一</a:t>
            </a:r>
            <a:r>
              <a:rPr lang="en-US" altLang="zh-CN" sz="1400" dirty="0">
                <a:solidFill>
                  <a:schemeClr val="tx1">
                    <a:lumMod val="85000"/>
                    <a:lumOff val="15000"/>
                  </a:schemeClr>
                </a:solidFill>
                <a:latin typeface="微软雅黑" panose="020B0503020204020204" charset="-122"/>
                <a:ea typeface="微软雅黑" panose="020B0503020204020204" charset="-122"/>
                <a:sym typeface="+mn-ea"/>
              </a:rPr>
              <a:t>，</a:t>
            </a:r>
            <a:r>
              <a:rPr lang="en-US" altLang="zh-CN" sz="1400" b="1" dirty="0">
                <a:solidFill>
                  <a:srgbClr val="C00000"/>
                </a:solidFill>
                <a:latin typeface="微软雅黑" panose="020B0503020204020204" charset="-122"/>
                <a:ea typeface="微软雅黑" panose="020B0503020204020204" charset="-122"/>
              </a:rPr>
              <a:t>对“发展全过程人民民主，保障人民当家作主”作出全面部署</a:t>
            </a:r>
            <a:r>
              <a:rPr lang="zh-CN" altLang="en-US" sz="1400" dirty="0">
                <a:solidFill>
                  <a:schemeClr val="tx1"/>
                </a:solidFill>
                <a:latin typeface="微软雅黑" panose="020B0503020204020204" charset="-122"/>
                <a:ea typeface="微软雅黑" panose="020B0503020204020204" charset="-122"/>
              </a:rPr>
              <a:t>。</a:t>
            </a:r>
          </a:p>
          <a:p>
            <a:pPr indent="0" algn="just" fontAlgn="auto">
              <a:lnSpc>
                <a:spcPct val="120000"/>
              </a:lnSpc>
            </a:pPr>
            <a:endParaRPr lang="en-US" altLang="zh-CN" sz="1400" dirty="0">
              <a:solidFill>
                <a:schemeClr val="tx1">
                  <a:lumMod val="85000"/>
                  <a:lumOff val="15000"/>
                </a:schemeClr>
              </a:solidFill>
              <a:latin typeface="微软雅黑" panose="020B0503020204020204" charset="-122"/>
              <a:ea typeface="微软雅黑" panose="020B0503020204020204" charset="-122"/>
            </a:endParaRPr>
          </a:p>
        </p:txBody>
      </p:sp>
      <p:pic>
        <p:nvPicPr>
          <p:cNvPr id="53" name="图片 52"/>
          <p:cNvPicPr/>
          <p:nvPr>
            <p:custDataLst>
              <p:tags r:id="rId12"/>
            </p:custDataLst>
          </p:nvPr>
        </p:nvPicPr>
        <p:blipFill>
          <a:blip r:embed="rId33"/>
          <a:stretch>
            <a:fillRect/>
          </a:stretch>
        </p:blipFill>
        <p:spPr>
          <a:xfrm>
            <a:off x="9720580" y="990574"/>
            <a:ext cx="2217600" cy="1530000"/>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pic>
        <p:nvPicPr>
          <p:cNvPr id="54" name="图片 53"/>
          <p:cNvPicPr>
            <a:picLocks noChangeAspect="1"/>
          </p:cNvPicPr>
          <p:nvPr>
            <p:custDataLst>
              <p:tags r:id="rId13"/>
            </p:custDataLst>
          </p:nvPr>
        </p:nvPicPr>
        <p:blipFill>
          <a:blip r:embed="rId34"/>
          <a:stretch>
            <a:fillRect/>
          </a:stretch>
        </p:blipFill>
        <p:spPr>
          <a:xfrm>
            <a:off x="2517140" y="990574"/>
            <a:ext cx="2295000" cy="1530000"/>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sp>
        <p:nvSpPr>
          <p:cNvPr id="55" name="文本框 54"/>
          <p:cNvSpPr txBox="1"/>
          <p:nvPr>
            <p:custDataLst>
              <p:tags r:id="rId14"/>
            </p:custDataLst>
          </p:nvPr>
        </p:nvSpPr>
        <p:spPr>
          <a:xfrm>
            <a:off x="2584450" y="3466821"/>
            <a:ext cx="2172335" cy="1641475"/>
          </a:xfrm>
          <a:prstGeom prst="rect">
            <a:avLst/>
          </a:prstGeom>
          <a:noFill/>
        </p:spPr>
        <p:txBody>
          <a:bodyPr wrap="square" rtlCol="0">
            <a:spAutoFit/>
          </a:bodyPr>
          <a:lstStyle/>
          <a:p>
            <a:pPr indent="0" algn="just" fontAlgn="auto">
              <a:lnSpc>
                <a:spcPct val="120000"/>
              </a:lnSpc>
            </a:pPr>
            <a:r>
              <a:rPr lang="en-US" altLang="zh-CN" sz="1400" dirty="0">
                <a:solidFill>
                  <a:schemeClr val="tx1">
                    <a:lumMod val="85000"/>
                    <a:lumOff val="15000"/>
                  </a:schemeClr>
                </a:solidFill>
                <a:latin typeface="微软雅黑" panose="020B0503020204020204" charset="-122"/>
                <a:ea typeface="微软雅黑" panose="020B0503020204020204" charset="-122"/>
              </a:rPr>
              <a:t>2021</a:t>
            </a:r>
            <a:r>
              <a:rPr lang="zh-CN" altLang="en-US" sz="1400" dirty="0">
                <a:solidFill>
                  <a:schemeClr val="tx1">
                    <a:lumMod val="85000"/>
                    <a:lumOff val="15000"/>
                  </a:schemeClr>
                </a:solidFill>
                <a:latin typeface="微软雅黑" panose="020B0503020204020204" charset="-122"/>
                <a:ea typeface="微软雅黑" panose="020B0503020204020204" charset="-122"/>
              </a:rPr>
              <a:t>年</a:t>
            </a:r>
            <a:r>
              <a:rPr lang="en-US" altLang="zh-CN" sz="1400" dirty="0">
                <a:solidFill>
                  <a:schemeClr val="tx1">
                    <a:lumMod val="85000"/>
                    <a:lumOff val="15000"/>
                  </a:schemeClr>
                </a:solidFill>
                <a:latin typeface="微软雅黑" panose="020B0503020204020204" charset="-122"/>
                <a:ea typeface="微软雅黑" panose="020B0503020204020204" charset="-122"/>
              </a:rPr>
              <a:t>7</a:t>
            </a:r>
            <a:r>
              <a:rPr lang="zh-CN" altLang="en-US" sz="1400" dirty="0">
                <a:solidFill>
                  <a:schemeClr val="tx1">
                    <a:lumMod val="85000"/>
                    <a:lumOff val="15000"/>
                  </a:schemeClr>
                </a:solidFill>
                <a:latin typeface="微软雅黑" panose="020B0503020204020204" charset="-122"/>
                <a:ea typeface="微软雅黑" panose="020B0503020204020204" charset="-122"/>
              </a:rPr>
              <a:t>月</a:t>
            </a:r>
            <a:r>
              <a:rPr lang="en-US" altLang="zh-CN" sz="1400" dirty="0">
                <a:solidFill>
                  <a:schemeClr val="tx1">
                    <a:lumMod val="85000"/>
                    <a:lumOff val="15000"/>
                  </a:schemeClr>
                </a:solidFill>
                <a:latin typeface="微软雅黑" panose="020B0503020204020204" charset="-122"/>
                <a:ea typeface="微软雅黑" panose="020B0503020204020204"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rPr>
              <a:t>日，习近平总书记</a:t>
            </a:r>
            <a:r>
              <a:rPr sz="1400" dirty="0">
                <a:solidFill>
                  <a:schemeClr val="tx1">
                    <a:lumMod val="85000"/>
                    <a:lumOff val="15000"/>
                  </a:schemeClr>
                </a:solidFill>
                <a:latin typeface="微软雅黑" panose="020B0503020204020204" charset="-122"/>
                <a:ea typeface="微软雅黑" panose="020B0503020204020204" charset="-122"/>
              </a:rPr>
              <a:t>在庆祝中国共产党成立100周年大会上的讲话中</a:t>
            </a:r>
            <a:r>
              <a:rPr lang="zh-CN" altLang="en-US" sz="1400" dirty="0">
                <a:solidFill>
                  <a:schemeClr val="tx1">
                    <a:lumMod val="85000"/>
                    <a:lumOff val="15000"/>
                  </a:schemeClr>
                </a:solidFill>
                <a:latin typeface="微软雅黑" panose="020B0503020204020204" charset="-122"/>
                <a:ea typeface="微软雅黑" panose="020B0503020204020204" charset="-122"/>
              </a:rPr>
              <a:t>强调，</a:t>
            </a:r>
            <a:r>
              <a:rPr lang="en-US" altLang="zh-CN" sz="1400" dirty="0">
                <a:solidFill>
                  <a:schemeClr val="tx1">
                    <a:lumMod val="85000"/>
                    <a:lumOff val="15000"/>
                  </a:schemeClr>
                </a:solidFill>
                <a:latin typeface="微软雅黑" panose="020B0503020204020204" charset="-122"/>
                <a:ea typeface="微软雅黑" panose="020B0503020204020204" charset="-122"/>
              </a:rPr>
              <a:t>“践行以人民为中心的发展思想，</a:t>
            </a:r>
            <a:r>
              <a:rPr lang="zh-CN" altLang="en-US" sz="1400" b="1" dirty="0">
                <a:solidFill>
                  <a:srgbClr val="C00000"/>
                </a:solidFill>
                <a:latin typeface="微软雅黑" panose="020B0503020204020204" charset="-122"/>
                <a:ea typeface="微软雅黑" panose="020B0503020204020204" charset="-122"/>
              </a:rPr>
              <a:t>发展全过程人民民主</a:t>
            </a:r>
            <a:r>
              <a:rPr lang="en-US" altLang="zh-CN" sz="1400" dirty="0">
                <a:solidFill>
                  <a:schemeClr val="tx1">
                    <a:lumMod val="85000"/>
                    <a:lumOff val="15000"/>
                  </a:schemeClr>
                </a:solidFill>
                <a:latin typeface="微软雅黑" panose="020B0503020204020204" charset="-122"/>
                <a:ea typeface="微软雅黑" panose="020B0503020204020204" charset="-122"/>
              </a:rPr>
              <a:t>”。</a:t>
            </a:r>
          </a:p>
        </p:txBody>
      </p:sp>
      <p:pic>
        <p:nvPicPr>
          <p:cNvPr id="56" name="图片 55"/>
          <p:cNvPicPr/>
          <p:nvPr>
            <p:custDataLst>
              <p:tags r:id="rId15"/>
            </p:custDataLst>
          </p:nvPr>
        </p:nvPicPr>
        <p:blipFill>
          <a:blip r:embed="rId35"/>
          <a:stretch>
            <a:fillRect/>
          </a:stretch>
        </p:blipFill>
        <p:spPr>
          <a:xfrm>
            <a:off x="7360920" y="990574"/>
            <a:ext cx="2196000" cy="1530000"/>
          </a:xfrm>
          <a:prstGeom prst="rect">
            <a:avLst/>
          </a:prstGeom>
          <a:noFill/>
          <a:ln w="38100">
            <a:solidFill>
              <a:srgbClr val="FFFFFF"/>
            </a:solidFill>
            <a:miter lim="800000"/>
            <a:headEnd/>
            <a:tailEnd/>
          </a:ln>
          <a:effectLst>
            <a:outerShdw blurRad="50800" dist="38100" dir="2700000" algn="tl" rotWithShape="0">
              <a:prstClr val="black">
                <a:alpha val="40000"/>
              </a:prstClr>
            </a:outerShdw>
          </a:effectLst>
        </p:spPr>
      </p:pic>
      <p:sp>
        <p:nvSpPr>
          <p:cNvPr id="75" name="文本框 74"/>
          <p:cNvSpPr txBox="1"/>
          <p:nvPr>
            <p:custDataLst>
              <p:tags r:id="rId16"/>
            </p:custDataLst>
          </p:nvPr>
        </p:nvSpPr>
        <p:spPr>
          <a:xfrm>
            <a:off x="7435850" y="3466821"/>
            <a:ext cx="2059940" cy="1899920"/>
          </a:xfrm>
          <a:prstGeom prst="rect">
            <a:avLst/>
          </a:prstGeom>
          <a:noFill/>
        </p:spPr>
        <p:txBody>
          <a:bodyPr wrap="square" rtlCol="0">
            <a:spAutoFit/>
          </a:bodyPr>
          <a:lstStyle/>
          <a:p>
            <a:pPr indent="0" algn="just" fontAlgn="auto">
              <a:lnSpc>
                <a:spcPct val="120000"/>
              </a:lnSpc>
            </a:pPr>
            <a:r>
              <a:rPr lang="en-US" altLang="zh-CN" sz="1400" dirty="0">
                <a:solidFill>
                  <a:schemeClr val="tx1">
                    <a:lumMod val="85000"/>
                    <a:lumOff val="15000"/>
                  </a:schemeClr>
                </a:solidFill>
                <a:latin typeface="微软雅黑" panose="020B0503020204020204" charset="-122"/>
                <a:ea typeface="微软雅黑" panose="020B0503020204020204" charset="-122"/>
              </a:rPr>
              <a:t>2021</a:t>
            </a:r>
            <a:r>
              <a:rPr lang="zh-CN" altLang="en-US" sz="1400" dirty="0">
                <a:solidFill>
                  <a:schemeClr val="tx1">
                    <a:lumMod val="85000"/>
                    <a:lumOff val="15000"/>
                  </a:schemeClr>
                </a:solidFill>
                <a:latin typeface="微软雅黑" panose="020B0503020204020204" charset="-122"/>
                <a:ea typeface="微软雅黑" panose="020B0503020204020204" charset="-122"/>
              </a:rPr>
              <a:t>年</a:t>
            </a:r>
            <a:r>
              <a:rPr lang="en-US" altLang="zh-CN" sz="1400" dirty="0">
                <a:solidFill>
                  <a:schemeClr val="tx1">
                    <a:lumMod val="85000"/>
                    <a:lumOff val="15000"/>
                  </a:schemeClr>
                </a:solidFill>
                <a:latin typeface="微软雅黑" panose="020B0503020204020204" charset="-122"/>
                <a:ea typeface="微软雅黑" panose="020B0503020204020204" charset="-122"/>
              </a:rPr>
              <a:t>11</a:t>
            </a:r>
            <a:r>
              <a:rPr lang="zh-CN" altLang="en-US" sz="1400" dirty="0">
                <a:solidFill>
                  <a:schemeClr val="tx1">
                    <a:lumMod val="85000"/>
                    <a:lumOff val="15000"/>
                  </a:schemeClr>
                </a:solidFill>
                <a:latin typeface="微软雅黑" panose="020B0503020204020204" charset="-122"/>
                <a:ea typeface="微软雅黑" panose="020B0503020204020204" charset="-122"/>
              </a:rPr>
              <a:t>月</a:t>
            </a:r>
            <a:r>
              <a:rPr lang="en-US" altLang="zh-CN" sz="1400" dirty="0">
                <a:solidFill>
                  <a:schemeClr val="tx1">
                    <a:lumMod val="85000"/>
                    <a:lumOff val="15000"/>
                  </a:schemeClr>
                </a:solidFill>
                <a:latin typeface="微软雅黑" panose="020B0503020204020204" charset="-122"/>
                <a:ea typeface="微软雅黑" panose="020B0503020204020204" charset="-122"/>
              </a:rPr>
              <a:t>11</a:t>
            </a:r>
            <a:r>
              <a:rPr lang="zh-CN" altLang="en-US" sz="1400" dirty="0">
                <a:solidFill>
                  <a:schemeClr val="tx1">
                    <a:lumMod val="85000"/>
                    <a:lumOff val="15000"/>
                  </a:schemeClr>
                </a:solidFill>
                <a:latin typeface="微软雅黑" panose="020B0503020204020204" charset="-122"/>
                <a:ea typeface="微软雅黑" panose="020B0503020204020204" charset="-122"/>
              </a:rPr>
              <a:t>日，</a:t>
            </a:r>
            <a:r>
              <a:rPr sz="1400" dirty="0" err="1">
                <a:solidFill>
                  <a:schemeClr val="tx1">
                    <a:lumMod val="85000"/>
                    <a:lumOff val="15000"/>
                  </a:schemeClr>
                </a:solidFill>
                <a:latin typeface="微软雅黑" panose="020B0503020204020204" charset="-122"/>
                <a:ea typeface="微软雅黑" panose="020B0503020204020204" charset="-122"/>
              </a:rPr>
              <a:t>党的十九届六中全</a:t>
            </a:r>
            <a:r>
              <a:rPr lang="zh-CN" altLang="en-US" sz="1400" dirty="0">
                <a:solidFill>
                  <a:schemeClr val="tx1">
                    <a:lumMod val="85000"/>
                    <a:lumOff val="15000"/>
                  </a:schemeClr>
                </a:solidFill>
                <a:latin typeface="微软雅黑" panose="020B0503020204020204" charset="-122"/>
                <a:ea typeface="微软雅黑" panose="020B0503020204020204" charset="-122"/>
              </a:rPr>
              <a:t>会把“发展全过程人民民主”</a:t>
            </a:r>
            <a:r>
              <a:rPr lang="zh-CN" altLang="en-US" sz="1400" b="1" dirty="0">
                <a:solidFill>
                  <a:srgbClr val="C00000"/>
                </a:solidFill>
                <a:latin typeface="微软雅黑" panose="020B0503020204020204" charset="-122"/>
                <a:ea typeface="微软雅黑" panose="020B0503020204020204" charset="-122"/>
              </a:rPr>
              <a:t>作为习近平新时代中国特色社会主义思想的重要内容，纳入“十个明确”之中</a:t>
            </a:r>
            <a:r>
              <a:rPr lang="zh-CN" altLang="en-US" sz="1400" dirty="0">
                <a:solidFill>
                  <a:schemeClr val="tx1">
                    <a:lumMod val="85000"/>
                    <a:lumOff val="15000"/>
                  </a:schemeClr>
                </a:solidFill>
                <a:latin typeface="微软雅黑" panose="020B0503020204020204" charset="-122"/>
                <a:ea typeface="微软雅黑" panose="020B0503020204020204" charset="-122"/>
              </a:rPr>
              <a:t>。</a:t>
            </a:r>
          </a:p>
        </p:txBody>
      </p:sp>
      <p:grpSp>
        <p:nvGrpSpPr>
          <p:cNvPr id="76" name="组合 75"/>
          <p:cNvGrpSpPr/>
          <p:nvPr/>
        </p:nvGrpSpPr>
        <p:grpSpPr>
          <a:xfrm>
            <a:off x="2469515" y="2643226"/>
            <a:ext cx="2401570" cy="790575"/>
            <a:chOff x="7" y="4422"/>
            <a:chExt cx="3782" cy="850"/>
          </a:xfrm>
        </p:grpSpPr>
        <p:sp>
          <p:nvSpPr>
            <p:cNvPr id="77" name="立方体 76"/>
            <p:cNvSpPr/>
            <p:nvPr>
              <p:custDataLst>
                <p:tags r:id="rId25"/>
              </p:custDataLst>
            </p:nvPr>
          </p:nvSpPr>
          <p:spPr>
            <a:xfrm>
              <a:off x="7" y="4422"/>
              <a:ext cx="3782" cy="850"/>
            </a:xfrm>
            <a:prstGeom prst="cube">
              <a:avLst>
                <a:gd name="adj" fmla="val 9757"/>
              </a:avLst>
            </a:prstGeom>
            <a:gradFill>
              <a:gsLst>
                <a:gs pos="0">
                  <a:srgbClr val="C00000"/>
                </a:gs>
                <a:gs pos="100000">
                  <a:srgbClr val="D20000"/>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78" name="文本框 77"/>
            <p:cNvSpPr txBox="1"/>
            <p:nvPr>
              <p:custDataLst>
                <p:tags r:id="rId26"/>
              </p:custDataLst>
            </p:nvPr>
          </p:nvSpPr>
          <p:spPr>
            <a:xfrm>
              <a:off x="723" y="4683"/>
              <a:ext cx="2505" cy="396"/>
            </a:xfrm>
            <a:prstGeom prst="rect">
              <a:avLst/>
            </a:prstGeom>
            <a:noFill/>
          </p:spPr>
          <p:txBody>
            <a:bodyPr wrap="square" rtlCol="0">
              <a:spAutoFit/>
            </a:bodyPr>
            <a:lstStyle/>
            <a:p>
              <a:pPr algn="ctr"/>
              <a:r>
                <a:rPr lang="zh-CN" altLang="en-US"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形成完整表述</a:t>
              </a:r>
            </a:p>
          </p:txBody>
        </p:sp>
      </p:grpSp>
      <p:grpSp>
        <p:nvGrpSpPr>
          <p:cNvPr id="79" name="组合 78"/>
          <p:cNvGrpSpPr/>
          <p:nvPr/>
        </p:nvGrpSpPr>
        <p:grpSpPr>
          <a:xfrm>
            <a:off x="4891405" y="2627521"/>
            <a:ext cx="2395220" cy="806903"/>
            <a:chOff x="7712" y="5056"/>
            <a:chExt cx="3772" cy="881"/>
          </a:xfrm>
        </p:grpSpPr>
        <p:sp>
          <p:nvSpPr>
            <p:cNvPr id="80" name="立方体 79"/>
            <p:cNvSpPr/>
            <p:nvPr>
              <p:custDataLst>
                <p:tags r:id="rId23"/>
              </p:custDataLst>
            </p:nvPr>
          </p:nvSpPr>
          <p:spPr>
            <a:xfrm>
              <a:off x="7712" y="5056"/>
              <a:ext cx="3772" cy="881"/>
            </a:xfrm>
            <a:prstGeom prst="cube">
              <a:avLst>
                <a:gd name="adj" fmla="val 9757"/>
              </a:avLst>
            </a:prstGeom>
            <a:gradFill>
              <a:gsLst>
                <a:gs pos="0">
                  <a:srgbClr val="C00000"/>
                </a:gs>
                <a:gs pos="100000">
                  <a:srgbClr val="D20000"/>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81" name="文本框 80"/>
            <p:cNvSpPr txBox="1"/>
            <p:nvPr>
              <p:custDataLst>
                <p:tags r:id="rId24"/>
              </p:custDataLst>
            </p:nvPr>
          </p:nvSpPr>
          <p:spPr>
            <a:xfrm>
              <a:off x="7811" y="5338"/>
              <a:ext cx="3593" cy="403"/>
            </a:xfrm>
            <a:prstGeom prst="rect">
              <a:avLst/>
            </a:prstGeom>
            <a:noFill/>
          </p:spPr>
          <p:txBody>
            <a:bodyPr wrap="square" rtlCol="0">
              <a:spAutoFit/>
            </a:bodyPr>
            <a:lstStyle/>
            <a:p>
              <a:pPr algn="ctr">
                <a:buClrTx/>
                <a:buSzTx/>
                <a:buFontTx/>
              </a:pPr>
              <a:r>
                <a:rPr lang="zh-CN" altLang="en-US"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作出系统精辟的阐述</a:t>
              </a:r>
            </a:p>
          </p:txBody>
        </p:sp>
      </p:grpSp>
      <p:sp>
        <p:nvSpPr>
          <p:cNvPr id="82" name="立方体 81"/>
          <p:cNvSpPr/>
          <p:nvPr>
            <p:custDataLst>
              <p:tags r:id="rId17"/>
            </p:custDataLst>
          </p:nvPr>
        </p:nvSpPr>
        <p:spPr>
          <a:xfrm>
            <a:off x="7324725" y="2625446"/>
            <a:ext cx="2404110" cy="808990"/>
          </a:xfrm>
          <a:prstGeom prst="cube">
            <a:avLst>
              <a:gd name="adj" fmla="val 9757"/>
            </a:avLst>
          </a:prstGeom>
          <a:gradFill>
            <a:gsLst>
              <a:gs pos="0">
                <a:srgbClr val="C00000"/>
              </a:gs>
              <a:gs pos="100000">
                <a:srgbClr val="D20000"/>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83" name="文本框 82"/>
          <p:cNvSpPr txBox="1"/>
          <p:nvPr>
            <p:custDataLst>
              <p:tags r:id="rId18"/>
            </p:custDataLst>
          </p:nvPr>
        </p:nvSpPr>
        <p:spPr>
          <a:xfrm>
            <a:off x="7359015" y="2612746"/>
            <a:ext cx="2228215" cy="907415"/>
          </a:xfrm>
          <a:prstGeom prst="rect">
            <a:avLst/>
          </a:prstGeom>
          <a:noFill/>
        </p:spPr>
        <p:txBody>
          <a:bodyPr wrap="square" rtlCol="0" anchor="t">
            <a:noAutofit/>
          </a:bodyPr>
          <a:lstStyle/>
          <a:p>
            <a:pPr algn="ctr"/>
            <a:r>
              <a:rPr lang="zh-CN" altLang="en-US" sz="1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作为习近平新时代中国特色社会主义思想的</a:t>
            </a:r>
            <a:endParaRPr lang="en-US" altLang="zh-CN" sz="1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endParaRPr>
          </a:p>
          <a:p>
            <a:pPr algn="ctr"/>
            <a:r>
              <a:rPr lang="zh-CN" altLang="en-US" sz="1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重要内容</a:t>
            </a:r>
          </a:p>
        </p:txBody>
      </p:sp>
      <p:grpSp>
        <p:nvGrpSpPr>
          <p:cNvPr id="84" name="组合 83"/>
          <p:cNvGrpSpPr/>
          <p:nvPr/>
        </p:nvGrpSpPr>
        <p:grpSpPr>
          <a:xfrm>
            <a:off x="9744710" y="2597506"/>
            <a:ext cx="2411730" cy="836295"/>
            <a:chOff x="7456" y="5012"/>
            <a:chExt cx="3782" cy="850"/>
          </a:xfrm>
        </p:grpSpPr>
        <p:sp>
          <p:nvSpPr>
            <p:cNvPr id="85" name="立方体 84"/>
            <p:cNvSpPr/>
            <p:nvPr>
              <p:custDataLst>
                <p:tags r:id="rId21"/>
              </p:custDataLst>
            </p:nvPr>
          </p:nvSpPr>
          <p:spPr>
            <a:xfrm>
              <a:off x="7456" y="5012"/>
              <a:ext cx="3782" cy="850"/>
            </a:xfrm>
            <a:prstGeom prst="cube">
              <a:avLst>
                <a:gd name="adj" fmla="val 9757"/>
              </a:avLst>
            </a:prstGeom>
            <a:gradFill>
              <a:gsLst>
                <a:gs pos="0">
                  <a:srgbClr val="C00000"/>
                </a:gs>
                <a:gs pos="100000">
                  <a:srgbClr val="D20000"/>
                </a:gs>
              </a:gsLst>
              <a:lin ang="12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200" b="1" dirty="0">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86" name="文本框 85"/>
            <p:cNvSpPr txBox="1"/>
            <p:nvPr>
              <p:custDataLst>
                <p:tags r:id="rId22"/>
              </p:custDataLst>
            </p:nvPr>
          </p:nvSpPr>
          <p:spPr>
            <a:xfrm>
              <a:off x="7564" y="5243"/>
              <a:ext cx="3593" cy="374"/>
            </a:xfrm>
            <a:prstGeom prst="rect">
              <a:avLst/>
            </a:prstGeom>
            <a:noFill/>
          </p:spPr>
          <p:txBody>
            <a:bodyPr wrap="square" rtlCol="0">
              <a:spAutoFit/>
            </a:bodyPr>
            <a:lstStyle/>
            <a:p>
              <a:pPr algn="ctr">
                <a:buClrTx/>
                <a:buSzTx/>
                <a:buFontTx/>
              </a:pPr>
              <a:r>
                <a:rPr lang="zh-CN" altLang="en-US"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写入党的二十大报告</a:t>
              </a:r>
            </a:p>
          </p:txBody>
        </p:sp>
      </p:grpSp>
      <p:sp>
        <p:nvSpPr>
          <p:cNvPr id="87" name="矩形 86"/>
          <p:cNvSpPr/>
          <p:nvPr>
            <p:custDataLst>
              <p:tags r:id="rId19"/>
            </p:custDataLst>
          </p:nvPr>
        </p:nvSpPr>
        <p:spPr>
          <a:xfrm>
            <a:off x="0" y="6405680"/>
            <a:ext cx="12192000" cy="72000"/>
          </a:xfrm>
          <a:prstGeom prst="rect">
            <a:avLst/>
          </a:prstGeom>
          <a:gradFill>
            <a:gsLst>
              <a:gs pos="0">
                <a:srgbClr val="C00000"/>
              </a:gs>
              <a:gs pos="100000">
                <a:schemeClr val="accent2"/>
              </a:gs>
            </a:gsLst>
            <a:lin ang="0" scaled="0"/>
          </a:gradFill>
          <a:ln>
            <a:noFill/>
          </a:ln>
          <a:effectLst>
            <a:outerShdw blurRad="127000" dist="635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custDataLst>
              <p:tags r:id="rId20"/>
            </p:custDataLst>
          </p:nvPr>
        </p:nvSpPr>
        <p:spPr>
          <a:xfrm>
            <a:off x="2658110" y="476885"/>
            <a:ext cx="6875780" cy="502285"/>
          </a:xfrm>
          <a:prstGeom prst="rect">
            <a:avLst/>
          </a:prstGeom>
          <a:noFill/>
        </p:spPr>
        <p:txBody>
          <a:bodyPr wrap="square" rtlCol="0">
            <a:no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pPr algn="ctr"/>
            <a:r>
              <a:rPr lang="zh-CN" altLang="en-US" sz="2200" dirty="0"/>
              <a:t>（一）全过程人民民主重大理念的发展历程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50371" y="2363124"/>
            <a:ext cx="10293024" cy="3098085"/>
            <a:chOff x="949488" y="1519958"/>
            <a:chExt cx="10293024" cy="3098085"/>
          </a:xfrm>
        </p:grpSpPr>
        <p:grpSp>
          <p:nvGrpSpPr>
            <p:cNvPr id="2" name="组合 1"/>
            <p:cNvGrpSpPr/>
            <p:nvPr/>
          </p:nvGrpSpPr>
          <p:grpSpPr>
            <a:xfrm>
              <a:off x="949488" y="1519958"/>
              <a:ext cx="10293024" cy="3098085"/>
              <a:chOff x="1064709" y="1638633"/>
              <a:chExt cx="10293024" cy="3098085"/>
            </a:xfrm>
          </p:grpSpPr>
          <p:sp>
            <p:nvSpPr>
              <p:cNvPr id="4" name="图文框 3"/>
              <p:cNvSpPr/>
              <p:nvPr>
                <p:custDataLst>
                  <p:tags r:id="rId4"/>
                </p:custDataLst>
              </p:nvPr>
            </p:nvSpPr>
            <p:spPr>
              <a:xfrm>
                <a:off x="1064709" y="1638633"/>
                <a:ext cx="10080000" cy="2880000"/>
              </a:xfrm>
              <a:prstGeom prst="frame">
                <a:avLst>
                  <a:gd name="adj1" fmla="val 4019"/>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277733" y="1856718"/>
                <a:ext cx="10080000" cy="2880000"/>
                <a:chOff x="1277733" y="1856718"/>
                <a:chExt cx="10080000" cy="2880000"/>
              </a:xfrm>
            </p:grpSpPr>
            <p:sp>
              <p:nvSpPr>
                <p:cNvPr id="6" name="矩形 5"/>
                <p:cNvSpPr/>
                <p:nvPr>
                  <p:custDataLst>
                    <p:tags r:id="rId5"/>
                  </p:custDataLst>
                </p:nvPr>
              </p:nvSpPr>
              <p:spPr>
                <a:xfrm>
                  <a:off x="1277733" y="1856718"/>
                  <a:ext cx="10080000" cy="288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custDataLst>
                    <p:tags r:id="rId6"/>
                  </p:custDataLst>
                </p:nvPr>
              </p:nvPicPr>
              <p:blipFill rotWithShape="1">
                <a:blip r:embed="rId8" cstate="print">
                  <a:duotone>
                    <a:schemeClr val="accent2">
                      <a:shade val="45000"/>
                      <a:satMod val="135000"/>
                    </a:schemeClr>
                    <a:prstClr val="white"/>
                  </a:duotone>
                  <a:extLst>
                    <a:ext uri="{BEBA8EAE-BF5A-486C-A8C5-ECC9F3942E4B}">
                      <a14:imgProps xmlns:a14="http://schemas.microsoft.com/office/drawing/2010/main">
                        <a14:imgLayer r:embed="rId9">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476718"/>
                  <a:ext cx="7380000" cy="1260000"/>
                </a:xfrm>
                <a:prstGeom prst="rect">
                  <a:avLst/>
                </a:prstGeom>
              </p:spPr>
            </p:pic>
          </p:grpSp>
        </p:grpSp>
        <p:sp>
          <p:nvSpPr>
            <p:cNvPr id="8" name="矩形 7"/>
            <p:cNvSpPr/>
            <p:nvPr>
              <p:custDataLst>
                <p:tags r:id="rId3"/>
              </p:custDataLst>
            </p:nvPr>
          </p:nvSpPr>
          <p:spPr>
            <a:xfrm>
              <a:off x="1562262" y="1899688"/>
              <a:ext cx="9169237" cy="2445385"/>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人民当家作主是社会主义民主政治的本质和核心，发展社会主义民主政治就是要体现人民意志、保障人民权益、激发人民创造活力，用制度体系保证人民当家作主。</a:t>
              </a:r>
            </a:p>
            <a:p>
              <a:pPr algn="r">
                <a:lnSpc>
                  <a:spcPct val="150000"/>
                </a:lnSpc>
              </a:pPr>
              <a:r>
                <a:rPr lang="zh-CN" altLang="en-US" b="1" dirty="0">
                  <a:latin typeface="楷体" panose="02010609060101010101" pitchFamily="49" charset="-122"/>
                  <a:ea typeface="楷体" panose="02010609060101010101" pitchFamily="49" charset="-122"/>
                </a:rPr>
                <a:t>——习近平在中央人大工作会议上的讲话</a:t>
              </a:r>
            </a:p>
            <a:p>
              <a:pPr algn="r">
                <a:lnSpc>
                  <a:spcPct val="150000"/>
                </a:lnSpc>
              </a:pPr>
              <a:r>
                <a:rPr lang="zh-CN" altLang="en-US" b="1" dirty="0">
                  <a:latin typeface="楷体" panose="02010609060101010101" pitchFamily="49" charset="-122"/>
                  <a:ea typeface="楷体" panose="02010609060101010101" pitchFamily="49" charset="-122"/>
                </a:rPr>
                <a:t>（2021年10月13日）</a:t>
              </a:r>
            </a:p>
          </p:txBody>
        </p:sp>
      </p:grpSp>
      <p:pic>
        <p:nvPicPr>
          <p:cNvPr id="11" name="图片 10"/>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4" name="文本框 13"/>
          <p:cNvSpPr txBox="1"/>
          <p:nvPr>
            <p:custDataLst>
              <p:tags r:id="rId2"/>
            </p:custDataLst>
          </p:nvPr>
        </p:nvSpPr>
        <p:spPr>
          <a:xfrm>
            <a:off x="2535555" y="1360203"/>
            <a:ext cx="712089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pPr algn="ctr"/>
            <a:r>
              <a:rPr lang="zh-CN" altLang="en-US" sz="2200" dirty="0"/>
              <a:t>（二）全过程人民民主是社会主义民主政治的本质属性</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组合 126"/>
          <p:cNvGrpSpPr/>
          <p:nvPr/>
        </p:nvGrpSpPr>
        <p:grpSpPr>
          <a:xfrm>
            <a:off x="610235" y="2365375"/>
            <a:ext cx="10961370" cy="3878580"/>
            <a:chOff x="961" y="4040"/>
            <a:chExt cx="17262" cy="6175"/>
          </a:xfrm>
        </p:grpSpPr>
        <p:sp>
          <p:nvSpPr>
            <p:cNvPr id="42" name="îšḷídè"/>
            <p:cNvSpPr/>
            <p:nvPr>
              <p:custDataLst>
                <p:tags r:id="rId14"/>
              </p:custDataLst>
            </p:nvPr>
          </p:nvSpPr>
          <p:spPr>
            <a:xfrm>
              <a:off x="7915" y="4043"/>
              <a:ext cx="3317" cy="6173"/>
            </a:xfrm>
            <a:prstGeom prst="rect">
              <a:avLst/>
            </a:prstGeom>
            <a:solidFill>
              <a:schemeClr val="accent1">
                <a:alpha val="10000"/>
              </a:schemeClr>
            </a:solidFill>
            <a:ln w="12700" cap="rnd">
              <a:solidFill>
                <a:schemeClr val="accent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8" name="iṡľidé"/>
            <p:cNvSpPr/>
            <p:nvPr>
              <p:custDataLst>
                <p:tags r:id="rId15"/>
              </p:custDataLst>
            </p:nvPr>
          </p:nvSpPr>
          <p:spPr>
            <a:xfrm>
              <a:off x="4423" y="4043"/>
              <a:ext cx="3317" cy="6173"/>
            </a:xfrm>
            <a:prstGeom prst="rect">
              <a:avLst/>
            </a:prstGeom>
            <a:solidFill>
              <a:schemeClr val="accent6">
                <a:alpha val="10000"/>
              </a:schemeClr>
            </a:solidFill>
            <a:ln w="12700" cap="rnd">
              <a:solidFill>
                <a:schemeClr val="accent6"/>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40" name="îśḻiḍe"/>
            <p:cNvSpPr/>
            <p:nvPr>
              <p:custDataLst>
                <p:tags r:id="rId16"/>
              </p:custDataLst>
            </p:nvPr>
          </p:nvSpPr>
          <p:spPr>
            <a:xfrm>
              <a:off x="961" y="4043"/>
              <a:ext cx="3318" cy="6173"/>
            </a:xfrm>
            <a:prstGeom prst="rect">
              <a:avLst/>
            </a:prstGeom>
            <a:solidFill>
              <a:schemeClr val="accent5">
                <a:alpha val="10000"/>
              </a:schemeClr>
            </a:solidFill>
            <a:ln w="12700" cap="rnd">
              <a:solidFill>
                <a:schemeClr val="accent5"/>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4" name="ïš1ïďê"/>
            <p:cNvSpPr/>
            <p:nvPr>
              <p:custDataLst>
                <p:tags r:id="rId17"/>
              </p:custDataLst>
            </p:nvPr>
          </p:nvSpPr>
          <p:spPr>
            <a:xfrm>
              <a:off x="14907" y="4043"/>
              <a:ext cx="3317" cy="6173"/>
            </a:xfrm>
            <a:prstGeom prst="rect">
              <a:avLst/>
            </a:prstGeom>
            <a:solidFill>
              <a:srgbClr val="C00000">
                <a:alpha val="10000"/>
              </a:srgbClr>
            </a:solidFill>
            <a:ln w="12700" cap="rnd">
              <a:solidFill>
                <a:srgbClr val="C00000"/>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6" name="íṩļïḓê"/>
            <p:cNvSpPr/>
            <p:nvPr>
              <p:custDataLst>
                <p:tags r:id="rId18"/>
              </p:custDataLst>
            </p:nvPr>
          </p:nvSpPr>
          <p:spPr>
            <a:xfrm>
              <a:off x="11388" y="4043"/>
              <a:ext cx="3317" cy="6173"/>
            </a:xfrm>
            <a:prstGeom prst="rect">
              <a:avLst/>
            </a:prstGeom>
            <a:solidFill>
              <a:schemeClr val="accent4">
                <a:alpha val="10000"/>
              </a:schemeClr>
            </a:solidFill>
            <a:ln w="12700"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27" name="文本框 26"/>
            <p:cNvSpPr txBox="1"/>
            <p:nvPr>
              <p:custDataLst>
                <p:tags r:id="rId19"/>
              </p:custDataLst>
            </p:nvPr>
          </p:nvSpPr>
          <p:spPr>
            <a:xfrm>
              <a:off x="11578" y="4040"/>
              <a:ext cx="2956" cy="5653"/>
            </a:xfrm>
            <a:prstGeom prst="rect">
              <a:avLst/>
            </a:prstGeom>
            <a:noFill/>
          </p:spPr>
          <p:txBody>
            <a:bodyPr wrap="square">
              <a:noAutofit/>
            </a:bodyPr>
            <a:lstStyle/>
            <a:p>
              <a:pPr algn="just">
                <a:lnSpc>
                  <a:spcPct val="150000"/>
                </a:lnSpc>
              </a:pPr>
              <a:r>
                <a:rPr lang="zh-CN" altLang="zh-CN" dirty="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rPr>
                <a:t>国家制定实施的法律法规和方针政策，必须体现人民意志、尊重人民意愿、得到人民拥护，维护最广大人民根本利益。</a:t>
              </a:r>
            </a:p>
          </p:txBody>
        </p:sp>
        <p:sp>
          <p:nvSpPr>
            <p:cNvPr id="19" name="文本框 18"/>
            <p:cNvSpPr txBox="1"/>
            <p:nvPr>
              <p:custDataLst>
                <p:tags r:id="rId20"/>
              </p:custDataLst>
            </p:nvPr>
          </p:nvSpPr>
          <p:spPr>
            <a:xfrm>
              <a:off x="1037" y="4043"/>
              <a:ext cx="3097" cy="5650"/>
            </a:xfrm>
            <a:prstGeom prst="rect">
              <a:avLst/>
            </a:prstGeom>
            <a:noFill/>
          </p:spPr>
          <p:txBody>
            <a:bodyPr wrap="square" rtlCol="0">
              <a:no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sym typeface="+mn-ea"/>
                </a:rPr>
                <a:t>国家一切权力属于人民。我国的国体是工人阶级领导的、以工农联盟为基础的人民民主专政的社会主义国家；我国的政体是人民代表大会制度。</a:t>
              </a:r>
            </a:p>
          </p:txBody>
        </p:sp>
        <p:sp>
          <p:nvSpPr>
            <p:cNvPr id="21" name="文本框 20"/>
            <p:cNvSpPr txBox="1"/>
            <p:nvPr>
              <p:custDataLst>
                <p:tags r:id="rId21"/>
              </p:custDataLst>
            </p:nvPr>
          </p:nvSpPr>
          <p:spPr>
            <a:xfrm>
              <a:off x="4575" y="4043"/>
              <a:ext cx="3045" cy="5658"/>
            </a:xfrm>
            <a:prstGeom prst="rect">
              <a:avLst/>
            </a:prstGeom>
            <a:noFill/>
          </p:spPr>
          <p:txBody>
            <a:bodyPr wrap="square">
              <a:noAutofit/>
            </a:bodyPr>
            <a:lstStyle/>
            <a:p>
              <a:pPr algn="just">
                <a:lnSpc>
                  <a:spcPct val="150000"/>
                </a:lnSpc>
              </a:pPr>
              <a:r>
                <a:rPr lang="zh-CN" altLang="en-US" dirty="0">
                  <a:solidFill>
                    <a:schemeClr val="tx1">
                      <a:lumMod val="85000"/>
                      <a:lumOff val="15000"/>
                    </a:schemeClr>
                  </a:solidFill>
                  <a:latin typeface="微软雅黑" panose="020B0503020204020204" charset="-122"/>
                  <a:ea typeface="微软雅黑" panose="020B0503020204020204" charset="-122"/>
                  <a:sym typeface="+mn-ea"/>
                </a:rPr>
                <a:t>国家建立健全法律制度和体制机制，保证人民依照法律规定，通过各种途径和形式，管理国家事务，管理经济文化事业，管理社会事务。</a:t>
              </a:r>
            </a:p>
          </p:txBody>
        </p:sp>
        <p:sp>
          <p:nvSpPr>
            <p:cNvPr id="25" name="文本框 24"/>
            <p:cNvSpPr txBox="1"/>
            <p:nvPr>
              <p:custDataLst>
                <p:tags r:id="rId22"/>
              </p:custDataLst>
            </p:nvPr>
          </p:nvSpPr>
          <p:spPr>
            <a:xfrm>
              <a:off x="8132" y="4048"/>
              <a:ext cx="3054" cy="5653"/>
            </a:xfrm>
            <a:prstGeom prst="rect">
              <a:avLst/>
            </a:prstGeom>
            <a:noFill/>
          </p:spPr>
          <p:txBody>
            <a:bodyPr wrap="square">
              <a:noAutofit/>
            </a:bodyPr>
            <a:lstStyle/>
            <a:p>
              <a:pPr algn="just">
                <a:lnSpc>
                  <a:spcPct val="150000"/>
                </a:lnSpc>
              </a:pPr>
              <a:r>
                <a:rPr lang="zh-CN" altLang="zh-CN" dirty="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rPr>
                <a:t>一切国家机关和国家工作人员必须依靠人民的支持，保持同人民的密切联系，倾听人民的意见和建议，接受人民的监督，努力为人民服务。</a:t>
              </a:r>
            </a:p>
          </p:txBody>
        </p:sp>
        <p:sp>
          <p:nvSpPr>
            <p:cNvPr id="33" name="文本框 32"/>
            <p:cNvSpPr txBox="1"/>
            <p:nvPr>
              <p:custDataLst>
                <p:tags r:id="rId23"/>
              </p:custDataLst>
            </p:nvPr>
          </p:nvSpPr>
          <p:spPr>
            <a:xfrm>
              <a:off x="15039" y="4048"/>
              <a:ext cx="3083" cy="5656"/>
            </a:xfrm>
            <a:prstGeom prst="rect">
              <a:avLst/>
            </a:prstGeom>
            <a:noFill/>
          </p:spPr>
          <p:txBody>
            <a:bodyPr wrap="square">
              <a:noAutofit/>
            </a:bodyPr>
            <a:lstStyle>
              <a:defPPr>
                <a:defRPr lang="zh-CN"/>
              </a:defPPr>
              <a:lvl1pPr>
                <a:lnSpc>
                  <a:spcPct val="130000"/>
                </a:lnSpc>
                <a:defRPr sz="2000">
                  <a:solidFill>
                    <a:schemeClr val="tx1">
                      <a:lumMod val="85000"/>
                      <a:lumOff val="15000"/>
                    </a:schemeClr>
                  </a:solidFill>
                  <a:effectLst/>
                  <a:latin typeface="微软雅黑" panose="020B0503020204020204" charset="-122"/>
                  <a:ea typeface="微软雅黑" panose="020B0503020204020204" charset="-122"/>
                  <a:cs typeface="Times New Roman" panose="02020603050405020304" pitchFamily="18" charset="0"/>
                </a:defRPr>
              </a:lvl1pPr>
            </a:lstStyle>
            <a:p>
              <a:pPr algn="just">
                <a:lnSpc>
                  <a:spcPct val="150000"/>
                </a:lnSpc>
              </a:pPr>
              <a:r>
                <a:rPr lang="zh-CN" altLang="zh-CN" sz="1800" dirty="0"/>
                <a:t>国家各方面事业和各方面工作，必须坚持以人民为中心的发展思想，不断满足人民日益增长的美好生活需要，促进人的全面发展。</a:t>
              </a:r>
            </a:p>
          </p:txBody>
        </p:sp>
      </p:grpSp>
      <p:grpSp>
        <p:nvGrpSpPr>
          <p:cNvPr id="17" name="组合 16"/>
          <p:cNvGrpSpPr/>
          <p:nvPr/>
        </p:nvGrpSpPr>
        <p:grpSpPr>
          <a:xfrm>
            <a:off x="338455" y="1940560"/>
            <a:ext cx="11523980" cy="203200"/>
            <a:chOff x="549" y="2208"/>
            <a:chExt cx="18148" cy="320"/>
          </a:xfrm>
        </p:grpSpPr>
        <p:cxnSp>
          <p:nvCxnSpPr>
            <p:cNvPr id="31" name="íṡḷiďe"/>
            <p:cNvCxnSpPr/>
            <p:nvPr>
              <p:custDataLst>
                <p:tags r:id="rId8"/>
              </p:custDataLst>
            </p:nvPr>
          </p:nvCxnSpPr>
          <p:spPr>
            <a:xfrm>
              <a:off x="549" y="2368"/>
              <a:ext cx="18149" cy="0"/>
            </a:xfrm>
            <a:prstGeom prst="line">
              <a:avLst/>
            </a:prstGeom>
            <a:ln>
              <a:solidFill>
                <a:schemeClr val="tx1">
                  <a:alpha val="25000"/>
                </a:schemeClr>
              </a:solidFill>
            </a:ln>
          </p:spPr>
          <p:style>
            <a:lnRef idx="1">
              <a:schemeClr val="accent1"/>
            </a:lnRef>
            <a:fillRef idx="0">
              <a:schemeClr val="accent1"/>
            </a:fillRef>
            <a:effectRef idx="0">
              <a:schemeClr val="accent1"/>
            </a:effectRef>
            <a:fontRef idx="minor">
              <a:schemeClr val="tx1"/>
            </a:fontRef>
          </p:style>
        </p:cxnSp>
        <p:sp>
          <p:nvSpPr>
            <p:cNvPr id="32" name="işľide"/>
            <p:cNvSpPr/>
            <p:nvPr>
              <p:custDataLst>
                <p:tags r:id="rId9"/>
              </p:custDataLst>
            </p:nvPr>
          </p:nvSpPr>
          <p:spPr>
            <a:xfrm>
              <a:off x="16577" y="2208"/>
              <a:ext cx="320" cy="320"/>
            </a:xfrm>
            <a:prstGeom prst="rect">
              <a:avLst/>
            </a:prstGeom>
            <a:solidFill>
              <a:srgbClr val="C00000"/>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3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5" name="îs1iḍê"/>
            <p:cNvSpPr/>
            <p:nvPr>
              <p:custDataLst>
                <p:tags r:id="rId10"/>
              </p:custDataLst>
            </p:nvPr>
          </p:nvSpPr>
          <p:spPr>
            <a:xfrm>
              <a:off x="12972" y="2208"/>
              <a:ext cx="320" cy="320"/>
            </a:xfrm>
            <a:prstGeom prst="rect">
              <a:avLst/>
            </a:prstGeom>
            <a:solidFill>
              <a:schemeClr val="accent4"/>
            </a:solidFill>
            <a:ln w="12700" cap="rnd">
              <a:noFill/>
              <a:prstDash val="solid"/>
              <a:round/>
            </a:ln>
            <a:effectLst>
              <a:outerShdw blurRad="254000" dist="127000" algn="ctr" rotWithShape="0">
                <a:schemeClr val="accent4">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3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7" name="î$ļîde"/>
            <p:cNvSpPr/>
            <p:nvPr>
              <p:custDataLst>
                <p:tags r:id="rId11"/>
              </p:custDataLst>
            </p:nvPr>
          </p:nvSpPr>
          <p:spPr>
            <a:xfrm>
              <a:off x="5856" y="2208"/>
              <a:ext cx="320" cy="320"/>
            </a:xfrm>
            <a:prstGeom prst="rect">
              <a:avLst/>
            </a:prstGeom>
            <a:solidFill>
              <a:schemeClr val="accent6"/>
            </a:solidFill>
            <a:ln w="12700" cap="rnd">
              <a:noFill/>
              <a:prstDash val="solid"/>
              <a:round/>
            </a:ln>
            <a:effectLst>
              <a:outerShdw blurRad="254000" dist="127000" algn="ctr" rotWithShape="0">
                <a:schemeClr val="accent6">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3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39" name="îṡļiḓé"/>
            <p:cNvSpPr/>
            <p:nvPr>
              <p:custDataLst>
                <p:tags r:id="rId12"/>
              </p:custDataLst>
            </p:nvPr>
          </p:nvSpPr>
          <p:spPr>
            <a:xfrm>
              <a:off x="2427" y="2208"/>
              <a:ext cx="320" cy="320"/>
            </a:xfrm>
            <a:prstGeom prst="rect">
              <a:avLst/>
            </a:prstGeom>
            <a:solidFill>
              <a:schemeClr val="accent5"/>
            </a:solidFill>
            <a:ln w="12700" cap="rnd">
              <a:noFill/>
              <a:prstDash val="solid"/>
              <a:round/>
            </a:ln>
            <a:effectLst>
              <a:outerShdw blurRad="254000" dist="127000" algn="ctr" rotWithShape="0">
                <a:schemeClr val="accent5">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3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sp>
          <p:nvSpPr>
            <p:cNvPr id="41" name="íṡ1îḍè"/>
            <p:cNvSpPr/>
            <p:nvPr>
              <p:custDataLst>
                <p:tags r:id="rId13"/>
              </p:custDataLst>
            </p:nvPr>
          </p:nvSpPr>
          <p:spPr>
            <a:xfrm>
              <a:off x="9430" y="2208"/>
              <a:ext cx="320" cy="320"/>
            </a:xfrm>
            <a:prstGeom prst="rect">
              <a:avLst/>
            </a:prstGeom>
            <a:solidFill>
              <a:schemeClr val="accent1"/>
            </a:soli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3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endParaRPr>
            </a:p>
          </p:txBody>
        </p:sp>
      </p:grpSp>
      <p:grpSp>
        <p:nvGrpSpPr>
          <p:cNvPr id="103" name="组合 102"/>
          <p:cNvGrpSpPr/>
          <p:nvPr/>
        </p:nvGrpSpPr>
        <p:grpSpPr>
          <a:xfrm>
            <a:off x="182563" y="628147"/>
            <a:ext cx="11826875" cy="1046347"/>
            <a:chOff x="332508" y="1012500"/>
            <a:chExt cx="11826745" cy="1094998"/>
          </a:xfrm>
        </p:grpSpPr>
        <p:pic>
          <p:nvPicPr>
            <p:cNvPr id="104" name="图片 103"/>
            <p:cNvPicPr>
              <a:picLocks noChangeAspect="1"/>
            </p:cNvPicPr>
            <p:nvPr>
              <p:custDataLst>
                <p:tags r:id="rId1"/>
              </p:custDataLst>
            </p:nvPr>
          </p:nvPicPr>
          <p:blipFill>
            <a:blip r:embed="rId26">
              <a:extLst>
                <a:ext uri="{28A0092B-C50C-407E-A947-70E740481C1C}">
                  <a14:useLocalDpi xmlns:a14="http://schemas.microsoft.com/office/drawing/2010/main" val="0"/>
                </a:ext>
              </a:extLst>
            </a:blip>
            <a:stretch>
              <a:fillRect/>
            </a:stretch>
          </p:blipFill>
          <p:spPr>
            <a:xfrm>
              <a:off x="332508" y="1124143"/>
              <a:ext cx="11826745" cy="983355"/>
            </a:xfrm>
            <a:prstGeom prst="rect">
              <a:avLst/>
            </a:prstGeom>
          </p:spPr>
        </p:pic>
        <p:sp>
          <p:nvSpPr>
            <p:cNvPr id="105" name="矩形 104"/>
            <p:cNvSpPr/>
            <p:nvPr>
              <p:custDataLst>
                <p:tags r:id="rId2"/>
              </p:custDataLst>
            </p:nvPr>
          </p:nvSpPr>
          <p:spPr>
            <a:xfrm>
              <a:off x="1056000" y="1012500"/>
              <a:ext cx="10080000" cy="1082004"/>
            </a:xfrm>
            <a:prstGeom prst="rect">
              <a:avLst/>
            </a:prstGeom>
            <a:solidFill>
              <a:srgbClr val="FFFDF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6" name="矩形 105"/>
            <p:cNvSpPr/>
            <p:nvPr>
              <p:custDataLst>
                <p:tags r:id="rId3"/>
              </p:custDataLst>
            </p:nvPr>
          </p:nvSpPr>
          <p:spPr>
            <a:xfrm>
              <a:off x="1055765" y="1124143"/>
              <a:ext cx="10079879" cy="904173"/>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sp>
          <p:nvSpPr>
            <p:cNvPr id="107" name="矩形 106"/>
            <p:cNvSpPr/>
            <p:nvPr>
              <p:custDataLst>
                <p:tags r:id="rId4"/>
              </p:custDataLst>
            </p:nvPr>
          </p:nvSpPr>
          <p:spPr>
            <a:xfrm>
              <a:off x="3973680" y="1351288"/>
              <a:ext cx="6300000" cy="449883"/>
            </a:xfrm>
            <a:prstGeom prst="rect">
              <a:avLst/>
            </a:prstGeom>
          </p:spPr>
          <p:txBody>
            <a:bodyPr wrap="square">
              <a:spAutoFit/>
            </a:bodyPr>
            <a:lstStyle/>
            <a:p>
              <a:pPr algn="ctr">
                <a:spcAft>
                  <a:spcPts val="1200"/>
                </a:spcAft>
                <a:buClr>
                  <a:schemeClr val="tx1">
                    <a:lumMod val="85000"/>
                    <a:lumOff val="15000"/>
                  </a:schemeClr>
                </a:buClr>
              </a:pPr>
              <a:r>
                <a:rPr lang="zh-CN" altLang="en-US" sz="2200" b="1" dirty="0">
                  <a:solidFill>
                    <a:schemeClr val="tx1">
                      <a:lumMod val="95000"/>
                      <a:lumOff val="5000"/>
                    </a:schemeClr>
                  </a:solidFill>
                  <a:latin typeface="微软雅黑" panose="020B0503020204020204" charset="-122"/>
                  <a:ea typeface="微软雅黑" panose="020B0503020204020204" charset="-122"/>
                </a:rPr>
                <a:t>如何理解人民当家作主的基本内涵</a:t>
              </a:r>
            </a:p>
          </p:txBody>
        </p:sp>
        <p:grpSp>
          <p:nvGrpSpPr>
            <p:cNvPr id="108" name="组合 107"/>
            <p:cNvGrpSpPr>
              <a:grpSpLocks noChangeAspect="1"/>
            </p:cNvGrpSpPr>
            <p:nvPr/>
          </p:nvGrpSpPr>
          <p:grpSpPr>
            <a:xfrm>
              <a:off x="1915964" y="1192433"/>
              <a:ext cx="818963" cy="812408"/>
              <a:chOff x="863041" y="1123113"/>
              <a:chExt cx="1048273" cy="1039882"/>
            </a:xfrm>
          </p:grpSpPr>
          <p:sp>
            <p:nvSpPr>
              <p:cNvPr id="109" name="文本框 108"/>
              <p:cNvSpPr txBox="1">
                <a:spLocks noChangeAspect="1"/>
              </p:cNvSpPr>
              <p:nvPr>
                <p:custDataLst>
                  <p:tags r:id="rId6"/>
                </p:custDataLst>
              </p:nvPr>
            </p:nvSpPr>
            <p:spPr>
              <a:xfrm rot="900000">
                <a:off x="1371144" y="1278885"/>
                <a:ext cx="540170" cy="779913"/>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chemeClr val="bg1"/>
                  </a:gs>
                  <a:gs pos="20000">
                    <a:srgbClr val="F7C973">
                      <a:alpha val="80000"/>
                    </a:srgbClr>
                  </a:gs>
                  <a:gs pos="100000">
                    <a:srgbClr val="ED2123">
                      <a:alpha val="0"/>
                    </a:srgbClr>
                  </a:gs>
                </a:gsLst>
                <a:lin ang="0" scaled="0"/>
              </a:gradFill>
              <a:ln>
                <a:noFill/>
              </a:ln>
              <a:effectLst>
                <a:outerShdw dist="63500" dir="2700000" algn="tl" rotWithShape="0">
                  <a:schemeClr val="accent2">
                    <a:lumMod val="20000"/>
                    <a:lumOff val="8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sp>
            <p:nvSpPr>
              <p:cNvPr id="110" name="文本框 109"/>
              <p:cNvSpPr txBox="1">
                <a:spLocks noChangeAspect="1"/>
              </p:cNvSpPr>
              <p:nvPr>
                <p:custDataLst>
                  <p:tags r:id="rId7"/>
                </p:custDataLst>
              </p:nvPr>
            </p:nvSpPr>
            <p:spPr>
              <a:xfrm>
                <a:off x="863041" y="1123113"/>
                <a:ext cx="720227" cy="1039882"/>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rgbClr val="FFFDFD"/>
                  </a:gs>
                  <a:gs pos="20000">
                    <a:srgbClr val="F7C973"/>
                  </a:gs>
                  <a:gs pos="100000">
                    <a:srgbClr val="ED2124"/>
                  </a:gs>
                </a:gsLst>
                <a:lin ang="0" scaled="0"/>
              </a:gradFill>
              <a:ln>
                <a:noFill/>
              </a:ln>
              <a:effectLst>
                <a:outerShdw dist="63500" dir="2700000" algn="tl" rotWithShape="0">
                  <a:srgbClr val="FAE7D0"/>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sym typeface="方正粗雅宋_GBK" panose="02000000000000000000" pitchFamily="2" charset="-122"/>
                </a:endParaRPr>
              </a:p>
            </p:txBody>
          </p:sp>
        </p:grpSp>
        <p:cxnSp>
          <p:nvCxnSpPr>
            <p:cNvPr id="111" name="直接连接符 110"/>
            <p:cNvCxnSpPr/>
            <p:nvPr>
              <p:custDataLst>
                <p:tags r:id="rId5"/>
              </p:custDataLst>
            </p:nvPr>
          </p:nvCxnSpPr>
          <p:spPr>
            <a:xfrm>
              <a:off x="3571875" y="1286342"/>
              <a:ext cx="0" cy="579777"/>
            </a:xfrm>
            <a:prstGeom prst="line">
              <a:avLst/>
            </a:prstGeom>
            <a:ln>
              <a:gradFill>
                <a:gsLst>
                  <a:gs pos="0">
                    <a:srgbClr val="9E0406"/>
                  </a:gs>
                  <a:gs pos="100000">
                    <a:srgbClr val="9E0406">
                      <a:alpha val="0"/>
                    </a:srgb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DkwMWQyNTZiY2Y2YTQzNjVlYTA0ZWVmMjgxNWJkZTUifQ=="/>
  <p:tag name="KSO_WPP_MARK_KEY" val="52d83cc3-33da-4409-b83e-9f9af044119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ISLIDE.VECTOR" val="#418763;"/>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196"/>
  <p:tag name="KSO_WM_UNIT_TYPE" val="l_h_f"/>
  <p:tag name="KSO_WM_UNIT_INDEX" val="1_3_1"/>
  <p:tag name="KSO_WM_UNIT_ID" val="diagram20181196_1*l_h_f*1_3_1"/>
  <p:tag name="KSO_WM_UNIT_LAYERLEVEL" val="1_1_1"/>
  <p:tag name="KSO_WM_UNIT_VALUE" val="24"/>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
  <p:tag name="KSO_WM_UNIT_TEXT_FILL_FORE_SCHEMECOLOR_INDEX" val="14"/>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ISLIDE.VECTOR" val="#418763;"/>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41,&quot;width&quot;:8139}"/>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ISLIDE.VECTOR" val="#418763;"/>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ISLIDE.VECTOR" val="#418763;"/>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401.5748031496064,&quot;width&quot;:19200}"/>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5692</Words>
  <PresentationFormat>宽屏</PresentationFormat>
  <Paragraphs>380</Paragraphs>
  <Slides>60</Slides>
  <Notes>37</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60</vt:i4>
      </vt:variant>
    </vt:vector>
  </HeadingPairs>
  <TitlesOfParts>
    <vt:vector size="74" baseType="lpstr">
      <vt:lpstr>等线</vt:lpstr>
      <vt:lpstr>方正粗金陵简体</vt:lpstr>
      <vt:lpstr>方正粗楷简体</vt:lpstr>
      <vt:lpstr>方正粗雅宋_GBK</vt:lpstr>
      <vt:lpstr>方正特雅宋_GBK</vt:lpstr>
      <vt:lpstr>华文新魏</vt:lpstr>
      <vt:lpstr>华文中宋</vt:lpstr>
      <vt:lpstr>楷体</vt:lpstr>
      <vt:lpstr>微软雅黑</vt:lpstr>
      <vt:lpstr>Arial</vt:lpstr>
      <vt:lpstr>Calibri</vt:lpstr>
      <vt:lpstr>Helvetica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2023-08-22T02:55:00Z</dcterms:created>
  <dcterms:modified xsi:type="dcterms:W3CDTF">2023-08-30T07:03:57Z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13236F4D299C4772BF4E4B8FF9307B5E_12</vt:lpwstr>
  </property>
  <property fmtid="{D5CDD505-2E9C-101B-9397-08002B2CF9AE}" pid="3" name="KSOProductBuildVer">
    <vt:lpwstr>2052-11.1.0.14309</vt:lpwstr>
  </property>
</Properties>
</file>